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"/>
  </p:notesMasterIdLst>
  <p:sldIdLst>
    <p:sldId id="256" r:id="rId4"/>
    <p:sldId id="258" r:id="rId5"/>
    <p:sldId id="259" r:id="rId6"/>
    <p:sldId id="267" r:id="rId7"/>
    <p:sldId id="289" r:id="rId8"/>
    <p:sldId id="290" r:id="rId9"/>
    <p:sldId id="287" r:id="rId10"/>
    <p:sldId id="263" r:id="rId11"/>
    <p:sldId id="291" r:id="rId12"/>
    <p:sldId id="288" r:id="rId13"/>
    <p:sldId id="260" r:id="rId14"/>
    <p:sldId id="264" r:id="rId15"/>
    <p:sldId id="292" r:id="rId16"/>
    <p:sldId id="293" r:id="rId17"/>
    <p:sldId id="301" r:id="rId18"/>
    <p:sldId id="294" r:id="rId19"/>
    <p:sldId id="295" r:id="rId20"/>
    <p:sldId id="261" r:id="rId21"/>
    <p:sldId id="298" r:id="rId22"/>
    <p:sldId id="297" r:id="rId23"/>
    <p:sldId id="296" r:id="rId24"/>
    <p:sldId id="299" r:id="rId25"/>
    <p:sldId id="302" r:id="rId26"/>
    <p:sldId id="300" r:id="rId27"/>
    <p:sldId id="262" r:id="rId28"/>
    <p:sldId id="265" r:id="rId29"/>
    <p:sldId id="271" r:id="rId30"/>
    <p:sldId id="280" r:id="rId31"/>
    <p:sldId id="281" r:id="rId32"/>
    <p:sldId id="266" r:id="rId33"/>
    <p:sldId id="286" r:id="rId34"/>
    <p:sldId id="257" r:id="rId35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04" y="96"/>
      </p:cViewPr>
      <p:guideLst>
        <p:guide orient="horz" pos="2183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slides/slide31.xml" Type="http://schemas.openxmlformats.org/officeDocument/2006/relationships/slide"/><Relationship Id="rId35" Target="slides/slide32.xml" Type="http://schemas.openxmlformats.org/officeDocument/2006/relationships/slide"/><Relationship Id="rId36" Target="tags/tag1.xml" Type="http://schemas.openxmlformats.org/officeDocument/2006/relationships/tags"/><Relationship Id="rId37" Target="presProps.xml" Type="http://schemas.openxmlformats.org/officeDocument/2006/relationships/presProps"/><Relationship Id="rId38" Target="viewProps.xml" Type="http://schemas.openxmlformats.org/officeDocument/2006/relationships/viewProps"/><Relationship Id="rId39" Target="theme/theme1.xml" Type="http://schemas.openxmlformats.org/officeDocument/2006/relationships/theme"/><Relationship Id="rId4" Target="slides/slide1.xml" Type="http://schemas.openxmlformats.org/officeDocument/2006/relationships/slide"/><Relationship Id="rId40" Target="tableStyles.xml" Type="http://schemas.openxmlformats.org/officeDocument/2006/relationships/tableStyles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FA494-4226-4B95-96B9-BDBED1BEA990}" type="datetimeFigureOut">
              <a:rPr lang="zh-CN" altLang="en-US" smtClean="0"/>
              <a:t>2018/8/16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0DD8F-7ADD-4456-A776-99D39FCF37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571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95995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63908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6445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13161617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FB7E-9897-4567-9D78-1936D2628C71}" type="datetimeFigureOut">
              <a:rPr lang="zh-CN" altLang="en-US" smtClean="0"/>
              <a:t>2018/8/16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75E0-409E-499F-90EB-275884E37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05446521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FB7E-9897-4567-9D78-1936D2628C71}" type="datetimeFigureOut">
              <a:rPr lang="zh-CN" altLang="en-US" smtClean="0"/>
              <a:t>2018/8/16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75E0-409E-499F-90EB-275884E37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03451991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FB7E-9897-4567-9D78-1936D2628C71}" type="datetimeFigureOut">
              <a:rPr lang="zh-CN" altLang="en-US" smtClean="0"/>
              <a:t>2018/8/16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75E0-409E-499F-90EB-275884E37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73700167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FB7E-9897-4567-9D78-1936D2628C71}" type="datetimeFigureOut">
              <a:rPr lang="zh-CN" altLang="en-US" smtClean="0"/>
              <a:t>2018/8/16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75E0-409E-499F-90EB-275884E37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77958911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FB7E-9897-4567-9D78-1936D2628C71}" type="datetimeFigureOut">
              <a:rPr lang="zh-CN" altLang="en-US" smtClean="0"/>
              <a:t>2018/8/16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75E0-409E-499F-90EB-275884E37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67011607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2018/8/16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2548541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2018/8/16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12544306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2018/8/16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25645945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2018/8/16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57309677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2018/8/16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51987351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2018/8/16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3395157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FB7E-9897-4567-9D78-1936D2628C71}" type="datetimeFigureOut">
              <a:rPr lang="zh-CN" altLang="en-US" smtClean="0"/>
              <a:t>2018/8/16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75E0-409E-499F-90EB-275884E37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36706682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2018/8/16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20494096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2018/8/16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98047222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2018/8/16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47750028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2018/8/16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33735633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2018/8/16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5029756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FB7E-9897-4567-9D78-1936D2628C71}" type="datetimeFigureOut">
              <a:rPr lang="zh-CN" altLang="en-US" smtClean="0"/>
              <a:t>2018/8/16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75E0-409E-499F-90EB-275884E37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9084849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FB7E-9897-4567-9D78-1936D2628C71}" type="datetimeFigureOut">
              <a:rPr lang="zh-CN" altLang="en-US" smtClean="0"/>
              <a:t>2018/8/16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75E0-409E-499F-90EB-275884E37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02146843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FB7E-9897-4567-9D78-1936D2628C71}" type="datetimeFigureOut">
              <a:rPr lang="zh-CN" altLang="en-US" smtClean="0"/>
              <a:t>2018/8/16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75E0-409E-499F-90EB-275884E37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79701022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FB7E-9897-4567-9D78-1936D2628C71}" type="datetimeFigureOut">
              <a:rPr lang="zh-CN" altLang="en-US" smtClean="0"/>
              <a:t>2018/8/16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75E0-409E-499F-90EB-275884E37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8248439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48430273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val="4230264092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1674"/>
            <a:ext cx="12192000" cy="6856326"/>
          </a:xfrm>
          <a:prstGeom prst="rect">
            <a:avLst/>
          </a:prstGeom>
          <a:solidFill>
            <a:schemeClr val="accent1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 userDrawn="1"/>
        </p:nvGrpSpPr>
        <p:grpSpPr>
          <a:xfrm>
            <a:off x="0" y="274122"/>
            <a:ext cx="340882" cy="467332"/>
            <a:chOff x="0" y="210312"/>
            <a:chExt cx="340882" cy="539496"/>
          </a:xfrm>
        </p:grpSpPr>
        <p:sp>
          <p:nvSpPr>
            <p:cNvPr id="5" name="矩形 4"/>
            <p:cNvSpPr/>
            <p:nvPr/>
          </p:nvSpPr>
          <p:spPr>
            <a:xfrm>
              <a:off x="0" y="210312"/>
              <a:ext cx="201168" cy="539496"/>
            </a:xfrm>
            <a:prstGeom prst="rect">
              <a:avLst/>
            </a:prstGeom>
            <a:solidFill>
              <a:srgbClr val="4981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249442" y="210312"/>
              <a:ext cx="91440" cy="539496"/>
            </a:xfrm>
            <a:prstGeom prst="rect">
              <a:avLst/>
            </a:prstGeom>
            <a:solidFill>
              <a:srgbClr val="4981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val="3645945503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4.xml" Type="http://schemas.openxmlformats.org/officeDocument/2006/relationships/slideLayout"/><Relationship Id="rId10" Target="../slideLayouts/slideLayout23.xml" Type="http://schemas.openxmlformats.org/officeDocument/2006/relationships/slideLayout"/><Relationship Id="rId11" Target="../slideLayouts/slideLayout24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5.xml" Type="http://schemas.openxmlformats.org/officeDocument/2006/relationships/slideLayout"/><Relationship Id="rId3" Target="../slideLayouts/slideLayout16.xml" Type="http://schemas.openxmlformats.org/officeDocument/2006/relationships/slideLayout"/><Relationship Id="rId4" Target="../slideLayouts/slideLayout17.xml" Type="http://schemas.openxmlformats.org/officeDocument/2006/relationships/slideLayout"/><Relationship Id="rId5" Target="../slideLayouts/slideLayout18.xml" Type="http://schemas.openxmlformats.org/officeDocument/2006/relationships/slideLayout"/><Relationship Id="rId6" Target="../slideLayouts/slideLayout19.xml" Type="http://schemas.openxmlformats.org/officeDocument/2006/relationships/slideLayout"/><Relationship Id="rId7" Target="../slideLayouts/slideLayout20.xml" Type="http://schemas.openxmlformats.org/officeDocument/2006/relationships/slideLayout"/><Relationship Id="rId8" Target="../slideLayouts/slideLayout21.xml" Type="http://schemas.openxmlformats.org/officeDocument/2006/relationships/slideLayout"/><Relationship Id="rId9" Target="../slideLayouts/slideLayout2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6FB7E-9897-4567-9D78-1936D2628C71}" type="datetimeFigureOut">
              <a:rPr lang="zh-CN" altLang="en-US" smtClean="0"/>
              <a:t>2018/8/16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D75E0-409E-499F-90EB-275884E37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5128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2018/8/16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4682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4.emf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5.jpeg" Type="http://schemas.openxmlformats.org/officeDocument/2006/relationships/image"/><Relationship Id="rId3" Target="../media/image6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7.jpeg" Type="http://schemas.openxmlformats.org/officeDocument/2006/relationships/image"/><Relationship Id="rId3" Target="../media/image8.jpeg" Type="http://schemas.openxmlformats.org/officeDocument/2006/relationships/image"/><Relationship Id="rId4" Target="../media/image9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_rels/slide26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5.jpe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/Relationships>
</file>

<file path=ppt/slides/_rels/slide28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/Relationships>
</file>

<file path=ppt/slides/_rels/slide29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_rels/slide30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16.jpe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/Relationships>
</file>

<file path=ppt/slides/_rels/slide32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文本框 14"/>
          <p:cNvSpPr txBox="1"/>
          <p:nvPr/>
        </p:nvSpPr>
        <p:spPr>
          <a:xfrm>
            <a:off x="5312664" y="4189805"/>
            <a:ext cx="6528816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z="4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致青春·梦想起航通用模板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7872985" y="2360792"/>
            <a:ext cx="3968497" cy="1507620"/>
            <a:chOff x="7872984" y="2603241"/>
            <a:chExt cx="3968497" cy="1507620"/>
          </a:xfrm>
        </p:grpSpPr>
        <p:sp>
          <p:nvSpPr>
            <p:cNvPr id="16" name="文本框 15"/>
            <p:cNvSpPr txBox="1"/>
            <p:nvPr/>
          </p:nvSpPr>
          <p:spPr>
            <a:xfrm>
              <a:off x="7872984" y="2922141"/>
              <a:ext cx="3968496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zh-CN" lang="en-US" smtClean="0" sz="7200">
                  <a:latin charset="0" panose="020b0806030902050204" pitchFamily="34" typeface="Impact"/>
                </a:rPr>
                <a:t>2018</a:t>
              </a: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8035899" y="2603241"/>
              <a:ext cx="2097147" cy="1365561"/>
              <a:chOff x="8282828" y="961675"/>
              <a:chExt cx="2423160" cy="1706818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8444483" y="961675"/>
                <a:ext cx="2029967" cy="1588965"/>
                <a:chOff x="8375903" y="961675"/>
                <a:chExt cx="2029967" cy="1588965"/>
              </a:xfrm>
            </p:grpSpPr>
            <p:sp>
              <p:nvSpPr>
                <p:cNvPr id="5" name="文本框 4"/>
                <p:cNvSpPr txBox="1"/>
                <p:nvPr/>
              </p:nvSpPr>
              <p:spPr>
                <a:xfrm>
                  <a:off x="8375902" y="961675"/>
                  <a:ext cx="1225296" cy="1371493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pPr algn="ctr"/>
                  <a:r>
                    <a:rPr altLang="en-US" lang="zh-CN" sz="6600">
                      <a:latin charset="-122" panose="03000509000000000000" pitchFamily="65" typeface="书体坊兰亭体"/>
                      <a:ea charset="-122" panose="03000509000000000000" pitchFamily="65" typeface="书体坊兰亭体"/>
                    </a:rPr>
                    <a:t>梦</a:t>
                  </a:r>
                </a:p>
              </p:txBody>
            </p:sp>
            <p:sp>
              <p:nvSpPr>
                <p:cNvPr id="8" name="文本框 7"/>
                <p:cNvSpPr txBox="1"/>
                <p:nvPr/>
              </p:nvSpPr>
              <p:spPr>
                <a:xfrm>
                  <a:off x="9253727" y="1407729"/>
                  <a:ext cx="1152144" cy="1142911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pPr algn="ctr"/>
                  <a:r>
                    <a:rPr altLang="en-US" lang="zh-CN" sz="5400">
                      <a:latin charset="-122" panose="03000509000000000000" pitchFamily="65" typeface="书体坊兰亭体"/>
                      <a:ea charset="-122" panose="03000509000000000000" pitchFamily="65" typeface="书体坊兰亭体"/>
                    </a:rPr>
                    <a:t>想</a:t>
                  </a:r>
                </a:p>
              </p:txBody>
            </p:sp>
          </p:grpSp>
          <p:sp>
            <p:nvSpPr>
              <p:cNvPr id="12" name="文本框 11"/>
              <p:cNvSpPr txBox="1"/>
              <p:nvPr/>
            </p:nvSpPr>
            <p:spPr>
              <a:xfrm>
                <a:off x="8282828" y="2325620"/>
                <a:ext cx="2423160" cy="342873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z="1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charset="-122" panose="02000000000000000000" pitchFamily="2" typeface="方正清刻本悦宋简体"/>
                    <a:ea charset="-122" panose="02000000000000000000" pitchFamily="2" typeface="方正清刻本悦宋简体"/>
                  </a:rPr>
                  <a:t>追寻·远方的力量</a:t>
                </a:r>
              </a:p>
            </p:txBody>
          </p:sp>
        </p:grpSp>
      </p:grpSp>
      <p:sp>
        <p:nvSpPr>
          <p:cNvPr id="18" name="文本框 17"/>
          <p:cNvSpPr txBox="1"/>
          <p:nvPr/>
        </p:nvSpPr>
        <p:spPr>
          <a:xfrm>
            <a:off x="5312664" y="4951947"/>
            <a:ext cx="6528816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z="1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商业项目/创业计划/企业培训/励志演讲/工作计划/学涯规划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312664" y="5254865"/>
            <a:ext cx="6528816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z="1200">
                <a:solidFill>
                  <a:schemeClr val="tx1">
                    <a:lumMod val="95000"/>
                    <a:lumOff val="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POWERPOINT REPORT TEMPLATE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312664" y="5841650"/>
            <a:ext cx="652881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演讲人:优页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5430416" y="4945224"/>
            <a:ext cx="641106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849168125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67" name="Straight Connector 66"/>
          <p:cNvCxnSpPr/>
          <p:nvPr/>
        </p:nvCxnSpPr>
        <p:spPr>
          <a:xfrm flipV="1">
            <a:off x="9561428" y="2693127"/>
            <a:ext cx="763969" cy="362296"/>
          </a:xfrm>
          <a:prstGeom prst="line">
            <a:avLst/>
          </a:prstGeom>
          <a:ln cmpd="sng" w="19050">
            <a:solidFill>
              <a:srgbClr val="4981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070340" y="2951548"/>
            <a:ext cx="855909" cy="1160297"/>
          </a:xfrm>
          <a:prstGeom prst="line">
            <a:avLst/>
          </a:prstGeom>
          <a:ln cmpd="sng" w="19050">
            <a:solidFill>
              <a:srgbClr val="4981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3759201" y="3666273"/>
            <a:ext cx="830356" cy="548640"/>
          </a:xfrm>
          <a:prstGeom prst="line">
            <a:avLst/>
          </a:prstGeom>
          <a:ln cmpd="sng" w="19050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490542" y="3628720"/>
            <a:ext cx="1202900" cy="938784"/>
          </a:xfrm>
          <a:prstGeom prst="line">
            <a:avLst/>
          </a:prstGeom>
          <a:ln cmpd="sng" w="19050">
            <a:solidFill>
              <a:srgbClr val="4981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94"/>
          <p:cNvSpPr>
            <a:spLocks noChangeArrowheads="1"/>
          </p:cNvSpPr>
          <p:nvPr/>
        </p:nvSpPr>
        <p:spPr bwMode="auto">
          <a:xfrm>
            <a:off x="1153054" y="1901976"/>
            <a:ext cx="1189285" cy="1189285"/>
          </a:xfrm>
          <a:prstGeom prst="ellipse">
            <a:avLst/>
          </a:pr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3200">
              <a:latin charset="-122" panose="020b0503020204020204" pitchFamily="34" typeface="微软雅黑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502306" y="2101970"/>
            <a:ext cx="492342" cy="812207"/>
            <a:chOff x="6531329" y="2691707"/>
            <a:chExt cx="444716" cy="733318"/>
          </a:xfrm>
        </p:grpSpPr>
        <p:sp>
          <p:nvSpPr>
            <p:cNvPr id="25" name="Freeform 95"/>
            <p:cNvSpPr/>
            <p:nvPr/>
          </p:nvSpPr>
          <p:spPr bwMode="auto">
            <a:xfrm>
              <a:off x="6652002" y="3283678"/>
              <a:ext cx="203371" cy="52742"/>
            </a:xfrm>
            <a:custGeom>
              <a:gdLst>
                <a:gd fmla="*/ 177 w 204" name="T0"/>
                <a:gd fmla="*/ 0 h 53" name="T1"/>
                <a:gd fmla="*/ 26 w 204" name="T2"/>
                <a:gd fmla="*/ 0 h 53" name="T3"/>
                <a:gd fmla="*/ 0 w 204" name="T4"/>
                <a:gd fmla="*/ 26 h 53" name="T5"/>
                <a:gd fmla="*/ 26 w 204" name="T6"/>
                <a:gd fmla="*/ 53 h 53" name="T7"/>
                <a:gd fmla="*/ 177 w 204" name="T8"/>
                <a:gd fmla="*/ 53 h 53" name="T9"/>
                <a:gd fmla="*/ 204 w 204" name="T10"/>
                <a:gd fmla="*/ 26 h 53" name="T11"/>
                <a:gd fmla="*/ 177 w 204" name="T12"/>
                <a:gd fmla="*/ 0 h 5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2" w="204">
                  <a:moveTo>
                    <a:pt x="177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6" y="53"/>
                  </a:cubicBezTo>
                  <a:cubicBezTo>
                    <a:pt x="177" y="53"/>
                    <a:pt x="177" y="53"/>
                    <a:pt x="177" y="53"/>
                  </a:cubicBezTo>
                  <a:cubicBezTo>
                    <a:pt x="192" y="53"/>
                    <a:pt x="204" y="41"/>
                    <a:pt x="204" y="26"/>
                  </a:cubicBezTo>
                  <a:cubicBezTo>
                    <a:pt x="204" y="12"/>
                    <a:pt x="192" y="0"/>
                    <a:pt x="177" y="0"/>
                  </a:cubicBezTo>
                  <a:close/>
                </a:path>
              </a:pathLst>
            </a:custGeom>
            <a:noFill/>
            <a:ln cap="rnd"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3200">
                <a:latin charset="-122" panose="020b0503020204020204" pitchFamily="34" typeface="微软雅黑"/>
              </a:endParaRPr>
            </a:p>
          </p:txBody>
        </p:sp>
        <p:sp>
          <p:nvSpPr>
            <p:cNvPr id="26" name="Freeform 96"/>
            <p:cNvSpPr/>
            <p:nvPr/>
          </p:nvSpPr>
          <p:spPr bwMode="auto">
            <a:xfrm>
              <a:off x="6652002" y="3336419"/>
              <a:ext cx="203371" cy="54007"/>
            </a:xfrm>
            <a:custGeom>
              <a:gdLst>
                <a:gd fmla="*/ 177 w 204" name="T0"/>
                <a:gd fmla="*/ 0 h 54" name="T1"/>
                <a:gd fmla="*/ 26 w 204" name="T2"/>
                <a:gd fmla="*/ 0 h 54" name="T3"/>
                <a:gd fmla="*/ 0 w 204" name="T4"/>
                <a:gd fmla="*/ 27 h 54" name="T5"/>
                <a:gd fmla="*/ 26 w 204" name="T6"/>
                <a:gd fmla="*/ 54 h 54" name="T7"/>
                <a:gd fmla="*/ 177 w 204" name="T8"/>
                <a:gd fmla="*/ 54 h 54" name="T9"/>
                <a:gd fmla="*/ 204 w 204" name="T10"/>
                <a:gd fmla="*/ 27 h 54" name="T11"/>
                <a:gd fmla="*/ 177 w 204" name="T12"/>
                <a:gd fmla="*/ 0 h 5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4" w="204">
                  <a:moveTo>
                    <a:pt x="177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6" y="54"/>
                  </a:cubicBezTo>
                  <a:cubicBezTo>
                    <a:pt x="177" y="54"/>
                    <a:pt x="177" y="54"/>
                    <a:pt x="177" y="54"/>
                  </a:cubicBezTo>
                  <a:cubicBezTo>
                    <a:pt x="192" y="54"/>
                    <a:pt x="204" y="42"/>
                    <a:pt x="204" y="27"/>
                  </a:cubicBezTo>
                  <a:cubicBezTo>
                    <a:pt x="204" y="12"/>
                    <a:pt x="192" y="0"/>
                    <a:pt x="177" y="0"/>
                  </a:cubicBezTo>
                  <a:close/>
                </a:path>
              </a:pathLst>
            </a:custGeom>
            <a:noFill/>
            <a:ln cap="rnd"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3200">
                <a:latin charset="-122" panose="020b0503020204020204" pitchFamily="34" typeface="微软雅黑"/>
              </a:endParaRPr>
            </a:p>
          </p:txBody>
        </p:sp>
        <p:sp>
          <p:nvSpPr>
            <p:cNvPr id="27" name="Freeform 97"/>
            <p:cNvSpPr/>
            <p:nvPr/>
          </p:nvSpPr>
          <p:spPr bwMode="auto">
            <a:xfrm>
              <a:off x="6687866" y="3390427"/>
              <a:ext cx="131643" cy="34598"/>
            </a:xfrm>
            <a:custGeom>
              <a:gdLst>
                <a:gd fmla="*/ 0 w 132" name="T0"/>
                <a:gd fmla="*/ 0 h 35" name="T1"/>
                <a:gd fmla="*/ 66 w 132" name="T2"/>
                <a:gd fmla="*/ 35 h 35" name="T3"/>
                <a:gd fmla="*/ 132 w 132" name="T4"/>
                <a:gd fmla="*/ 0 h 3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5" w="132">
                  <a:moveTo>
                    <a:pt x="0" y="0"/>
                  </a:moveTo>
                  <a:cubicBezTo>
                    <a:pt x="0" y="19"/>
                    <a:pt x="29" y="35"/>
                    <a:pt x="66" y="35"/>
                  </a:cubicBezTo>
                  <a:cubicBezTo>
                    <a:pt x="102" y="35"/>
                    <a:pt x="132" y="19"/>
                    <a:pt x="132" y="0"/>
                  </a:cubicBezTo>
                </a:path>
              </a:pathLst>
            </a:custGeom>
            <a:noFill/>
            <a:ln cap="rnd"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3200">
                <a:latin charset="-122" panose="020b0503020204020204" pitchFamily="34" typeface="微软雅黑"/>
              </a:endParaRPr>
            </a:p>
          </p:txBody>
        </p:sp>
        <p:sp>
          <p:nvSpPr>
            <p:cNvPr id="28" name="Freeform 98"/>
            <p:cNvSpPr/>
            <p:nvPr/>
          </p:nvSpPr>
          <p:spPr bwMode="auto">
            <a:xfrm>
              <a:off x="6531329" y="2691707"/>
              <a:ext cx="444716" cy="537964"/>
            </a:xfrm>
            <a:custGeom>
              <a:gdLst>
                <a:gd fmla="*/ 223 w 446" name="T0"/>
                <a:gd fmla="*/ 0 h 540" name="T1"/>
                <a:gd fmla="*/ 0 w 446" name="T2"/>
                <a:gd fmla="*/ 223 h 540" name="T3"/>
                <a:gd fmla="*/ 62 w 446" name="T4"/>
                <a:gd fmla="*/ 379 h 540" name="T5"/>
                <a:gd fmla="*/ 94 w 446" name="T6"/>
                <a:gd fmla="*/ 440 h 540" name="T7"/>
                <a:gd fmla="*/ 94 w 446" name="T8"/>
                <a:gd fmla="*/ 484 h 540" name="T9"/>
                <a:gd fmla="*/ 150 w 446" name="T10"/>
                <a:gd fmla="*/ 540 h 540" name="T11"/>
                <a:gd fmla="*/ 296 w 446" name="T12"/>
                <a:gd fmla="*/ 540 h 540" name="T13"/>
                <a:gd fmla="*/ 352 w 446" name="T14"/>
                <a:gd fmla="*/ 484 h 540" name="T15"/>
                <a:gd fmla="*/ 352 w 446" name="T16"/>
                <a:gd fmla="*/ 440 h 540" name="T17"/>
                <a:gd fmla="*/ 383 w 446" name="T18"/>
                <a:gd fmla="*/ 379 h 540" name="T19"/>
                <a:gd fmla="*/ 446 w 446" name="T20"/>
                <a:gd fmla="*/ 223 h 540" name="T21"/>
                <a:gd fmla="*/ 223 w 446" name="T22"/>
                <a:gd fmla="*/ 0 h 54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540" w="446">
                  <a:moveTo>
                    <a:pt x="223" y="0"/>
                  </a:moveTo>
                  <a:cubicBezTo>
                    <a:pt x="99" y="0"/>
                    <a:pt x="0" y="100"/>
                    <a:pt x="0" y="223"/>
                  </a:cubicBezTo>
                  <a:cubicBezTo>
                    <a:pt x="0" y="284"/>
                    <a:pt x="22" y="339"/>
                    <a:pt x="62" y="379"/>
                  </a:cubicBezTo>
                  <a:cubicBezTo>
                    <a:pt x="83" y="399"/>
                    <a:pt x="94" y="415"/>
                    <a:pt x="94" y="440"/>
                  </a:cubicBezTo>
                  <a:cubicBezTo>
                    <a:pt x="94" y="466"/>
                    <a:pt x="94" y="484"/>
                    <a:pt x="94" y="484"/>
                  </a:cubicBezTo>
                  <a:cubicBezTo>
                    <a:pt x="94" y="515"/>
                    <a:pt x="119" y="540"/>
                    <a:pt x="150" y="540"/>
                  </a:cubicBezTo>
                  <a:cubicBezTo>
                    <a:pt x="296" y="540"/>
                    <a:pt x="296" y="540"/>
                    <a:pt x="296" y="540"/>
                  </a:cubicBezTo>
                  <a:cubicBezTo>
                    <a:pt x="327" y="540"/>
                    <a:pt x="352" y="515"/>
                    <a:pt x="352" y="484"/>
                  </a:cubicBezTo>
                  <a:cubicBezTo>
                    <a:pt x="352" y="484"/>
                    <a:pt x="352" y="466"/>
                    <a:pt x="352" y="440"/>
                  </a:cubicBezTo>
                  <a:cubicBezTo>
                    <a:pt x="352" y="415"/>
                    <a:pt x="362" y="399"/>
                    <a:pt x="383" y="379"/>
                  </a:cubicBezTo>
                  <a:cubicBezTo>
                    <a:pt x="423" y="339"/>
                    <a:pt x="446" y="284"/>
                    <a:pt x="446" y="223"/>
                  </a:cubicBezTo>
                  <a:cubicBezTo>
                    <a:pt x="446" y="100"/>
                    <a:pt x="347" y="0"/>
                    <a:pt x="223" y="0"/>
                  </a:cubicBezTo>
                  <a:close/>
                </a:path>
              </a:pathLst>
            </a:custGeom>
            <a:noFill/>
            <a:ln cap="rnd"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3200">
                <a:latin charset="-122" panose="020b0503020204020204" pitchFamily="34" typeface="微软雅黑"/>
              </a:endParaRPr>
            </a:p>
          </p:txBody>
        </p:sp>
        <p:sp>
          <p:nvSpPr>
            <p:cNvPr id="29" name="Freeform 99"/>
            <p:cNvSpPr/>
            <p:nvPr/>
          </p:nvSpPr>
          <p:spPr bwMode="auto">
            <a:xfrm>
              <a:off x="6652002" y="3229670"/>
              <a:ext cx="203371" cy="54007"/>
            </a:xfrm>
            <a:custGeom>
              <a:gdLst>
                <a:gd fmla="*/ 177 w 204" name="T0"/>
                <a:gd fmla="*/ 0 h 54" name="T1"/>
                <a:gd fmla="*/ 26 w 204" name="T2"/>
                <a:gd fmla="*/ 0 h 54" name="T3"/>
                <a:gd fmla="*/ 0 w 204" name="T4"/>
                <a:gd fmla="*/ 27 h 54" name="T5"/>
                <a:gd fmla="*/ 26 w 204" name="T6"/>
                <a:gd fmla="*/ 54 h 54" name="T7"/>
                <a:gd fmla="*/ 177 w 204" name="T8"/>
                <a:gd fmla="*/ 54 h 54" name="T9"/>
                <a:gd fmla="*/ 204 w 204" name="T10"/>
                <a:gd fmla="*/ 27 h 54" name="T11"/>
                <a:gd fmla="*/ 177 w 204" name="T12"/>
                <a:gd fmla="*/ 0 h 5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4" w="204">
                  <a:moveTo>
                    <a:pt x="177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6" y="54"/>
                  </a:cubicBezTo>
                  <a:cubicBezTo>
                    <a:pt x="177" y="54"/>
                    <a:pt x="177" y="54"/>
                    <a:pt x="177" y="54"/>
                  </a:cubicBezTo>
                  <a:cubicBezTo>
                    <a:pt x="192" y="54"/>
                    <a:pt x="204" y="42"/>
                    <a:pt x="204" y="27"/>
                  </a:cubicBezTo>
                  <a:cubicBezTo>
                    <a:pt x="204" y="12"/>
                    <a:pt x="192" y="0"/>
                    <a:pt x="177" y="0"/>
                  </a:cubicBezTo>
                  <a:close/>
                </a:path>
              </a:pathLst>
            </a:custGeom>
            <a:noFill/>
            <a:ln cap="rnd"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3200">
                <a:latin charset="-122" panose="020b0503020204020204" pitchFamily="34" typeface="微软雅黑"/>
              </a:endParaRPr>
            </a:p>
          </p:txBody>
        </p:sp>
      </p:grpSp>
      <p:sp>
        <p:nvSpPr>
          <p:cNvPr id="38" name="Oval 94"/>
          <p:cNvSpPr>
            <a:spLocks noChangeArrowheads="1"/>
          </p:cNvSpPr>
          <p:nvPr/>
        </p:nvSpPr>
        <p:spPr bwMode="auto">
          <a:xfrm>
            <a:off x="2707358" y="3898328"/>
            <a:ext cx="1189285" cy="1189285"/>
          </a:xfrm>
          <a:prstGeom prst="ellipse">
            <a:avLst/>
          </a:prstGeom>
          <a:solidFill>
            <a:srgbClr val="40404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3200">
              <a:latin charset="-122" panose="020b0503020204020204" pitchFamily="34" typeface="微软雅黑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865" y="4299966"/>
            <a:ext cx="866270" cy="386008"/>
          </a:xfrm>
          <a:prstGeom prst="rect">
            <a:avLst/>
          </a:prstGeom>
        </p:spPr>
      </p:pic>
      <p:sp>
        <p:nvSpPr>
          <p:cNvPr id="41" name="Oval 94"/>
          <p:cNvSpPr>
            <a:spLocks noChangeArrowheads="1"/>
          </p:cNvSpPr>
          <p:nvPr/>
        </p:nvSpPr>
        <p:spPr bwMode="auto">
          <a:xfrm>
            <a:off x="4434558" y="2689491"/>
            <a:ext cx="1189285" cy="1189285"/>
          </a:xfrm>
          <a:prstGeom prst="ellipse">
            <a:avLst/>
          </a:pr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3200">
              <a:solidFill>
                <a:schemeClr val="bg1"/>
              </a:solidFill>
              <a:latin charset="-122" panose="020b0503020204020204" pitchFamily="34" typeface="微软雅黑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489" y="2803461"/>
            <a:ext cx="693138" cy="879749"/>
          </a:xfrm>
          <a:prstGeom prst="rect">
            <a:avLst/>
          </a:prstGeom>
        </p:spPr>
      </p:pic>
      <p:sp>
        <p:nvSpPr>
          <p:cNvPr id="44" name="Oval 94"/>
          <p:cNvSpPr>
            <a:spLocks noChangeArrowheads="1"/>
          </p:cNvSpPr>
          <p:nvPr/>
        </p:nvSpPr>
        <p:spPr bwMode="auto">
          <a:xfrm>
            <a:off x="6551222" y="4321838"/>
            <a:ext cx="1189285" cy="1189285"/>
          </a:xfrm>
          <a:prstGeom prst="ellipse">
            <a:avLst/>
          </a:prstGeom>
          <a:solidFill>
            <a:srgbClr val="40404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3200">
              <a:latin charset="-122" panose="020b0503020204020204" pitchFamily="34" typeface="微软雅黑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041" y="4615948"/>
            <a:ext cx="791647" cy="601065"/>
          </a:xfrm>
          <a:prstGeom prst="rect">
            <a:avLst/>
          </a:prstGeom>
        </p:spPr>
      </p:pic>
      <p:sp>
        <p:nvSpPr>
          <p:cNvPr id="31" name="Oval 12"/>
          <p:cNvSpPr>
            <a:spLocks noChangeArrowheads="1"/>
          </p:cNvSpPr>
          <p:nvPr/>
        </p:nvSpPr>
        <p:spPr bwMode="auto">
          <a:xfrm>
            <a:off x="10225758" y="1836024"/>
            <a:ext cx="1189285" cy="1189285"/>
          </a:xfrm>
          <a:prstGeom prst="ellipse">
            <a:avLst/>
          </a:prstGeom>
          <a:solidFill>
            <a:srgbClr val="404040"/>
          </a:solidFill>
          <a:ln w="9525">
            <a:noFill/>
            <a:round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3200">
              <a:latin charset="-122" panose="020b0503020204020204" pitchFamily="34" typeface="微软雅黑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2597" y="2178540"/>
            <a:ext cx="887293" cy="504253"/>
          </a:xfrm>
          <a:prstGeom prst="rect">
            <a:avLst/>
          </a:prstGeom>
        </p:spPr>
      </p:pic>
      <p:sp>
        <p:nvSpPr>
          <p:cNvPr id="47" name="Oval 94"/>
          <p:cNvSpPr>
            <a:spLocks noChangeArrowheads="1"/>
          </p:cNvSpPr>
          <p:nvPr/>
        </p:nvSpPr>
        <p:spPr bwMode="auto">
          <a:xfrm>
            <a:off x="8396958" y="2648824"/>
            <a:ext cx="1189285" cy="1189285"/>
          </a:xfrm>
          <a:prstGeom prst="ellipse">
            <a:avLst/>
          </a:pr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3200">
              <a:solidFill>
                <a:schemeClr val="bg1"/>
              </a:solidFill>
              <a:latin charset="-122" panose="020b0503020204020204" pitchFamily="34" typeface="微软雅黑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2981" y="2969147"/>
            <a:ext cx="777240" cy="548640"/>
          </a:xfrm>
          <a:prstGeom prst="rect">
            <a:avLst/>
          </a:prstGeom>
        </p:spPr>
      </p:pic>
      <p:cxnSp>
        <p:nvCxnSpPr>
          <p:cNvPr id="63" name="Straight Connector 62"/>
          <p:cNvCxnSpPr>
            <a:stCxn id="44" idx="7"/>
            <a:endCxn id="47" idx="3"/>
          </p:cNvCxnSpPr>
          <p:nvPr/>
        </p:nvCxnSpPr>
        <p:spPr>
          <a:xfrm flipV="1">
            <a:off x="7566340" y="3663943"/>
            <a:ext cx="1004784" cy="832061"/>
          </a:xfrm>
          <a:prstGeom prst="line">
            <a:avLst/>
          </a:prstGeom>
          <a:ln cmpd="sng" w="19050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913714" y="3421143"/>
            <a:ext cx="156410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46" name="Text Placeholder 1"/>
          <p:cNvSpPr txBox="1"/>
          <p:nvPr/>
        </p:nvSpPr>
        <p:spPr>
          <a:xfrm>
            <a:off x="757078" y="3762985"/>
            <a:ext cx="1877375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4175270" y="4130689"/>
            <a:ext cx="156410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50" name="Text Placeholder 1"/>
          <p:cNvSpPr txBox="1"/>
          <p:nvPr/>
        </p:nvSpPr>
        <p:spPr>
          <a:xfrm>
            <a:off x="4018634" y="4472531"/>
            <a:ext cx="1877375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8248673" y="3961412"/>
            <a:ext cx="156410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59" name="Text Placeholder 1"/>
          <p:cNvSpPr txBox="1"/>
          <p:nvPr/>
        </p:nvSpPr>
        <p:spPr>
          <a:xfrm>
            <a:off x="8092037" y="4303254"/>
            <a:ext cx="1877375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10068477" y="3251865"/>
            <a:ext cx="156410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62" name="Text Placeholder 1"/>
          <p:cNvSpPr txBox="1"/>
          <p:nvPr/>
        </p:nvSpPr>
        <p:spPr>
          <a:xfrm>
            <a:off x="9911841" y="3593708"/>
            <a:ext cx="1877375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6383456" y="3165333"/>
            <a:ext cx="156410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65" name="Text Placeholder 1"/>
          <p:cNvSpPr txBox="1"/>
          <p:nvPr/>
        </p:nvSpPr>
        <p:spPr>
          <a:xfrm>
            <a:off x="6226821" y="3507175"/>
            <a:ext cx="1877375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2616558" y="2535304"/>
            <a:ext cx="156410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68" name="Text Placeholder 1"/>
          <p:cNvSpPr txBox="1"/>
          <p:nvPr/>
        </p:nvSpPr>
        <p:spPr>
          <a:xfrm>
            <a:off x="2459922" y="2877146"/>
            <a:ext cx="1877375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340882" y="292345"/>
            <a:ext cx="2458352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200">
                <a:solidFill>
                  <a:srgbClr val="49819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</p:spTree>
    <p:extLst>
      <p:ext uri="{BB962C8B-B14F-4D97-AF65-F5344CB8AC3E}">
        <p14:creationId val="1778747798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文本框 12"/>
          <p:cNvSpPr txBox="1"/>
          <p:nvPr/>
        </p:nvSpPr>
        <p:spPr>
          <a:xfrm>
            <a:off x="6718012" y="4106213"/>
            <a:ext cx="289767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3200">
                <a:solidFill>
                  <a:prstClr val="black">
                    <a:lumMod val="95000"/>
                    <a:lumOff val="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902771" y="3559126"/>
            <a:ext cx="2298629" cy="1323439"/>
            <a:chOff x="8820475" y="3049515"/>
            <a:chExt cx="2298629" cy="1323439"/>
          </a:xfrm>
        </p:grpSpPr>
        <p:sp>
          <p:nvSpPr>
            <p:cNvPr id="15" name="文本框 14"/>
            <p:cNvSpPr txBox="1"/>
            <p:nvPr/>
          </p:nvSpPr>
          <p:spPr>
            <a:xfrm>
              <a:off x="8820474" y="3049515"/>
              <a:ext cx="2024888" cy="1310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8000">
                  <a:solidFill>
                    <a:srgbClr val="000000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02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0164643" y="3812045"/>
              <a:ext cx="95446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solidFill>
                    <a:srgbClr val="000000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PART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608001" y="4976465"/>
            <a:ext cx="4561769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defRPr/>
            </a:pPr>
            <a:r>
              <a:rPr altLang="en-US" lang="zh-CN" sz="1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我曾剪下自己的一段青春， 用来奋不顾身的朝着一个目标狂奔， 那勇敢的模样， 任何时候想起来都觉得漂亮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6688340" y="4882565"/>
            <a:ext cx="4401091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540914044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18249" r="50917"/>
          <a:stretch>
            <a:fillRect/>
          </a:stretch>
        </p:blipFill>
        <p:spPr>
          <a:xfrm>
            <a:off x="0" y="0"/>
            <a:ext cx="3759200" cy="6858000"/>
          </a:xfrm>
          <a:custGeom>
            <a:gdLst>
              <a:gd fmla="*/ 0 w 3759200" name="connsiteX0"/>
              <a:gd fmla="*/ 0 h 6858000" name="connsiteY0"/>
              <a:gd fmla="*/ 3759200 w 3759200" name="connsiteX1"/>
              <a:gd fmla="*/ 0 h 6858000" name="connsiteY1"/>
              <a:gd fmla="*/ 3759200 w 3759200" name="connsiteX2"/>
              <a:gd fmla="*/ 6858000 h 6858000" name="connsiteY2"/>
              <a:gd fmla="*/ 0 w 3759200" name="connsiteX3"/>
              <a:gd fmla="*/ 6858000 h 68580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858000" w="3759200">
                <a:moveTo>
                  <a:pt x="0" y="0"/>
                </a:moveTo>
                <a:lnTo>
                  <a:pt x="3759200" y="0"/>
                </a:lnTo>
                <a:lnTo>
                  <a:pt x="37592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矩形 1"/>
          <p:cNvSpPr/>
          <p:nvPr/>
        </p:nvSpPr>
        <p:spPr>
          <a:xfrm>
            <a:off x="0" y="0"/>
            <a:ext cx="37592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1234" l="68180" r="5813" t="12814"/>
          <a:stretch>
            <a:fillRect/>
          </a:stretch>
        </p:blipFill>
        <p:spPr>
          <a:xfrm>
            <a:off x="8839200" y="1033422"/>
            <a:ext cx="1840054" cy="1828800"/>
          </a:xfrm>
          <a:custGeom>
            <a:gdLst>
              <a:gd fmla="*/ 0 w 1840054" name="connsiteX0"/>
              <a:gd fmla="*/ 0 h 1828800" name="connsiteY0"/>
              <a:gd fmla="*/ 1840054 w 1840054" name="connsiteX1"/>
              <a:gd fmla="*/ 0 h 1828800" name="connsiteY1"/>
              <a:gd fmla="*/ 1840054 w 1840054" name="connsiteX2"/>
              <a:gd fmla="*/ 1828800 h 1828800" name="connsiteY2"/>
              <a:gd fmla="*/ 0 w 1840054" name="connsiteX3"/>
              <a:gd fmla="*/ 1828800 h 18288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828800" w="1840054">
                <a:moveTo>
                  <a:pt x="0" y="0"/>
                </a:moveTo>
                <a:lnTo>
                  <a:pt x="1840054" y="0"/>
                </a:lnTo>
                <a:lnTo>
                  <a:pt x="1840054" y="1828800"/>
                </a:lnTo>
                <a:lnTo>
                  <a:pt x="0" y="182880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4560" l="39608" r="34385" t="9488"/>
          <a:stretch>
            <a:fillRect/>
          </a:stretch>
        </p:blipFill>
        <p:spPr>
          <a:xfrm>
            <a:off x="6632918" y="1041400"/>
            <a:ext cx="1840054" cy="1828800"/>
          </a:xfrm>
          <a:custGeom>
            <a:gdLst>
              <a:gd fmla="*/ 0 w 1840054" name="connsiteX0"/>
              <a:gd fmla="*/ 0 h 1828800" name="connsiteY0"/>
              <a:gd fmla="*/ 1840054 w 1840054" name="connsiteX1"/>
              <a:gd fmla="*/ 0 h 1828800" name="connsiteY1"/>
              <a:gd fmla="*/ 1840054 w 1840054" name="connsiteX2"/>
              <a:gd fmla="*/ 1828800 h 1828800" name="connsiteY2"/>
              <a:gd fmla="*/ 0 w 1840054" name="connsiteX3"/>
              <a:gd fmla="*/ 1828800 h 18288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828800" w="1840054">
                <a:moveTo>
                  <a:pt x="0" y="0"/>
                </a:moveTo>
                <a:lnTo>
                  <a:pt x="1840054" y="0"/>
                </a:lnTo>
                <a:lnTo>
                  <a:pt x="1840054" y="1828800"/>
                </a:lnTo>
                <a:lnTo>
                  <a:pt x="0" y="1828800"/>
                </a:ln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4890" l="6823" r="67170" t="9158"/>
          <a:stretch>
            <a:fillRect/>
          </a:stretch>
        </p:blipFill>
        <p:spPr>
          <a:xfrm>
            <a:off x="4426635" y="1041400"/>
            <a:ext cx="1840054" cy="1828800"/>
          </a:xfrm>
          <a:custGeom>
            <a:gdLst>
              <a:gd fmla="*/ 0 w 1840054" name="connsiteX0"/>
              <a:gd fmla="*/ 0 h 1828800" name="connsiteY0"/>
              <a:gd fmla="*/ 1840054 w 1840054" name="connsiteX1"/>
              <a:gd fmla="*/ 0 h 1828800" name="connsiteY1"/>
              <a:gd fmla="*/ 1840054 w 1840054" name="connsiteX2"/>
              <a:gd fmla="*/ 1828800 h 1828800" name="connsiteY2"/>
              <a:gd fmla="*/ 0 w 1840054" name="connsiteX3"/>
              <a:gd fmla="*/ 1828800 h 18288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828800" w="1840054">
                <a:moveTo>
                  <a:pt x="0" y="0"/>
                </a:moveTo>
                <a:lnTo>
                  <a:pt x="1840054" y="0"/>
                </a:lnTo>
                <a:lnTo>
                  <a:pt x="1840054" y="1828800"/>
                </a:lnTo>
                <a:lnTo>
                  <a:pt x="0" y="1828800"/>
                </a:lnTo>
                <a:close/>
              </a:path>
            </a:pathLst>
          </a:custGeom>
        </p:spPr>
      </p:pic>
      <p:sp>
        <p:nvSpPr>
          <p:cNvPr id="22" name="Oval 21"/>
          <p:cNvSpPr/>
          <p:nvPr/>
        </p:nvSpPr>
        <p:spPr>
          <a:xfrm>
            <a:off x="404990" y="5664204"/>
            <a:ext cx="724705" cy="724705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US" sz="3733">
                <a:solidFill>
                  <a:schemeClr val="bg1"/>
                </a:solidFill>
                <a:latin charset="0" pitchFamily="2" typeface="FontAwesome"/>
              </a:rPr>
              <a:t></a:t>
            </a:r>
          </a:p>
        </p:txBody>
      </p:sp>
      <p:sp>
        <p:nvSpPr>
          <p:cNvPr id="23" name="Oval 22"/>
          <p:cNvSpPr/>
          <p:nvPr/>
        </p:nvSpPr>
        <p:spPr>
          <a:xfrm>
            <a:off x="1513900" y="5664204"/>
            <a:ext cx="724705" cy="724705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121920" rtlCol="0"/>
          <a:lstStyle/>
          <a:p>
            <a:pPr algn="ctr"/>
            <a:r>
              <a:rPr lang="en-US" sz="3733">
                <a:latin charset="0" pitchFamily="2" typeface="FontAwesome"/>
              </a:rPr>
              <a:t></a:t>
            </a:r>
          </a:p>
        </p:txBody>
      </p:sp>
      <p:sp>
        <p:nvSpPr>
          <p:cNvPr id="24" name="Oval 23"/>
          <p:cNvSpPr/>
          <p:nvPr/>
        </p:nvSpPr>
        <p:spPr>
          <a:xfrm>
            <a:off x="2622809" y="5664204"/>
            <a:ext cx="724705" cy="724705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US" sz="3733">
                <a:latin charset="0" pitchFamily="2" typeface="FontAwesome"/>
              </a:rPr>
              <a:t>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-539895" y="4415002"/>
            <a:ext cx="4838989" cy="45720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The key is always you </a:t>
            </a:r>
          </a:p>
        </p:txBody>
      </p:sp>
      <p:sp>
        <p:nvSpPr>
          <p:cNvPr id="28" name="Rectangle 27"/>
          <p:cNvSpPr/>
          <p:nvPr/>
        </p:nvSpPr>
        <p:spPr>
          <a:xfrm rot="2700000">
            <a:off x="1764389" y="5060655"/>
            <a:ext cx="230427" cy="230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400">
              <a:latin charset="-122" panose="020b0503020204020204" pitchFamily="34" typeface="微软雅黑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2227238" y="5166421"/>
            <a:ext cx="12191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12837" y="5166421"/>
            <a:ext cx="12191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51"/>
          <p:cNvSpPr txBox="1"/>
          <p:nvPr/>
        </p:nvSpPr>
        <p:spPr>
          <a:xfrm>
            <a:off x="4426635" y="4086301"/>
            <a:ext cx="4287174" cy="223723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altLang="en-US" lang="zh-CN" smtClean="0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优页PPT，做最用心的PPT，为创造价值而P。点击此出编辑文本内容，以表达您的项目详细资料，建议您在展示时采用微软雅黑字体。您也可以根据您的实际需求对文档之中的字体、图标、图片进行进一步修改美化，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8" name="Text Placeholder 2"/>
          <p:cNvSpPr txBox="1"/>
          <p:nvPr/>
        </p:nvSpPr>
        <p:spPr>
          <a:xfrm>
            <a:off x="4454844" y="3429000"/>
            <a:ext cx="1864271" cy="242383"/>
          </a:xfrm>
          <a:prstGeom prst="rect">
            <a:avLst/>
          </a:prstGeom>
          <a:noFill/>
        </p:spPr>
        <p:txBody>
          <a:bodyPr anchor="ctr" bIns="45720" lIns="91440" rIns="91440" rtlCol="0" tIns="45720" vert="horz">
            <a:noAutofit/>
          </a:bodyPr>
          <a:lstStyle>
            <a:defPPr>
              <a:defRPr lang="en-US"/>
            </a:defPPr>
            <a:lvl1pPr algn="ct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lvl="0"/>
            <a:r>
              <a:rPr altLang="en-US" b="1" lang="zh-CN" sz="20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</p:spTree>
    <p:extLst>
      <p:ext uri="{BB962C8B-B14F-4D97-AF65-F5344CB8AC3E}">
        <p14:creationId val="4131349859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7" name="Freeform 5"/>
          <p:cNvSpPr>
            <a:spLocks noEditPoints="1"/>
          </p:cNvSpPr>
          <p:nvPr/>
        </p:nvSpPr>
        <p:spPr bwMode="auto">
          <a:xfrm>
            <a:off x="1297236" y="4433098"/>
            <a:ext cx="190469" cy="2381"/>
          </a:xfrm>
          <a:custGeom>
            <a:cxnLst>
              <a:cxn ang="0">
                <a:pos x="80" y="0"/>
              </a:cxn>
              <a:cxn ang="0">
                <a:pos x="78" y="0"/>
              </a:cxn>
              <a:cxn ang="0">
                <a:pos x="80" y="0"/>
              </a:cxn>
              <a:cxn ang="0">
                <a:pos x="8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b="b" l="0" r="r" t="0"/>
            <a:pathLst>
              <a:path w="80">
                <a:moveTo>
                  <a:pt x="80" y="0"/>
                </a:moveTo>
                <a:lnTo>
                  <a:pt x="78" y="0"/>
                </a:lnTo>
                <a:lnTo>
                  <a:pt x="80" y="0"/>
                </a:lnTo>
                <a:lnTo>
                  <a:pt x="80" y="0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EA596"/>
          </a:solidFill>
          <a:ln w="19050">
            <a:solidFill>
              <a:schemeClr val="bg1"/>
            </a:solidFill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8198" name="Freeform 6"/>
          <p:cNvSpPr/>
          <p:nvPr/>
        </p:nvSpPr>
        <p:spPr bwMode="auto">
          <a:xfrm>
            <a:off x="2880516" y="1585577"/>
            <a:ext cx="852352" cy="1204721"/>
          </a:xfrm>
          <a:custGeom>
            <a:cxnLst>
              <a:cxn ang="0">
                <a:pos x="183" y="260"/>
              </a:cxn>
              <a:cxn ang="0">
                <a:pos x="119" y="260"/>
              </a:cxn>
              <a:cxn ang="0">
                <a:pos x="124" y="244"/>
              </a:cxn>
              <a:cxn ang="0">
                <a:pos x="115" y="223"/>
              </a:cxn>
              <a:cxn ang="0">
                <a:pos x="95" y="215"/>
              </a:cxn>
              <a:cxn ang="0">
                <a:pos x="76" y="222"/>
              </a:cxn>
              <a:cxn ang="0">
                <a:pos x="74" y="223"/>
              </a:cxn>
              <a:cxn ang="0">
                <a:pos x="66" y="244"/>
              </a:cxn>
              <a:cxn ang="0">
                <a:pos x="71" y="260"/>
              </a:cxn>
              <a:cxn ang="0">
                <a:pos x="0" y="260"/>
              </a:cxn>
              <a:cxn ang="0">
                <a:pos x="11" y="226"/>
              </a:cxn>
              <a:cxn ang="0">
                <a:pos x="31" y="92"/>
              </a:cxn>
              <a:cxn ang="0">
                <a:pos x="63" y="0"/>
              </a:cxn>
              <a:cxn ang="0">
                <a:pos x="167" y="92"/>
              </a:cxn>
              <a:cxn ang="0">
                <a:pos x="184" y="226"/>
              </a:cxn>
              <a:cxn ang="0">
                <a:pos x="183" y="260"/>
              </a:cxn>
            </a:cxnLst>
            <a:rect b="b" l="0" r="r" t="0"/>
            <a:pathLst>
              <a:path h="260" w="184">
                <a:moveTo>
                  <a:pt x="183" y="260"/>
                </a:moveTo>
                <a:cubicBezTo>
                  <a:pt x="119" y="260"/>
                  <a:pt x="119" y="260"/>
                  <a:pt x="119" y="260"/>
                </a:cubicBezTo>
                <a:cubicBezTo>
                  <a:pt x="122" y="255"/>
                  <a:pt x="124" y="250"/>
                  <a:pt x="124" y="244"/>
                </a:cubicBezTo>
                <a:cubicBezTo>
                  <a:pt x="124" y="236"/>
                  <a:pt x="121" y="229"/>
                  <a:pt x="115" y="223"/>
                </a:cubicBezTo>
                <a:cubicBezTo>
                  <a:pt x="110" y="218"/>
                  <a:pt x="103" y="215"/>
                  <a:pt x="95" y="215"/>
                </a:cubicBezTo>
                <a:cubicBezTo>
                  <a:pt x="87" y="215"/>
                  <a:pt x="81" y="217"/>
                  <a:pt x="76" y="222"/>
                </a:cubicBezTo>
                <a:cubicBezTo>
                  <a:pt x="75" y="222"/>
                  <a:pt x="75" y="223"/>
                  <a:pt x="74" y="223"/>
                </a:cubicBezTo>
                <a:cubicBezTo>
                  <a:pt x="69" y="229"/>
                  <a:pt x="66" y="236"/>
                  <a:pt x="66" y="244"/>
                </a:cubicBezTo>
                <a:cubicBezTo>
                  <a:pt x="66" y="250"/>
                  <a:pt x="67" y="255"/>
                  <a:pt x="71" y="260"/>
                </a:cubicBezTo>
                <a:cubicBezTo>
                  <a:pt x="0" y="260"/>
                  <a:pt x="0" y="260"/>
                  <a:pt x="0" y="260"/>
                </a:cubicBezTo>
                <a:cubicBezTo>
                  <a:pt x="4" y="249"/>
                  <a:pt x="8" y="237"/>
                  <a:pt x="11" y="226"/>
                </a:cubicBezTo>
                <a:cubicBezTo>
                  <a:pt x="25" y="181"/>
                  <a:pt x="31" y="136"/>
                  <a:pt x="31" y="92"/>
                </a:cubicBezTo>
                <a:cubicBezTo>
                  <a:pt x="24" y="32"/>
                  <a:pt x="35" y="1"/>
                  <a:pt x="63" y="0"/>
                </a:cubicBezTo>
                <a:cubicBezTo>
                  <a:pt x="114" y="6"/>
                  <a:pt x="148" y="37"/>
                  <a:pt x="167" y="92"/>
                </a:cubicBezTo>
                <a:cubicBezTo>
                  <a:pt x="179" y="128"/>
                  <a:pt x="184" y="173"/>
                  <a:pt x="184" y="226"/>
                </a:cubicBezTo>
                <a:cubicBezTo>
                  <a:pt x="184" y="237"/>
                  <a:pt x="184" y="248"/>
                  <a:pt x="183" y="260"/>
                </a:cubicBezTo>
                <a:close/>
              </a:path>
            </a:pathLst>
          </a:custGeom>
          <a:solidFill>
            <a:srgbClr val="404040"/>
          </a:solidFill>
          <a:ln w="19050">
            <a:solidFill>
              <a:schemeClr val="bg1"/>
            </a:solidFill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8199" name="Freeform 7"/>
          <p:cNvSpPr>
            <a:spLocks noEditPoints="1"/>
          </p:cNvSpPr>
          <p:nvPr/>
        </p:nvSpPr>
        <p:spPr bwMode="auto">
          <a:xfrm>
            <a:off x="1959118" y="2580780"/>
            <a:ext cx="1768988" cy="1342811"/>
          </a:xfrm>
          <a:custGeom>
            <a:cxnLst>
              <a:cxn ang="0">
                <a:pos x="372" y="145"/>
              </a:cxn>
              <a:cxn ang="0">
                <a:pos x="372" y="184"/>
              </a:cxn>
              <a:cxn ang="0">
                <a:pos x="353" y="191"/>
              </a:cxn>
              <a:cxn ang="0">
                <a:pos x="351" y="193"/>
              </a:cxn>
              <a:cxn ang="0">
                <a:pos x="343" y="213"/>
              </a:cxn>
              <a:cxn ang="0">
                <a:pos x="351" y="234"/>
              </a:cxn>
              <a:cxn ang="0">
                <a:pos x="353" y="235"/>
              </a:cxn>
              <a:cxn ang="0">
                <a:pos x="372" y="242"/>
              </a:cxn>
              <a:cxn ang="0">
                <a:pos x="372" y="273"/>
              </a:cxn>
              <a:cxn ang="0">
                <a:pos x="372" y="290"/>
              </a:cxn>
              <a:cxn ang="0">
                <a:pos x="353" y="290"/>
              </a:cxn>
              <a:cxn ang="0">
                <a:pos x="280" y="290"/>
              </a:cxn>
              <a:cxn ang="0">
                <a:pos x="284" y="287"/>
              </a:cxn>
              <a:cxn ang="0">
                <a:pos x="293" y="266"/>
              </a:cxn>
              <a:cxn ang="0">
                <a:pos x="284" y="246"/>
              </a:cxn>
              <a:cxn ang="0">
                <a:pos x="264" y="237"/>
              </a:cxn>
              <a:cxn ang="0">
                <a:pos x="243" y="246"/>
              </a:cxn>
              <a:cxn ang="0">
                <a:pos x="235" y="266"/>
              </a:cxn>
              <a:cxn ang="0">
                <a:pos x="243" y="287"/>
              </a:cxn>
              <a:cxn ang="0">
                <a:pos x="247" y="290"/>
              </a:cxn>
              <a:cxn ang="0">
                <a:pos x="162" y="290"/>
              </a:cxn>
              <a:cxn ang="0">
                <a:pos x="100" y="290"/>
              </a:cxn>
              <a:cxn ang="0">
                <a:pos x="104" y="287"/>
              </a:cxn>
              <a:cxn ang="0">
                <a:pos x="112" y="266"/>
              </a:cxn>
              <a:cxn ang="0">
                <a:pos x="104" y="246"/>
              </a:cxn>
              <a:cxn ang="0">
                <a:pos x="83" y="237"/>
              </a:cxn>
              <a:cxn ang="0">
                <a:pos x="63" y="246"/>
              </a:cxn>
              <a:cxn ang="0">
                <a:pos x="54" y="266"/>
              </a:cxn>
              <a:cxn ang="0">
                <a:pos x="63" y="287"/>
              </a:cxn>
              <a:cxn ang="0">
                <a:pos x="67" y="290"/>
              </a:cxn>
              <a:cxn ang="0">
                <a:pos x="0" y="290"/>
              </a:cxn>
              <a:cxn ang="0">
                <a:pos x="0" y="225"/>
              </a:cxn>
              <a:cxn ang="0">
                <a:pos x="157" y="134"/>
              </a:cxn>
              <a:cxn ang="0">
                <a:pos x="199" y="45"/>
              </a:cxn>
              <a:cxn ang="0">
                <a:pos x="270" y="45"/>
              </a:cxn>
              <a:cxn ang="0">
                <a:pos x="265" y="29"/>
              </a:cxn>
              <a:cxn ang="0">
                <a:pos x="273" y="8"/>
              </a:cxn>
              <a:cxn ang="0">
                <a:pos x="275" y="7"/>
              </a:cxn>
              <a:cxn ang="0">
                <a:pos x="294" y="0"/>
              </a:cxn>
              <a:cxn ang="0">
                <a:pos x="314" y="8"/>
              </a:cxn>
              <a:cxn ang="0">
                <a:pos x="323" y="29"/>
              </a:cxn>
              <a:cxn ang="0">
                <a:pos x="318" y="45"/>
              </a:cxn>
              <a:cxn ang="0">
                <a:pos x="382" y="45"/>
              </a:cxn>
              <a:cxn ang="0">
                <a:pos x="372" y="145"/>
              </a:cxn>
              <a:cxn ang="0">
                <a:pos x="353" y="278"/>
              </a:cxn>
              <a:cxn ang="0">
                <a:pos x="353" y="277"/>
              </a:cxn>
              <a:cxn ang="0">
                <a:pos x="352" y="278"/>
              </a:cxn>
              <a:cxn ang="0">
                <a:pos x="353" y="278"/>
              </a:cxn>
            </a:cxnLst>
            <a:rect b="b" l="0" r="r" t="0"/>
            <a:pathLst>
              <a:path h="290" w="382">
                <a:moveTo>
                  <a:pt x="372" y="145"/>
                </a:moveTo>
                <a:cubicBezTo>
                  <a:pt x="372" y="184"/>
                  <a:pt x="372" y="184"/>
                  <a:pt x="372" y="184"/>
                </a:cubicBezTo>
                <a:cubicBezTo>
                  <a:pt x="365" y="184"/>
                  <a:pt x="358" y="187"/>
                  <a:pt x="353" y="191"/>
                </a:cubicBezTo>
                <a:cubicBezTo>
                  <a:pt x="352" y="192"/>
                  <a:pt x="352" y="192"/>
                  <a:pt x="351" y="193"/>
                </a:cubicBezTo>
                <a:cubicBezTo>
                  <a:pt x="346" y="198"/>
                  <a:pt x="343" y="205"/>
                  <a:pt x="343" y="213"/>
                </a:cubicBezTo>
                <a:cubicBezTo>
                  <a:pt x="343" y="221"/>
                  <a:pt x="346" y="228"/>
                  <a:pt x="351" y="234"/>
                </a:cubicBezTo>
                <a:cubicBezTo>
                  <a:pt x="352" y="234"/>
                  <a:pt x="352" y="235"/>
                  <a:pt x="353" y="235"/>
                </a:cubicBezTo>
                <a:cubicBezTo>
                  <a:pt x="358" y="240"/>
                  <a:pt x="365" y="242"/>
                  <a:pt x="372" y="242"/>
                </a:cubicBezTo>
                <a:cubicBezTo>
                  <a:pt x="372" y="273"/>
                  <a:pt x="372" y="273"/>
                  <a:pt x="372" y="273"/>
                </a:cubicBezTo>
                <a:cubicBezTo>
                  <a:pt x="372" y="290"/>
                  <a:pt x="372" y="290"/>
                  <a:pt x="372" y="290"/>
                </a:cubicBezTo>
                <a:cubicBezTo>
                  <a:pt x="353" y="290"/>
                  <a:pt x="353" y="290"/>
                  <a:pt x="353" y="290"/>
                </a:cubicBezTo>
                <a:cubicBezTo>
                  <a:pt x="280" y="290"/>
                  <a:pt x="280" y="290"/>
                  <a:pt x="280" y="290"/>
                </a:cubicBezTo>
                <a:cubicBezTo>
                  <a:pt x="281" y="289"/>
                  <a:pt x="283" y="288"/>
                  <a:pt x="284" y="287"/>
                </a:cubicBezTo>
                <a:cubicBezTo>
                  <a:pt x="290" y="281"/>
                  <a:pt x="293" y="274"/>
                  <a:pt x="293" y="266"/>
                </a:cubicBezTo>
                <a:cubicBezTo>
                  <a:pt x="293" y="258"/>
                  <a:pt x="290" y="252"/>
                  <a:pt x="284" y="246"/>
                </a:cubicBezTo>
                <a:cubicBezTo>
                  <a:pt x="278" y="240"/>
                  <a:pt x="272" y="237"/>
                  <a:pt x="264" y="237"/>
                </a:cubicBezTo>
                <a:cubicBezTo>
                  <a:pt x="256" y="237"/>
                  <a:pt x="249" y="240"/>
                  <a:pt x="243" y="246"/>
                </a:cubicBezTo>
                <a:cubicBezTo>
                  <a:pt x="237" y="252"/>
                  <a:pt x="235" y="258"/>
                  <a:pt x="235" y="266"/>
                </a:cubicBezTo>
                <a:cubicBezTo>
                  <a:pt x="235" y="274"/>
                  <a:pt x="237" y="281"/>
                  <a:pt x="243" y="287"/>
                </a:cubicBezTo>
                <a:cubicBezTo>
                  <a:pt x="244" y="288"/>
                  <a:pt x="246" y="289"/>
                  <a:pt x="247" y="290"/>
                </a:cubicBezTo>
                <a:cubicBezTo>
                  <a:pt x="162" y="290"/>
                  <a:pt x="162" y="290"/>
                  <a:pt x="162" y="290"/>
                </a:cubicBezTo>
                <a:cubicBezTo>
                  <a:pt x="100" y="290"/>
                  <a:pt x="100" y="290"/>
                  <a:pt x="100" y="290"/>
                </a:cubicBezTo>
                <a:cubicBezTo>
                  <a:pt x="101" y="289"/>
                  <a:pt x="103" y="288"/>
                  <a:pt x="104" y="287"/>
                </a:cubicBezTo>
                <a:cubicBezTo>
                  <a:pt x="110" y="281"/>
                  <a:pt x="112" y="274"/>
                  <a:pt x="112" y="266"/>
                </a:cubicBezTo>
                <a:cubicBezTo>
                  <a:pt x="112" y="258"/>
                  <a:pt x="110" y="252"/>
                  <a:pt x="104" y="246"/>
                </a:cubicBezTo>
                <a:cubicBezTo>
                  <a:pt x="98" y="240"/>
                  <a:pt x="91" y="237"/>
                  <a:pt x="83" y="237"/>
                </a:cubicBezTo>
                <a:cubicBezTo>
                  <a:pt x="75" y="237"/>
                  <a:pt x="69" y="240"/>
                  <a:pt x="63" y="246"/>
                </a:cubicBezTo>
                <a:cubicBezTo>
                  <a:pt x="57" y="252"/>
                  <a:pt x="54" y="258"/>
                  <a:pt x="54" y="266"/>
                </a:cubicBezTo>
                <a:cubicBezTo>
                  <a:pt x="54" y="274"/>
                  <a:pt x="57" y="281"/>
                  <a:pt x="63" y="287"/>
                </a:cubicBezTo>
                <a:cubicBezTo>
                  <a:pt x="64" y="288"/>
                  <a:pt x="65" y="289"/>
                  <a:pt x="67" y="290"/>
                </a:cubicBezTo>
                <a:cubicBezTo>
                  <a:pt x="0" y="290"/>
                  <a:pt x="0" y="290"/>
                  <a:pt x="0" y="290"/>
                </a:cubicBezTo>
                <a:cubicBezTo>
                  <a:pt x="0" y="225"/>
                  <a:pt x="0" y="225"/>
                  <a:pt x="0" y="225"/>
                </a:cubicBezTo>
                <a:cubicBezTo>
                  <a:pt x="77" y="219"/>
                  <a:pt x="129" y="188"/>
                  <a:pt x="157" y="134"/>
                </a:cubicBezTo>
                <a:cubicBezTo>
                  <a:pt x="174" y="104"/>
                  <a:pt x="188" y="74"/>
                  <a:pt x="199" y="45"/>
                </a:cubicBezTo>
                <a:cubicBezTo>
                  <a:pt x="270" y="45"/>
                  <a:pt x="270" y="45"/>
                  <a:pt x="270" y="45"/>
                </a:cubicBezTo>
                <a:cubicBezTo>
                  <a:pt x="266" y="40"/>
                  <a:pt x="265" y="35"/>
                  <a:pt x="265" y="29"/>
                </a:cubicBezTo>
                <a:cubicBezTo>
                  <a:pt x="265" y="21"/>
                  <a:pt x="268" y="14"/>
                  <a:pt x="273" y="8"/>
                </a:cubicBezTo>
                <a:cubicBezTo>
                  <a:pt x="274" y="8"/>
                  <a:pt x="274" y="7"/>
                  <a:pt x="275" y="7"/>
                </a:cubicBezTo>
                <a:cubicBezTo>
                  <a:pt x="280" y="2"/>
                  <a:pt x="286" y="0"/>
                  <a:pt x="294" y="0"/>
                </a:cubicBezTo>
                <a:cubicBezTo>
                  <a:pt x="302" y="0"/>
                  <a:pt x="309" y="3"/>
                  <a:pt x="314" y="8"/>
                </a:cubicBezTo>
                <a:cubicBezTo>
                  <a:pt x="320" y="14"/>
                  <a:pt x="323" y="21"/>
                  <a:pt x="323" y="29"/>
                </a:cubicBezTo>
                <a:cubicBezTo>
                  <a:pt x="323" y="35"/>
                  <a:pt x="321" y="40"/>
                  <a:pt x="318" y="45"/>
                </a:cubicBezTo>
                <a:cubicBezTo>
                  <a:pt x="382" y="45"/>
                  <a:pt x="382" y="45"/>
                  <a:pt x="382" y="45"/>
                </a:cubicBezTo>
                <a:cubicBezTo>
                  <a:pt x="380" y="76"/>
                  <a:pt x="377" y="109"/>
                  <a:pt x="372" y="145"/>
                </a:cubicBezTo>
                <a:close/>
                <a:moveTo>
                  <a:pt x="353" y="278"/>
                </a:moveTo>
                <a:cubicBezTo>
                  <a:pt x="353" y="277"/>
                  <a:pt x="353" y="277"/>
                  <a:pt x="353" y="277"/>
                </a:cubicBezTo>
                <a:cubicBezTo>
                  <a:pt x="353" y="277"/>
                  <a:pt x="352" y="277"/>
                  <a:pt x="352" y="278"/>
                </a:cubicBezTo>
                <a:lnTo>
                  <a:pt x="353" y="278"/>
                </a:lnTo>
                <a:close/>
              </a:path>
            </a:pathLst>
          </a:custGeom>
          <a:solidFill>
            <a:srgbClr val="498190"/>
          </a:solidFill>
          <a:ln w="19050">
            <a:solidFill>
              <a:schemeClr val="bg1"/>
            </a:solidFill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8200" name="Freeform 8"/>
          <p:cNvSpPr/>
          <p:nvPr/>
        </p:nvSpPr>
        <p:spPr bwMode="auto">
          <a:xfrm>
            <a:off x="821062" y="3123619"/>
            <a:ext cx="1371381" cy="1538043"/>
          </a:xfrm>
          <a:custGeom>
            <a:cxnLst>
              <a:cxn ang="0">
                <a:pos x="246" y="108"/>
              </a:cxn>
              <a:cxn ang="0">
                <a:pos x="246" y="173"/>
              </a:cxn>
              <a:cxn ang="0">
                <a:pos x="246" y="219"/>
              </a:cxn>
              <a:cxn ang="0">
                <a:pos x="247" y="219"/>
              </a:cxn>
              <a:cxn ang="0">
                <a:pos x="267" y="211"/>
              </a:cxn>
              <a:cxn ang="0">
                <a:pos x="288" y="219"/>
              </a:cxn>
              <a:cxn ang="0">
                <a:pos x="296" y="240"/>
              </a:cxn>
              <a:cxn ang="0">
                <a:pos x="288" y="260"/>
              </a:cxn>
              <a:cxn ang="0">
                <a:pos x="284" y="263"/>
              </a:cxn>
              <a:cxn ang="0">
                <a:pos x="267" y="269"/>
              </a:cxn>
              <a:cxn ang="0">
                <a:pos x="251" y="263"/>
              </a:cxn>
              <a:cxn ang="0">
                <a:pos x="247" y="260"/>
              </a:cxn>
              <a:cxn ang="0">
                <a:pos x="246" y="260"/>
              </a:cxn>
              <a:cxn ang="0">
                <a:pos x="246" y="283"/>
              </a:cxn>
              <a:cxn ang="0">
                <a:pos x="144" y="283"/>
              </a:cxn>
              <a:cxn ang="0">
                <a:pos x="143" y="283"/>
              </a:cxn>
              <a:cxn ang="0">
                <a:pos x="144" y="283"/>
              </a:cxn>
              <a:cxn ang="0">
                <a:pos x="152" y="303"/>
              </a:cxn>
              <a:cxn ang="0">
                <a:pos x="144" y="324"/>
              </a:cxn>
              <a:cxn ang="0">
                <a:pos x="123" y="332"/>
              </a:cxn>
              <a:cxn ang="0">
                <a:pos x="103" y="324"/>
              </a:cxn>
              <a:cxn ang="0">
                <a:pos x="94" y="303"/>
              </a:cxn>
              <a:cxn ang="0">
                <a:pos x="103" y="283"/>
              </a:cxn>
              <a:cxn ang="0">
                <a:pos x="103" y="283"/>
              </a:cxn>
              <a:cxn ang="0">
                <a:pos x="103" y="283"/>
              </a:cxn>
              <a:cxn ang="0">
                <a:pos x="0" y="283"/>
              </a:cxn>
              <a:cxn ang="0">
                <a:pos x="0" y="48"/>
              </a:cxn>
              <a:cxn ang="0">
                <a:pos x="48" y="0"/>
              </a:cxn>
              <a:cxn ang="0">
                <a:pos x="198" y="0"/>
              </a:cxn>
              <a:cxn ang="0">
                <a:pos x="246" y="48"/>
              </a:cxn>
              <a:cxn ang="0">
                <a:pos x="246" y="108"/>
              </a:cxn>
            </a:cxnLst>
            <a:rect b="b" l="0" r="r" t="0"/>
            <a:pathLst>
              <a:path h="332" w="296">
                <a:moveTo>
                  <a:pt x="246" y="108"/>
                </a:moveTo>
                <a:cubicBezTo>
                  <a:pt x="246" y="173"/>
                  <a:pt x="246" y="173"/>
                  <a:pt x="246" y="173"/>
                </a:cubicBezTo>
                <a:cubicBezTo>
                  <a:pt x="246" y="219"/>
                  <a:pt x="246" y="219"/>
                  <a:pt x="246" y="219"/>
                </a:cubicBezTo>
                <a:cubicBezTo>
                  <a:pt x="246" y="219"/>
                  <a:pt x="247" y="219"/>
                  <a:pt x="247" y="219"/>
                </a:cubicBezTo>
                <a:cubicBezTo>
                  <a:pt x="252" y="213"/>
                  <a:pt x="259" y="211"/>
                  <a:pt x="267" y="211"/>
                </a:cubicBezTo>
                <a:cubicBezTo>
                  <a:pt x="275" y="211"/>
                  <a:pt x="282" y="213"/>
                  <a:pt x="288" y="219"/>
                </a:cubicBezTo>
                <a:cubicBezTo>
                  <a:pt x="293" y="225"/>
                  <a:pt x="296" y="232"/>
                  <a:pt x="296" y="240"/>
                </a:cubicBezTo>
                <a:cubicBezTo>
                  <a:pt x="296" y="248"/>
                  <a:pt x="293" y="254"/>
                  <a:pt x="288" y="260"/>
                </a:cubicBezTo>
                <a:cubicBezTo>
                  <a:pt x="286" y="261"/>
                  <a:pt x="285" y="262"/>
                  <a:pt x="284" y="263"/>
                </a:cubicBezTo>
                <a:cubicBezTo>
                  <a:pt x="279" y="267"/>
                  <a:pt x="273" y="269"/>
                  <a:pt x="267" y="269"/>
                </a:cubicBezTo>
                <a:cubicBezTo>
                  <a:pt x="261" y="269"/>
                  <a:pt x="255" y="267"/>
                  <a:pt x="251" y="263"/>
                </a:cubicBezTo>
                <a:cubicBezTo>
                  <a:pt x="249" y="262"/>
                  <a:pt x="248" y="261"/>
                  <a:pt x="247" y="260"/>
                </a:cubicBezTo>
                <a:cubicBezTo>
                  <a:pt x="247" y="260"/>
                  <a:pt x="246" y="260"/>
                  <a:pt x="246" y="260"/>
                </a:cubicBezTo>
                <a:cubicBezTo>
                  <a:pt x="246" y="283"/>
                  <a:pt x="246" y="283"/>
                  <a:pt x="246" y="283"/>
                </a:cubicBezTo>
                <a:cubicBezTo>
                  <a:pt x="144" y="283"/>
                  <a:pt x="144" y="283"/>
                  <a:pt x="144" y="283"/>
                </a:cubicBezTo>
                <a:cubicBezTo>
                  <a:pt x="143" y="283"/>
                  <a:pt x="143" y="283"/>
                  <a:pt x="143" y="283"/>
                </a:cubicBezTo>
                <a:cubicBezTo>
                  <a:pt x="144" y="283"/>
                  <a:pt x="144" y="283"/>
                  <a:pt x="144" y="283"/>
                </a:cubicBezTo>
                <a:cubicBezTo>
                  <a:pt x="149" y="289"/>
                  <a:pt x="152" y="295"/>
                  <a:pt x="152" y="303"/>
                </a:cubicBezTo>
                <a:cubicBezTo>
                  <a:pt x="152" y="311"/>
                  <a:pt x="149" y="318"/>
                  <a:pt x="144" y="324"/>
                </a:cubicBezTo>
                <a:cubicBezTo>
                  <a:pt x="138" y="330"/>
                  <a:pt x="131" y="332"/>
                  <a:pt x="123" y="332"/>
                </a:cubicBezTo>
                <a:cubicBezTo>
                  <a:pt x="115" y="332"/>
                  <a:pt x="108" y="330"/>
                  <a:pt x="103" y="324"/>
                </a:cubicBezTo>
                <a:cubicBezTo>
                  <a:pt x="97" y="318"/>
                  <a:pt x="94" y="311"/>
                  <a:pt x="94" y="303"/>
                </a:cubicBezTo>
                <a:cubicBezTo>
                  <a:pt x="94" y="295"/>
                  <a:pt x="97" y="289"/>
                  <a:pt x="103" y="283"/>
                </a:cubicBezTo>
                <a:cubicBezTo>
                  <a:pt x="103" y="283"/>
                  <a:pt x="103" y="283"/>
                  <a:pt x="103" y="283"/>
                </a:cubicBezTo>
                <a:cubicBezTo>
                  <a:pt x="103" y="283"/>
                  <a:pt x="103" y="283"/>
                  <a:pt x="103" y="283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16"/>
                  <a:pt x="16" y="0"/>
                  <a:pt x="48" y="0"/>
                </a:cubicBezTo>
                <a:cubicBezTo>
                  <a:pt x="198" y="0"/>
                  <a:pt x="198" y="0"/>
                  <a:pt x="198" y="0"/>
                </a:cubicBezTo>
                <a:cubicBezTo>
                  <a:pt x="230" y="0"/>
                  <a:pt x="246" y="16"/>
                  <a:pt x="246" y="48"/>
                </a:cubicBezTo>
                <a:lnTo>
                  <a:pt x="246" y="108"/>
                </a:lnTo>
                <a:close/>
              </a:path>
            </a:pathLst>
          </a:custGeom>
          <a:solidFill>
            <a:srgbClr val="404040"/>
          </a:solidFill>
          <a:ln w="19050">
            <a:solidFill>
              <a:schemeClr val="bg1"/>
            </a:solidFill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8201" name="Freeform 9"/>
          <p:cNvSpPr/>
          <p:nvPr/>
        </p:nvSpPr>
        <p:spPr bwMode="auto">
          <a:xfrm>
            <a:off x="821062" y="4433097"/>
            <a:ext cx="1371381" cy="1130915"/>
          </a:xfrm>
          <a:custGeom>
            <a:cxnLst>
              <a:cxn ang="0">
                <a:pos x="103" y="0"/>
              </a:cxn>
              <a:cxn ang="0">
                <a:pos x="103" y="0"/>
              </a:cxn>
              <a:cxn ang="0">
                <a:pos x="94" y="20"/>
              </a:cxn>
              <a:cxn ang="0">
                <a:pos x="103" y="41"/>
              </a:cxn>
              <a:cxn ang="0">
                <a:pos x="123" y="49"/>
              </a:cxn>
              <a:cxn ang="0">
                <a:pos x="144" y="41"/>
              </a:cxn>
              <a:cxn ang="0">
                <a:pos x="152" y="20"/>
              </a:cxn>
              <a:cxn ang="0">
                <a:pos x="144" y="0"/>
              </a:cxn>
              <a:cxn ang="0">
                <a:pos x="144" y="0"/>
              </a:cxn>
              <a:cxn ang="0">
                <a:pos x="246" y="0"/>
              </a:cxn>
              <a:cxn ang="0">
                <a:pos x="246" y="58"/>
              </a:cxn>
              <a:cxn ang="0">
                <a:pos x="247" y="58"/>
              </a:cxn>
              <a:cxn ang="0">
                <a:pos x="267" y="50"/>
              </a:cxn>
              <a:cxn ang="0">
                <a:pos x="288" y="58"/>
              </a:cxn>
              <a:cxn ang="0">
                <a:pos x="296" y="79"/>
              </a:cxn>
              <a:cxn ang="0">
                <a:pos x="288" y="99"/>
              </a:cxn>
              <a:cxn ang="0">
                <a:pos x="284" y="103"/>
              </a:cxn>
              <a:cxn ang="0">
                <a:pos x="267" y="108"/>
              </a:cxn>
              <a:cxn ang="0">
                <a:pos x="251" y="103"/>
              </a:cxn>
              <a:cxn ang="0">
                <a:pos x="247" y="99"/>
              </a:cxn>
              <a:cxn ang="0">
                <a:pos x="246" y="99"/>
              </a:cxn>
              <a:cxn ang="0">
                <a:pos x="246" y="103"/>
              </a:cxn>
              <a:cxn ang="0">
                <a:pos x="246" y="155"/>
              </a:cxn>
              <a:cxn ang="0">
                <a:pos x="246" y="196"/>
              </a:cxn>
              <a:cxn ang="0">
                <a:pos x="198" y="244"/>
              </a:cxn>
              <a:cxn ang="0">
                <a:pos x="48" y="244"/>
              </a:cxn>
              <a:cxn ang="0">
                <a:pos x="0" y="196"/>
              </a:cxn>
              <a:cxn ang="0">
                <a:pos x="0" y="0"/>
              </a:cxn>
              <a:cxn ang="0">
                <a:pos x="103" y="0"/>
              </a:cxn>
            </a:cxnLst>
            <a:rect b="b" l="0" r="r" t="0"/>
            <a:pathLst>
              <a:path h="244" w="296">
                <a:moveTo>
                  <a:pt x="103" y="0"/>
                </a:moveTo>
                <a:cubicBezTo>
                  <a:pt x="103" y="0"/>
                  <a:pt x="103" y="0"/>
                  <a:pt x="103" y="0"/>
                </a:cubicBezTo>
                <a:cubicBezTo>
                  <a:pt x="97" y="6"/>
                  <a:pt x="94" y="12"/>
                  <a:pt x="94" y="20"/>
                </a:cubicBezTo>
                <a:cubicBezTo>
                  <a:pt x="94" y="28"/>
                  <a:pt x="97" y="35"/>
                  <a:pt x="103" y="41"/>
                </a:cubicBezTo>
                <a:cubicBezTo>
                  <a:pt x="108" y="47"/>
                  <a:pt x="115" y="49"/>
                  <a:pt x="123" y="49"/>
                </a:cubicBezTo>
                <a:cubicBezTo>
                  <a:pt x="131" y="49"/>
                  <a:pt x="138" y="47"/>
                  <a:pt x="144" y="41"/>
                </a:cubicBezTo>
                <a:cubicBezTo>
                  <a:pt x="149" y="35"/>
                  <a:pt x="152" y="28"/>
                  <a:pt x="152" y="20"/>
                </a:cubicBezTo>
                <a:cubicBezTo>
                  <a:pt x="152" y="12"/>
                  <a:pt x="149" y="6"/>
                  <a:pt x="144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246" y="0"/>
                  <a:pt x="246" y="0"/>
                  <a:pt x="246" y="0"/>
                </a:cubicBezTo>
                <a:cubicBezTo>
                  <a:pt x="246" y="58"/>
                  <a:pt x="246" y="58"/>
                  <a:pt x="246" y="58"/>
                </a:cubicBezTo>
                <a:cubicBezTo>
                  <a:pt x="246" y="58"/>
                  <a:pt x="247" y="58"/>
                  <a:pt x="247" y="58"/>
                </a:cubicBezTo>
                <a:cubicBezTo>
                  <a:pt x="252" y="53"/>
                  <a:pt x="259" y="50"/>
                  <a:pt x="267" y="50"/>
                </a:cubicBezTo>
                <a:cubicBezTo>
                  <a:pt x="275" y="50"/>
                  <a:pt x="282" y="53"/>
                  <a:pt x="288" y="58"/>
                </a:cubicBezTo>
                <a:cubicBezTo>
                  <a:pt x="293" y="64"/>
                  <a:pt x="296" y="71"/>
                  <a:pt x="296" y="79"/>
                </a:cubicBezTo>
                <a:cubicBezTo>
                  <a:pt x="296" y="87"/>
                  <a:pt x="293" y="94"/>
                  <a:pt x="288" y="99"/>
                </a:cubicBezTo>
                <a:cubicBezTo>
                  <a:pt x="286" y="101"/>
                  <a:pt x="285" y="102"/>
                  <a:pt x="284" y="103"/>
                </a:cubicBezTo>
                <a:cubicBezTo>
                  <a:pt x="279" y="106"/>
                  <a:pt x="273" y="108"/>
                  <a:pt x="267" y="108"/>
                </a:cubicBezTo>
                <a:cubicBezTo>
                  <a:pt x="261" y="108"/>
                  <a:pt x="255" y="106"/>
                  <a:pt x="251" y="103"/>
                </a:cubicBezTo>
                <a:cubicBezTo>
                  <a:pt x="249" y="102"/>
                  <a:pt x="248" y="101"/>
                  <a:pt x="247" y="99"/>
                </a:cubicBezTo>
                <a:cubicBezTo>
                  <a:pt x="247" y="99"/>
                  <a:pt x="246" y="99"/>
                  <a:pt x="246" y="99"/>
                </a:cubicBezTo>
                <a:cubicBezTo>
                  <a:pt x="246" y="103"/>
                  <a:pt x="246" y="103"/>
                  <a:pt x="246" y="103"/>
                </a:cubicBezTo>
                <a:cubicBezTo>
                  <a:pt x="246" y="155"/>
                  <a:pt x="246" y="155"/>
                  <a:pt x="246" y="155"/>
                </a:cubicBezTo>
                <a:cubicBezTo>
                  <a:pt x="246" y="196"/>
                  <a:pt x="246" y="196"/>
                  <a:pt x="246" y="196"/>
                </a:cubicBezTo>
                <a:cubicBezTo>
                  <a:pt x="246" y="228"/>
                  <a:pt x="230" y="244"/>
                  <a:pt x="198" y="244"/>
                </a:cubicBezTo>
                <a:cubicBezTo>
                  <a:pt x="48" y="244"/>
                  <a:pt x="48" y="244"/>
                  <a:pt x="48" y="244"/>
                </a:cubicBezTo>
                <a:cubicBezTo>
                  <a:pt x="16" y="244"/>
                  <a:pt x="0" y="228"/>
                  <a:pt x="0" y="196"/>
                </a:cubicBezTo>
                <a:cubicBezTo>
                  <a:pt x="0" y="0"/>
                  <a:pt x="0" y="0"/>
                  <a:pt x="0" y="0"/>
                </a:cubicBezTo>
                <a:lnTo>
                  <a:pt x="103" y="0"/>
                </a:lnTo>
                <a:close/>
              </a:path>
            </a:pathLst>
          </a:custGeom>
          <a:solidFill>
            <a:srgbClr val="498190"/>
          </a:solidFill>
          <a:ln w="19050">
            <a:solidFill>
              <a:schemeClr val="bg1"/>
            </a:solidFill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8202" name="Freeform 10"/>
          <p:cNvSpPr/>
          <p:nvPr/>
        </p:nvSpPr>
        <p:spPr bwMode="auto">
          <a:xfrm>
            <a:off x="1959118" y="3678363"/>
            <a:ext cx="749975" cy="1852317"/>
          </a:xfrm>
          <a:custGeom>
            <a:cxnLst>
              <a:cxn ang="0">
                <a:pos x="162" y="400"/>
              </a:cxn>
              <a:cxn ang="0">
                <a:pos x="78" y="324"/>
              </a:cxn>
              <a:cxn ang="0">
                <a:pos x="3" y="318"/>
              </a:cxn>
              <a:cxn ang="0">
                <a:pos x="0" y="318"/>
              </a:cxn>
              <a:cxn ang="0">
                <a:pos x="0" y="266"/>
              </a:cxn>
              <a:cxn ang="0">
                <a:pos x="5" y="266"/>
              </a:cxn>
              <a:cxn ang="0">
                <a:pos x="21" y="271"/>
              </a:cxn>
              <a:cxn ang="0">
                <a:pos x="38" y="266"/>
              </a:cxn>
              <a:cxn ang="0">
                <a:pos x="42" y="262"/>
              </a:cxn>
              <a:cxn ang="0">
                <a:pos x="50" y="242"/>
              </a:cxn>
              <a:cxn ang="0">
                <a:pos x="42" y="221"/>
              </a:cxn>
              <a:cxn ang="0">
                <a:pos x="21" y="213"/>
              </a:cxn>
              <a:cxn ang="0">
                <a:pos x="1" y="221"/>
              </a:cxn>
              <a:cxn ang="0">
                <a:pos x="0" y="221"/>
              </a:cxn>
              <a:cxn ang="0">
                <a:pos x="0" y="163"/>
              </a:cxn>
              <a:cxn ang="0">
                <a:pos x="0" y="140"/>
              </a:cxn>
              <a:cxn ang="0">
                <a:pos x="1" y="140"/>
              </a:cxn>
              <a:cxn ang="0">
                <a:pos x="5" y="143"/>
              </a:cxn>
              <a:cxn ang="0">
                <a:pos x="21" y="149"/>
              </a:cxn>
              <a:cxn ang="0">
                <a:pos x="38" y="143"/>
              </a:cxn>
              <a:cxn ang="0">
                <a:pos x="42" y="140"/>
              </a:cxn>
              <a:cxn ang="0">
                <a:pos x="50" y="120"/>
              </a:cxn>
              <a:cxn ang="0">
                <a:pos x="42" y="99"/>
              </a:cxn>
              <a:cxn ang="0">
                <a:pos x="21" y="91"/>
              </a:cxn>
              <a:cxn ang="0">
                <a:pos x="1" y="99"/>
              </a:cxn>
              <a:cxn ang="0">
                <a:pos x="0" y="99"/>
              </a:cxn>
              <a:cxn ang="0">
                <a:pos x="0" y="53"/>
              </a:cxn>
              <a:cxn ang="0">
                <a:pos x="67" y="53"/>
              </a:cxn>
              <a:cxn ang="0">
                <a:pos x="63" y="50"/>
              </a:cxn>
              <a:cxn ang="0">
                <a:pos x="54" y="29"/>
              </a:cxn>
              <a:cxn ang="0">
                <a:pos x="63" y="9"/>
              </a:cxn>
              <a:cxn ang="0">
                <a:pos x="83" y="0"/>
              </a:cxn>
              <a:cxn ang="0">
                <a:pos x="104" y="9"/>
              </a:cxn>
              <a:cxn ang="0">
                <a:pos x="112" y="29"/>
              </a:cxn>
              <a:cxn ang="0">
                <a:pos x="104" y="50"/>
              </a:cxn>
              <a:cxn ang="0">
                <a:pos x="100" y="53"/>
              </a:cxn>
              <a:cxn ang="0">
                <a:pos x="162" y="53"/>
              </a:cxn>
              <a:cxn ang="0">
                <a:pos x="162" y="195"/>
              </a:cxn>
              <a:cxn ang="0">
                <a:pos x="147" y="190"/>
              </a:cxn>
              <a:cxn ang="0">
                <a:pos x="127" y="199"/>
              </a:cxn>
              <a:cxn ang="0">
                <a:pos x="127" y="199"/>
              </a:cxn>
              <a:cxn ang="0">
                <a:pos x="118" y="219"/>
              </a:cxn>
              <a:cxn ang="0">
                <a:pos x="127" y="240"/>
              </a:cxn>
              <a:cxn ang="0">
                <a:pos x="127" y="240"/>
              </a:cxn>
              <a:cxn ang="0">
                <a:pos x="131" y="243"/>
              </a:cxn>
              <a:cxn ang="0">
                <a:pos x="147" y="248"/>
              </a:cxn>
              <a:cxn ang="0">
                <a:pos x="162" y="244"/>
              </a:cxn>
              <a:cxn ang="0">
                <a:pos x="162" y="400"/>
              </a:cxn>
            </a:cxnLst>
            <a:rect b="b" l="0" r="r" t="0"/>
            <a:pathLst>
              <a:path h="400" w="162">
                <a:moveTo>
                  <a:pt x="162" y="400"/>
                </a:moveTo>
                <a:cubicBezTo>
                  <a:pt x="142" y="371"/>
                  <a:pt x="114" y="346"/>
                  <a:pt x="78" y="324"/>
                </a:cubicBezTo>
                <a:cubicBezTo>
                  <a:pt x="53" y="314"/>
                  <a:pt x="28" y="312"/>
                  <a:pt x="3" y="318"/>
                </a:cubicBezTo>
                <a:cubicBezTo>
                  <a:pt x="0" y="318"/>
                  <a:pt x="0" y="318"/>
                  <a:pt x="0" y="318"/>
                </a:cubicBezTo>
                <a:cubicBezTo>
                  <a:pt x="0" y="266"/>
                  <a:pt x="0" y="266"/>
                  <a:pt x="0" y="266"/>
                </a:cubicBezTo>
                <a:cubicBezTo>
                  <a:pt x="5" y="266"/>
                  <a:pt x="5" y="266"/>
                  <a:pt x="5" y="266"/>
                </a:cubicBezTo>
                <a:cubicBezTo>
                  <a:pt x="9" y="269"/>
                  <a:pt x="15" y="271"/>
                  <a:pt x="21" y="271"/>
                </a:cubicBezTo>
                <a:cubicBezTo>
                  <a:pt x="27" y="271"/>
                  <a:pt x="33" y="269"/>
                  <a:pt x="38" y="266"/>
                </a:cubicBezTo>
                <a:cubicBezTo>
                  <a:pt x="39" y="265"/>
                  <a:pt x="40" y="264"/>
                  <a:pt x="42" y="262"/>
                </a:cubicBezTo>
                <a:cubicBezTo>
                  <a:pt x="47" y="257"/>
                  <a:pt x="50" y="250"/>
                  <a:pt x="50" y="242"/>
                </a:cubicBezTo>
                <a:cubicBezTo>
                  <a:pt x="50" y="234"/>
                  <a:pt x="47" y="227"/>
                  <a:pt x="42" y="221"/>
                </a:cubicBezTo>
                <a:cubicBezTo>
                  <a:pt x="36" y="216"/>
                  <a:pt x="29" y="213"/>
                  <a:pt x="21" y="213"/>
                </a:cubicBezTo>
                <a:cubicBezTo>
                  <a:pt x="13" y="213"/>
                  <a:pt x="6" y="216"/>
                  <a:pt x="1" y="221"/>
                </a:cubicBezTo>
                <a:cubicBezTo>
                  <a:pt x="1" y="221"/>
                  <a:pt x="0" y="221"/>
                  <a:pt x="0" y="221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0"/>
                  <a:pt x="1" y="140"/>
                  <a:pt x="1" y="140"/>
                </a:cubicBezTo>
                <a:cubicBezTo>
                  <a:pt x="2" y="141"/>
                  <a:pt x="3" y="142"/>
                  <a:pt x="5" y="143"/>
                </a:cubicBezTo>
                <a:cubicBezTo>
                  <a:pt x="9" y="147"/>
                  <a:pt x="15" y="149"/>
                  <a:pt x="21" y="149"/>
                </a:cubicBezTo>
                <a:cubicBezTo>
                  <a:pt x="27" y="149"/>
                  <a:pt x="33" y="147"/>
                  <a:pt x="38" y="143"/>
                </a:cubicBezTo>
                <a:cubicBezTo>
                  <a:pt x="39" y="142"/>
                  <a:pt x="40" y="141"/>
                  <a:pt x="42" y="140"/>
                </a:cubicBezTo>
                <a:cubicBezTo>
                  <a:pt x="47" y="134"/>
                  <a:pt x="50" y="128"/>
                  <a:pt x="50" y="120"/>
                </a:cubicBezTo>
                <a:cubicBezTo>
                  <a:pt x="50" y="112"/>
                  <a:pt x="47" y="105"/>
                  <a:pt x="42" y="99"/>
                </a:cubicBezTo>
                <a:cubicBezTo>
                  <a:pt x="36" y="93"/>
                  <a:pt x="29" y="91"/>
                  <a:pt x="21" y="91"/>
                </a:cubicBezTo>
                <a:cubicBezTo>
                  <a:pt x="13" y="91"/>
                  <a:pt x="6" y="93"/>
                  <a:pt x="1" y="99"/>
                </a:cubicBezTo>
                <a:cubicBezTo>
                  <a:pt x="1" y="99"/>
                  <a:pt x="0" y="99"/>
                  <a:pt x="0" y="99"/>
                </a:cubicBezTo>
                <a:cubicBezTo>
                  <a:pt x="0" y="53"/>
                  <a:pt x="0" y="53"/>
                  <a:pt x="0" y="53"/>
                </a:cubicBezTo>
                <a:cubicBezTo>
                  <a:pt x="67" y="53"/>
                  <a:pt x="67" y="53"/>
                  <a:pt x="67" y="53"/>
                </a:cubicBezTo>
                <a:cubicBezTo>
                  <a:pt x="65" y="52"/>
                  <a:pt x="64" y="51"/>
                  <a:pt x="63" y="50"/>
                </a:cubicBezTo>
                <a:cubicBezTo>
                  <a:pt x="57" y="44"/>
                  <a:pt x="54" y="37"/>
                  <a:pt x="54" y="29"/>
                </a:cubicBezTo>
                <a:cubicBezTo>
                  <a:pt x="54" y="21"/>
                  <a:pt x="57" y="15"/>
                  <a:pt x="63" y="9"/>
                </a:cubicBezTo>
                <a:cubicBezTo>
                  <a:pt x="69" y="3"/>
                  <a:pt x="75" y="0"/>
                  <a:pt x="83" y="0"/>
                </a:cubicBezTo>
                <a:cubicBezTo>
                  <a:pt x="91" y="0"/>
                  <a:pt x="98" y="3"/>
                  <a:pt x="104" y="9"/>
                </a:cubicBezTo>
                <a:cubicBezTo>
                  <a:pt x="110" y="15"/>
                  <a:pt x="112" y="21"/>
                  <a:pt x="112" y="29"/>
                </a:cubicBezTo>
                <a:cubicBezTo>
                  <a:pt x="112" y="37"/>
                  <a:pt x="110" y="44"/>
                  <a:pt x="104" y="50"/>
                </a:cubicBezTo>
                <a:cubicBezTo>
                  <a:pt x="103" y="51"/>
                  <a:pt x="101" y="52"/>
                  <a:pt x="100" y="53"/>
                </a:cubicBezTo>
                <a:cubicBezTo>
                  <a:pt x="162" y="53"/>
                  <a:pt x="162" y="53"/>
                  <a:pt x="162" y="53"/>
                </a:cubicBezTo>
                <a:cubicBezTo>
                  <a:pt x="162" y="195"/>
                  <a:pt x="162" y="195"/>
                  <a:pt x="162" y="195"/>
                </a:cubicBezTo>
                <a:cubicBezTo>
                  <a:pt x="158" y="192"/>
                  <a:pt x="153" y="190"/>
                  <a:pt x="147" y="190"/>
                </a:cubicBezTo>
                <a:cubicBezTo>
                  <a:pt x="139" y="190"/>
                  <a:pt x="133" y="193"/>
                  <a:pt x="127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21" y="205"/>
                  <a:pt x="118" y="212"/>
                  <a:pt x="118" y="219"/>
                </a:cubicBezTo>
                <a:cubicBezTo>
                  <a:pt x="118" y="227"/>
                  <a:pt x="121" y="234"/>
                  <a:pt x="127" y="240"/>
                </a:cubicBezTo>
                <a:cubicBezTo>
                  <a:pt x="127" y="240"/>
                  <a:pt x="127" y="240"/>
                  <a:pt x="127" y="240"/>
                </a:cubicBezTo>
                <a:cubicBezTo>
                  <a:pt x="128" y="241"/>
                  <a:pt x="129" y="242"/>
                  <a:pt x="131" y="243"/>
                </a:cubicBezTo>
                <a:cubicBezTo>
                  <a:pt x="136" y="247"/>
                  <a:pt x="141" y="248"/>
                  <a:pt x="147" y="248"/>
                </a:cubicBezTo>
                <a:cubicBezTo>
                  <a:pt x="153" y="248"/>
                  <a:pt x="158" y="247"/>
                  <a:pt x="162" y="244"/>
                </a:cubicBezTo>
                <a:lnTo>
                  <a:pt x="162" y="400"/>
                </a:lnTo>
                <a:close/>
              </a:path>
            </a:pathLst>
          </a:custGeom>
          <a:solidFill>
            <a:srgbClr val="404040"/>
          </a:solidFill>
          <a:ln w="19050">
            <a:solidFill>
              <a:schemeClr val="bg1"/>
            </a:solidFill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8203" name="Freeform 11"/>
          <p:cNvSpPr/>
          <p:nvPr/>
        </p:nvSpPr>
        <p:spPr bwMode="auto">
          <a:xfrm>
            <a:off x="2506719" y="3678363"/>
            <a:ext cx="1309479" cy="1852317"/>
          </a:xfrm>
          <a:custGeom>
            <a:cxnLst>
              <a:cxn ang="0">
                <a:pos x="235" y="400"/>
              </a:cxn>
              <a:cxn ang="0">
                <a:pos x="44" y="400"/>
              </a:cxn>
              <a:cxn ang="0">
                <a:pos x="44" y="244"/>
              </a:cxn>
              <a:cxn ang="0">
                <a:pos x="29" y="248"/>
              </a:cxn>
              <a:cxn ang="0">
                <a:pos x="13" y="243"/>
              </a:cxn>
              <a:cxn ang="0">
                <a:pos x="9" y="240"/>
              </a:cxn>
              <a:cxn ang="0">
                <a:pos x="9" y="240"/>
              </a:cxn>
              <a:cxn ang="0">
                <a:pos x="0" y="219"/>
              </a:cxn>
              <a:cxn ang="0">
                <a:pos x="9" y="199"/>
              </a:cxn>
              <a:cxn ang="0">
                <a:pos x="9" y="199"/>
              </a:cxn>
              <a:cxn ang="0">
                <a:pos x="29" y="190"/>
              </a:cxn>
              <a:cxn ang="0">
                <a:pos x="44" y="195"/>
              </a:cxn>
              <a:cxn ang="0">
                <a:pos x="44" y="53"/>
              </a:cxn>
              <a:cxn ang="0">
                <a:pos x="129" y="53"/>
              </a:cxn>
              <a:cxn ang="0">
                <a:pos x="125" y="50"/>
              </a:cxn>
              <a:cxn ang="0">
                <a:pos x="117" y="29"/>
              </a:cxn>
              <a:cxn ang="0">
                <a:pos x="125" y="9"/>
              </a:cxn>
              <a:cxn ang="0">
                <a:pos x="146" y="0"/>
              </a:cxn>
              <a:cxn ang="0">
                <a:pos x="166" y="9"/>
              </a:cxn>
              <a:cxn ang="0">
                <a:pos x="175" y="29"/>
              </a:cxn>
              <a:cxn ang="0">
                <a:pos x="166" y="50"/>
              </a:cxn>
              <a:cxn ang="0">
                <a:pos x="162" y="53"/>
              </a:cxn>
              <a:cxn ang="0">
                <a:pos x="235" y="53"/>
              </a:cxn>
              <a:cxn ang="0">
                <a:pos x="235" y="82"/>
              </a:cxn>
              <a:cxn ang="0">
                <a:pos x="254" y="75"/>
              </a:cxn>
              <a:cxn ang="0">
                <a:pos x="274" y="83"/>
              </a:cxn>
              <a:cxn ang="0">
                <a:pos x="283" y="104"/>
              </a:cxn>
              <a:cxn ang="0">
                <a:pos x="274" y="124"/>
              </a:cxn>
              <a:cxn ang="0">
                <a:pos x="254" y="133"/>
              </a:cxn>
              <a:cxn ang="0">
                <a:pos x="235" y="126"/>
              </a:cxn>
              <a:cxn ang="0">
                <a:pos x="235" y="154"/>
              </a:cxn>
              <a:cxn ang="0">
                <a:pos x="235" y="196"/>
              </a:cxn>
              <a:cxn ang="0">
                <a:pos x="218" y="190"/>
              </a:cxn>
              <a:cxn ang="0">
                <a:pos x="197" y="199"/>
              </a:cxn>
              <a:cxn ang="0">
                <a:pos x="191" y="207"/>
              </a:cxn>
              <a:cxn ang="0">
                <a:pos x="189" y="219"/>
              </a:cxn>
              <a:cxn ang="0">
                <a:pos x="194" y="236"/>
              </a:cxn>
              <a:cxn ang="0">
                <a:pos x="197" y="240"/>
              </a:cxn>
              <a:cxn ang="0">
                <a:pos x="218" y="248"/>
              </a:cxn>
              <a:cxn ang="0">
                <a:pos x="235" y="243"/>
              </a:cxn>
              <a:cxn ang="0">
                <a:pos x="235" y="274"/>
              </a:cxn>
              <a:cxn ang="0">
                <a:pos x="235" y="317"/>
              </a:cxn>
              <a:cxn ang="0">
                <a:pos x="218" y="312"/>
              </a:cxn>
              <a:cxn ang="0">
                <a:pos x="210" y="313"/>
              </a:cxn>
              <a:cxn ang="0">
                <a:pos x="197" y="320"/>
              </a:cxn>
              <a:cxn ang="0">
                <a:pos x="189" y="341"/>
              </a:cxn>
              <a:cxn ang="0">
                <a:pos x="197" y="361"/>
              </a:cxn>
              <a:cxn ang="0">
                <a:pos x="215" y="370"/>
              </a:cxn>
              <a:cxn ang="0">
                <a:pos x="218" y="370"/>
              </a:cxn>
              <a:cxn ang="0">
                <a:pos x="235" y="364"/>
              </a:cxn>
              <a:cxn ang="0">
                <a:pos x="235" y="400"/>
              </a:cxn>
            </a:cxnLst>
            <a:rect b="b" l="0" r="r" t="0"/>
            <a:pathLst>
              <a:path h="400" w="283">
                <a:moveTo>
                  <a:pt x="235" y="400"/>
                </a:moveTo>
                <a:cubicBezTo>
                  <a:pt x="44" y="400"/>
                  <a:pt x="44" y="400"/>
                  <a:pt x="44" y="400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0" y="247"/>
                  <a:pt x="35" y="248"/>
                  <a:pt x="29" y="248"/>
                </a:cubicBezTo>
                <a:cubicBezTo>
                  <a:pt x="23" y="248"/>
                  <a:pt x="18" y="247"/>
                  <a:pt x="13" y="243"/>
                </a:cubicBezTo>
                <a:cubicBezTo>
                  <a:pt x="11" y="242"/>
                  <a:pt x="10" y="241"/>
                  <a:pt x="9" y="240"/>
                </a:cubicBezTo>
                <a:cubicBezTo>
                  <a:pt x="9" y="240"/>
                  <a:pt x="9" y="240"/>
                  <a:pt x="9" y="240"/>
                </a:cubicBezTo>
                <a:cubicBezTo>
                  <a:pt x="3" y="234"/>
                  <a:pt x="0" y="227"/>
                  <a:pt x="0" y="219"/>
                </a:cubicBezTo>
                <a:cubicBezTo>
                  <a:pt x="0" y="212"/>
                  <a:pt x="3" y="205"/>
                  <a:pt x="9" y="199"/>
                </a:cubicBezTo>
                <a:cubicBezTo>
                  <a:pt x="9" y="199"/>
                  <a:pt x="9" y="199"/>
                  <a:pt x="9" y="199"/>
                </a:cubicBezTo>
                <a:cubicBezTo>
                  <a:pt x="15" y="193"/>
                  <a:pt x="21" y="190"/>
                  <a:pt x="29" y="190"/>
                </a:cubicBezTo>
                <a:cubicBezTo>
                  <a:pt x="35" y="190"/>
                  <a:pt x="40" y="192"/>
                  <a:pt x="44" y="195"/>
                </a:cubicBezTo>
                <a:cubicBezTo>
                  <a:pt x="44" y="53"/>
                  <a:pt x="44" y="53"/>
                  <a:pt x="44" y="53"/>
                </a:cubicBezTo>
                <a:cubicBezTo>
                  <a:pt x="129" y="53"/>
                  <a:pt x="129" y="53"/>
                  <a:pt x="129" y="53"/>
                </a:cubicBezTo>
                <a:cubicBezTo>
                  <a:pt x="128" y="52"/>
                  <a:pt x="126" y="51"/>
                  <a:pt x="125" y="50"/>
                </a:cubicBezTo>
                <a:cubicBezTo>
                  <a:pt x="119" y="44"/>
                  <a:pt x="117" y="37"/>
                  <a:pt x="117" y="29"/>
                </a:cubicBezTo>
                <a:cubicBezTo>
                  <a:pt x="117" y="21"/>
                  <a:pt x="119" y="15"/>
                  <a:pt x="125" y="9"/>
                </a:cubicBezTo>
                <a:cubicBezTo>
                  <a:pt x="131" y="3"/>
                  <a:pt x="138" y="0"/>
                  <a:pt x="146" y="0"/>
                </a:cubicBezTo>
                <a:cubicBezTo>
                  <a:pt x="154" y="0"/>
                  <a:pt x="160" y="3"/>
                  <a:pt x="166" y="9"/>
                </a:cubicBezTo>
                <a:cubicBezTo>
                  <a:pt x="172" y="15"/>
                  <a:pt x="175" y="21"/>
                  <a:pt x="175" y="29"/>
                </a:cubicBezTo>
                <a:cubicBezTo>
                  <a:pt x="175" y="37"/>
                  <a:pt x="172" y="44"/>
                  <a:pt x="166" y="50"/>
                </a:cubicBezTo>
                <a:cubicBezTo>
                  <a:pt x="165" y="51"/>
                  <a:pt x="163" y="52"/>
                  <a:pt x="162" y="53"/>
                </a:cubicBezTo>
                <a:cubicBezTo>
                  <a:pt x="235" y="53"/>
                  <a:pt x="235" y="53"/>
                  <a:pt x="235" y="53"/>
                </a:cubicBezTo>
                <a:cubicBezTo>
                  <a:pt x="235" y="82"/>
                  <a:pt x="235" y="82"/>
                  <a:pt x="235" y="82"/>
                </a:cubicBezTo>
                <a:cubicBezTo>
                  <a:pt x="240" y="77"/>
                  <a:pt x="247" y="75"/>
                  <a:pt x="254" y="75"/>
                </a:cubicBezTo>
                <a:cubicBezTo>
                  <a:pt x="262" y="75"/>
                  <a:pt x="269" y="78"/>
                  <a:pt x="274" y="83"/>
                </a:cubicBezTo>
                <a:cubicBezTo>
                  <a:pt x="280" y="89"/>
                  <a:pt x="283" y="96"/>
                  <a:pt x="283" y="104"/>
                </a:cubicBezTo>
                <a:cubicBezTo>
                  <a:pt x="283" y="112"/>
                  <a:pt x="280" y="119"/>
                  <a:pt x="274" y="124"/>
                </a:cubicBezTo>
                <a:cubicBezTo>
                  <a:pt x="269" y="130"/>
                  <a:pt x="262" y="133"/>
                  <a:pt x="254" y="133"/>
                </a:cubicBezTo>
                <a:cubicBezTo>
                  <a:pt x="247" y="133"/>
                  <a:pt x="240" y="130"/>
                  <a:pt x="235" y="126"/>
                </a:cubicBezTo>
                <a:cubicBezTo>
                  <a:pt x="235" y="154"/>
                  <a:pt x="235" y="154"/>
                  <a:pt x="235" y="154"/>
                </a:cubicBezTo>
                <a:cubicBezTo>
                  <a:pt x="235" y="196"/>
                  <a:pt x="235" y="196"/>
                  <a:pt x="235" y="196"/>
                </a:cubicBezTo>
                <a:cubicBezTo>
                  <a:pt x="230" y="192"/>
                  <a:pt x="224" y="190"/>
                  <a:pt x="218" y="190"/>
                </a:cubicBezTo>
                <a:cubicBezTo>
                  <a:pt x="210" y="190"/>
                  <a:pt x="203" y="193"/>
                  <a:pt x="197" y="199"/>
                </a:cubicBezTo>
                <a:cubicBezTo>
                  <a:pt x="195" y="201"/>
                  <a:pt x="193" y="204"/>
                  <a:pt x="191" y="207"/>
                </a:cubicBezTo>
                <a:cubicBezTo>
                  <a:pt x="190" y="211"/>
                  <a:pt x="189" y="215"/>
                  <a:pt x="189" y="219"/>
                </a:cubicBezTo>
                <a:cubicBezTo>
                  <a:pt x="189" y="226"/>
                  <a:pt x="191" y="231"/>
                  <a:pt x="194" y="236"/>
                </a:cubicBezTo>
                <a:cubicBezTo>
                  <a:pt x="195" y="237"/>
                  <a:pt x="196" y="239"/>
                  <a:pt x="197" y="240"/>
                </a:cubicBezTo>
                <a:cubicBezTo>
                  <a:pt x="203" y="246"/>
                  <a:pt x="210" y="248"/>
                  <a:pt x="218" y="248"/>
                </a:cubicBezTo>
                <a:cubicBezTo>
                  <a:pt x="224" y="248"/>
                  <a:pt x="230" y="247"/>
                  <a:pt x="235" y="243"/>
                </a:cubicBezTo>
                <a:cubicBezTo>
                  <a:pt x="235" y="274"/>
                  <a:pt x="235" y="274"/>
                  <a:pt x="235" y="274"/>
                </a:cubicBezTo>
                <a:cubicBezTo>
                  <a:pt x="235" y="317"/>
                  <a:pt x="235" y="317"/>
                  <a:pt x="235" y="317"/>
                </a:cubicBezTo>
                <a:cubicBezTo>
                  <a:pt x="230" y="313"/>
                  <a:pt x="224" y="312"/>
                  <a:pt x="218" y="312"/>
                </a:cubicBezTo>
                <a:cubicBezTo>
                  <a:pt x="215" y="312"/>
                  <a:pt x="213" y="312"/>
                  <a:pt x="210" y="313"/>
                </a:cubicBezTo>
                <a:cubicBezTo>
                  <a:pt x="205" y="314"/>
                  <a:pt x="201" y="316"/>
                  <a:pt x="197" y="320"/>
                </a:cubicBezTo>
                <a:cubicBezTo>
                  <a:pt x="192" y="326"/>
                  <a:pt x="189" y="333"/>
                  <a:pt x="189" y="341"/>
                </a:cubicBezTo>
                <a:cubicBezTo>
                  <a:pt x="189" y="349"/>
                  <a:pt x="192" y="355"/>
                  <a:pt x="197" y="361"/>
                </a:cubicBezTo>
                <a:cubicBezTo>
                  <a:pt x="202" y="366"/>
                  <a:pt x="208" y="369"/>
                  <a:pt x="215" y="370"/>
                </a:cubicBezTo>
                <a:cubicBezTo>
                  <a:pt x="216" y="370"/>
                  <a:pt x="217" y="370"/>
                  <a:pt x="218" y="370"/>
                </a:cubicBezTo>
                <a:cubicBezTo>
                  <a:pt x="224" y="370"/>
                  <a:pt x="230" y="368"/>
                  <a:pt x="235" y="364"/>
                </a:cubicBezTo>
                <a:lnTo>
                  <a:pt x="235" y="400"/>
                </a:lnTo>
                <a:close/>
              </a:path>
            </a:pathLst>
          </a:custGeom>
          <a:solidFill>
            <a:srgbClr val="498190"/>
          </a:solidFill>
          <a:ln w="19050">
            <a:solidFill>
              <a:schemeClr val="bg1"/>
            </a:solidFill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8204" name="Freeform 12"/>
          <p:cNvSpPr/>
          <p:nvPr/>
        </p:nvSpPr>
        <p:spPr bwMode="auto">
          <a:xfrm>
            <a:off x="3380499" y="4392625"/>
            <a:ext cx="1561852" cy="573791"/>
          </a:xfrm>
          <a:custGeom>
            <a:cxnLst>
              <a:cxn ang="0">
                <a:pos x="292" y="2"/>
              </a:cxn>
              <a:cxn ang="0">
                <a:pos x="319" y="18"/>
              </a:cxn>
              <a:cxn ang="0">
                <a:pos x="337" y="62"/>
              </a:cxn>
              <a:cxn ang="0">
                <a:pos x="319" y="105"/>
              </a:cxn>
              <a:cxn ang="0">
                <a:pos x="276" y="124"/>
              </a:cxn>
              <a:cxn ang="0">
                <a:pos x="260" y="124"/>
              </a:cxn>
              <a:cxn ang="0">
                <a:pos x="237" y="120"/>
              </a:cxn>
              <a:cxn ang="0">
                <a:pos x="145" y="120"/>
              </a:cxn>
              <a:cxn ang="0">
                <a:pos x="150" y="103"/>
              </a:cxn>
              <a:cxn ang="0">
                <a:pos x="141" y="83"/>
              </a:cxn>
              <a:cxn ang="0">
                <a:pos x="121" y="74"/>
              </a:cxn>
              <a:cxn ang="0">
                <a:pos x="100" y="83"/>
              </a:cxn>
              <a:cxn ang="0">
                <a:pos x="92" y="103"/>
              </a:cxn>
              <a:cxn ang="0">
                <a:pos x="97" y="120"/>
              </a:cxn>
              <a:cxn ang="0">
                <a:pos x="46" y="120"/>
              </a:cxn>
              <a:cxn ang="0">
                <a:pos x="46" y="89"/>
              </a:cxn>
              <a:cxn ang="0">
                <a:pos x="29" y="94"/>
              </a:cxn>
              <a:cxn ang="0">
                <a:pos x="8" y="86"/>
              </a:cxn>
              <a:cxn ang="0">
                <a:pos x="5" y="82"/>
              </a:cxn>
              <a:cxn ang="0">
                <a:pos x="0" y="65"/>
              </a:cxn>
              <a:cxn ang="0">
                <a:pos x="2" y="53"/>
              </a:cxn>
              <a:cxn ang="0">
                <a:pos x="8" y="45"/>
              </a:cxn>
              <a:cxn ang="0">
                <a:pos x="29" y="36"/>
              </a:cxn>
              <a:cxn ang="0">
                <a:pos x="46" y="42"/>
              </a:cxn>
              <a:cxn ang="0">
                <a:pos x="46" y="0"/>
              </a:cxn>
              <a:cxn ang="0">
                <a:pos x="52" y="0"/>
              </a:cxn>
              <a:cxn ang="0">
                <a:pos x="52" y="1"/>
              </a:cxn>
              <a:cxn ang="0">
                <a:pos x="54" y="1"/>
              </a:cxn>
              <a:cxn ang="0">
                <a:pos x="62" y="0"/>
              </a:cxn>
              <a:cxn ang="0">
                <a:pos x="189" y="0"/>
              </a:cxn>
              <a:cxn ang="0">
                <a:pos x="181" y="20"/>
              </a:cxn>
              <a:cxn ang="0">
                <a:pos x="189" y="40"/>
              </a:cxn>
              <a:cxn ang="0">
                <a:pos x="210" y="49"/>
              </a:cxn>
              <a:cxn ang="0">
                <a:pos x="230" y="40"/>
              </a:cxn>
              <a:cxn ang="0">
                <a:pos x="239" y="20"/>
              </a:cxn>
              <a:cxn ang="0">
                <a:pos x="231" y="0"/>
              </a:cxn>
              <a:cxn ang="0">
                <a:pos x="276" y="0"/>
              </a:cxn>
              <a:cxn ang="0">
                <a:pos x="292" y="2"/>
              </a:cxn>
            </a:cxnLst>
            <a:rect b="b" l="0" r="r" t="0"/>
            <a:pathLst>
              <a:path h="124" w="337">
                <a:moveTo>
                  <a:pt x="292" y="2"/>
                </a:moveTo>
                <a:cubicBezTo>
                  <a:pt x="302" y="5"/>
                  <a:pt x="311" y="10"/>
                  <a:pt x="319" y="18"/>
                </a:cubicBezTo>
                <a:cubicBezTo>
                  <a:pt x="331" y="31"/>
                  <a:pt x="337" y="45"/>
                  <a:pt x="337" y="62"/>
                </a:cubicBezTo>
                <a:cubicBezTo>
                  <a:pt x="337" y="79"/>
                  <a:pt x="331" y="93"/>
                  <a:pt x="319" y="105"/>
                </a:cubicBezTo>
                <a:cubicBezTo>
                  <a:pt x="307" y="118"/>
                  <a:pt x="293" y="124"/>
                  <a:pt x="276" y="124"/>
                </a:cubicBezTo>
                <a:cubicBezTo>
                  <a:pt x="260" y="124"/>
                  <a:pt x="260" y="124"/>
                  <a:pt x="260" y="124"/>
                </a:cubicBezTo>
                <a:cubicBezTo>
                  <a:pt x="253" y="121"/>
                  <a:pt x="245" y="120"/>
                  <a:pt x="237" y="120"/>
                </a:cubicBezTo>
                <a:cubicBezTo>
                  <a:pt x="145" y="120"/>
                  <a:pt x="145" y="120"/>
                  <a:pt x="145" y="120"/>
                </a:cubicBezTo>
                <a:cubicBezTo>
                  <a:pt x="148" y="115"/>
                  <a:pt x="150" y="109"/>
                  <a:pt x="150" y="103"/>
                </a:cubicBezTo>
                <a:cubicBezTo>
                  <a:pt x="150" y="95"/>
                  <a:pt x="147" y="89"/>
                  <a:pt x="141" y="83"/>
                </a:cubicBezTo>
                <a:cubicBezTo>
                  <a:pt x="136" y="77"/>
                  <a:pt x="129" y="74"/>
                  <a:pt x="121" y="74"/>
                </a:cubicBezTo>
                <a:cubicBezTo>
                  <a:pt x="113" y="74"/>
                  <a:pt x="106" y="77"/>
                  <a:pt x="100" y="83"/>
                </a:cubicBezTo>
                <a:cubicBezTo>
                  <a:pt x="95" y="89"/>
                  <a:pt x="92" y="95"/>
                  <a:pt x="92" y="103"/>
                </a:cubicBezTo>
                <a:cubicBezTo>
                  <a:pt x="92" y="109"/>
                  <a:pt x="94" y="115"/>
                  <a:pt x="97" y="120"/>
                </a:cubicBezTo>
                <a:cubicBezTo>
                  <a:pt x="46" y="120"/>
                  <a:pt x="46" y="120"/>
                  <a:pt x="46" y="120"/>
                </a:cubicBezTo>
                <a:cubicBezTo>
                  <a:pt x="46" y="89"/>
                  <a:pt x="46" y="89"/>
                  <a:pt x="46" y="89"/>
                </a:cubicBezTo>
                <a:cubicBezTo>
                  <a:pt x="41" y="93"/>
                  <a:pt x="35" y="94"/>
                  <a:pt x="29" y="94"/>
                </a:cubicBezTo>
                <a:cubicBezTo>
                  <a:pt x="21" y="94"/>
                  <a:pt x="14" y="92"/>
                  <a:pt x="8" y="86"/>
                </a:cubicBezTo>
                <a:cubicBezTo>
                  <a:pt x="7" y="85"/>
                  <a:pt x="6" y="83"/>
                  <a:pt x="5" y="82"/>
                </a:cubicBezTo>
                <a:cubicBezTo>
                  <a:pt x="2" y="77"/>
                  <a:pt x="0" y="72"/>
                  <a:pt x="0" y="65"/>
                </a:cubicBezTo>
                <a:cubicBezTo>
                  <a:pt x="0" y="61"/>
                  <a:pt x="1" y="57"/>
                  <a:pt x="2" y="53"/>
                </a:cubicBezTo>
                <a:cubicBezTo>
                  <a:pt x="4" y="50"/>
                  <a:pt x="6" y="47"/>
                  <a:pt x="8" y="45"/>
                </a:cubicBezTo>
                <a:cubicBezTo>
                  <a:pt x="14" y="39"/>
                  <a:pt x="21" y="36"/>
                  <a:pt x="29" y="36"/>
                </a:cubicBezTo>
                <a:cubicBezTo>
                  <a:pt x="35" y="36"/>
                  <a:pt x="41" y="38"/>
                  <a:pt x="46" y="42"/>
                </a:cubicBezTo>
                <a:cubicBezTo>
                  <a:pt x="46" y="0"/>
                  <a:pt x="46" y="0"/>
                  <a:pt x="46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1"/>
                  <a:pt x="52" y="1"/>
                  <a:pt x="52" y="1"/>
                </a:cubicBezTo>
                <a:cubicBezTo>
                  <a:pt x="53" y="1"/>
                  <a:pt x="54" y="1"/>
                  <a:pt x="54" y="1"/>
                </a:cubicBezTo>
                <a:cubicBezTo>
                  <a:pt x="57" y="1"/>
                  <a:pt x="60" y="0"/>
                  <a:pt x="62" y="0"/>
                </a:cubicBezTo>
                <a:cubicBezTo>
                  <a:pt x="189" y="0"/>
                  <a:pt x="189" y="0"/>
                  <a:pt x="189" y="0"/>
                </a:cubicBezTo>
                <a:cubicBezTo>
                  <a:pt x="184" y="6"/>
                  <a:pt x="181" y="12"/>
                  <a:pt x="181" y="20"/>
                </a:cubicBezTo>
                <a:cubicBezTo>
                  <a:pt x="181" y="28"/>
                  <a:pt x="184" y="35"/>
                  <a:pt x="189" y="40"/>
                </a:cubicBezTo>
                <a:cubicBezTo>
                  <a:pt x="195" y="46"/>
                  <a:pt x="202" y="49"/>
                  <a:pt x="210" y="49"/>
                </a:cubicBezTo>
                <a:cubicBezTo>
                  <a:pt x="218" y="49"/>
                  <a:pt x="225" y="46"/>
                  <a:pt x="230" y="40"/>
                </a:cubicBezTo>
                <a:cubicBezTo>
                  <a:pt x="236" y="35"/>
                  <a:pt x="239" y="28"/>
                  <a:pt x="239" y="20"/>
                </a:cubicBezTo>
                <a:cubicBezTo>
                  <a:pt x="239" y="12"/>
                  <a:pt x="236" y="6"/>
                  <a:pt x="231" y="0"/>
                </a:cubicBezTo>
                <a:cubicBezTo>
                  <a:pt x="276" y="0"/>
                  <a:pt x="276" y="0"/>
                  <a:pt x="276" y="0"/>
                </a:cubicBezTo>
                <a:cubicBezTo>
                  <a:pt x="281" y="0"/>
                  <a:pt x="287" y="1"/>
                  <a:pt x="292" y="2"/>
                </a:cubicBezTo>
                <a:close/>
              </a:path>
            </a:pathLst>
          </a:custGeom>
          <a:solidFill>
            <a:srgbClr val="498190"/>
          </a:solidFill>
          <a:ln w="19050">
            <a:solidFill>
              <a:schemeClr val="bg1"/>
            </a:solidFill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8205" name="Freeform 13"/>
          <p:cNvSpPr/>
          <p:nvPr/>
        </p:nvSpPr>
        <p:spPr bwMode="auto">
          <a:xfrm>
            <a:off x="3594777" y="3623602"/>
            <a:ext cx="1416619" cy="995204"/>
          </a:xfrm>
          <a:custGeom>
            <a:cxnLst>
              <a:cxn ang="0">
                <a:pos x="0" y="166"/>
              </a:cxn>
              <a:cxn ang="0">
                <a:pos x="0" y="138"/>
              </a:cxn>
              <a:cxn ang="0">
                <a:pos x="19" y="145"/>
              </a:cxn>
              <a:cxn ang="0">
                <a:pos x="39" y="136"/>
              </a:cxn>
              <a:cxn ang="0">
                <a:pos x="48" y="116"/>
              </a:cxn>
              <a:cxn ang="0">
                <a:pos x="39" y="95"/>
              </a:cxn>
              <a:cxn ang="0">
                <a:pos x="19" y="87"/>
              </a:cxn>
              <a:cxn ang="0">
                <a:pos x="0" y="94"/>
              </a:cxn>
              <a:cxn ang="0">
                <a:pos x="0" y="65"/>
              </a:cxn>
              <a:cxn ang="0">
                <a:pos x="19" y="65"/>
              </a:cxn>
              <a:cxn ang="0">
                <a:pos x="19" y="48"/>
              </a:cxn>
              <a:cxn ang="0">
                <a:pos x="22" y="48"/>
              </a:cxn>
              <a:cxn ang="0">
                <a:pos x="182" y="48"/>
              </a:cxn>
              <a:cxn ang="0">
                <a:pos x="175" y="29"/>
              </a:cxn>
              <a:cxn ang="0">
                <a:pos x="184" y="9"/>
              </a:cxn>
              <a:cxn ang="0">
                <a:pos x="204" y="0"/>
              </a:cxn>
              <a:cxn ang="0">
                <a:pos x="225" y="9"/>
              </a:cxn>
              <a:cxn ang="0">
                <a:pos x="233" y="29"/>
              </a:cxn>
              <a:cxn ang="0">
                <a:pos x="226" y="48"/>
              </a:cxn>
              <a:cxn ang="0">
                <a:pos x="246" y="48"/>
              </a:cxn>
              <a:cxn ang="0">
                <a:pos x="262" y="50"/>
              </a:cxn>
              <a:cxn ang="0">
                <a:pos x="288" y="65"/>
              </a:cxn>
              <a:cxn ang="0">
                <a:pos x="289" y="66"/>
              </a:cxn>
              <a:cxn ang="0">
                <a:pos x="306" y="108"/>
              </a:cxn>
              <a:cxn ang="0">
                <a:pos x="306" y="108"/>
              </a:cxn>
              <a:cxn ang="0">
                <a:pos x="289" y="151"/>
              </a:cxn>
              <a:cxn ang="0">
                <a:pos x="246" y="168"/>
              </a:cxn>
              <a:cxn ang="0">
                <a:pos x="246" y="168"/>
              </a:cxn>
              <a:cxn ang="0">
                <a:pos x="230" y="166"/>
              </a:cxn>
              <a:cxn ang="0">
                <a:pos x="185" y="166"/>
              </a:cxn>
              <a:cxn ang="0">
                <a:pos x="193" y="186"/>
              </a:cxn>
              <a:cxn ang="0">
                <a:pos x="184" y="206"/>
              </a:cxn>
              <a:cxn ang="0">
                <a:pos x="164" y="215"/>
              </a:cxn>
              <a:cxn ang="0">
                <a:pos x="143" y="206"/>
              </a:cxn>
              <a:cxn ang="0">
                <a:pos x="135" y="186"/>
              </a:cxn>
              <a:cxn ang="0">
                <a:pos x="143" y="166"/>
              </a:cxn>
              <a:cxn ang="0">
                <a:pos x="16" y="166"/>
              </a:cxn>
              <a:cxn ang="0">
                <a:pos x="8" y="167"/>
              </a:cxn>
              <a:cxn ang="0">
                <a:pos x="6" y="167"/>
              </a:cxn>
              <a:cxn ang="0">
                <a:pos x="6" y="166"/>
              </a:cxn>
              <a:cxn ang="0">
                <a:pos x="0" y="166"/>
              </a:cxn>
            </a:cxnLst>
            <a:rect b="b" l="0" r="r" t="0"/>
            <a:pathLst>
              <a:path h="215" w="306">
                <a:moveTo>
                  <a:pt x="0" y="166"/>
                </a:moveTo>
                <a:cubicBezTo>
                  <a:pt x="0" y="138"/>
                  <a:pt x="0" y="138"/>
                  <a:pt x="0" y="138"/>
                </a:cubicBezTo>
                <a:cubicBezTo>
                  <a:pt x="5" y="142"/>
                  <a:pt x="12" y="145"/>
                  <a:pt x="19" y="145"/>
                </a:cubicBezTo>
                <a:cubicBezTo>
                  <a:pt x="27" y="145"/>
                  <a:pt x="34" y="142"/>
                  <a:pt x="39" y="136"/>
                </a:cubicBezTo>
                <a:cubicBezTo>
                  <a:pt x="45" y="131"/>
                  <a:pt x="48" y="124"/>
                  <a:pt x="48" y="116"/>
                </a:cubicBezTo>
                <a:cubicBezTo>
                  <a:pt x="48" y="108"/>
                  <a:pt x="45" y="101"/>
                  <a:pt x="39" y="95"/>
                </a:cubicBezTo>
                <a:cubicBezTo>
                  <a:pt x="34" y="90"/>
                  <a:pt x="27" y="87"/>
                  <a:pt x="19" y="87"/>
                </a:cubicBezTo>
                <a:cubicBezTo>
                  <a:pt x="12" y="87"/>
                  <a:pt x="5" y="89"/>
                  <a:pt x="0" y="94"/>
                </a:cubicBezTo>
                <a:cubicBezTo>
                  <a:pt x="0" y="65"/>
                  <a:pt x="0" y="65"/>
                  <a:pt x="0" y="65"/>
                </a:cubicBezTo>
                <a:cubicBezTo>
                  <a:pt x="19" y="65"/>
                  <a:pt x="19" y="65"/>
                  <a:pt x="19" y="65"/>
                </a:cubicBezTo>
                <a:cubicBezTo>
                  <a:pt x="19" y="48"/>
                  <a:pt x="19" y="48"/>
                  <a:pt x="19" y="48"/>
                </a:cubicBezTo>
                <a:cubicBezTo>
                  <a:pt x="20" y="48"/>
                  <a:pt x="21" y="48"/>
                  <a:pt x="22" y="48"/>
                </a:cubicBezTo>
                <a:cubicBezTo>
                  <a:pt x="182" y="48"/>
                  <a:pt x="182" y="48"/>
                  <a:pt x="182" y="48"/>
                </a:cubicBezTo>
                <a:cubicBezTo>
                  <a:pt x="178" y="43"/>
                  <a:pt x="175" y="37"/>
                  <a:pt x="175" y="29"/>
                </a:cubicBezTo>
                <a:cubicBezTo>
                  <a:pt x="175" y="21"/>
                  <a:pt x="178" y="15"/>
                  <a:pt x="184" y="9"/>
                </a:cubicBezTo>
                <a:cubicBezTo>
                  <a:pt x="189" y="3"/>
                  <a:pt x="196" y="0"/>
                  <a:pt x="204" y="0"/>
                </a:cubicBezTo>
                <a:cubicBezTo>
                  <a:pt x="212" y="0"/>
                  <a:pt x="219" y="3"/>
                  <a:pt x="225" y="9"/>
                </a:cubicBezTo>
                <a:cubicBezTo>
                  <a:pt x="230" y="15"/>
                  <a:pt x="233" y="21"/>
                  <a:pt x="233" y="29"/>
                </a:cubicBezTo>
                <a:cubicBezTo>
                  <a:pt x="233" y="37"/>
                  <a:pt x="231" y="43"/>
                  <a:pt x="226" y="48"/>
                </a:cubicBezTo>
                <a:cubicBezTo>
                  <a:pt x="246" y="48"/>
                  <a:pt x="246" y="48"/>
                  <a:pt x="246" y="48"/>
                </a:cubicBezTo>
                <a:cubicBezTo>
                  <a:pt x="252" y="48"/>
                  <a:pt x="257" y="49"/>
                  <a:pt x="262" y="50"/>
                </a:cubicBezTo>
                <a:cubicBezTo>
                  <a:pt x="272" y="53"/>
                  <a:pt x="280" y="58"/>
                  <a:pt x="288" y="65"/>
                </a:cubicBezTo>
                <a:cubicBezTo>
                  <a:pt x="288" y="65"/>
                  <a:pt x="289" y="66"/>
                  <a:pt x="289" y="66"/>
                </a:cubicBezTo>
                <a:cubicBezTo>
                  <a:pt x="301" y="78"/>
                  <a:pt x="306" y="92"/>
                  <a:pt x="306" y="108"/>
                </a:cubicBezTo>
                <a:cubicBezTo>
                  <a:pt x="306" y="108"/>
                  <a:pt x="306" y="108"/>
                  <a:pt x="306" y="108"/>
                </a:cubicBezTo>
                <a:cubicBezTo>
                  <a:pt x="306" y="125"/>
                  <a:pt x="301" y="139"/>
                  <a:pt x="289" y="151"/>
                </a:cubicBezTo>
                <a:cubicBezTo>
                  <a:pt x="277" y="163"/>
                  <a:pt x="263" y="168"/>
                  <a:pt x="246" y="168"/>
                </a:cubicBezTo>
                <a:cubicBezTo>
                  <a:pt x="246" y="168"/>
                  <a:pt x="246" y="168"/>
                  <a:pt x="246" y="168"/>
                </a:cubicBezTo>
                <a:cubicBezTo>
                  <a:pt x="241" y="167"/>
                  <a:pt x="235" y="166"/>
                  <a:pt x="230" y="166"/>
                </a:cubicBezTo>
                <a:cubicBezTo>
                  <a:pt x="185" y="166"/>
                  <a:pt x="185" y="166"/>
                  <a:pt x="185" y="166"/>
                </a:cubicBezTo>
                <a:cubicBezTo>
                  <a:pt x="190" y="172"/>
                  <a:pt x="193" y="178"/>
                  <a:pt x="193" y="186"/>
                </a:cubicBezTo>
                <a:cubicBezTo>
                  <a:pt x="193" y="194"/>
                  <a:pt x="190" y="201"/>
                  <a:pt x="184" y="206"/>
                </a:cubicBezTo>
                <a:cubicBezTo>
                  <a:pt x="179" y="212"/>
                  <a:pt x="172" y="215"/>
                  <a:pt x="164" y="215"/>
                </a:cubicBezTo>
                <a:cubicBezTo>
                  <a:pt x="156" y="215"/>
                  <a:pt x="149" y="212"/>
                  <a:pt x="143" y="206"/>
                </a:cubicBezTo>
                <a:cubicBezTo>
                  <a:pt x="138" y="201"/>
                  <a:pt x="135" y="194"/>
                  <a:pt x="135" y="186"/>
                </a:cubicBezTo>
                <a:cubicBezTo>
                  <a:pt x="135" y="178"/>
                  <a:pt x="138" y="172"/>
                  <a:pt x="143" y="166"/>
                </a:cubicBezTo>
                <a:cubicBezTo>
                  <a:pt x="16" y="166"/>
                  <a:pt x="16" y="166"/>
                  <a:pt x="16" y="166"/>
                </a:cubicBezTo>
                <a:cubicBezTo>
                  <a:pt x="14" y="166"/>
                  <a:pt x="11" y="167"/>
                  <a:pt x="8" y="167"/>
                </a:cubicBezTo>
                <a:cubicBezTo>
                  <a:pt x="8" y="167"/>
                  <a:pt x="7" y="167"/>
                  <a:pt x="6" y="167"/>
                </a:cubicBezTo>
                <a:cubicBezTo>
                  <a:pt x="6" y="166"/>
                  <a:pt x="6" y="166"/>
                  <a:pt x="6" y="166"/>
                </a:cubicBezTo>
                <a:lnTo>
                  <a:pt x="0" y="166"/>
                </a:lnTo>
                <a:close/>
              </a:path>
            </a:pathLst>
          </a:custGeom>
          <a:solidFill>
            <a:srgbClr val="404040"/>
          </a:solidFill>
          <a:ln w="19050">
            <a:solidFill>
              <a:schemeClr val="bg1"/>
            </a:solidFill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8206" name="Freeform 14"/>
          <p:cNvSpPr/>
          <p:nvPr/>
        </p:nvSpPr>
        <p:spPr bwMode="auto">
          <a:xfrm>
            <a:off x="3547160" y="3252186"/>
            <a:ext cx="1459475" cy="602361"/>
          </a:xfrm>
          <a:custGeom>
            <a:cxnLst>
              <a:cxn ang="0">
                <a:pos x="272" y="130"/>
              </a:cxn>
              <a:cxn ang="0">
                <a:pos x="256" y="128"/>
              </a:cxn>
              <a:cxn ang="0">
                <a:pos x="236" y="128"/>
              </a:cxn>
              <a:cxn ang="0">
                <a:pos x="243" y="109"/>
              </a:cxn>
              <a:cxn ang="0">
                <a:pos x="235" y="89"/>
              </a:cxn>
              <a:cxn ang="0">
                <a:pos x="214" y="80"/>
              </a:cxn>
              <a:cxn ang="0">
                <a:pos x="194" y="89"/>
              </a:cxn>
              <a:cxn ang="0">
                <a:pos x="185" y="109"/>
              </a:cxn>
              <a:cxn ang="0">
                <a:pos x="192" y="128"/>
              </a:cxn>
              <a:cxn ang="0">
                <a:pos x="32" y="128"/>
              </a:cxn>
              <a:cxn ang="0">
                <a:pos x="29" y="128"/>
              </a:cxn>
              <a:cxn ang="0">
                <a:pos x="29" y="97"/>
              </a:cxn>
              <a:cxn ang="0">
                <a:pos x="10" y="90"/>
              </a:cxn>
              <a:cxn ang="0">
                <a:pos x="8" y="89"/>
              </a:cxn>
              <a:cxn ang="0">
                <a:pos x="0" y="68"/>
              </a:cxn>
              <a:cxn ang="0">
                <a:pos x="8" y="48"/>
              </a:cxn>
              <a:cxn ang="0">
                <a:pos x="10" y="46"/>
              </a:cxn>
              <a:cxn ang="0">
                <a:pos x="29" y="39"/>
              </a:cxn>
              <a:cxn ang="0">
                <a:pos x="29" y="0"/>
              </a:cxn>
              <a:cxn ang="0">
                <a:pos x="248" y="0"/>
              </a:cxn>
              <a:cxn ang="0">
                <a:pos x="296" y="20"/>
              </a:cxn>
              <a:cxn ang="0">
                <a:pos x="315" y="67"/>
              </a:cxn>
              <a:cxn ang="0">
                <a:pos x="315" y="67"/>
              </a:cxn>
              <a:cxn ang="0">
                <a:pos x="296" y="115"/>
              </a:cxn>
              <a:cxn ang="0">
                <a:pos x="272" y="130"/>
              </a:cxn>
            </a:cxnLst>
            <a:rect b="b" l="0" r="r" t="0"/>
            <a:pathLst>
              <a:path h="130" w="315">
                <a:moveTo>
                  <a:pt x="272" y="130"/>
                </a:moveTo>
                <a:cubicBezTo>
                  <a:pt x="267" y="129"/>
                  <a:pt x="262" y="128"/>
                  <a:pt x="256" y="128"/>
                </a:cubicBezTo>
                <a:cubicBezTo>
                  <a:pt x="236" y="128"/>
                  <a:pt x="236" y="128"/>
                  <a:pt x="236" y="128"/>
                </a:cubicBezTo>
                <a:cubicBezTo>
                  <a:pt x="241" y="123"/>
                  <a:pt x="243" y="117"/>
                  <a:pt x="243" y="109"/>
                </a:cubicBezTo>
                <a:cubicBezTo>
                  <a:pt x="243" y="101"/>
                  <a:pt x="240" y="95"/>
                  <a:pt x="235" y="89"/>
                </a:cubicBezTo>
                <a:cubicBezTo>
                  <a:pt x="229" y="83"/>
                  <a:pt x="222" y="80"/>
                  <a:pt x="214" y="80"/>
                </a:cubicBezTo>
                <a:cubicBezTo>
                  <a:pt x="206" y="80"/>
                  <a:pt x="199" y="83"/>
                  <a:pt x="194" y="89"/>
                </a:cubicBezTo>
                <a:cubicBezTo>
                  <a:pt x="188" y="95"/>
                  <a:pt x="185" y="101"/>
                  <a:pt x="185" y="109"/>
                </a:cubicBezTo>
                <a:cubicBezTo>
                  <a:pt x="185" y="117"/>
                  <a:pt x="188" y="123"/>
                  <a:pt x="192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1" y="128"/>
                  <a:pt x="30" y="128"/>
                  <a:pt x="29" y="128"/>
                </a:cubicBezTo>
                <a:cubicBezTo>
                  <a:pt x="29" y="97"/>
                  <a:pt x="29" y="97"/>
                  <a:pt x="29" y="97"/>
                </a:cubicBezTo>
                <a:cubicBezTo>
                  <a:pt x="22" y="97"/>
                  <a:pt x="15" y="95"/>
                  <a:pt x="10" y="90"/>
                </a:cubicBezTo>
                <a:cubicBezTo>
                  <a:pt x="9" y="90"/>
                  <a:pt x="9" y="89"/>
                  <a:pt x="8" y="89"/>
                </a:cubicBezTo>
                <a:cubicBezTo>
                  <a:pt x="3" y="83"/>
                  <a:pt x="0" y="76"/>
                  <a:pt x="0" y="68"/>
                </a:cubicBezTo>
                <a:cubicBezTo>
                  <a:pt x="0" y="60"/>
                  <a:pt x="3" y="53"/>
                  <a:pt x="8" y="48"/>
                </a:cubicBezTo>
                <a:cubicBezTo>
                  <a:pt x="9" y="47"/>
                  <a:pt x="9" y="47"/>
                  <a:pt x="10" y="46"/>
                </a:cubicBezTo>
                <a:cubicBezTo>
                  <a:pt x="15" y="42"/>
                  <a:pt x="22" y="39"/>
                  <a:pt x="29" y="39"/>
                </a:cubicBezTo>
                <a:cubicBezTo>
                  <a:pt x="29" y="0"/>
                  <a:pt x="29" y="0"/>
                  <a:pt x="29" y="0"/>
                </a:cubicBezTo>
                <a:cubicBezTo>
                  <a:pt x="248" y="0"/>
                  <a:pt x="248" y="0"/>
                  <a:pt x="248" y="0"/>
                </a:cubicBezTo>
                <a:cubicBezTo>
                  <a:pt x="267" y="0"/>
                  <a:pt x="283" y="7"/>
                  <a:pt x="296" y="20"/>
                </a:cubicBezTo>
                <a:cubicBezTo>
                  <a:pt x="309" y="33"/>
                  <a:pt x="315" y="48"/>
                  <a:pt x="315" y="67"/>
                </a:cubicBezTo>
                <a:cubicBezTo>
                  <a:pt x="315" y="67"/>
                  <a:pt x="315" y="67"/>
                  <a:pt x="315" y="67"/>
                </a:cubicBezTo>
                <a:cubicBezTo>
                  <a:pt x="315" y="86"/>
                  <a:pt x="309" y="102"/>
                  <a:pt x="296" y="115"/>
                </a:cubicBezTo>
                <a:cubicBezTo>
                  <a:pt x="289" y="122"/>
                  <a:pt x="281" y="127"/>
                  <a:pt x="272" y="130"/>
                </a:cubicBezTo>
                <a:close/>
              </a:path>
            </a:pathLst>
          </a:custGeom>
          <a:solidFill>
            <a:srgbClr val="498190"/>
          </a:solidFill>
          <a:ln w="19050">
            <a:solidFill>
              <a:schemeClr val="bg1"/>
            </a:solidFill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8207" name="Freeform 15"/>
          <p:cNvSpPr/>
          <p:nvPr/>
        </p:nvSpPr>
        <p:spPr bwMode="auto">
          <a:xfrm>
            <a:off x="3380499" y="4735469"/>
            <a:ext cx="1390429" cy="795211"/>
          </a:xfrm>
          <a:custGeom>
            <a:cxnLst>
              <a:cxn ang="0">
                <a:pos x="46" y="172"/>
              </a:cxn>
              <a:cxn ang="0">
                <a:pos x="46" y="136"/>
              </a:cxn>
              <a:cxn ang="0">
                <a:pos x="29" y="142"/>
              </a:cxn>
              <a:cxn ang="0">
                <a:pos x="26" y="142"/>
              </a:cxn>
              <a:cxn ang="0">
                <a:pos x="8" y="133"/>
              </a:cxn>
              <a:cxn ang="0">
                <a:pos x="0" y="113"/>
              </a:cxn>
              <a:cxn ang="0">
                <a:pos x="8" y="92"/>
              </a:cxn>
              <a:cxn ang="0">
                <a:pos x="21" y="85"/>
              </a:cxn>
              <a:cxn ang="0">
                <a:pos x="29" y="84"/>
              </a:cxn>
              <a:cxn ang="0">
                <a:pos x="46" y="89"/>
              </a:cxn>
              <a:cxn ang="0">
                <a:pos x="46" y="46"/>
              </a:cxn>
              <a:cxn ang="0">
                <a:pos x="97" y="46"/>
              </a:cxn>
              <a:cxn ang="0">
                <a:pos x="92" y="29"/>
              </a:cxn>
              <a:cxn ang="0">
                <a:pos x="100" y="9"/>
              </a:cxn>
              <a:cxn ang="0">
                <a:pos x="121" y="0"/>
              </a:cxn>
              <a:cxn ang="0">
                <a:pos x="141" y="9"/>
              </a:cxn>
              <a:cxn ang="0">
                <a:pos x="150" y="29"/>
              </a:cxn>
              <a:cxn ang="0">
                <a:pos x="145" y="46"/>
              </a:cxn>
              <a:cxn ang="0">
                <a:pos x="237" y="46"/>
              </a:cxn>
              <a:cxn ang="0">
                <a:pos x="260" y="50"/>
              </a:cxn>
              <a:cxn ang="0">
                <a:pos x="282" y="64"/>
              </a:cxn>
              <a:cxn ang="0">
                <a:pos x="300" y="109"/>
              </a:cxn>
              <a:cxn ang="0">
                <a:pos x="300" y="109"/>
              </a:cxn>
              <a:cxn ang="0">
                <a:pos x="282" y="153"/>
              </a:cxn>
              <a:cxn ang="0">
                <a:pos x="239" y="172"/>
              </a:cxn>
              <a:cxn ang="0">
                <a:pos x="46" y="172"/>
              </a:cxn>
            </a:cxnLst>
            <a:rect b="b" l="0" r="r" t="0"/>
            <a:pathLst>
              <a:path h="172" w="300">
                <a:moveTo>
                  <a:pt x="46" y="172"/>
                </a:moveTo>
                <a:cubicBezTo>
                  <a:pt x="46" y="136"/>
                  <a:pt x="46" y="136"/>
                  <a:pt x="46" y="136"/>
                </a:cubicBezTo>
                <a:cubicBezTo>
                  <a:pt x="41" y="140"/>
                  <a:pt x="35" y="142"/>
                  <a:pt x="29" y="142"/>
                </a:cubicBezTo>
                <a:cubicBezTo>
                  <a:pt x="28" y="142"/>
                  <a:pt x="27" y="142"/>
                  <a:pt x="26" y="142"/>
                </a:cubicBezTo>
                <a:cubicBezTo>
                  <a:pt x="19" y="141"/>
                  <a:pt x="13" y="138"/>
                  <a:pt x="8" y="133"/>
                </a:cubicBezTo>
                <a:cubicBezTo>
                  <a:pt x="3" y="127"/>
                  <a:pt x="0" y="121"/>
                  <a:pt x="0" y="113"/>
                </a:cubicBezTo>
                <a:cubicBezTo>
                  <a:pt x="0" y="105"/>
                  <a:pt x="3" y="98"/>
                  <a:pt x="8" y="92"/>
                </a:cubicBezTo>
                <a:cubicBezTo>
                  <a:pt x="12" y="88"/>
                  <a:pt x="16" y="86"/>
                  <a:pt x="21" y="85"/>
                </a:cubicBezTo>
                <a:cubicBezTo>
                  <a:pt x="24" y="84"/>
                  <a:pt x="26" y="84"/>
                  <a:pt x="29" y="84"/>
                </a:cubicBezTo>
                <a:cubicBezTo>
                  <a:pt x="35" y="84"/>
                  <a:pt x="41" y="85"/>
                  <a:pt x="46" y="89"/>
                </a:cubicBezTo>
                <a:cubicBezTo>
                  <a:pt x="46" y="46"/>
                  <a:pt x="46" y="46"/>
                  <a:pt x="46" y="46"/>
                </a:cubicBezTo>
                <a:cubicBezTo>
                  <a:pt x="97" y="46"/>
                  <a:pt x="97" y="46"/>
                  <a:pt x="97" y="46"/>
                </a:cubicBezTo>
                <a:cubicBezTo>
                  <a:pt x="94" y="41"/>
                  <a:pt x="92" y="35"/>
                  <a:pt x="92" y="29"/>
                </a:cubicBezTo>
                <a:cubicBezTo>
                  <a:pt x="92" y="21"/>
                  <a:pt x="95" y="15"/>
                  <a:pt x="100" y="9"/>
                </a:cubicBezTo>
                <a:cubicBezTo>
                  <a:pt x="106" y="3"/>
                  <a:pt x="113" y="0"/>
                  <a:pt x="121" y="0"/>
                </a:cubicBezTo>
                <a:cubicBezTo>
                  <a:pt x="129" y="0"/>
                  <a:pt x="136" y="3"/>
                  <a:pt x="141" y="9"/>
                </a:cubicBezTo>
                <a:cubicBezTo>
                  <a:pt x="147" y="15"/>
                  <a:pt x="150" y="21"/>
                  <a:pt x="150" y="29"/>
                </a:cubicBezTo>
                <a:cubicBezTo>
                  <a:pt x="150" y="35"/>
                  <a:pt x="148" y="41"/>
                  <a:pt x="145" y="46"/>
                </a:cubicBezTo>
                <a:cubicBezTo>
                  <a:pt x="237" y="46"/>
                  <a:pt x="237" y="46"/>
                  <a:pt x="237" y="46"/>
                </a:cubicBezTo>
                <a:cubicBezTo>
                  <a:pt x="245" y="46"/>
                  <a:pt x="253" y="47"/>
                  <a:pt x="260" y="50"/>
                </a:cubicBezTo>
                <a:cubicBezTo>
                  <a:pt x="268" y="53"/>
                  <a:pt x="275" y="57"/>
                  <a:pt x="282" y="64"/>
                </a:cubicBezTo>
                <a:cubicBezTo>
                  <a:pt x="294" y="76"/>
                  <a:pt x="300" y="91"/>
                  <a:pt x="300" y="109"/>
                </a:cubicBezTo>
                <a:cubicBezTo>
                  <a:pt x="300" y="109"/>
                  <a:pt x="300" y="109"/>
                  <a:pt x="300" y="109"/>
                </a:cubicBezTo>
                <a:cubicBezTo>
                  <a:pt x="300" y="126"/>
                  <a:pt x="294" y="141"/>
                  <a:pt x="282" y="153"/>
                </a:cubicBezTo>
                <a:cubicBezTo>
                  <a:pt x="270" y="165"/>
                  <a:pt x="255" y="171"/>
                  <a:pt x="239" y="172"/>
                </a:cubicBezTo>
                <a:lnTo>
                  <a:pt x="46" y="172"/>
                </a:lnTo>
                <a:close/>
              </a:path>
            </a:pathLst>
          </a:custGeom>
          <a:solidFill>
            <a:srgbClr val="404040"/>
          </a:solidFill>
          <a:ln w="19050">
            <a:solidFill>
              <a:schemeClr val="bg1"/>
            </a:solidFill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932555" y="3285815"/>
            <a:ext cx="1113973" cy="1113971"/>
          </a:xfrm>
          <a:prstGeom prst="ellipse">
            <a:avLst/>
          </a:prstGeom>
          <a:noFill/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200">
              <a:solidFill>
                <a:schemeClr val="accent1">
                  <a:lumMod val="50000"/>
                </a:schemeClr>
              </a:solidFill>
              <a:latin charset="0" pitchFamily="2" typeface="FontAwesome"/>
            </a:endParaRPr>
          </a:p>
        </p:txBody>
      </p:sp>
      <p:sp>
        <p:nvSpPr>
          <p:cNvPr id="34" name="Freeform 154"/>
          <p:cNvSpPr/>
          <p:nvPr/>
        </p:nvSpPr>
        <p:spPr bwMode="auto">
          <a:xfrm>
            <a:off x="8229590" y="3635592"/>
            <a:ext cx="519905" cy="414417"/>
          </a:xfrm>
          <a:custGeom>
            <a:cxnLst>
              <a:cxn ang="0">
                <a:pos x="57" y="12"/>
              </a:cxn>
              <a:cxn ang="0">
                <a:pos x="57" y="14"/>
              </a:cxn>
              <a:cxn ang="0">
                <a:pos x="20" y="51"/>
              </a:cxn>
              <a:cxn ang="0">
                <a:pos x="0" y="45"/>
              </a:cxn>
              <a:cxn ang="0">
                <a:pos x="3" y="45"/>
              </a:cxn>
              <a:cxn ang="0">
                <a:pos x="19" y="40"/>
              </a:cxn>
              <a:cxn ang="0">
                <a:pos x="7" y="31"/>
              </a:cxn>
              <a:cxn ang="0">
                <a:pos x="10" y="31"/>
              </a:cxn>
              <a:cxn ang="0">
                <a:pos x="13" y="31"/>
              </a:cxn>
              <a:cxn ang="0">
                <a:pos x="3" y="18"/>
              </a:cxn>
              <a:cxn ang="0">
                <a:pos x="3" y="18"/>
              </a:cxn>
              <a:cxn ang="0">
                <a:pos x="9" y="19"/>
              </a:cxn>
              <a:cxn ang="0">
                <a:pos x="3" y="9"/>
              </a:cxn>
              <a:cxn ang="0">
                <a:pos x="5" y="2"/>
              </a:cxn>
              <a:cxn ang="0">
                <a:pos x="31" y="16"/>
              </a:cxn>
              <a:cxn ang="0">
                <a:pos x="31" y="13"/>
              </a:cxn>
              <a:cxn ang="0">
                <a:pos x="44" y="0"/>
              </a:cxn>
              <a:cxn ang="0">
                <a:pos x="54" y="4"/>
              </a:cxn>
              <a:cxn ang="0">
                <a:pos x="62" y="1"/>
              </a:cxn>
              <a:cxn ang="0">
                <a:pos x="56" y="8"/>
              </a:cxn>
              <a:cxn ang="0">
                <a:pos x="64" y="6"/>
              </a:cxn>
              <a:cxn ang="0">
                <a:pos x="57" y="12"/>
              </a:cxn>
            </a:cxnLst>
            <a:rect b="b" l="0" r="r" t="0"/>
            <a:pathLst>
              <a:path h="51" w="64">
                <a:moveTo>
                  <a:pt x="57" y="12"/>
                </a:moveTo>
                <a:cubicBezTo>
                  <a:pt x="57" y="13"/>
                  <a:pt x="57" y="14"/>
                  <a:pt x="57" y="14"/>
                </a:cubicBezTo>
                <a:cubicBezTo>
                  <a:pt x="57" y="31"/>
                  <a:pt x="44" y="51"/>
                  <a:pt x="20" y="51"/>
                </a:cubicBezTo>
                <a:cubicBezTo>
                  <a:pt x="13" y="51"/>
                  <a:pt x="6" y="49"/>
                  <a:pt x="0" y="45"/>
                </a:cubicBezTo>
                <a:cubicBezTo>
                  <a:pt x="1" y="45"/>
                  <a:pt x="2" y="45"/>
                  <a:pt x="3" y="45"/>
                </a:cubicBezTo>
                <a:cubicBezTo>
                  <a:pt x="9" y="45"/>
                  <a:pt x="15" y="43"/>
                  <a:pt x="19" y="40"/>
                </a:cubicBezTo>
                <a:cubicBezTo>
                  <a:pt x="14" y="40"/>
                  <a:pt x="9" y="36"/>
                  <a:pt x="7" y="31"/>
                </a:cubicBezTo>
                <a:cubicBezTo>
                  <a:pt x="8" y="31"/>
                  <a:pt x="9" y="31"/>
                  <a:pt x="10" y="31"/>
                </a:cubicBezTo>
                <a:cubicBezTo>
                  <a:pt x="11" y="31"/>
                  <a:pt x="12" y="31"/>
                  <a:pt x="13" y="31"/>
                </a:cubicBezTo>
                <a:cubicBezTo>
                  <a:pt x="7" y="29"/>
                  <a:pt x="3" y="24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5" y="19"/>
                  <a:pt x="7" y="19"/>
                  <a:pt x="9" y="19"/>
                </a:cubicBezTo>
                <a:cubicBezTo>
                  <a:pt x="5" y="17"/>
                  <a:pt x="3" y="13"/>
                  <a:pt x="3" y="9"/>
                </a:cubicBezTo>
                <a:cubicBezTo>
                  <a:pt x="3" y="6"/>
                  <a:pt x="4" y="4"/>
                  <a:pt x="5" y="2"/>
                </a:cubicBezTo>
                <a:cubicBezTo>
                  <a:pt x="11" y="10"/>
                  <a:pt x="21" y="15"/>
                  <a:pt x="31" y="16"/>
                </a:cubicBezTo>
                <a:cubicBezTo>
                  <a:pt x="31" y="15"/>
                  <a:pt x="31" y="14"/>
                  <a:pt x="31" y="13"/>
                </a:cubicBezTo>
                <a:cubicBezTo>
                  <a:pt x="31" y="5"/>
                  <a:pt x="37" y="0"/>
                  <a:pt x="44" y="0"/>
                </a:cubicBezTo>
                <a:cubicBezTo>
                  <a:pt x="48" y="0"/>
                  <a:pt x="51" y="1"/>
                  <a:pt x="54" y="4"/>
                </a:cubicBezTo>
                <a:cubicBezTo>
                  <a:pt x="56" y="3"/>
                  <a:pt x="59" y="2"/>
                  <a:pt x="62" y="1"/>
                </a:cubicBezTo>
                <a:cubicBezTo>
                  <a:pt x="61" y="4"/>
                  <a:pt x="59" y="6"/>
                  <a:pt x="56" y="8"/>
                </a:cubicBezTo>
                <a:cubicBezTo>
                  <a:pt x="59" y="7"/>
                  <a:pt x="61" y="7"/>
                  <a:pt x="64" y="6"/>
                </a:cubicBezTo>
                <a:cubicBezTo>
                  <a:pt x="62" y="8"/>
                  <a:pt x="60" y="11"/>
                  <a:pt x="57" y="12"/>
                </a:cubicBezTo>
                <a:close/>
              </a:path>
            </a:pathLst>
          </a:custGeom>
          <a:solidFill>
            <a:srgbClr val="40404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0083216" y="3285815"/>
            <a:ext cx="1113973" cy="1113971"/>
          </a:xfrm>
          <a:prstGeom prst="ellipse">
            <a:avLst/>
          </a:prstGeom>
          <a:noFill/>
          <a:ln>
            <a:solidFill>
              <a:srgbClr val="498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200">
              <a:solidFill>
                <a:schemeClr val="accent1">
                  <a:lumMod val="50000"/>
                </a:schemeClr>
              </a:solidFill>
              <a:latin charset="0" pitchFamily="2" typeface="FontAwesome"/>
            </a:endParaRPr>
          </a:p>
        </p:txBody>
      </p:sp>
      <p:sp>
        <p:nvSpPr>
          <p:cNvPr id="36" name="Freeform 141"/>
          <p:cNvSpPr>
            <a:spLocks noEditPoints="1"/>
          </p:cNvSpPr>
          <p:nvPr/>
        </p:nvSpPr>
        <p:spPr bwMode="auto">
          <a:xfrm>
            <a:off x="10401036" y="3670340"/>
            <a:ext cx="478335" cy="344921"/>
          </a:xfrm>
          <a:custGeom>
            <a:cxnLst>
              <a:cxn ang="0">
                <a:pos x="67" y="41"/>
              </a:cxn>
              <a:cxn ang="0">
                <a:pos x="59" y="48"/>
              </a:cxn>
              <a:cxn ang="0">
                <a:pos x="34" y="49"/>
              </a:cxn>
              <a:cxn ang="0">
                <a:pos x="8" y="48"/>
              </a:cxn>
              <a:cxn ang="0">
                <a:pos x="1" y="41"/>
              </a:cxn>
              <a:cxn ang="0">
                <a:pos x="0" y="25"/>
              </a:cxn>
              <a:cxn ang="0">
                <a:pos x="1" y="8"/>
              </a:cxn>
              <a:cxn ang="0">
                <a:pos x="8" y="1"/>
              </a:cxn>
              <a:cxn ang="0">
                <a:pos x="34" y="0"/>
              </a:cxn>
              <a:cxn ang="0">
                <a:pos x="59" y="1"/>
              </a:cxn>
              <a:cxn ang="0">
                <a:pos x="67" y="8"/>
              </a:cxn>
              <a:cxn ang="0">
                <a:pos x="68" y="25"/>
              </a:cxn>
              <a:cxn ang="0">
                <a:pos x="67" y="41"/>
              </a:cxn>
              <a:cxn ang="0">
                <a:pos x="47" y="23"/>
              </a:cxn>
              <a:cxn ang="0">
                <a:pos x="28" y="11"/>
              </a:cxn>
              <a:cxn ang="0">
                <a:pos x="25" y="10"/>
              </a:cxn>
              <a:cxn ang="0">
                <a:pos x="24" y="13"/>
              </a:cxn>
              <a:cxn ang="0">
                <a:pos x="24" y="37"/>
              </a:cxn>
              <a:cxn ang="0">
                <a:pos x="25" y="39"/>
              </a:cxn>
              <a:cxn ang="0">
                <a:pos x="26" y="39"/>
              </a:cxn>
              <a:cxn ang="0">
                <a:pos x="28" y="39"/>
              </a:cxn>
              <a:cxn ang="0">
                <a:pos x="47" y="27"/>
              </a:cxn>
              <a:cxn ang="0">
                <a:pos x="48" y="25"/>
              </a:cxn>
              <a:cxn ang="0">
                <a:pos x="47" y="23"/>
              </a:cxn>
            </a:cxnLst>
            <a:rect b="b" l="0" r="r" t="0"/>
            <a:pathLst>
              <a:path h="49" w="68">
                <a:moveTo>
                  <a:pt x="67" y="41"/>
                </a:moveTo>
                <a:cubicBezTo>
                  <a:pt x="66" y="45"/>
                  <a:pt x="63" y="48"/>
                  <a:pt x="59" y="48"/>
                </a:cubicBezTo>
                <a:cubicBezTo>
                  <a:pt x="51" y="49"/>
                  <a:pt x="42" y="49"/>
                  <a:pt x="34" y="49"/>
                </a:cubicBezTo>
                <a:cubicBezTo>
                  <a:pt x="25" y="49"/>
                  <a:pt x="17" y="49"/>
                  <a:pt x="8" y="48"/>
                </a:cubicBezTo>
                <a:cubicBezTo>
                  <a:pt x="5" y="48"/>
                  <a:pt x="2" y="45"/>
                  <a:pt x="1" y="41"/>
                </a:cubicBezTo>
                <a:cubicBezTo>
                  <a:pt x="0" y="36"/>
                  <a:pt x="0" y="30"/>
                  <a:pt x="0" y="25"/>
                </a:cubicBezTo>
                <a:cubicBezTo>
                  <a:pt x="0" y="19"/>
                  <a:pt x="0" y="14"/>
                  <a:pt x="1" y="8"/>
                </a:cubicBezTo>
                <a:cubicBezTo>
                  <a:pt x="2" y="5"/>
                  <a:pt x="5" y="2"/>
                  <a:pt x="8" y="1"/>
                </a:cubicBezTo>
                <a:cubicBezTo>
                  <a:pt x="17" y="0"/>
                  <a:pt x="25" y="0"/>
                  <a:pt x="34" y="0"/>
                </a:cubicBezTo>
                <a:cubicBezTo>
                  <a:pt x="42" y="0"/>
                  <a:pt x="51" y="0"/>
                  <a:pt x="59" y="1"/>
                </a:cubicBezTo>
                <a:cubicBezTo>
                  <a:pt x="63" y="2"/>
                  <a:pt x="66" y="5"/>
                  <a:pt x="67" y="8"/>
                </a:cubicBezTo>
                <a:cubicBezTo>
                  <a:pt x="68" y="14"/>
                  <a:pt x="68" y="19"/>
                  <a:pt x="68" y="25"/>
                </a:cubicBezTo>
                <a:cubicBezTo>
                  <a:pt x="68" y="30"/>
                  <a:pt x="68" y="36"/>
                  <a:pt x="67" y="41"/>
                </a:cubicBezTo>
                <a:close/>
                <a:moveTo>
                  <a:pt x="47" y="23"/>
                </a:moveTo>
                <a:cubicBezTo>
                  <a:pt x="28" y="11"/>
                  <a:pt x="28" y="11"/>
                  <a:pt x="28" y="11"/>
                </a:cubicBezTo>
                <a:cubicBezTo>
                  <a:pt x="27" y="10"/>
                  <a:pt x="26" y="10"/>
                  <a:pt x="25" y="10"/>
                </a:cubicBezTo>
                <a:cubicBezTo>
                  <a:pt x="25" y="11"/>
                  <a:pt x="24" y="12"/>
                  <a:pt x="24" y="13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8"/>
                  <a:pt x="25" y="39"/>
                  <a:pt x="25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7" y="39"/>
                  <a:pt x="27" y="39"/>
                  <a:pt x="28" y="39"/>
                </a:cubicBezTo>
                <a:cubicBezTo>
                  <a:pt x="47" y="27"/>
                  <a:pt x="47" y="27"/>
                  <a:pt x="47" y="27"/>
                </a:cubicBezTo>
                <a:cubicBezTo>
                  <a:pt x="48" y="26"/>
                  <a:pt x="48" y="26"/>
                  <a:pt x="48" y="25"/>
                </a:cubicBezTo>
                <a:cubicBezTo>
                  <a:pt x="48" y="24"/>
                  <a:pt x="48" y="23"/>
                  <a:pt x="47" y="23"/>
                </a:cubicBezTo>
                <a:close/>
              </a:path>
            </a:pathLst>
          </a:custGeom>
          <a:solidFill>
            <a:srgbClr val="498190"/>
          </a:solidFill>
          <a:ln w="9525">
            <a:solidFill>
              <a:srgbClr val="498190"/>
            </a:solidFill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736859" y="3285815"/>
            <a:ext cx="1113973" cy="1113971"/>
          </a:xfrm>
          <a:prstGeom prst="ellipse">
            <a:avLst/>
          </a:prstGeom>
          <a:noFill/>
          <a:ln>
            <a:solidFill>
              <a:srgbClr val="498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200">
              <a:solidFill>
                <a:schemeClr val="accent1">
                  <a:lumMod val="50000"/>
                </a:schemeClr>
              </a:solidFill>
              <a:latin charset="0" pitchFamily="2" typeface="FontAwesome"/>
            </a:endParaRPr>
          </a:p>
        </p:txBody>
      </p:sp>
      <p:sp>
        <p:nvSpPr>
          <p:cNvPr id="38" name="Freeform 83"/>
          <p:cNvSpPr/>
          <p:nvPr/>
        </p:nvSpPr>
        <p:spPr bwMode="auto">
          <a:xfrm>
            <a:off x="6103286" y="3652240"/>
            <a:ext cx="381121" cy="381121"/>
          </a:xfrm>
          <a:custGeom>
            <a:cxnLst>
              <a:cxn ang="0">
                <a:pos x="44" y="55"/>
              </a:cxn>
              <a:cxn ang="0">
                <a:pos x="37" y="55"/>
              </a:cxn>
              <a:cxn ang="0">
                <a:pos x="37" y="33"/>
              </a:cxn>
              <a:cxn ang="0">
                <a:pos x="45" y="33"/>
              </a:cxn>
              <a:cxn ang="0">
                <a:pos x="46" y="25"/>
              </a:cxn>
              <a:cxn ang="0">
                <a:pos x="37" y="25"/>
              </a:cxn>
              <a:cxn ang="0">
                <a:pos x="37" y="20"/>
              </a:cxn>
              <a:cxn ang="0">
                <a:pos x="42" y="16"/>
              </a:cxn>
              <a:cxn ang="0">
                <a:pos x="47" y="16"/>
              </a:cxn>
              <a:cxn ang="0">
                <a:pos x="47" y="9"/>
              </a:cxn>
              <a:cxn ang="0">
                <a:pos x="40" y="8"/>
              </a:cxn>
              <a:cxn ang="0">
                <a:pos x="29" y="19"/>
              </a:cxn>
              <a:cxn ang="0">
                <a:pos x="29" y="25"/>
              </a:cxn>
              <a:cxn ang="0">
                <a:pos x="21" y="25"/>
              </a:cxn>
              <a:cxn ang="0">
                <a:pos x="21" y="33"/>
              </a:cxn>
              <a:cxn ang="0">
                <a:pos x="29" y="33"/>
              </a:cxn>
              <a:cxn ang="0">
                <a:pos x="29" y="55"/>
              </a:cxn>
              <a:cxn ang="0">
                <a:pos x="10" y="55"/>
              </a:cxn>
              <a:cxn ang="0">
                <a:pos x="0" y="45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5"/>
              </a:cxn>
              <a:cxn ang="0">
                <a:pos x="44" y="55"/>
              </a:cxn>
            </a:cxnLst>
            <a:rect b="b" l="0" r="r" t="0"/>
            <a:pathLst>
              <a:path h="55" w="55">
                <a:moveTo>
                  <a:pt x="44" y="55"/>
                </a:moveTo>
                <a:cubicBezTo>
                  <a:pt x="37" y="55"/>
                  <a:pt x="37" y="55"/>
                  <a:pt x="37" y="55"/>
                </a:cubicBezTo>
                <a:cubicBezTo>
                  <a:pt x="37" y="33"/>
                  <a:pt x="37" y="33"/>
                  <a:pt x="37" y="33"/>
                </a:cubicBezTo>
                <a:cubicBezTo>
                  <a:pt x="45" y="33"/>
                  <a:pt x="45" y="33"/>
                  <a:pt x="45" y="33"/>
                </a:cubicBezTo>
                <a:cubicBezTo>
                  <a:pt x="46" y="25"/>
                  <a:pt x="46" y="25"/>
                  <a:pt x="46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0"/>
                  <a:pt x="37" y="20"/>
                  <a:pt x="37" y="20"/>
                </a:cubicBezTo>
                <a:cubicBezTo>
                  <a:pt x="37" y="18"/>
                  <a:pt x="38" y="16"/>
                  <a:pt x="42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9"/>
                  <a:pt x="47" y="9"/>
                  <a:pt x="47" y="9"/>
                </a:cubicBezTo>
                <a:cubicBezTo>
                  <a:pt x="45" y="9"/>
                  <a:pt x="43" y="8"/>
                  <a:pt x="40" y="8"/>
                </a:cubicBezTo>
                <a:cubicBezTo>
                  <a:pt x="34" y="8"/>
                  <a:pt x="29" y="12"/>
                  <a:pt x="29" y="19"/>
                </a:cubicBezTo>
                <a:cubicBezTo>
                  <a:pt x="29" y="25"/>
                  <a:pt x="29" y="25"/>
                  <a:pt x="29" y="25"/>
                </a:cubicBezTo>
                <a:cubicBezTo>
                  <a:pt x="21" y="25"/>
                  <a:pt x="21" y="25"/>
                  <a:pt x="21" y="25"/>
                </a:cubicBezTo>
                <a:cubicBezTo>
                  <a:pt x="21" y="33"/>
                  <a:pt x="21" y="33"/>
                  <a:pt x="21" y="33"/>
                </a:cubicBezTo>
                <a:cubicBezTo>
                  <a:pt x="29" y="33"/>
                  <a:pt x="29" y="33"/>
                  <a:pt x="29" y="33"/>
                </a:cubicBezTo>
                <a:cubicBezTo>
                  <a:pt x="29" y="55"/>
                  <a:pt x="29" y="55"/>
                  <a:pt x="29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5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cubicBezTo>
                  <a:pt x="55" y="45"/>
                  <a:pt x="55" y="45"/>
                  <a:pt x="55" y="45"/>
                </a:cubicBezTo>
                <a:cubicBezTo>
                  <a:pt x="55" y="50"/>
                  <a:pt x="50" y="55"/>
                  <a:pt x="44" y="55"/>
                </a:cubicBez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35" name="TextBox 51"/>
          <p:cNvSpPr txBox="1"/>
          <p:nvPr/>
        </p:nvSpPr>
        <p:spPr>
          <a:xfrm>
            <a:off x="5213097" y="1915441"/>
            <a:ext cx="6413178" cy="89611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altLang="en-US" lang="zh-CN" smtClean="0" sz="1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优页PPT，做最用心的PPT，为创造价值而P。点击此出编辑文本内容，以表达您的项目详细资料，建议您在展示时采用微软雅黑字体。您也可以根据您的实际需求对文档之中的字体、图标、图片进行进一步修改美化，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5215003" y="1522857"/>
            <a:ext cx="156410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5570056" y="4618806"/>
            <a:ext cx="156410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40" name="Text Placeholder 1"/>
          <p:cNvSpPr txBox="1"/>
          <p:nvPr/>
        </p:nvSpPr>
        <p:spPr>
          <a:xfrm>
            <a:off x="5413420" y="4960648"/>
            <a:ext cx="1877375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7734136" y="4618806"/>
            <a:ext cx="156410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42" name="Text Placeholder 1"/>
          <p:cNvSpPr txBox="1"/>
          <p:nvPr/>
        </p:nvSpPr>
        <p:spPr>
          <a:xfrm>
            <a:off x="7577500" y="4960648"/>
            <a:ext cx="1877375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9905535" y="4615518"/>
            <a:ext cx="156410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44" name="Text Placeholder 1"/>
          <p:cNvSpPr txBox="1"/>
          <p:nvPr/>
        </p:nvSpPr>
        <p:spPr>
          <a:xfrm>
            <a:off x="9748899" y="4957360"/>
            <a:ext cx="1877375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40882" y="292345"/>
            <a:ext cx="2458352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200">
                <a:solidFill>
                  <a:srgbClr val="49819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</p:spTree>
    <p:extLst>
      <p:ext uri="{BB962C8B-B14F-4D97-AF65-F5344CB8AC3E}">
        <p14:creationId val="1613999975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Freeform 5"/>
          <p:cNvSpPr/>
          <p:nvPr/>
        </p:nvSpPr>
        <p:spPr bwMode="auto">
          <a:xfrm>
            <a:off x="2765106" y="1781576"/>
            <a:ext cx="2961755" cy="2120694"/>
          </a:xfrm>
          <a:custGeom>
            <a:gdLst>
              <a:gd fmla="*/ 406 w 2747" name="T0"/>
              <a:gd fmla="*/ 1820 h 1968" name="T1"/>
              <a:gd fmla="*/ 679 w 2747" name="T2"/>
              <a:gd fmla="*/ 1968 h 1968" name="T3"/>
              <a:gd fmla="*/ 852 w 2747" name="T4"/>
              <a:gd fmla="*/ 1919 h 1968" name="T5"/>
              <a:gd fmla="*/ 971 w 2747" name="T6"/>
              <a:gd fmla="*/ 1941 h 1968" name="T7"/>
              <a:gd fmla="*/ 1245 w 2747" name="T8"/>
              <a:gd fmla="*/ 1792 h 1968" name="T9"/>
              <a:gd fmla="*/ 1251 w 2747" name="T10"/>
              <a:gd fmla="*/ 1792 h 1968" name="T11"/>
              <a:gd fmla="*/ 1571 w 2747" name="T12"/>
              <a:gd fmla="*/ 1530 h 1968" name="T13"/>
              <a:gd fmla="*/ 1692 w 2747" name="T14"/>
              <a:gd fmla="*/ 1554 h 1968" name="T15"/>
              <a:gd fmla="*/ 1994 w 2747" name="T16"/>
              <a:gd fmla="*/ 1351 h 1968" name="T17"/>
              <a:gd fmla="*/ 2160 w 2747" name="T18"/>
              <a:gd fmla="*/ 1397 h 1968" name="T19"/>
              <a:gd fmla="*/ 2456 w 2747" name="T20"/>
              <a:gd fmla="*/ 1207 h 1968" name="T21"/>
              <a:gd fmla="*/ 2747 w 2747" name="T22"/>
              <a:gd fmla="*/ 882 h 1968" name="T23"/>
              <a:gd fmla="*/ 2505 w 2747" name="T24"/>
              <a:gd fmla="*/ 567 h 1968" name="T25"/>
              <a:gd fmla="*/ 2114 w 2747" name="T26"/>
              <a:gd fmla="*/ 230 h 1968" name="T27"/>
              <a:gd fmla="*/ 2036 w 2747" name="T28"/>
              <a:gd fmla="*/ 238 h 1968" name="T29"/>
              <a:gd fmla="*/ 1884 w 2747" name="T30"/>
              <a:gd fmla="*/ 138 h 1968" name="T31"/>
              <a:gd fmla="*/ 1831 w 2747" name="T32"/>
              <a:gd fmla="*/ 147 h 1968" name="T33"/>
              <a:gd fmla="*/ 1523 w 2747" name="T34"/>
              <a:gd fmla="*/ 0 h 1968" name="T35"/>
              <a:gd fmla="*/ 1196 w 2747" name="T36"/>
              <a:gd fmla="*/ 174 h 1968" name="T37"/>
              <a:gd fmla="*/ 956 w 2747" name="T38"/>
              <a:gd fmla="*/ 92 h 1968" name="T39"/>
              <a:gd fmla="*/ 593 w 2747" name="T40"/>
              <a:gd fmla="*/ 330 h 1968" name="T41"/>
              <a:gd fmla="*/ 576 w 2747" name="T42"/>
              <a:gd fmla="*/ 330 h 1968" name="T43"/>
              <a:gd fmla="*/ 181 w 2747" name="T44"/>
              <a:gd fmla="*/ 725 h 1968" name="T45"/>
              <a:gd fmla="*/ 186 w 2747" name="T46"/>
              <a:gd fmla="*/ 789 h 1968" name="T47"/>
              <a:gd fmla="*/ 77 w 2747" name="T48"/>
              <a:gd fmla="*/ 944 h 1968" name="T49"/>
              <a:gd fmla="*/ 126 w 2747" name="T50"/>
              <a:gd fmla="*/ 1062 h 1968" name="T51"/>
              <a:gd fmla="*/ 0 w 2747" name="T52"/>
              <a:gd fmla="*/ 1374 h 1968" name="T53"/>
              <a:gd fmla="*/ 406 w 2747" name="T54"/>
              <a:gd fmla="*/ 1820 h 1968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1968" w="2747">
                <a:moveTo>
                  <a:pt x="406" y="1820"/>
                </a:moveTo>
                <a:cubicBezTo>
                  <a:pt x="465" y="1909"/>
                  <a:pt x="565" y="1968"/>
                  <a:pt x="679" y="1968"/>
                </a:cubicBezTo>
                <a:cubicBezTo>
                  <a:pt x="743" y="1968"/>
                  <a:pt x="802" y="1950"/>
                  <a:pt x="852" y="1919"/>
                </a:cubicBezTo>
                <a:cubicBezTo>
                  <a:pt x="889" y="1933"/>
                  <a:pt x="929" y="1941"/>
                  <a:pt x="971" y="1941"/>
                </a:cubicBezTo>
                <a:cubicBezTo>
                  <a:pt x="1086" y="1941"/>
                  <a:pt x="1187" y="1882"/>
                  <a:pt x="1245" y="1792"/>
                </a:cubicBezTo>
                <a:cubicBezTo>
                  <a:pt x="1247" y="1792"/>
                  <a:pt x="1249" y="1792"/>
                  <a:pt x="1251" y="1792"/>
                </a:cubicBezTo>
                <a:cubicBezTo>
                  <a:pt x="1409" y="1792"/>
                  <a:pt x="1541" y="1679"/>
                  <a:pt x="1571" y="1530"/>
                </a:cubicBezTo>
                <a:cubicBezTo>
                  <a:pt x="1608" y="1545"/>
                  <a:pt x="1649" y="1554"/>
                  <a:pt x="1692" y="1554"/>
                </a:cubicBezTo>
                <a:cubicBezTo>
                  <a:pt x="1829" y="1554"/>
                  <a:pt x="1945" y="1470"/>
                  <a:pt x="1994" y="1351"/>
                </a:cubicBezTo>
                <a:cubicBezTo>
                  <a:pt x="2043" y="1380"/>
                  <a:pt x="2099" y="1397"/>
                  <a:pt x="2160" y="1397"/>
                </a:cubicBezTo>
                <a:cubicBezTo>
                  <a:pt x="2292" y="1397"/>
                  <a:pt x="2405" y="1319"/>
                  <a:pt x="2456" y="1207"/>
                </a:cubicBezTo>
                <a:cubicBezTo>
                  <a:pt x="2620" y="1189"/>
                  <a:pt x="2747" y="1051"/>
                  <a:pt x="2747" y="882"/>
                </a:cubicBezTo>
                <a:cubicBezTo>
                  <a:pt x="2747" y="731"/>
                  <a:pt x="2644" y="604"/>
                  <a:pt x="2505" y="567"/>
                </a:cubicBezTo>
                <a:cubicBezTo>
                  <a:pt x="2477" y="377"/>
                  <a:pt x="2313" y="230"/>
                  <a:pt x="2114" y="230"/>
                </a:cubicBezTo>
                <a:cubicBezTo>
                  <a:pt x="2087" y="230"/>
                  <a:pt x="2061" y="233"/>
                  <a:pt x="2036" y="238"/>
                </a:cubicBezTo>
                <a:cubicBezTo>
                  <a:pt x="2010" y="179"/>
                  <a:pt x="1952" y="138"/>
                  <a:pt x="1884" y="138"/>
                </a:cubicBezTo>
                <a:cubicBezTo>
                  <a:pt x="1865" y="138"/>
                  <a:pt x="1847" y="141"/>
                  <a:pt x="1831" y="147"/>
                </a:cubicBezTo>
                <a:cubicBezTo>
                  <a:pt x="1758" y="57"/>
                  <a:pt x="1648" y="0"/>
                  <a:pt x="1523" y="0"/>
                </a:cubicBezTo>
                <a:cubicBezTo>
                  <a:pt x="1387" y="0"/>
                  <a:pt x="1267" y="69"/>
                  <a:pt x="1196" y="174"/>
                </a:cubicBezTo>
                <a:cubicBezTo>
                  <a:pt x="1129" y="123"/>
                  <a:pt x="1046" y="92"/>
                  <a:pt x="956" y="92"/>
                </a:cubicBezTo>
                <a:cubicBezTo>
                  <a:pt x="793" y="92"/>
                  <a:pt x="653" y="190"/>
                  <a:pt x="593" y="330"/>
                </a:cubicBezTo>
                <a:cubicBezTo>
                  <a:pt x="587" y="330"/>
                  <a:pt x="581" y="330"/>
                  <a:pt x="576" y="330"/>
                </a:cubicBezTo>
                <a:cubicBezTo>
                  <a:pt x="357" y="330"/>
                  <a:pt x="181" y="507"/>
                  <a:pt x="181" y="725"/>
                </a:cubicBezTo>
                <a:cubicBezTo>
                  <a:pt x="181" y="747"/>
                  <a:pt x="182" y="768"/>
                  <a:pt x="186" y="789"/>
                </a:cubicBezTo>
                <a:cubicBezTo>
                  <a:pt x="122" y="812"/>
                  <a:pt x="77" y="873"/>
                  <a:pt x="77" y="944"/>
                </a:cubicBezTo>
                <a:cubicBezTo>
                  <a:pt x="77" y="990"/>
                  <a:pt x="96" y="1032"/>
                  <a:pt x="126" y="1062"/>
                </a:cubicBezTo>
                <a:cubicBezTo>
                  <a:pt x="48" y="1142"/>
                  <a:pt x="0" y="1252"/>
                  <a:pt x="0" y="1374"/>
                </a:cubicBezTo>
                <a:cubicBezTo>
                  <a:pt x="0" y="1607"/>
                  <a:pt x="178" y="1799"/>
                  <a:pt x="406" y="1820"/>
                </a:cubicBezTo>
                <a:close/>
              </a:path>
            </a:pathLst>
          </a:custGeom>
          <a:noFill/>
          <a:ln cap="flat" w="84138">
            <a:solidFill>
              <a:srgbClr val="498190"/>
            </a:solidFill>
            <a:prstDash val="solid"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GB">
              <a:latin charset="-122" panose="020b0503020204020204" pitchFamily="34" typeface="微软雅黑"/>
            </a:endParaRPr>
          </a:p>
        </p:txBody>
      </p:sp>
      <p:sp>
        <p:nvSpPr>
          <p:cNvPr id="18" name="Freeform 6"/>
          <p:cNvSpPr>
            <a:spLocks noEditPoints="1"/>
          </p:cNvSpPr>
          <p:nvPr/>
        </p:nvSpPr>
        <p:spPr bwMode="auto">
          <a:xfrm>
            <a:off x="4638756" y="2697583"/>
            <a:ext cx="273415" cy="273415"/>
          </a:xfrm>
          <a:custGeom>
            <a:gdLst>
              <a:gd fmla="*/ 85 w 254" name="T0"/>
              <a:gd fmla="*/ 215 h 254" name="T1"/>
              <a:gd fmla="*/ 90 w 254" name="T2"/>
              <a:gd fmla="*/ 249 h 254" name="T3"/>
              <a:gd fmla="*/ 119 w 254" name="T4"/>
              <a:gd fmla="*/ 254 h 254" name="T5"/>
              <a:gd fmla="*/ 135 w 254" name="T6"/>
              <a:gd fmla="*/ 224 h 254" name="T7"/>
              <a:gd fmla="*/ 160 w 254" name="T8"/>
              <a:gd fmla="*/ 219 h 254" name="T9"/>
              <a:gd fmla="*/ 187 w 254" name="T10"/>
              <a:gd fmla="*/ 239 h 254" name="T11"/>
              <a:gd fmla="*/ 212 w 254" name="T12"/>
              <a:gd fmla="*/ 222 h 254" name="T13"/>
              <a:gd fmla="*/ 202 w 254" name="T14"/>
              <a:gd fmla="*/ 189 h 254" name="T15"/>
              <a:gd fmla="*/ 215 w 254" name="T16"/>
              <a:gd fmla="*/ 169 h 254" name="T17"/>
              <a:gd fmla="*/ 249 w 254" name="T18"/>
              <a:gd fmla="*/ 164 h 254" name="T19"/>
              <a:gd fmla="*/ 254 w 254" name="T20"/>
              <a:gd fmla="*/ 134 h 254" name="T21"/>
              <a:gd fmla="*/ 224 w 254" name="T22"/>
              <a:gd fmla="*/ 118 h 254" name="T23"/>
              <a:gd fmla="*/ 218 w 254" name="T24"/>
              <a:gd fmla="*/ 95 h 254" name="T25"/>
              <a:gd fmla="*/ 239 w 254" name="T26"/>
              <a:gd fmla="*/ 67 h 254" name="T27"/>
              <a:gd fmla="*/ 222 w 254" name="T28"/>
              <a:gd fmla="*/ 43 h 254" name="T29"/>
              <a:gd fmla="*/ 189 w 254" name="T30"/>
              <a:gd fmla="*/ 53 h 254" name="T31"/>
              <a:gd fmla="*/ 169 w 254" name="T32"/>
              <a:gd fmla="*/ 40 h 254" name="T33"/>
              <a:gd fmla="*/ 164 w 254" name="T34"/>
              <a:gd fmla="*/ 6 h 254" name="T35"/>
              <a:gd fmla="*/ 134 w 254" name="T36"/>
              <a:gd fmla="*/ 0 h 254" name="T37"/>
              <a:gd fmla="*/ 119 w 254" name="T38"/>
              <a:gd fmla="*/ 31 h 254" name="T39"/>
              <a:gd fmla="*/ 94 w 254" name="T40"/>
              <a:gd fmla="*/ 36 h 254" name="T41"/>
              <a:gd fmla="*/ 67 w 254" name="T42"/>
              <a:gd fmla="*/ 15 h 254" name="T43"/>
              <a:gd fmla="*/ 42 w 254" name="T44"/>
              <a:gd fmla="*/ 33 h 254" name="T45"/>
              <a:gd fmla="*/ 52 w 254" name="T46"/>
              <a:gd fmla="*/ 65 h 254" name="T47"/>
              <a:gd fmla="*/ 39 w 254" name="T48"/>
              <a:gd fmla="*/ 86 h 254" name="T49"/>
              <a:gd fmla="*/ 6 w 254" name="T50"/>
              <a:gd fmla="*/ 91 h 254" name="T51"/>
              <a:gd fmla="*/ 0 w 254" name="T52"/>
              <a:gd fmla="*/ 121 h 254" name="T53"/>
              <a:gd fmla="*/ 30 w 254" name="T54"/>
              <a:gd fmla="*/ 136 h 254" name="T55"/>
              <a:gd fmla="*/ 35 w 254" name="T56"/>
              <a:gd fmla="*/ 160 h 254" name="T57"/>
              <a:gd fmla="*/ 15 w 254" name="T58"/>
              <a:gd fmla="*/ 187 h 254" name="T59"/>
              <a:gd fmla="*/ 32 w 254" name="T60"/>
              <a:gd fmla="*/ 212 h 254" name="T61"/>
              <a:gd fmla="*/ 64 w 254" name="T62"/>
              <a:gd fmla="*/ 201 h 254" name="T63"/>
              <a:gd fmla="*/ 85 w 254" name="T64"/>
              <a:gd fmla="*/ 215 h 254" name="T65"/>
              <a:gd fmla="*/ 93 w 254" name="T66"/>
              <a:gd fmla="*/ 160 h 254" name="T67"/>
              <a:gd fmla="*/ 79 w 254" name="T68"/>
              <a:gd fmla="*/ 126 h 254" name="T69"/>
              <a:gd fmla="*/ 81 w 254" name="T70"/>
              <a:gd fmla="*/ 115 h 254" name="T71"/>
              <a:gd fmla="*/ 128 w 254" name="T72"/>
              <a:gd fmla="*/ 79 h 254" name="T73"/>
              <a:gd fmla="*/ 175 w 254" name="T74"/>
              <a:gd fmla="*/ 128 h 254" name="T75"/>
              <a:gd fmla="*/ 173 w 254" name="T76"/>
              <a:gd fmla="*/ 140 h 254" name="T77"/>
              <a:gd fmla="*/ 173 w 254" name="T78"/>
              <a:gd fmla="*/ 140 h 254" name="T79"/>
              <a:gd fmla="*/ 126 w 254" name="T80"/>
              <a:gd fmla="*/ 175 h 254" name="T81"/>
              <a:gd fmla="*/ 93 w 254" name="T82"/>
              <a:gd fmla="*/ 160 h 254" name="T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b="b" l="0" r="r" t="0"/>
            <a:pathLst>
              <a:path h="254" w="254">
                <a:moveTo>
                  <a:pt x="85" y="215"/>
                </a:moveTo>
                <a:cubicBezTo>
                  <a:pt x="90" y="249"/>
                  <a:pt x="90" y="249"/>
                  <a:pt x="90" y="249"/>
                </a:cubicBezTo>
                <a:cubicBezTo>
                  <a:pt x="119" y="254"/>
                  <a:pt x="119" y="254"/>
                  <a:pt x="119" y="254"/>
                </a:cubicBezTo>
                <a:cubicBezTo>
                  <a:pt x="135" y="224"/>
                  <a:pt x="135" y="224"/>
                  <a:pt x="135" y="224"/>
                </a:cubicBezTo>
                <a:cubicBezTo>
                  <a:pt x="144" y="223"/>
                  <a:pt x="152" y="221"/>
                  <a:pt x="160" y="219"/>
                </a:cubicBezTo>
                <a:cubicBezTo>
                  <a:pt x="187" y="239"/>
                  <a:pt x="187" y="239"/>
                  <a:pt x="187" y="239"/>
                </a:cubicBezTo>
                <a:cubicBezTo>
                  <a:pt x="212" y="222"/>
                  <a:pt x="212" y="222"/>
                  <a:pt x="212" y="222"/>
                </a:cubicBezTo>
                <a:cubicBezTo>
                  <a:pt x="202" y="189"/>
                  <a:pt x="202" y="189"/>
                  <a:pt x="202" y="189"/>
                </a:cubicBezTo>
                <a:cubicBezTo>
                  <a:pt x="207" y="183"/>
                  <a:pt x="211" y="176"/>
                  <a:pt x="215" y="169"/>
                </a:cubicBezTo>
                <a:cubicBezTo>
                  <a:pt x="249" y="164"/>
                  <a:pt x="249" y="164"/>
                  <a:pt x="249" y="164"/>
                </a:cubicBezTo>
                <a:cubicBezTo>
                  <a:pt x="254" y="134"/>
                  <a:pt x="254" y="134"/>
                  <a:pt x="254" y="134"/>
                </a:cubicBezTo>
                <a:cubicBezTo>
                  <a:pt x="224" y="118"/>
                  <a:pt x="224" y="118"/>
                  <a:pt x="224" y="118"/>
                </a:cubicBezTo>
                <a:cubicBezTo>
                  <a:pt x="223" y="110"/>
                  <a:pt x="221" y="102"/>
                  <a:pt x="218" y="95"/>
                </a:cubicBezTo>
                <a:cubicBezTo>
                  <a:pt x="239" y="67"/>
                  <a:pt x="239" y="67"/>
                  <a:pt x="239" y="67"/>
                </a:cubicBezTo>
                <a:cubicBezTo>
                  <a:pt x="222" y="43"/>
                  <a:pt x="222" y="43"/>
                  <a:pt x="222" y="43"/>
                </a:cubicBezTo>
                <a:cubicBezTo>
                  <a:pt x="189" y="53"/>
                  <a:pt x="189" y="53"/>
                  <a:pt x="189" y="53"/>
                </a:cubicBezTo>
                <a:cubicBezTo>
                  <a:pt x="183" y="48"/>
                  <a:pt x="176" y="43"/>
                  <a:pt x="169" y="40"/>
                </a:cubicBezTo>
                <a:cubicBezTo>
                  <a:pt x="164" y="6"/>
                  <a:pt x="164" y="6"/>
                  <a:pt x="164" y="6"/>
                </a:cubicBezTo>
                <a:cubicBezTo>
                  <a:pt x="134" y="0"/>
                  <a:pt x="134" y="0"/>
                  <a:pt x="134" y="0"/>
                </a:cubicBezTo>
                <a:cubicBezTo>
                  <a:pt x="119" y="31"/>
                  <a:pt x="119" y="31"/>
                  <a:pt x="119" y="31"/>
                </a:cubicBezTo>
                <a:cubicBezTo>
                  <a:pt x="110" y="31"/>
                  <a:pt x="102" y="33"/>
                  <a:pt x="94" y="36"/>
                </a:cubicBezTo>
                <a:cubicBezTo>
                  <a:pt x="67" y="15"/>
                  <a:pt x="67" y="15"/>
                  <a:pt x="67" y="15"/>
                </a:cubicBezTo>
                <a:cubicBezTo>
                  <a:pt x="42" y="33"/>
                  <a:pt x="42" y="33"/>
                  <a:pt x="42" y="33"/>
                </a:cubicBezTo>
                <a:cubicBezTo>
                  <a:pt x="52" y="65"/>
                  <a:pt x="52" y="65"/>
                  <a:pt x="52" y="65"/>
                </a:cubicBezTo>
                <a:cubicBezTo>
                  <a:pt x="47" y="72"/>
                  <a:pt x="43" y="79"/>
                  <a:pt x="39" y="86"/>
                </a:cubicBezTo>
                <a:cubicBezTo>
                  <a:pt x="6" y="91"/>
                  <a:pt x="6" y="91"/>
                  <a:pt x="6" y="91"/>
                </a:cubicBezTo>
                <a:cubicBezTo>
                  <a:pt x="0" y="121"/>
                  <a:pt x="0" y="121"/>
                  <a:pt x="0" y="121"/>
                </a:cubicBezTo>
                <a:cubicBezTo>
                  <a:pt x="30" y="136"/>
                  <a:pt x="30" y="136"/>
                  <a:pt x="30" y="136"/>
                </a:cubicBezTo>
                <a:cubicBezTo>
                  <a:pt x="31" y="144"/>
                  <a:pt x="33" y="152"/>
                  <a:pt x="35" y="160"/>
                </a:cubicBezTo>
                <a:cubicBezTo>
                  <a:pt x="15" y="187"/>
                  <a:pt x="15" y="187"/>
                  <a:pt x="15" y="187"/>
                </a:cubicBezTo>
                <a:cubicBezTo>
                  <a:pt x="32" y="212"/>
                  <a:pt x="32" y="212"/>
                  <a:pt x="32" y="212"/>
                </a:cubicBezTo>
                <a:cubicBezTo>
                  <a:pt x="64" y="201"/>
                  <a:pt x="64" y="201"/>
                  <a:pt x="64" y="201"/>
                </a:cubicBezTo>
                <a:cubicBezTo>
                  <a:pt x="71" y="207"/>
                  <a:pt x="78" y="211"/>
                  <a:pt x="85" y="215"/>
                </a:cubicBezTo>
                <a:close/>
                <a:moveTo>
                  <a:pt x="93" y="160"/>
                </a:moveTo>
                <a:cubicBezTo>
                  <a:pt x="84" y="151"/>
                  <a:pt x="79" y="139"/>
                  <a:pt x="79" y="126"/>
                </a:cubicBezTo>
                <a:cubicBezTo>
                  <a:pt x="79" y="122"/>
                  <a:pt x="80" y="118"/>
                  <a:pt x="81" y="115"/>
                </a:cubicBezTo>
                <a:cubicBezTo>
                  <a:pt x="87" y="93"/>
                  <a:pt x="106" y="79"/>
                  <a:pt x="128" y="79"/>
                </a:cubicBezTo>
                <a:cubicBezTo>
                  <a:pt x="154" y="80"/>
                  <a:pt x="175" y="102"/>
                  <a:pt x="175" y="128"/>
                </a:cubicBezTo>
                <a:cubicBezTo>
                  <a:pt x="175" y="132"/>
                  <a:pt x="173" y="136"/>
                  <a:pt x="173" y="140"/>
                </a:cubicBezTo>
                <a:cubicBezTo>
                  <a:pt x="173" y="140"/>
                  <a:pt x="173" y="140"/>
                  <a:pt x="173" y="140"/>
                </a:cubicBezTo>
                <a:cubicBezTo>
                  <a:pt x="166" y="161"/>
                  <a:pt x="148" y="175"/>
                  <a:pt x="126" y="175"/>
                </a:cubicBezTo>
                <a:cubicBezTo>
                  <a:pt x="113" y="175"/>
                  <a:pt x="101" y="170"/>
                  <a:pt x="93" y="16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GB">
              <a:latin charset="-122" panose="020b0503020204020204" pitchFamily="34" typeface="微软雅黑"/>
            </a:endParaRPr>
          </a:p>
        </p:txBody>
      </p:sp>
      <p:sp>
        <p:nvSpPr>
          <p:cNvPr id="19" name="Freeform 7"/>
          <p:cNvSpPr/>
          <p:nvPr/>
        </p:nvSpPr>
        <p:spPr bwMode="auto">
          <a:xfrm>
            <a:off x="4740072" y="2798899"/>
            <a:ext cx="69394" cy="70783"/>
          </a:xfrm>
          <a:custGeom>
            <a:gdLst>
              <a:gd fmla="*/ 0 w 65" name="T0"/>
              <a:gd fmla="*/ 33 h 66" name="T1"/>
              <a:gd fmla="*/ 2 w 65" name="T2"/>
              <a:gd fmla="*/ 25 h 66" name="T3"/>
              <a:gd fmla="*/ 34 w 65" name="T4"/>
              <a:gd fmla="*/ 1 h 66" name="T5"/>
              <a:gd fmla="*/ 65 w 65" name="T6"/>
              <a:gd fmla="*/ 34 h 66" name="T7"/>
              <a:gd fmla="*/ 63 w 65" name="T8"/>
              <a:gd fmla="*/ 42 h 66" name="T9"/>
              <a:gd fmla="*/ 63 w 65" name="T10"/>
              <a:gd fmla="*/ 42 h 66" name="T11"/>
              <a:gd fmla="*/ 32 w 65" name="T12"/>
              <a:gd fmla="*/ 66 h 66" name="T13"/>
              <a:gd fmla="*/ 9 w 65" name="T14"/>
              <a:gd fmla="*/ 56 h 66" name="T15"/>
              <a:gd fmla="*/ 0 w 65" name="T16"/>
              <a:gd fmla="*/ 33 h 66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66" w="65">
                <a:moveTo>
                  <a:pt x="0" y="33"/>
                </a:moveTo>
                <a:cubicBezTo>
                  <a:pt x="0" y="30"/>
                  <a:pt x="1" y="27"/>
                  <a:pt x="2" y="25"/>
                </a:cubicBezTo>
                <a:cubicBezTo>
                  <a:pt x="5" y="10"/>
                  <a:pt x="19" y="0"/>
                  <a:pt x="34" y="1"/>
                </a:cubicBezTo>
                <a:cubicBezTo>
                  <a:pt x="52" y="1"/>
                  <a:pt x="65" y="16"/>
                  <a:pt x="65" y="34"/>
                </a:cubicBezTo>
                <a:cubicBezTo>
                  <a:pt x="65" y="37"/>
                  <a:pt x="64" y="39"/>
                  <a:pt x="63" y="42"/>
                </a:cubicBezTo>
                <a:cubicBezTo>
                  <a:pt x="63" y="42"/>
                  <a:pt x="63" y="42"/>
                  <a:pt x="63" y="42"/>
                </a:cubicBezTo>
                <a:cubicBezTo>
                  <a:pt x="59" y="56"/>
                  <a:pt x="47" y="66"/>
                  <a:pt x="32" y="66"/>
                </a:cubicBezTo>
                <a:cubicBezTo>
                  <a:pt x="23" y="66"/>
                  <a:pt x="15" y="62"/>
                  <a:pt x="9" y="56"/>
                </a:cubicBezTo>
                <a:cubicBezTo>
                  <a:pt x="3" y="49"/>
                  <a:pt x="0" y="41"/>
                  <a:pt x="0" y="33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GB">
              <a:latin charset="-122" panose="020b0503020204020204" pitchFamily="34" typeface="微软雅黑"/>
            </a:endParaRPr>
          </a:p>
        </p:txBody>
      </p:sp>
      <p:sp>
        <p:nvSpPr>
          <p:cNvPr id="20" name="Freeform 8"/>
          <p:cNvSpPr>
            <a:spLocks noEditPoints="1"/>
          </p:cNvSpPr>
          <p:nvPr/>
        </p:nvSpPr>
        <p:spPr bwMode="auto">
          <a:xfrm>
            <a:off x="4315378" y="1864849"/>
            <a:ext cx="273415" cy="273415"/>
          </a:xfrm>
          <a:custGeom>
            <a:gdLst>
              <a:gd fmla="*/ 85 w 254" name="T0"/>
              <a:gd fmla="*/ 215 h 254" name="T1"/>
              <a:gd fmla="*/ 89 w 254" name="T2"/>
              <a:gd fmla="*/ 249 h 254" name="T3"/>
              <a:gd fmla="*/ 119 w 254" name="T4"/>
              <a:gd fmla="*/ 254 h 254" name="T5"/>
              <a:gd fmla="*/ 135 w 254" name="T6"/>
              <a:gd fmla="*/ 224 h 254" name="T7"/>
              <a:gd fmla="*/ 160 w 254" name="T8"/>
              <a:gd fmla="*/ 218 h 254" name="T9"/>
              <a:gd fmla="*/ 187 w 254" name="T10"/>
              <a:gd fmla="*/ 239 h 254" name="T11"/>
              <a:gd fmla="*/ 212 w 254" name="T12"/>
              <a:gd fmla="*/ 222 h 254" name="T13"/>
              <a:gd fmla="*/ 201 w 254" name="T14"/>
              <a:gd fmla="*/ 189 h 254" name="T15"/>
              <a:gd fmla="*/ 214 w 254" name="T16"/>
              <a:gd fmla="*/ 168 h 254" name="T17"/>
              <a:gd fmla="*/ 248 w 254" name="T18"/>
              <a:gd fmla="*/ 164 h 254" name="T19"/>
              <a:gd fmla="*/ 254 w 254" name="T20"/>
              <a:gd fmla="*/ 134 h 254" name="T21"/>
              <a:gd fmla="*/ 223 w 254" name="T22"/>
              <a:gd fmla="*/ 118 h 254" name="T23"/>
              <a:gd fmla="*/ 218 w 254" name="T24"/>
              <a:gd fmla="*/ 95 h 254" name="T25"/>
              <a:gd fmla="*/ 239 w 254" name="T26"/>
              <a:gd fmla="*/ 67 h 254" name="T27"/>
              <a:gd fmla="*/ 221 w 254" name="T28"/>
              <a:gd fmla="*/ 42 h 254" name="T29"/>
              <a:gd fmla="*/ 189 w 254" name="T30"/>
              <a:gd fmla="*/ 53 h 254" name="T31"/>
              <a:gd fmla="*/ 168 w 254" name="T32"/>
              <a:gd fmla="*/ 40 h 254" name="T33"/>
              <a:gd fmla="*/ 164 w 254" name="T34"/>
              <a:gd fmla="*/ 6 h 254" name="T35"/>
              <a:gd fmla="*/ 134 w 254" name="T36"/>
              <a:gd fmla="*/ 0 h 254" name="T37"/>
              <a:gd fmla="*/ 118 w 254" name="T38"/>
              <a:gd fmla="*/ 30 h 254" name="T39"/>
              <a:gd fmla="*/ 93 w 254" name="T40"/>
              <a:gd fmla="*/ 36 h 254" name="T41"/>
              <a:gd fmla="*/ 66 w 254" name="T42"/>
              <a:gd fmla="*/ 15 h 254" name="T43"/>
              <a:gd fmla="*/ 42 w 254" name="T44"/>
              <a:gd fmla="*/ 33 h 254" name="T45"/>
              <a:gd fmla="*/ 52 w 254" name="T46"/>
              <a:gd fmla="*/ 65 h 254" name="T47"/>
              <a:gd fmla="*/ 38 w 254" name="T48"/>
              <a:gd fmla="*/ 86 h 254" name="T49"/>
              <a:gd fmla="*/ 5 w 254" name="T50"/>
              <a:gd fmla="*/ 91 h 254" name="T51"/>
              <a:gd fmla="*/ 0 w 254" name="T52"/>
              <a:gd fmla="*/ 120 h 254" name="T53"/>
              <a:gd fmla="*/ 30 w 254" name="T54"/>
              <a:gd fmla="*/ 136 h 254" name="T55"/>
              <a:gd fmla="*/ 35 w 254" name="T56"/>
              <a:gd fmla="*/ 160 h 254" name="T57"/>
              <a:gd fmla="*/ 14 w 254" name="T58"/>
              <a:gd fmla="*/ 187 h 254" name="T59"/>
              <a:gd fmla="*/ 31 w 254" name="T60"/>
              <a:gd fmla="*/ 211 h 254" name="T61"/>
              <a:gd fmla="*/ 64 w 254" name="T62"/>
              <a:gd fmla="*/ 201 h 254" name="T63"/>
              <a:gd fmla="*/ 85 w 254" name="T64"/>
              <a:gd fmla="*/ 215 h 254" name="T65"/>
              <a:gd fmla="*/ 92 w 254" name="T66"/>
              <a:gd fmla="*/ 160 h 254" name="T67"/>
              <a:gd fmla="*/ 79 w 254" name="T68"/>
              <a:gd fmla="*/ 126 h 254" name="T69"/>
              <a:gd fmla="*/ 80 w 254" name="T70"/>
              <a:gd fmla="*/ 114 h 254" name="T71"/>
              <a:gd fmla="*/ 127 w 254" name="T72"/>
              <a:gd fmla="*/ 79 h 254" name="T73"/>
              <a:gd fmla="*/ 174 w 254" name="T74"/>
              <a:gd fmla="*/ 128 h 254" name="T75"/>
              <a:gd fmla="*/ 172 w 254" name="T76"/>
              <a:gd fmla="*/ 140 h 254" name="T77"/>
              <a:gd fmla="*/ 172 w 254" name="T78"/>
              <a:gd fmla="*/ 140 h 254" name="T79"/>
              <a:gd fmla="*/ 125 w 254" name="T80"/>
              <a:gd fmla="*/ 175 h 254" name="T81"/>
              <a:gd fmla="*/ 92 w 254" name="T82"/>
              <a:gd fmla="*/ 160 h 254" name="T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b="b" l="0" r="r" t="0"/>
            <a:pathLst>
              <a:path h="254" w="254">
                <a:moveTo>
                  <a:pt x="85" y="215"/>
                </a:moveTo>
                <a:cubicBezTo>
                  <a:pt x="89" y="249"/>
                  <a:pt x="89" y="249"/>
                  <a:pt x="89" y="249"/>
                </a:cubicBezTo>
                <a:cubicBezTo>
                  <a:pt x="119" y="254"/>
                  <a:pt x="119" y="254"/>
                  <a:pt x="119" y="254"/>
                </a:cubicBezTo>
                <a:cubicBezTo>
                  <a:pt x="135" y="224"/>
                  <a:pt x="135" y="224"/>
                  <a:pt x="135" y="224"/>
                </a:cubicBezTo>
                <a:cubicBezTo>
                  <a:pt x="143" y="223"/>
                  <a:pt x="152" y="221"/>
                  <a:pt x="160" y="218"/>
                </a:cubicBezTo>
                <a:cubicBezTo>
                  <a:pt x="187" y="239"/>
                  <a:pt x="187" y="239"/>
                  <a:pt x="187" y="239"/>
                </a:cubicBezTo>
                <a:cubicBezTo>
                  <a:pt x="212" y="222"/>
                  <a:pt x="212" y="222"/>
                  <a:pt x="212" y="222"/>
                </a:cubicBezTo>
                <a:cubicBezTo>
                  <a:pt x="201" y="189"/>
                  <a:pt x="201" y="189"/>
                  <a:pt x="201" y="189"/>
                </a:cubicBezTo>
                <a:cubicBezTo>
                  <a:pt x="206" y="183"/>
                  <a:pt x="211" y="176"/>
                  <a:pt x="214" y="168"/>
                </a:cubicBezTo>
                <a:cubicBezTo>
                  <a:pt x="248" y="164"/>
                  <a:pt x="248" y="164"/>
                  <a:pt x="248" y="164"/>
                </a:cubicBezTo>
                <a:cubicBezTo>
                  <a:pt x="254" y="134"/>
                  <a:pt x="254" y="134"/>
                  <a:pt x="254" y="134"/>
                </a:cubicBezTo>
                <a:cubicBezTo>
                  <a:pt x="223" y="118"/>
                  <a:pt x="223" y="118"/>
                  <a:pt x="223" y="118"/>
                </a:cubicBezTo>
                <a:cubicBezTo>
                  <a:pt x="222" y="110"/>
                  <a:pt x="220" y="102"/>
                  <a:pt x="218" y="95"/>
                </a:cubicBezTo>
                <a:cubicBezTo>
                  <a:pt x="239" y="67"/>
                  <a:pt x="239" y="67"/>
                  <a:pt x="239" y="67"/>
                </a:cubicBezTo>
                <a:cubicBezTo>
                  <a:pt x="221" y="42"/>
                  <a:pt x="221" y="42"/>
                  <a:pt x="221" y="42"/>
                </a:cubicBezTo>
                <a:cubicBezTo>
                  <a:pt x="189" y="53"/>
                  <a:pt x="189" y="53"/>
                  <a:pt x="189" y="53"/>
                </a:cubicBezTo>
                <a:cubicBezTo>
                  <a:pt x="182" y="48"/>
                  <a:pt x="175" y="43"/>
                  <a:pt x="168" y="40"/>
                </a:cubicBezTo>
                <a:cubicBezTo>
                  <a:pt x="164" y="6"/>
                  <a:pt x="164" y="6"/>
                  <a:pt x="164" y="6"/>
                </a:cubicBezTo>
                <a:cubicBezTo>
                  <a:pt x="134" y="0"/>
                  <a:pt x="134" y="0"/>
                  <a:pt x="134" y="0"/>
                </a:cubicBezTo>
                <a:cubicBezTo>
                  <a:pt x="118" y="30"/>
                  <a:pt x="118" y="30"/>
                  <a:pt x="118" y="30"/>
                </a:cubicBezTo>
                <a:cubicBezTo>
                  <a:pt x="109" y="31"/>
                  <a:pt x="101" y="33"/>
                  <a:pt x="93" y="36"/>
                </a:cubicBezTo>
                <a:cubicBezTo>
                  <a:pt x="66" y="15"/>
                  <a:pt x="66" y="15"/>
                  <a:pt x="66" y="15"/>
                </a:cubicBezTo>
                <a:cubicBezTo>
                  <a:pt x="42" y="33"/>
                  <a:pt x="42" y="33"/>
                  <a:pt x="42" y="33"/>
                </a:cubicBezTo>
                <a:cubicBezTo>
                  <a:pt x="52" y="65"/>
                  <a:pt x="52" y="65"/>
                  <a:pt x="52" y="65"/>
                </a:cubicBezTo>
                <a:cubicBezTo>
                  <a:pt x="46" y="71"/>
                  <a:pt x="42" y="79"/>
                  <a:pt x="38" y="86"/>
                </a:cubicBezTo>
                <a:cubicBezTo>
                  <a:pt x="5" y="91"/>
                  <a:pt x="5" y="91"/>
                  <a:pt x="5" y="91"/>
                </a:cubicBezTo>
                <a:cubicBezTo>
                  <a:pt x="0" y="120"/>
                  <a:pt x="0" y="120"/>
                  <a:pt x="0" y="120"/>
                </a:cubicBezTo>
                <a:cubicBezTo>
                  <a:pt x="30" y="136"/>
                  <a:pt x="30" y="136"/>
                  <a:pt x="30" y="136"/>
                </a:cubicBezTo>
                <a:cubicBezTo>
                  <a:pt x="30" y="144"/>
                  <a:pt x="32" y="152"/>
                  <a:pt x="35" y="160"/>
                </a:cubicBezTo>
                <a:cubicBezTo>
                  <a:pt x="14" y="187"/>
                  <a:pt x="14" y="187"/>
                  <a:pt x="14" y="187"/>
                </a:cubicBezTo>
                <a:cubicBezTo>
                  <a:pt x="31" y="211"/>
                  <a:pt x="31" y="211"/>
                  <a:pt x="31" y="211"/>
                </a:cubicBezTo>
                <a:cubicBezTo>
                  <a:pt x="64" y="201"/>
                  <a:pt x="64" y="201"/>
                  <a:pt x="64" y="201"/>
                </a:cubicBezTo>
                <a:cubicBezTo>
                  <a:pt x="70" y="207"/>
                  <a:pt x="77" y="211"/>
                  <a:pt x="85" y="215"/>
                </a:cubicBezTo>
                <a:close/>
                <a:moveTo>
                  <a:pt x="92" y="160"/>
                </a:moveTo>
                <a:cubicBezTo>
                  <a:pt x="83" y="151"/>
                  <a:pt x="78" y="139"/>
                  <a:pt x="79" y="126"/>
                </a:cubicBezTo>
                <a:cubicBezTo>
                  <a:pt x="79" y="122"/>
                  <a:pt x="79" y="118"/>
                  <a:pt x="80" y="114"/>
                </a:cubicBezTo>
                <a:cubicBezTo>
                  <a:pt x="86" y="93"/>
                  <a:pt x="105" y="79"/>
                  <a:pt x="127" y="79"/>
                </a:cubicBezTo>
                <a:cubicBezTo>
                  <a:pt x="154" y="80"/>
                  <a:pt x="175" y="102"/>
                  <a:pt x="174" y="128"/>
                </a:cubicBezTo>
                <a:cubicBezTo>
                  <a:pt x="174" y="132"/>
                  <a:pt x="172" y="136"/>
                  <a:pt x="172" y="140"/>
                </a:cubicBezTo>
                <a:cubicBezTo>
                  <a:pt x="172" y="140"/>
                  <a:pt x="172" y="140"/>
                  <a:pt x="172" y="140"/>
                </a:cubicBezTo>
                <a:cubicBezTo>
                  <a:pt x="166" y="161"/>
                  <a:pt x="147" y="175"/>
                  <a:pt x="125" y="175"/>
                </a:cubicBezTo>
                <a:cubicBezTo>
                  <a:pt x="113" y="175"/>
                  <a:pt x="101" y="169"/>
                  <a:pt x="92" y="16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GB">
              <a:latin charset="-122" panose="020b0503020204020204" pitchFamily="34" typeface="微软雅黑"/>
            </a:endParaRPr>
          </a:p>
        </p:txBody>
      </p:sp>
      <p:sp>
        <p:nvSpPr>
          <p:cNvPr id="21" name="Freeform 9"/>
          <p:cNvSpPr/>
          <p:nvPr/>
        </p:nvSpPr>
        <p:spPr bwMode="auto">
          <a:xfrm>
            <a:off x="4415306" y="1966166"/>
            <a:ext cx="70783" cy="70783"/>
          </a:xfrm>
          <a:custGeom>
            <a:gdLst>
              <a:gd fmla="*/ 1 w 66" name="T0"/>
              <a:gd fmla="*/ 32 h 66" name="T1"/>
              <a:gd fmla="*/ 2 w 66" name="T2"/>
              <a:gd fmla="*/ 25 h 66" name="T3"/>
              <a:gd fmla="*/ 34 w 66" name="T4"/>
              <a:gd fmla="*/ 1 h 66" name="T5"/>
              <a:gd fmla="*/ 65 w 66" name="T6"/>
              <a:gd fmla="*/ 34 h 66" name="T7"/>
              <a:gd fmla="*/ 63 w 66" name="T8"/>
              <a:gd fmla="*/ 41 h 66" name="T9"/>
              <a:gd fmla="*/ 63 w 66" name="T10"/>
              <a:gd fmla="*/ 41 h 66" name="T11"/>
              <a:gd fmla="*/ 32 w 66" name="T12"/>
              <a:gd fmla="*/ 66 h 66" name="T13"/>
              <a:gd fmla="*/ 9 w 66" name="T14"/>
              <a:gd fmla="*/ 56 h 66" name="T15"/>
              <a:gd fmla="*/ 1 w 66" name="T16"/>
              <a:gd fmla="*/ 32 h 66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66" w="66">
                <a:moveTo>
                  <a:pt x="1" y="32"/>
                </a:moveTo>
                <a:cubicBezTo>
                  <a:pt x="1" y="30"/>
                  <a:pt x="1" y="27"/>
                  <a:pt x="2" y="25"/>
                </a:cubicBezTo>
                <a:cubicBezTo>
                  <a:pt x="6" y="10"/>
                  <a:pt x="19" y="0"/>
                  <a:pt x="34" y="1"/>
                </a:cubicBezTo>
                <a:cubicBezTo>
                  <a:pt x="52" y="1"/>
                  <a:pt x="66" y="16"/>
                  <a:pt x="65" y="34"/>
                </a:cubicBezTo>
                <a:cubicBezTo>
                  <a:pt x="65" y="36"/>
                  <a:pt x="64" y="39"/>
                  <a:pt x="63" y="41"/>
                </a:cubicBezTo>
                <a:cubicBezTo>
                  <a:pt x="63" y="41"/>
                  <a:pt x="63" y="41"/>
                  <a:pt x="63" y="41"/>
                </a:cubicBezTo>
                <a:cubicBezTo>
                  <a:pt x="59" y="56"/>
                  <a:pt x="47" y="66"/>
                  <a:pt x="32" y="66"/>
                </a:cubicBezTo>
                <a:cubicBezTo>
                  <a:pt x="23" y="65"/>
                  <a:pt x="15" y="62"/>
                  <a:pt x="9" y="56"/>
                </a:cubicBezTo>
                <a:cubicBezTo>
                  <a:pt x="3" y="49"/>
                  <a:pt x="0" y="41"/>
                  <a:pt x="1" y="32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GB">
              <a:latin charset="-122" panose="020b0503020204020204" pitchFamily="34" typeface="微软雅黑"/>
            </a:endParaRPr>
          </a:p>
        </p:txBody>
      </p:sp>
      <p:sp>
        <p:nvSpPr>
          <p:cNvPr id="22" name="Freeform 10"/>
          <p:cNvSpPr>
            <a:spLocks noEditPoints="1"/>
          </p:cNvSpPr>
          <p:nvPr/>
        </p:nvSpPr>
        <p:spPr bwMode="auto">
          <a:xfrm>
            <a:off x="3736628" y="2027233"/>
            <a:ext cx="273415" cy="273415"/>
          </a:xfrm>
          <a:custGeom>
            <a:gdLst>
              <a:gd fmla="*/ 85 w 254" name="T0"/>
              <a:gd fmla="*/ 214 h 253" name="T1"/>
              <a:gd fmla="*/ 90 w 254" name="T2"/>
              <a:gd fmla="*/ 248 h 253" name="T3"/>
              <a:gd fmla="*/ 119 w 254" name="T4"/>
              <a:gd fmla="*/ 253 h 253" name="T5"/>
              <a:gd fmla="*/ 135 w 254" name="T6"/>
              <a:gd fmla="*/ 223 h 253" name="T7"/>
              <a:gd fmla="*/ 160 w 254" name="T8"/>
              <a:gd fmla="*/ 218 h 253" name="T9"/>
              <a:gd fmla="*/ 187 w 254" name="T10"/>
              <a:gd fmla="*/ 239 h 253" name="T11"/>
              <a:gd fmla="*/ 212 w 254" name="T12"/>
              <a:gd fmla="*/ 221 h 253" name="T13"/>
              <a:gd fmla="*/ 202 w 254" name="T14"/>
              <a:gd fmla="*/ 188 h 253" name="T15"/>
              <a:gd fmla="*/ 215 w 254" name="T16"/>
              <a:gd fmla="*/ 168 h 253" name="T17"/>
              <a:gd fmla="*/ 249 w 254" name="T18"/>
              <a:gd fmla="*/ 163 h 253" name="T19"/>
              <a:gd fmla="*/ 254 w 254" name="T20"/>
              <a:gd fmla="*/ 133 h 253" name="T21"/>
              <a:gd fmla="*/ 224 w 254" name="T22"/>
              <a:gd fmla="*/ 117 h 253" name="T23"/>
              <a:gd fmla="*/ 218 w 254" name="T24"/>
              <a:gd fmla="*/ 94 h 253" name="T25"/>
              <a:gd fmla="*/ 239 w 254" name="T26"/>
              <a:gd fmla="*/ 67 h 253" name="T27"/>
              <a:gd fmla="*/ 222 w 254" name="T28"/>
              <a:gd fmla="*/ 42 h 253" name="T29"/>
              <a:gd fmla="*/ 189 w 254" name="T30"/>
              <a:gd fmla="*/ 52 h 253" name="T31"/>
              <a:gd fmla="*/ 169 w 254" name="T32"/>
              <a:gd fmla="*/ 39 h 253" name="T33"/>
              <a:gd fmla="*/ 164 w 254" name="T34"/>
              <a:gd fmla="*/ 5 h 253" name="T35"/>
              <a:gd fmla="*/ 134 w 254" name="T36"/>
              <a:gd fmla="*/ 0 h 253" name="T37"/>
              <a:gd fmla="*/ 119 w 254" name="T38"/>
              <a:gd fmla="*/ 30 h 253" name="T39"/>
              <a:gd fmla="*/ 94 w 254" name="T40"/>
              <a:gd fmla="*/ 35 h 253" name="T41"/>
              <a:gd fmla="*/ 67 w 254" name="T42"/>
              <a:gd fmla="*/ 15 h 253" name="T43"/>
              <a:gd fmla="*/ 42 w 254" name="T44"/>
              <a:gd fmla="*/ 32 h 253" name="T45"/>
              <a:gd fmla="*/ 52 w 254" name="T46"/>
              <a:gd fmla="*/ 64 h 253" name="T47"/>
              <a:gd fmla="*/ 39 w 254" name="T48"/>
              <a:gd fmla="*/ 86 h 253" name="T49"/>
              <a:gd fmla="*/ 5 w 254" name="T50"/>
              <a:gd fmla="*/ 90 h 253" name="T51"/>
              <a:gd fmla="*/ 0 w 254" name="T52"/>
              <a:gd fmla="*/ 120 h 253" name="T53"/>
              <a:gd fmla="*/ 30 w 254" name="T54"/>
              <a:gd fmla="*/ 135 h 253" name="T55"/>
              <a:gd fmla="*/ 35 w 254" name="T56"/>
              <a:gd fmla="*/ 159 h 253" name="T57"/>
              <a:gd fmla="*/ 15 w 254" name="T58"/>
              <a:gd fmla="*/ 186 h 253" name="T59"/>
              <a:gd fmla="*/ 32 w 254" name="T60"/>
              <a:gd fmla="*/ 211 h 253" name="T61"/>
              <a:gd fmla="*/ 64 w 254" name="T62"/>
              <a:gd fmla="*/ 201 h 253" name="T63"/>
              <a:gd fmla="*/ 85 w 254" name="T64"/>
              <a:gd fmla="*/ 214 h 253" name="T65"/>
              <a:gd fmla="*/ 93 w 254" name="T66"/>
              <a:gd fmla="*/ 160 h 253" name="T67"/>
              <a:gd fmla="*/ 79 w 254" name="T68"/>
              <a:gd fmla="*/ 125 h 253" name="T69"/>
              <a:gd fmla="*/ 81 w 254" name="T70"/>
              <a:gd fmla="*/ 114 h 253" name="T71"/>
              <a:gd fmla="*/ 128 w 254" name="T72"/>
              <a:gd fmla="*/ 79 h 253" name="T73"/>
              <a:gd fmla="*/ 175 w 254" name="T74"/>
              <a:gd fmla="*/ 127 h 253" name="T75"/>
              <a:gd fmla="*/ 173 w 254" name="T76"/>
              <a:gd fmla="*/ 139 h 253" name="T77"/>
              <a:gd fmla="*/ 173 w 254" name="T78"/>
              <a:gd fmla="*/ 139 h 253" name="T79"/>
              <a:gd fmla="*/ 126 w 254" name="T80"/>
              <a:gd fmla="*/ 174 h 253" name="T81"/>
              <a:gd fmla="*/ 93 w 254" name="T82"/>
              <a:gd fmla="*/ 160 h 253" name="T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b="b" l="0" r="r" t="0"/>
            <a:pathLst>
              <a:path h="253" w="254">
                <a:moveTo>
                  <a:pt x="85" y="214"/>
                </a:moveTo>
                <a:cubicBezTo>
                  <a:pt x="90" y="248"/>
                  <a:pt x="90" y="248"/>
                  <a:pt x="90" y="248"/>
                </a:cubicBezTo>
                <a:cubicBezTo>
                  <a:pt x="119" y="253"/>
                  <a:pt x="119" y="253"/>
                  <a:pt x="119" y="253"/>
                </a:cubicBezTo>
                <a:cubicBezTo>
                  <a:pt x="135" y="223"/>
                  <a:pt x="135" y="223"/>
                  <a:pt x="135" y="223"/>
                </a:cubicBezTo>
                <a:cubicBezTo>
                  <a:pt x="144" y="223"/>
                  <a:pt x="152" y="221"/>
                  <a:pt x="160" y="218"/>
                </a:cubicBezTo>
                <a:cubicBezTo>
                  <a:pt x="187" y="239"/>
                  <a:pt x="187" y="239"/>
                  <a:pt x="187" y="239"/>
                </a:cubicBezTo>
                <a:cubicBezTo>
                  <a:pt x="212" y="221"/>
                  <a:pt x="212" y="221"/>
                  <a:pt x="212" y="221"/>
                </a:cubicBezTo>
                <a:cubicBezTo>
                  <a:pt x="202" y="188"/>
                  <a:pt x="202" y="188"/>
                  <a:pt x="202" y="188"/>
                </a:cubicBezTo>
                <a:cubicBezTo>
                  <a:pt x="207" y="182"/>
                  <a:pt x="211" y="175"/>
                  <a:pt x="215" y="168"/>
                </a:cubicBezTo>
                <a:cubicBezTo>
                  <a:pt x="249" y="163"/>
                  <a:pt x="249" y="163"/>
                  <a:pt x="249" y="163"/>
                </a:cubicBezTo>
                <a:cubicBezTo>
                  <a:pt x="254" y="133"/>
                  <a:pt x="254" y="133"/>
                  <a:pt x="254" y="133"/>
                </a:cubicBezTo>
                <a:cubicBezTo>
                  <a:pt x="224" y="117"/>
                  <a:pt x="224" y="117"/>
                  <a:pt x="224" y="117"/>
                </a:cubicBezTo>
                <a:cubicBezTo>
                  <a:pt x="223" y="109"/>
                  <a:pt x="221" y="101"/>
                  <a:pt x="218" y="94"/>
                </a:cubicBezTo>
                <a:cubicBezTo>
                  <a:pt x="239" y="67"/>
                  <a:pt x="239" y="67"/>
                  <a:pt x="239" y="67"/>
                </a:cubicBezTo>
                <a:cubicBezTo>
                  <a:pt x="222" y="42"/>
                  <a:pt x="222" y="42"/>
                  <a:pt x="222" y="42"/>
                </a:cubicBezTo>
                <a:cubicBezTo>
                  <a:pt x="189" y="52"/>
                  <a:pt x="189" y="52"/>
                  <a:pt x="189" y="52"/>
                </a:cubicBezTo>
                <a:cubicBezTo>
                  <a:pt x="183" y="47"/>
                  <a:pt x="176" y="42"/>
                  <a:pt x="169" y="39"/>
                </a:cubicBezTo>
                <a:cubicBezTo>
                  <a:pt x="164" y="5"/>
                  <a:pt x="164" y="5"/>
                  <a:pt x="164" y="5"/>
                </a:cubicBezTo>
                <a:cubicBezTo>
                  <a:pt x="134" y="0"/>
                  <a:pt x="134" y="0"/>
                  <a:pt x="134" y="0"/>
                </a:cubicBezTo>
                <a:cubicBezTo>
                  <a:pt x="119" y="30"/>
                  <a:pt x="119" y="30"/>
                  <a:pt x="119" y="30"/>
                </a:cubicBezTo>
                <a:cubicBezTo>
                  <a:pt x="110" y="31"/>
                  <a:pt x="102" y="32"/>
                  <a:pt x="94" y="35"/>
                </a:cubicBezTo>
                <a:cubicBezTo>
                  <a:pt x="67" y="15"/>
                  <a:pt x="67" y="15"/>
                  <a:pt x="67" y="15"/>
                </a:cubicBezTo>
                <a:cubicBezTo>
                  <a:pt x="42" y="32"/>
                  <a:pt x="42" y="32"/>
                  <a:pt x="42" y="32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71"/>
                  <a:pt x="42" y="78"/>
                  <a:pt x="39" y="86"/>
                </a:cubicBezTo>
                <a:cubicBezTo>
                  <a:pt x="5" y="90"/>
                  <a:pt x="5" y="90"/>
                  <a:pt x="5" y="90"/>
                </a:cubicBezTo>
                <a:cubicBezTo>
                  <a:pt x="0" y="120"/>
                  <a:pt x="0" y="120"/>
                  <a:pt x="0" y="120"/>
                </a:cubicBezTo>
                <a:cubicBezTo>
                  <a:pt x="30" y="135"/>
                  <a:pt x="30" y="135"/>
                  <a:pt x="30" y="135"/>
                </a:cubicBezTo>
                <a:cubicBezTo>
                  <a:pt x="31" y="144"/>
                  <a:pt x="33" y="151"/>
                  <a:pt x="35" y="159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32" y="211"/>
                  <a:pt x="32" y="211"/>
                  <a:pt x="32" y="211"/>
                </a:cubicBezTo>
                <a:cubicBezTo>
                  <a:pt x="64" y="201"/>
                  <a:pt x="64" y="201"/>
                  <a:pt x="64" y="201"/>
                </a:cubicBezTo>
                <a:cubicBezTo>
                  <a:pt x="71" y="206"/>
                  <a:pt x="78" y="211"/>
                  <a:pt x="85" y="214"/>
                </a:cubicBezTo>
                <a:close/>
                <a:moveTo>
                  <a:pt x="93" y="160"/>
                </a:moveTo>
                <a:cubicBezTo>
                  <a:pt x="84" y="150"/>
                  <a:pt x="79" y="138"/>
                  <a:pt x="79" y="125"/>
                </a:cubicBezTo>
                <a:cubicBezTo>
                  <a:pt x="79" y="122"/>
                  <a:pt x="80" y="118"/>
                  <a:pt x="81" y="114"/>
                </a:cubicBezTo>
                <a:cubicBezTo>
                  <a:pt x="87" y="93"/>
                  <a:pt x="106" y="78"/>
                  <a:pt x="128" y="79"/>
                </a:cubicBezTo>
                <a:cubicBezTo>
                  <a:pt x="154" y="79"/>
                  <a:pt x="175" y="101"/>
                  <a:pt x="175" y="127"/>
                </a:cubicBezTo>
                <a:cubicBezTo>
                  <a:pt x="175" y="131"/>
                  <a:pt x="173" y="135"/>
                  <a:pt x="173" y="139"/>
                </a:cubicBezTo>
                <a:cubicBezTo>
                  <a:pt x="173" y="139"/>
                  <a:pt x="173" y="139"/>
                  <a:pt x="173" y="139"/>
                </a:cubicBezTo>
                <a:cubicBezTo>
                  <a:pt x="166" y="160"/>
                  <a:pt x="148" y="175"/>
                  <a:pt x="126" y="174"/>
                </a:cubicBezTo>
                <a:cubicBezTo>
                  <a:pt x="113" y="174"/>
                  <a:pt x="101" y="169"/>
                  <a:pt x="93" y="16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GB">
              <a:latin charset="-122" panose="020b0503020204020204" pitchFamily="34" typeface="微软雅黑"/>
            </a:endParaRPr>
          </a:p>
        </p:txBody>
      </p:sp>
      <p:sp>
        <p:nvSpPr>
          <p:cNvPr id="23" name="Freeform 11"/>
          <p:cNvSpPr/>
          <p:nvPr/>
        </p:nvSpPr>
        <p:spPr bwMode="auto">
          <a:xfrm>
            <a:off x="3837944" y="2128548"/>
            <a:ext cx="69394" cy="70783"/>
          </a:xfrm>
          <a:custGeom>
            <a:gdLst>
              <a:gd fmla="*/ 0 w 65" name="T0"/>
              <a:gd fmla="*/ 32 h 65" name="T1"/>
              <a:gd fmla="*/ 1 w 65" name="T2"/>
              <a:gd fmla="*/ 24 h 65" name="T3"/>
              <a:gd fmla="*/ 34 w 65" name="T4"/>
              <a:gd fmla="*/ 0 h 65" name="T5"/>
              <a:gd fmla="*/ 65 w 65" name="T6"/>
              <a:gd fmla="*/ 33 h 65" name="T7"/>
              <a:gd fmla="*/ 63 w 65" name="T8"/>
              <a:gd fmla="*/ 41 h 65" name="T9"/>
              <a:gd fmla="*/ 63 w 65" name="T10"/>
              <a:gd fmla="*/ 41 h 65" name="T11"/>
              <a:gd fmla="*/ 32 w 65" name="T12"/>
              <a:gd fmla="*/ 65 h 65" name="T13"/>
              <a:gd fmla="*/ 9 w 65" name="T14"/>
              <a:gd fmla="*/ 55 h 65" name="T15"/>
              <a:gd fmla="*/ 0 w 65" name="T16"/>
              <a:gd fmla="*/ 32 h 65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65" w="65">
                <a:moveTo>
                  <a:pt x="0" y="32"/>
                </a:moveTo>
                <a:cubicBezTo>
                  <a:pt x="0" y="29"/>
                  <a:pt x="1" y="26"/>
                  <a:pt x="1" y="24"/>
                </a:cubicBezTo>
                <a:cubicBezTo>
                  <a:pt x="5" y="9"/>
                  <a:pt x="19" y="0"/>
                  <a:pt x="34" y="0"/>
                </a:cubicBezTo>
                <a:cubicBezTo>
                  <a:pt x="52" y="0"/>
                  <a:pt x="65" y="15"/>
                  <a:pt x="65" y="33"/>
                </a:cubicBezTo>
                <a:cubicBezTo>
                  <a:pt x="65" y="36"/>
                  <a:pt x="64" y="38"/>
                  <a:pt x="63" y="41"/>
                </a:cubicBezTo>
                <a:cubicBezTo>
                  <a:pt x="63" y="41"/>
                  <a:pt x="63" y="41"/>
                  <a:pt x="63" y="41"/>
                </a:cubicBezTo>
                <a:cubicBezTo>
                  <a:pt x="59" y="55"/>
                  <a:pt x="46" y="65"/>
                  <a:pt x="32" y="65"/>
                </a:cubicBezTo>
                <a:cubicBezTo>
                  <a:pt x="23" y="65"/>
                  <a:pt x="15" y="61"/>
                  <a:pt x="9" y="55"/>
                </a:cubicBezTo>
                <a:cubicBezTo>
                  <a:pt x="3" y="49"/>
                  <a:pt x="0" y="41"/>
                  <a:pt x="0" y="32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GB">
              <a:latin charset="-122" panose="020b0503020204020204" pitchFamily="34" typeface="微软雅黑"/>
            </a:endParaRPr>
          </a:p>
        </p:txBody>
      </p:sp>
      <p:sp>
        <p:nvSpPr>
          <p:cNvPr id="24" name="Freeform 12"/>
          <p:cNvSpPr>
            <a:spLocks noEditPoints="1"/>
          </p:cNvSpPr>
          <p:nvPr/>
        </p:nvSpPr>
        <p:spPr bwMode="auto">
          <a:xfrm>
            <a:off x="4061394" y="1973105"/>
            <a:ext cx="249820" cy="248433"/>
          </a:xfrm>
          <a:custGeom>
            <a:gdLst>
              <a:gd fmla="*/ 78 w 232" name="T0"/>
              <a:gd fmla="*/ 196 h 231" name="T1"/>
              <a:gd fmla="*/ 82 w 232" name="T2"/>
              <a:gd fmla="*/ 227 h 231" name="T3"/>
              <a:gd fmla="*/ 109 w 232" name="T4"/>
              <a:gd fmla="*/ 231 h 231" name="T5"/>
              <a:gd fmla="*/ 123 w 232" name="T6"/>
              <a:gd fmla="*/ 204 h 231" name="T7"/>
              <a:gd fmla="*/ 146 w 232" name="T8"/>
              <a:gd fmla="*/ 199 h 231" name="T9"/>
              <a:gd fmla="*/ 171 w 232" name="T10"/>
              <a:gd fmla="*/ 218 h 231" name="T11"/>
              <a:gd fmla="*/ 194 w 232" name="T12"/>
              <a:gd fmla="*/ 202 h 231" name="T13"/>
              <a:gd fmla="*/ 184 w 232" name="T14"/>
              <a:gd fmla="*/ 172 h 231" name="T15"/>
              <a:gd fmla="*/ 196 w 232" name="T16"/>
              <a:gd fmla="*/ 153 h 231" name="T17"/>
              <a:gd fmla="*/ 227 w 232" name="T18"/>
              <a:gd fmla="*/ 149 h 231" name="T19"/>
              <a:gd fmla="*/ 232 w 232" name="T20"/>
              <a:gd fmla="*/ 122 h 231" name="T21"/>
              <a:gd fmla="*/ 204 w 232" name="T22"/>
              <a:gd fmla="*/ 107 h 231" name="T23"/>
              <a:gd fmla="*/ 199 w 232" name="T24"/>
              <a:gd fmla="*/ 86 h 231" name="T25"/>
              <a:gd fmla="*/ 218 w 232" name="T26"/>
              <a:gd fmla="*/ 61 h 231" name="T27"/>
              <a:gd fmla="*/ 203 w 232" name="T28"/>
              <a:gd fmla="*/ 38 h 231" name="T29"/>
              <a:gd fmla="*/ 173 w 232" name="T30"/>
              <a:gd fmla="*/ 48 h 231" name="T31"/>
              <a:gd fmla="*/ 154 w 232" name="T32"/>
              <a:gd fmla="*/ 36 h 231" name="T33"/>
              <a:gd fmla="*/ 150 w 232" name="T34"/>
              <a:gd fmla="*/ 4 h 231" name="T35"/>
              <a:gd fmla="*/ 123 w 232" name="T36"/>
              <a:gd fmla="*/ 0 h 231" name="T37"/>
              <a:gd fmla="*/ 108 w 232" name="T38"/>
              <a:gd fmla="*/ 27 h 231" name="T39"/>
              <a:gd fmla="*/ 86 w 232" name="T40"/>
              <a:gd fmla="*/ 32 h 231" name="T41"/>
              <a:gd fmla="*/ 61 w 232" name="T42"/>
              <a:gd fmla="*/ 13 h 231" name="T43"/>
              <a:gd fmla="*/ 38 w 232" name="T44"/>
              <a:gd fmla="*/ 29 h 231" name="T45"/>
              <a:gd fmla="*/ 48 w 232" name="T46"/>
              <a:gd fmla="*/ 59 h 231" name="T47"/>
              <a:gd fmla="*/ 35 w 232" name="T48"/>
              <a:gd fmla="*/ 78 h 231" name="T49"/>
              <a:gd fmla="*/ 5 w 232" name="T50"/>
              <a:gd fmla="*/ 82 h 231" name="T51"/>
              <a:gd fmla="*/ 0 w 232" name="T52"/>
              <a:gd fmla="*/ 109 h 231" name="T53"/>
              <a:gd fmla="*/ 27 w 232" name="T54"/>
              <a:gd fmla="*/ 124 h 231" name="T55"/>
              <a:gd fmla="*/ 32 w 232" name="T56"/>
              <a:gd fmla="*/ 145 h 231" name="T57"/>
              <a:gd fmla="*/ 13 w 232" name="T58"/>
              <a:gd fmla="*/ 170 h 231" name="T59"/>
              <a:gd fmla="*/ 29 w 232" name="T60"/>
              <a:gd fmla="*/ 192 h 231" name="T61"/>
              <a:gd fmla="*/ 58 w 232" name="T62"/>
              <a:gd fmla="*/ 183 h 231" name="T63"/>
              <a:gd fmla="*/ 78 w 232" name="T64"/>
              <a:gd fmla="*/ 196 h 231" name="T65"/>
              <a:gd fmla="*/ 84 w 232" name="T66"/>
              <a:gd fmla="*/ 146 h 231" name="T67"/>
              <a:gd fmla="*/ 72 w 232" name="T68"/>
              <a:gd fmla="*/ 115 h 231" name="T69"/>
              <a:gd fmla="*/ 74 w 232" name="T70"/>
              <a:gd fmla="*/ 104 h 231" name="T71"/>
              <a:gd fmla="*/ 117 w 232" name="T72"/>
              <a:gd fmla="*/ 72 h 231" name="T73"/>
              <a:gd fmla="*/ 160 w 232" name="T74"/>
              <a:gd fmla="*/ 116 h 231" name="T75"/>
              <a:gd fmla="*/ 159 w 232" name="T76"/>
              <a:gd fmla="*/ 127 h 231" name="T77"/>
              <a:gd fmla="*/ 159 w 232" name="T78"/>
              <a:gd fmla="*/ 127 h 231" name="T79"/>
              <a:gd fmla="*/ 115 w 232" name="T80"/>
              <a:gd fmla="*/ 159 h 231" name="T81"/>
              <a:gd fmla="*/ 84 w 232" name="T82"/>
              <a:gd fmla="*/ 146 h 231" name="T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b="b" l="0" r="r" t="0"/>
            <a:pathLst>
              <a:path h="231" w="231">
                <a:moveTo>
                  <a:pt x="78" y="196"/>
                </a:moveTo>
                <a:cubicBezTo>
                  <a:pt x="82" y="227"/>
                  <a:pt x="82" y="227"/>
                  <a:pt x="82" y="227"/>
                </a:cubicBezTo>
                <a:cubicBezTo>
                  <a:pt x="109" y="231"/>
                  <a:pt x="109" y="231"/>
                  <a:pt x="109" y="231"/>
                </a:cubicBezTo>
                <a:cubicBezTo>
                  <a:pt x="123" y="204"/>
                  <a:pt x="123" y="204"/>
                  <a:pt x="123" y="204"/>
                </a:cubicBezTo>
                <a:cubicBezTo>
                  <a:pt x="131" y="203"/>
                  <a:pt x="139" y="201"/>
                  <a:pt x="146" y="199"/>
                </a:cubicBezTo>
                <a:cubicBezTo>
                  <a:pt x="171" y="218"/>
                  <a:pt x="171" y="218"/>
                  <a:pt x="171" y="218"/>
                </a:cubicBezTo>
                <a:cubicBezTo>
                  <a:pt x="194" y="202"/>
                  <a:pt x="194" y="202"/>
                  <a:pt x="194" y="202"/>
                </a:cubicBezTo>
                <a:cubicBezTo>
                  <a:pt x="184" y="172"/>
                  <a:pt x="184" y="172"/>
                  <a:pt x="184" y="172"/>
                </a:cubicBezTo>
                <a:cubicBezTo>
                  <a:pt x="189" y="166"/>
                  <a:pt x="193" y="160"/>
                  <a:pt x="196" y="153"/>
                </a:cubicBezTo>
                <a:cubicBezTo>
                  <a:pt x="227" y="149"/>
                  <a:pt x="227" y="149"/>
                  <a:pt x="227" y="149"/>
                </a:cubicBezTo>
                <a:cubicBezTo>
                  <a:pt x="232" y="122"/>
                  <a:pt x="232" y="122"/>
                  <a:pt x="232" y="122"/>
                </a:cubicBezTo>
                <a:cubicBezTo>
                  <a:pt x="204" y="107"/>
                  <a:pt x="204" y="107"/>
                  <a:pt x="204" y="107"/>
                </a:cubicBezTo>
                <a:cubicBezTo>
                  <a:pt x="203" y="100"/>
                  <a:pt x="202" y="93"/>
                  <a:pt x="199" y="86"/>
                </a:cubicBezTo>
                <a:cubicBezTo>
                  <a:pt x="218" y="61"/>
                  <a:pt x="218" y="61"/>
                  <a:pt x="218" y="61"/>
                </a:cubicBezTo>
                <a:cubicBezTo>
                  <a:pt x="203" y="38"/>
                  <a:pt x="203" y="38"/>
                  <a:pt x="203" y="38"/>
                </a:cubicBezTo>
                <a:cubicBezTo>
                  <a:pt x="173" y="48"/>
                  <a:pt x="173" y="48"/>
                  <a:pt x="173" y="48"/>
                </a:cubicBezTo>
                <a:cubicBezTo>
                  <a:pt x="167" y="43"/>
                  <a:pt x="161" y="39"/>
                  <a:pt x="154" y="36"/>
                </a:cubicBezTo>
                <a:cubicBezTo>
                  <a:pt x="150" y="4"/>
                  <a:pt x="150" y="4"/>
                  <a:pt x="150" y="4"/>
                </a:cubicBezTo>
                <a:cubicBezTo>
                  <a:pt x="123" y="0"/>
                  <a:pt x="123" y="0"/>
                  <a:pt x="123" y="0"/>
                </a:cubicBezTo>
                <a:cubicBezTo>
                  <a:pt x="108" y="27"/>
                  <a:pt x="108" y="27"/>
                  <a:pt x="108" y="27"/>
                </a:cubicBezTo>
                <a:cubicBezTo>
                  <a:pt x="100" y="28"/>
                  <a:pt x="93" y="30"/>
                  <a:pt x="86" y="32"/>
                </a:cubicBezTo>
                <a:cubicBezTo>
                  <a:pt x="61" y="13"/>
                  <a:pt x="61" y="13"/>
                  <a:pt x="61" y="13"/>
                </a:cubicBezTo>
                <a:cubicBezTo>
                  <a:pt x="38" y="29"/>
                  <a:pt x="38" y="29"/>
                  <a:pt x="38" y="29"/>
                </a:cubicBezTo>
                <a:cubicBezTo>
                  <a:pt x="48" y="59"/>
                  <a:pt x="48" y="59"/>
                  <a:pt x="48" y="59"/>
                </a:cubicBezTo>
                <a:cubicBezTo>
                  <a:pt x="43" y="65"/>
                  <a:pt x="39" y="71"/>
                  <a:pt x="35" y="78"/>
                </a:cubicBezTo>
                <a:cubicBezTo>
                  <a:pt x="5" y="82"/>
                  <a:pt x="5" y="82"/>
                  <a:pt x="5" y="82"/>
                </a:cubicBezTo>
                <a:cubicBezTo>
                  <a:pt x="0" y="109"/>
                  <a:pt x="0" y="109"/>
                  <a:pt x="0" y="109"/>
                </a:cubicBezTo>
                <a:cubicBezTo>
                  <a:pt x="27" y="124"/>
                  <a:pt x="27" y="124"/>
                  <a:pt x="27" y="124"/>
                </a:cubicBezTo>
                <a:cubicBezTo>
                  <a:pt x="28" y="131"/>
                  <a:pt x="30" y="138"/>
                  <a:pt x="32" y="145"/>
                </a:cubicBezTo>
                <a:cubicBezTo>
                  <a:pt x="13" y="170"/>
                  <a:pt x="13" y="170"/>
                  <a:pt x="13" y="170"/>
                </a:cubicBezTo>
                <a:cubicBezTo>
                  <a:pt x="29" y="192"/>
                  <a:pt x="29" y="192"/>
                  <a:pt x="29" y="192"/>
                </a:cubicBezTo>
                <a:cubicBezTo>
                  <a:pt x="58" y="183"/>
                  <a:pt x="58" y="183"/>
                  <a:pt x="58" y="183"/>
                </a:cubicBezTo>
                <a:cubicBezTo>
                  <a:pt x="64" y="188"/>
                  <a:pt x="71" y="192"/>
                  <a:pt x="78" y="196"/>
                </a:cubicBezTo>
                <a:close/>
                <a:moveTo>
                  <a:pt x="84" y="146"/>
                </a:moveTo>
                <a:cubicBezTo>
                  <a:pt x="76" y="137"/>
                  <a:pt x="72" y="126"/>
                  <a:pt x="72" y="115"/>
                </a:cubicBezTo>
                <a:cubicBezTo>
                  <a:pt x="72" y="111"/>
                  <a:pt x="73" y="107"/>
                  <a:pt x="74" y="104"/>
                </a:cubicBezTo>
                <a:cubicBezTo>
                  <a:pt x="79" y="85"/>
                  <a:pt x="97" y="71"/>
                  <a:pt x="117" y="72"/>
                </a:cubicBezTo>
                <a:cubicBezTo>
                  <a:pt x="141" y="72"/>
                  <a:pt x="160" y="92"/>
                  <a:pt x="160" y="116"/>
                </a:cubicBezTo>
                <a:cubicBezTo>
                  <a:pt x="160" y="120"/>
                  <a:pt x="159" y="123"/>
                  <a:pt x="159" y="127"/>
                </a:cubicBezTo>
                <a:cubicBezTo>
                  <a:pt x="159" y="127"/>
                  <a:pt x="159" y="127"/>
                  <a:pt x="159" y="127"/>
                </a:cubicBezTo>
                <a:cubicBezTo>
                  <a:pt x="151" y="146"/>
                  <a:pt x="135" y="159"/>
                  <a:pt x="115" y="159"/>
                </a:cubicBezTo>
                <a:cubicBezTo>
                  <a:pt x="104" y="159"/>
                  <a:pt x="92" y="154"/>
                  <a:pt x="84" y="146"/>
                </a:cubicBezTo>
                <a:close/>
              </a:path>
            </a:pathLst>
          </a:custGeom>
          <a:solidFill>
            <a:srgbClr val="49819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GB">
              <a:latin charset="-122" panose="020b0503020204020204" pitchFamily="34" typeface="微软雅黑"/>
            </a:endParaRPr>
          </a:p>
        </p:txBody>
      </p:sp>
      <p:sp>
        <p:nvSpPr>
          <p:cNvPr id="25" name="Freeform 13"/>
          <p:cNvSpPr/>
          <p:nvPr/>
        </p:nvSpPr>
        <p:spPr bwMode="auto">
          <a:xfrm>
            <a:off x="4154383" y="2066094"/>
            <a:ext cx="63843" cy="62455"/>
          </a:xfrm>
          <a:custGeom>
            <a:gdLst>
              <a:gd fmla="*/ 0 w 59" name="T0"/>
              <a:gd fmla="*/ 29 h 59" name="T1"/>
              <a:gd fmla="*/ 1 w 59" name="T2"/>
              <a:gd fmla="*/ 22 h 59" name="T3"/>
              <a:gd fmla="*/ 30 w 59" name="T4"/>
              <a:gd fmla="*/ 0 h 59" name="T5"/>
              <a:gd fmla="*/ 59 w 59" name="T6"/>
              <a:gd fmla="*/ 30 h 59" name="T7"/>
              <a:gd fmla="*/ 57 w 59" name="T8"/>
              <a:gd fmla="*/ 37 h 59" name="T9"/>
              <a:gd fmla="*/ 57 w 59" name="T10"/>
              <a:gd fmla="*/ 37 h 59" name="T11"/>
              <a:gd fmla="*/ 28 w 59" name="T12"/>
              <a:gd fmla="*/ 59 h 59" name="T13"/>
              <a:gd fmla="*/ 8 w 59" name="T14"/>
              <a:gd fmla="*/ 50 h 59" name="T15"/>
              <a:gd fmla="*/ 0 w 59" name="T16"/>
              <a:gd fmla="*/ 29 h 59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59" w="59">
                <a:moveTo>
                  <a:pt x="0" y="29"/>
                </a:moveTo>
                <a:cubicBezTo>
                  <a:pt x="0" y="26"/>
                  <a:pt x="0" y="24"/>
                  <a:pt x="1" y="22"/>
                </a:cubicBezTo>
                <a:cubicBezTo>
                  <a:pt x="5" y="8"/>
                  <a:pt x="17" y="0"/>
                  <a:pt x="30" y="0"/>
                </a:cubicBezTo>
                <a:cubicBezTo>
                  <a:pt x="47" y="0"/>
                  <a:pt x="59" y="14"/>
                  <a:pt x="59" y="30"/>
                </a:cubicBezTo>
                <a:cubicBezTo>
                  <a:pt x="59" y="32"/>
                  <a:pt x="58" y="35"/>
                  <a:pt x="57" y="37"/>
                </a:cubicBezTo>
                <a:cubicBezTo>
                  <a:pt x="57" y="37"/>
                  <a:pt x="57" y="37"/>
                  <a:pt x="57" y="37"/>
                </a:cubicBezTo>
                <a:cubicBezTo>
                  <a:pt x="54" y="50"/>
                  <a:pt x="42" y="59"/>
                  <a:pt x="28" y="59"/>
                </a:cubicBezTo>
                <a:cubicBezTo>
                  <a:pt x="21" y="59"/>
                  <a:pt x="13" y="56"/>
                  <a:pt x="8" y="50"/>
                </a:cubicBezTo>
                <a:cubicBezTo>
                  <a:pt x="2" y="44"/>
                  <a:pt x="0" y="37"/>
                  <a:pt x="0" y="29"/>
                </a:cubicBezTo>
                <a:close/>
              </a:path>
            </a:pathLst>
          </a:custGeom>
          <a:solidFill>
            <a:srgbClr val="49819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GB">
              <a:latin charset="-122" panose="020b0503020204020204" pitchFamily="34" typeface="微软雅黑"/>
            </a:endParaRPr>
          </a:p>
        </p:txBody>
      </p:sp>
      <p:sp>
        <p:nvSpPr>
          <p:cNvPr id="26" name="Freeform 14"/>
          <p:cNvSpPr>
            <a:spLocks noEditPoints="1"/>
          </p:cNvSpPr>
          <p:nvPr/>
        </p:nvSpPr>
        <p:spPr bwMode="auto">
          <a:xfrm>
            <a:off x="4549931" y="2020293"/>
            <a:ext cx="273415" cy="273415"/>
          </a:xfrm>
          <a:custGeom>
            <a:gdLst>
              <a:gd fmla="*/ 85 w 254" name="T0"/>
              <a:gd fmla="*/ 214 h 254" name="T1"/>
              <a:gd fmla="*/ 90 w 254" name="T2"/>
              <a:gd fmla="*/ 248 h 254" name="T3"/>
              <a:gd fmla="*/ 120 w 254" name="T4"/>
              <a:gd fmla="*/ 254 h 254" name="T5"/>
              <a:gd fmla="*/ 135 w 254" name="T6"/>
              <a:gd fmla="*/ 223 h 254" name="T7"/>
              <a:gd fmla="*/ 160 w 254" name="T8"/>
              <a:gd fmla="*/ 218 h 254" name="T9"/>
              <a:gd fmla="*/ 187 w 254" name="T10"/>
              <a:gd fmla="*/ 239 h 254" name="T11"/>
              <a:gd fmla="*/ 212 w 254" name="T12"/>
              <a:gd fmla="*/ 221 h 254" name="T13"/>
              <a:gd fmla="*/ 202 w 254" name="T14"/>
              <a:gd fmla="*/ 188 h 254" name="T15"/>
              <a:gd fmla="*/ 215 w 254" name="T16"/>
              <a:gd fmla="*/ 168 h 254" name="T17"/>
              <a:gd fmla="*/ 249 w 254" name="T18"/>
              <a:gd fmla="*/ 163 h 254" name="T19"/>
              <a:gd fmla="*/ 254 w 254" name="T20"/>
              <a:gd fmla="*/ 134 h 254" name="T21"/>
              <a:gd fmla="*/ 224 w 254" name="T22"/>
              <a:gd fmla="*/ 118 h 254" name="T23"/>
              <a:gd fmla="*/ 218 w 254" name="T24"/>
              <a:gd fmla="*/ 94 h 254" name="T25"/>
              <a:gd fmla="*/ 239 w 254" name="T26"/>
              <a:gd fmla="*/ 67 h 254" name="T27"/>
              <a:gd fmla="*/ 222 w 254" name="T28"/>
              <a:gd fmla="*/ 42 h 254" name="T29"/>
              <a:gd fmla="*/ 189 w 254" name="T30"/>
              <a:gd fmla="*/ 52 h 254" name="T31"/>
              <a:gd fmla="*/ 169 w 254" name="T32"/>
              <a:gd fmla="*/ 39 h 254" name="T33"/>
              <a:gd fmla="*/ 164 w 254" name="T34"/>
              <a:gd fmla="*/ 5 h 254" name="T35"/>
              <a:gd fmla="*/ 134 w 254" name="T36"/>
              <a:gd fmla="*/ 0 h 254" name="T37"/>
              <a:gd fmla="*/ 119 w 254" name="T38"/>
              <a:gd fmla="*/ 30 h 254" name="T39"/>
              <a:gd fmla="*/ 94 w 254" name="T40"/>
              <a:gd fmla="*/ 35 h 254" name="T41"/>
              <a:gd fmla="*/ 67 w 254" name="T42"/>
              <a:gd fmla="*/ 15 h 254" name="T43"/>
              <a:gd fmla="*/ 42 w 254" name="T44"/>
              <a:gd fmla="*/ 32 h 254" name="T45"/>
              <a:gd fmla="*/ 52 w 254" name="T46"/>
              <a:gd fmla="*/ 65 h 254" name="T47"/>
              <a:gd fmla="*/ 39 w 254" name="T48"/>
              <a:gd fmla="*/ 86 h 254" name="T49"/>
              <a:gd fmla="*/ 6 w 254" name="T50"/>
              <a:gd fmla="*/ 90 h 254" name="T51"/>
              <a:gd fmla="*/ 0 w 254" name="T52"/>
              <a:gd fmla="*/ 120 h 254" name="T53"/>
              <a:gd fmla="*/ 30 w 254" name="T54"/>
              <a:gd fmla="*/ 136 h 254" name="T55"/>
              <a:gd fmla="*/ 35 w 254" name="T56"/>
              <a:gd fmla="*/ 159 h 254" name="T57"/>
              <a:gd fmla="*/ 15 w 254" name="T58"/>
              <a:gd fmla="*/ 186 h 254" name="T59"/>
              <a:gd fmla="*/ 32 w 254" name="T60"/>
              <a:gd fmla="*/ 211 h 254" name="T61"/>
              <a:gd fmla="*/ 64 w 254" name="T62"/>
              <a:gd fmla="*/ 201 h 254" name="T63"/>
              <a:gd fmla="*/ 85 w 254" name="T64"/>
              <a:gd fmla="*/ 214 h 254" name="T65"/>
              <a:gd fmla="*/ 93 w 254" name="T66"/>
              <a:gd fmla="*/ 160 h 254" name="T67"/>
              <a:gd fmla="*/ 79 w 254" name="T68"/>
              <a:gd fmla="*/ 126 h 254" name="T69"/>
              <a:gd fmla="*/ 81 w 254" name="T70"/>
              <a:gd fmla="*/ 114 h 254" name="T71"/>
              <a:gd fmla="*/ 128 w 254" name="T72"/>
              <a:gd fmla="*/ 79 h 254" name="T73"/>
              <a:gd fmla="*/ 175 w 254" name="T74"/>
              <a:gd fmla="*/ 128 h 254" name="T75"/>
              <a:gd fmla="*/ 173 w 254" name="T76"/>
              <a:gd fmla="*/ 139 h 254" name="T77"/>
              <a:gd fmla="*/ 173 w 254" name="T78"/>
              <a:gd fmla="*/ 139 h 254" name="T79"/>
              <a:gd fmla="*/ 126 w 254" name="T80"/>
              <a:gd fmla="*/ 174 h 254" name="T81"/>
              <a:gd fmla="*/ 93 w 254" name="T82"/>
              <a:gd fmla="*/ 160 h 254" name="T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b="b" l="0" r="r" t="0"/>
            <a:pathLst>
              <a:path h="254" w="254">
                <a:moveTo>
                  <a:pt x="85" y="214"/>
                </a:moveTo>
                <a:cubicBezTo>
                  <a:pt x="90" y="248"/>
                  <a:pt x="90" y="248"/>
                  <a:pt x="90" y="248"/>
                </a:cubicBezTo>
                <a:cubicBezTo>
                  <a:pt x="120" y="254"/>
                  <a:pt x="120" y="254"/>
                  <a:pt x="120" y="254"/>
                </a:cubicBezTo>
                <a:cubicBezTo>
                  <a:pt x="135" y="223"/>
                  <a:pt x="135" y="223"/>
                  <a:pt x="135" y="223"/>
                </a:cubicBezTo>
                <a:cubicBezTo>
                  <a:pt x="144" y="223"/>
                  <a:pt x="152" y="221"/>
                  <a:pt x="160" y="218"/>
                </a:cubicBezTo>
                <a:cubicBezTo>
                  <a:pt x="187" y="239"/>
                  <a:pt x="187" y="239"/>
                  <a:pt x="187" y="239"/>
                </a:cubicBezTo>
                <a:cubicBezTo>
                  <a:pt x="212" y="221"/>
                  <a:pt x="212" y="221"/>
                  <a:pt x="212" y="221"/>
                </a:cubicBezTo>
                <a:cubicBezTo>
                  <a:pt x="202" y="188"/>
                  <a:pt x="202" y="188"/>
                  <a:pt x="202" y="188"/>
                </a:cubicBezTo>
                <a:cubicBezTo>
                  <a:pt x="207" y="182"/>
                  <a:pt x="211" y="175"/>
                  <a:pt x="215" y="168"/>
                </a:cubicBezTo>
                <a:cubicBezTo>
                  <a:pt x="249" y="163"/>
                  <a:pt x="249" y="163"/>
                  <a:pt x="249" y="163"/>
                </a:cubicBezTo>
                <a:cubicBezTo>
                  <a:pt x="254" y="134"/>
                  <a:pt x="254" y="134"/>
                  <a:pt x="254" y="134"/>
                </a:cubicBezTo>
                <a:cubicBezTo>
                  <a:pt x="224" y="118"/>
                  <a:pt x="224" y="118"/>
                  <a:pt x="224" y="118"/>
                </a:cubicBezTo>
                <a:cubicBezTo>
                  <a:pt x="223" y="109"/>
                  <a:pt x="221" y="102"/>
                  <a:pt x="218" y="94"/>
                </a:cubicBezTo>
                <a:cubicBezTo>
                  <a:pt x="239" y="67"/>
                  <a:pt x="239" y="67"/>
                  <a:pt x="239" y="67"/>
                </a:cubicBezTo>
                <a:cubicBezTo>
                  <a:pt x="222" y="42"/>
                  <a:pt x="222" y="42"/>
                  <a:pt x="222" y="42"/>
                </a:cubicBezTo>
                <a:cubicBezTo>
                  <a:pt x="189" y="52"/>
                  <a:pt x="189" y="52"/>
                  <a:pt x="189" y="52"/>
                </a:cubicBezTo>
                <a:cubicBezTo>
                  <a:pt x="183" y="47"/>
                  <a:pt x="176" y="43"/>
                  <a:pt x="169" y="39"/>
                </a:cubicBezTo>
                <a:cubicBezTo>
                  <a:pt x="164" y="5"/>
                  <a:pt x="164" y="5"/>
                  <a:pt x="164" y="5"/>
                </a:cubicBezTo>
                <a:cubicBezTo>
                  <a:pt x="134" y="0"/>
                  <a:pt x="134" y="0"/>
                  <a:pt x="134" y="0"/>
                </a:cubicBezTo>
                <a:cubicBezTo>
                  <a:pt x="119" y="30"/>
                  <a:pt x="119" y="30"/>
                  <a:pt x="119" y="30"/>
                </a:cubicBezTo>
                <a:cubicBezTo>
                  <a:pt x="110" y="31"/>
                  <a:pt x="102" y="33"/>
                  <a:pt x="94" y="35"/>
                </a:cubicBezTo>
                <a:cubicBezTo>
                  <a:pt x="67" y="15"/>
                  <a:pt x="67" y="15"/>
                  <a:pt x="67" y="15"/>
                </a:cubicBezTo>
                <a:cubicBezTo>
                  <a:pt x="42" y="32"/>
                  <a:pt x="42" y="32"/>
                  <a:pt x="42" y="32"/>
                </a:cubicBezTo>
                <a:cubicBezTo>
                  <a:pt x="52" y="65"/>
                  <a:pt x="52" y="65"/>
                  <a:pt x="52" y="65"/>
                </a:cubicBezTo>
                <a:cubicBezTo>
                  <a:pt x="47" y="71"/>
                  <a:pt x="43" y="78"/>
                  <a:pt x="39" y="86"/>
                </a:cubicBezTo>
                <a:cubicBezTo>
                  <a:pt x="6" y="90"/>
                  <a:pt x="6" y="90"/>
                  <a:pt x="6" y="90"/>
                </a:cubicBezTo>
                <a:cubicBezTo>
                  <a:pt x="0" y="120"/>
                  <a:pt x="0" y="120"/>
                  <a:pt x="0" y="120"/>
                </a:cubicBezTo>
                <a:cubicBezTo>
                  <a:pt x="30" y="136"/>
                  <a:pt x="30" y="136"/>
                  <a:pt x="30" y="136"/>
                </a:cubicBezTo>
                <a:cubicBezTo>
                  <a:pt x="31" y="144"/>
                  <a:pt x="33" y="152"/>
                  <a:pt x="35" y="159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32" y="211"/>
                  <a:pt x="32" y="211"/>
                  <a:pt x="32" y="211"/>
                </a:cubicBezTo>
                <a:cubicBezTo>
                  <a:pt x="64" y="201"/>
                  <a:pt x="64" y="201"/>
                  <a:pt x="64" y="201"/>
                </a:cubicBezTo>
                <a:cubicBezTo>
                  <a:pt x="71" y="206"/>
                  <a:pt x="78" y="211"/>
                  <a:pt x="85" y="214"/>
                </a:cubicBezTo>
                <a:close/>
                <a:moveTo>
                  <a:pt x="93" y="160"/>
                </a:moveTo>
                <a:cubicBezTo>
                  <a:pt x="84" y="150"/>
                  <a:pt x="79" y="138"/>
                  <a:pt x="79" y="126"/>
                </a:cubicBezTo>
                <a:cubicBezTo>
                  <a:pt x="79" y="122"/>
                  <a:pt x="80" y="118"/>
                  <a:pt x="81" y="114"/>
                </a:cubicBezTo>
                <a:cubicBezTo>
                  <a:pt x="87" y="93"/>
                  <a:pt x="106" y="78"/>
                  <a:pt x="128" y="79"/>
                </a:cubicBezTo>
                <a:cubicBezTo>
                  <a:pt x="154" y="79"/>
                  <a:pt x="175" y="101"/>
                  <a:pt x="175" y="128"/>
                </a:cubicBezTo>
                <a:cubicBezTo>
                  <a:pt x="175" y="132"/>
                  <a:pt x="173" y="135"/>
                  <a:pt x="173" y="139"/>
                </a:cubicBezTo>
                <a:cubicBezTo>
                  <a:pt x="173" y="139"/>
                  <a:pt x="173" y="139"/>
                  <a:pt x="173" y="139"/>
                </a:cubicBezTo>
                <a:cubicBezTo>
                  <a:pt x="166" y="160"/>
                  <a:pt x="148" y="175"/>
                  <a:pt x="126" y="174"/>
                </a:cubicBezTo>
                <a:cubicBezTo>
                  <a:pt x="113" y="174"/>
                  <a:pt x="101" y="169"/>
                  <a:pt x="93" y="160"/>
                </a:cubicBezTo>
                <a:close/>
              </a:path>
            </a:pathLst>
          </a:custGeom>
          <a:solidFill>
            <a:srgbClr val="49819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GB">
              <a:latin charset="-122" panose="020b0503020204020204" pitchFamily="34" typeface="微软雅黑"/>
            </a:endParaRPr>
          </a:p>
        </p:txBody>
      </p:sp>
      <p:sp>
        <p:nvSpPr>
          <p:cNvPr id="27" name="Freeform 15"/>
          <p:cNvSpPr/>
          <p:nvPr/>
        </p:nvSpPr>
        <p:spPr bwMode="auto">
          <a:xfrm>
            <a:off x="4651247" y="2121609"/>
            <a:ext cx="70783" cy="70783"/>
          </a:xfrm>
          <a:custGeom>
            <a:gdLst>
              <a:gd fmla="*/ 0 w 65" name="T0"/>
              <a:gd fmla="*/ 32 h 65" name="T1"/>
              <a:gd fmla="*/ 2 w 65" name="T2"/>
              <a:gd fmla="*/ 24 h 65" name="T3"/>
              <a:gd fmla="*/ 34 w 65" name="T4"/>
              <a:gd fmla="*/ 0 h 65" name="T5"/>
              <a:gd fmla="*/ 65 w 65" name="T6"/>
              <a:gd fmla="*/ 33 h 65" name="T7"/>
              <a:gd fmla="*/ 63 w 65" name="T8"/>
              <a:gd fmla="*/ 41 h 65" name="T9"/>
              <a:gd fmla="*/ 63 w 65" name="T10"/>
              <a:gd fmla="*/ 41 h 65" name="T11"/>
              <a:gd fmla="*/ 32 w 65" name="T12"/>
              <a:gd fmla="*/ 65 h 65" name="T13"/>
              <a:gd fmla="*/ 9 w 65" name="T14"/>
              <a:gd fmla="*/ 55 h 65" name="T15"/>
              <a:gd fmla="*/ 0 w 65" name="T16"/>
              <a:gd fmla="*/ 32 h 65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65" w="65">
                <a:moveTo>
                  <a:pt x="0" y="32"/>
                </a:moveTo>
                <a:cubicBezTo>
                  <a:pt x="0" y="29"/>
                  <a:pt x="1" y="27"/>
                  <a:pt x="2" y="24"/>
                </a:cubicBezTo>
                <a:cubicBezTo>
                  <a:pt x="5" y="10"/>
                  <a:pt x="19" y="0"/>
                  <a:pt x="34" y="0"/>
                </a:cubicBezTo>
                <a:cubicBezTo>
                  <a:pt x="52" y="1"/>
                  <a:pt x="65" y="15"/>
                  <a:pt x="65" y="33"/>
                </a:cubicBezTo>
                <a:cubicBezTo>
                  <a:pt x="65" y="36"/>
                  <a:pt x="64" y="38"/>
                  <a:pt x="63" y="41"/>
                </a:cubicBezTo>
                <a:cubicBezTo>
                  <a:pt x="63" y="41"/>
                  <a:pt x="63" y="41"/>
                  <a:pt x="63" y="41"/>
                </a:cubicBezTo>
                <a:cubicBezTo>
                  <a:pt x="59" y="55"/>
                  <a:pt x="47" y="65"/>
                  <a:pt x="32" y="65"/>
                </a:cubicBezTo>
                <a:cubicBezTo>
                  <a:pt x="23" y="65"/>
                  <a:pt x="15" y="61"/>
                  <a:pt x="9" y="55"/>
                </a:cubicBezTo>
                <a:cubicBezTo>
                  <a:pt x="3" y="49"/>
                  <a:pt x="0" y="41"/>
                  <a:pt x="0" y="32"/>
                </a:cubicBezTo>
                <a:close/>
              </a:path>
            </a:pathLst>
          </a:custGeom>
          <a:solidFill>
            <a:srgbClr val="49819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GB">
              <a:latin charset="-122" panose="020b0503020204020204" pitchFamily="34" typeface="微软雅黑"/>
            </a:endParaRPr>
          </a:p>
        </p:txBody>
      </p:sp>
      <p:sp>
        <p:nvSpPr>
          <p:cNvPr id="28" name="Freeform 16"/>
          <p:cNvSpPr>
            <a:spLocks noEditPoints="1"/>
          </p:cNvSpPr>
          <p:nvPr/>
        </p:nvSpPr>
        <p:spPr bwMode="auto">
          <a:xfrm>
            <a:off x="3411862" y="3528928"/>
            <a:ext cx="274802" cy="274802"/>
          </a:xfrm>
          <a:custGeom>
            <a:gdLst>
              <a:gd fmla="*/ 20 w 255" name="T0"/>
              <a:gd fmla="*/ 59 h 255" name="T1"/>
              <a:gd fmla="*/ 39 w 255" name="T2"/>
              <a:gd fmla="*/ 87 h 255" name="T3"/>
              <a:gd fmla="*/ 31 w 255" name="T4"/>
              <a:gd fmla="*/ 111 h 255" name="T5"/>
              <a:gd fmla="*/ 0 w 255" name="T6"/>
              <a:gd fmla="*/ 124 h 255" name="T7"/>
              <a:gd fmla="*/ 3 w 255" name="T8"/>
              <a:gd fmla="*/ 155 h 255" name="T9"/>
              <a:gd fmla="*/ 36 w 255" name="T10"/>
              <a:gd fmla="*/ 162 h 255" name="T11"/>
              <a:gd fmla="*/ 48 w 255" name="T12"/>
              <a:gd fmla="*/ 183 h 255" name="T13"/>
              <a:gd fmla="*/ 35 w 255" name="T14"/>
              <a:gd fmla="*/ 215 h 255" name="T15"/>
              <a:gd fmla="*/ 58 w 255" name="T16"/>
              <a:gd fmla="*/ 234 h 255" name="T17"/>
              <a:gd fmla="*/ 86 w 255" name="T18"/>
              <a:gd fmla="*/ 216 h 255" name="T19"/>
              <a:gd fmla="*/ 110 w 255" name="T20"/>
              <a:gd fmla="*/ 223 h 255" name="T21"/>
              <a:gd fmla="*/ 123 w 255" name="T22"/>
              <a:gd fmla="*/ 255 h 255" name="T23"/>
              <a:gd fmla="*/ 154 w 255" name="T24"/>
              <a:gd fmla="*/ 252 h 255" name="T25"/>
              <a:gd fmla="*/ 161 w 255" name="T26"/>
              <a:gd fmla="*/ 219 h 255" name="T27"/>
              <a:gd fmla="*/ 183 w 255" name="T28"/>
              <a:gd fmla="*/ 207 h 255" name="T29"/>
              <a:gd fmla="*/ 215 w 255" name="T30"/>
              <a:gd fmla="*/ 220 h 255" name="T31"/>
              <a:gd fmla="*/ 234 w 255" name="T32"/>
              <a:gd fmla="*/ 196 h 255" name="T33"/>
              <a:gd fmla="*/ 216 w 255" name="T34"/>
              <a:gd fmla="*/ 167 h 255" name="T35"/>
              <a:gd fmla="*/ 223 w 255" name="T36"/>
              <a:gd fmla="*/ 144 h 255" name="T37"/>
              <a:gd fmla="*/ 255 w 255" name="T38"/>
              <a:gd fmla="*/ 131 h 255" name="T39"/>
              <a:gd fmla="*/ 252 w 255" name="T40"/>
              <a:gd fmla="*/ 101 h 255" name="T41"/>
              <a:gd fmla="*/ 218 w 255" name="T42"/>
              <a:gd fmla="*/ 93 h 255" name="T43"/>
              <a:gd fmla="*/ 207 w 255" name="T44"/>
              <a:gd fmla="*/ 72 h 255" name="T45"/>
              <a:gd fmla="*/ 220 w 255" name="T46"/>
              <a:gd fmla="*/ 40 h 255" name="T47"/>
              <a:gd fmla="*/ 197 w 255" name="T48"/>
              <a:gd fmla="*/ 21 h 255" name="T49"/>
              <a:gd fmla="*/ 168 w 255" name="T50"/>
              <a:gd fmla="*/ 39 h 255" name="T51"/>
              <a:gd fmla="*/ 144 w 255" name="T52"/>
              <a:gd fmla="*/ 32 h 255" name="T53"/>
              <a:gd fmla="*/ 131 w 255" name="T54"/>
              <a:gd fmla="*/ 0 h 255" name="T55"/>
              <a:gd fmla="*/ 101 w 255" name="T56"/>
              <a:gd fmla="*/ 3 h 255" name="T57"/>
              <a:gd fmla="*/ 94 w 255" name="T58"/>
              <a:gd fmla="*/ 37 h 255" name="T59"/>
              <a:gd fmla="*/ 71 w 255" name="T60"/>
              <a:gd fmla="*/ 48 h 255" name="T61"/>
              <a:gd fmla="*/ 40 w 255" name="T62"/>
              <a:gd fmla="*/ 35 h 255" name="T63"/>
              <a:gd fmla="*/ 20 w 255" name="T64"/>
              <a:gd fmla="*/ 59 h 255" name="T65"/>
              <a:gd fmla="*/ 174 w 255" name="T66"/>
              <a:gd fmla="*/ 116 h 255" name="T67"/>
              <a:gd fmla="*/ 175 w 255" name="T68"/>
              <a:gd fmla="*/ 128 h 255" name="T69"/>
              <a:gd fmla="*/ 139 w 255" name="T70"/>
              <a:gd fmla="*/ 174 h 255" name="T71"/>
              <a:gd fmla="*/ 103 w 255" name="T72"/>
              <a:gd fmla="*/ 169 h 255" name="T73"/>
              <a:gd fmla="*/ 81 w 255" name="T74"/>
              <a:gd fmla="*/ 139 h 255" name="T75"/>
              <a:gd fmla="*/ 79 w 255" name="T76"/>
              <a:gd fmla="*/ 128 h 255" name="T77"/>
              <a:gd fmla="*/ 116 w 255" name="T78"/>
              <a:gd fmla="*/ 81 h 255" name="T79"/>
              <a:gd fmla="*/ 174 w 255" name="T80"/>
              <a:gd fmla="*/ 116 h 255" name="T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b="b" l="0" r="r" t="0"/>
            <a:pathLst>
              <a:path h="255" w="255">
                <a:moveTo>
                  <a:pt x="20" y="59"/>
                </a:moveTo>
                <a:cubicBezTo>
                  <a:pt x="39" y="87"/>
                  <a:pt x="39" y="87"/>
                  <a:pt x="39" y="87"/>
                </a:cubicBezTo>
                <a:cubicBezTo>
                  <a:pt x="35" y="95"/>
                  <a:pt x="33" y="103"/>
                  <a:pt x="31" y="111"/>
                </a:cubicBezTo>
                <a:cubicBezTo>
                  <a:pt x="0" y="124"/>
                  <a:pt x="0" y="124"/>
                  <a:pt x="0" y="124"/>
                </a:cubicBezTo>
                <a:cubicBezTo>
                  <a:pt x="3" y="155"/>
                  <a:pt x="3" y="155"/>
                  <a:pt x="3" y="155"/>
                </a:cubicBezTo>
                <a:cubicBezTo>
                  <a:pt x="36" y="162"/>
                  <a:pt x="36" y="162"/>
                  <a:pt x="36" y="162"/>
                </a:cubicBezTo>
                <a:cubicBezTo>
                  <a:pt x="39" y="169"/>
                  <a:pt x="43" y="177"/>
                  <a:pt x="48" y="183"/>
                </a:cubicBezTo>
                <a:cubicBezTo>
                  <a:pt x="35" y="215"/>
                  <a:pt x="35" y="215"/>
                  <a:pt x="35" y="215"/>
                </a:cubicBezTo>
                <a:cubicBezTo>
                  <a:pt x="58" y="234"/>
                  <a:pt x="58" y="234"/>
                  <a:pt x="58" y="234"/>
                </a:cubicBezTo>
                <a:cubicBezTo>
                  <a:pt x="86" y="216"/>
                  <a:pt x="86" y="216"/>
                  <a:pt x="86" y="216"/>
                </a:cubicBezTo>
                <a:cubicBezTo>
                  <a:pt x="94" y="219"/>
                  <a:pt x="102" y="222"/>
                  <a:pt x="110" y="223"/>
                </a:cubicBezTo>
                <a:cubicBezTo>
                  <a:pt x="123" y="255"/>
                  <a:pt x="123" y="255"/>
                  <a:pt x="123" y="255"/>
                </a:cubicBezTo>
                <a:cubicBezTo>
                  <a:pt x="154" y="252"/>
                  <a:pt x="154" y="252"/>
                  <a:pt x="154" y="252"/>
                </a:cubicBezTo>
                <a:cubicBezTo>
                  <a:pt x="161" y="219"/>
                  <a:pt x="161" y="219"/>
                  <a:pt x="161" y="219"/>
                </a:cubicBezTo>
                <a:cubicBezTo>
                  <a:pt x="169" y="216"/>
                  <a:pt x="177" y="212"/>
                  <a:pt x="183" y="207"/>
                </a:cubicBezTo>
                <a:cubicBezTo>
                  <a:pt x="215" y="220"/>
                  <a:pt x="215" y="220"/>
                  <a:pt x="215" y="220"/>
                </a:cubicBezTo>
                <a:cubicBezTo>
                  <a:pt x="234" y="196"/>
                  <a:pt x="234" y="196"/>
                  <a:pt x="234" y="196"/>
                </a:cubicBezTo>
                <a:cubicBezTo>
                  <a:pt x="216" y="167"/>
                  <a:pt x="216" y="167"/>
                  <a:pt x="216" y="167"/>
                </a:cubicBezTo>
                <a:cubicBezTo>
                  <a:pt x="219" y="160"/>
                  <a:pt x="221" y="152"/>
                  <a:pt x="223" y="144"/>
                </a:cubicBezTo>
                <a:cubicBezTo>
                  <a:pt x="255" y="131"/>
                  <a:pt x="255" y="131"/>
                  <a:pt x="255" y="131"/>
                </a:cubicBezTo>
                <a:cubicBezTo>
                  <a:pt x="252" y="101"/>
                  <a:pt x="252" y="101"/>
                  <a:pt x="252" y="101"/>
                </a:cubicBezTo>
                <a:cubicBezTo>
                  <a:pt x="218" y="93"/>
                  <a:pt x="218" y="93"/>
                  <a:pt x="218" y="93"/>
                </a:cubicBezTo>
                <a:cubicBezTo>
                  <a:pt x="215" y="86"/>
                  <a:pt x="211" y="78"/>
                  <a:pt x="207" y="72"/>
                </a:cubicBezTo>
                <a:cubicBezTo>
                  <a:pt x="220" y="40"/>
                  <a:pt x="220" y="40"/>
                  <a:pt x="220" y="40"/>
                </a:cubicBezTo>
                <a:cubicBezTo>
                  <a:pt x="197" y="21"/>
                  <a:pt x="197" y="21"/>
                  <a:pt x="197" y="21"/>
                </a:cubicBezTo>
                <a:cubicBezTo>
                  <a:pt x="168" y="39"/>
                  <a:pt x="168" y="39"/>
                  <a:pt x="168" y="39"/>
                </a:cubicBezTo>
                <a:cubicBezTo>
                  <a:pt x="160" y="36"/>
                  <a:pt x="152" y="33"/>
                  <a:pt x="144" y="32"/>
                </a:cubicBezTo>
                <a:cubicBezTo>
                  <a:pt x="131" y="0"/>
                  <a:pt x="131" y="0"/>
                  <a:pt x="131" y="0"/>
                </a:cubicBezTo>
                <a:cubicBezTo>
                  <a:pt x="101" y="3"/>
                  <a:pt x="101" y="3"/>
                  <a:pt x="101" y="3"/>
                </a:cubicBezTo>
                <a:cubicBezTo>
                  <a:pt x="94" y="37"/>
                  <a:pt x="94" y="37"/>
                  <a:pt x="94" y="37"/>
                </a:cubicBezTo>
                <a:cubicBezTo>
                  <a:pt x="85" y="40"/>
                  <a:pt x="78" y="43"/>
                  <a:pt x="71" y="48"/>
                </a:cubicBezTo>
                <a:cubicBezTo>
                  <a:pt x="40" y="35"/>
                  <a:pt x="40" y="35"/>
                  <a:pt x="40" y="35"/>
                </a:cubicBezTo>
                <a:lnTo>
                  <a:pt x="20" y="59"/>
                </a:lnTo>
                <a:close/>
                <a:moveTo>
                  <a:pt x="174" y="116"/>
                </a:moveTo>
                <a:cubicBezTo>
                  <a:pt x="174" y="120"/>
                  <a:pt x="175" y="124"/>
                  <a:pt x="175" y="128"/>
                </a:cubicBezTo>
                <a:cubicBezTo>
                  <a:pt x="175" y="150"/>
                  <a:pt x="160" y="169"/>
                  <a:pt x="139" y="174"/>
                </a:cubicBezTo>
                <a:cubicBezTo>
                  <a:pt x="126" y="177"/>
                  <a:pt x="114" y="175"/>
                  <a:pt x="103" y="169"/>
                </a:cubicBezTo>
                <a:cubicBezTo>
                  <a:pt x="92" y="162"/>
                  <a:pt x="84" y="152"/>
                  <a:pt x="81" y="139"/>
                </a:cubicBezTo>
                <a:cubicBezTo>
                  <a:pt x="80" y="135"/>
                  <a:pt x="79" y="131"/>
                  <a:pt x="79" y="128"/>
                </a:cubicBezTo>
                <a:cubicBezTo>
                  <a:pt x="79" y="106"/>
                  <a:pt x="94" y="87"/>
                  <a:pt x="116" y="81"/>
                </a:cubicBezTo>
                <a:cubicBezTo>
                  <a:pt x="141" y="75"/>
                  <a:pt x="167" y="90"/>
                  <a:pt x="174" y="116"/>
                </a:cubicBezTo>
                <a:close/>
              </a:path>
            </a:pathLst>
          </a:custGeom>
          <a:solidFill>
            <a:srgbClr val="49819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GB">
              <a:latin charset="-122" panose="020b0503020204020204" pitchFamily="34" typeface="微软雅黑"/>
            </a:endParaRPr>
          </a:p>
        </p:txBody>
      </p:sp>
      <p:sp>
        <p:nvSpPr>
          <p:cNvPr id="29" name="Freeform 17"/>
          <p:cNvSpPr/>
          <p:nvPr/>
        </p:nvSpPr>
        <p:spPr bwMode="auto">
          <a:xfrm>
            <a:off x="3514566" y="3628856"/>
            <a:ext cx="69394" cy="73559"/>
          </a:xfrm>
          <a:custGeom>
            <a:gdLst>
              <a:gd fmla="*/ 64 w 65" name="T0"/>
              <a:gd fmla="*/ 28 h 69" name="T1"/>
              <a:gd fmla="*/ 65 w 65" name="T2"/>
              <a:gd fmla="*/ 36 h 69" name="T3"/>
              <a:gd fmla="*/ 40 w 65" name="T4"/>
              <a:gd fmla="*/ 67 h 69" name="T5"/>
              <a:gd fmla="*/ 15 w 65" name="T6"/>
              <a:gd fmla="*/ 64 h 69" name="T7"/>
              <a:gd fmla="*/ 1 w 65" name="T8"/>
              <a:gd fmla="*/ 44 h 69" name="T9"/>
              <a:gd fmla="*/ 0 w 65" name="T10"/>
              <a:gd fmla="*/ 36 h 69" name="T11"/>
              <a:gd fmla="*/ 24 w 65" name="T12"/>
              <a:gd fmla="*/ 4 h 69" name="T13"/>
              <a:gd fmla="*/ 64 w 65" name="T14"/>
              <a:gd fmla="*/ 28 h 69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69" w="65">
                <a:moveTo>
                  <a:pt x="64" y="28"/>
                </a:moveTo>
                <a:cubicBezTo>
                  <a:pt x="64" y="30"/>
                  <a:pt x="65" y="33"/>
                  <a:pt x="65" y="36"/>
                </a:cubicBezTo>
                <a:cubicBezTo>
                  <a:pt x="65" y="51"/>
                  <a:pt x="55" y="64"/>
                  <a:pt x="40" y="67"/>
                </a:cubicBezTo>
                <a:cubicBezTo>
                  <a:pt x="32" y="69"/>
                  <a:pt x="23" y="68"/>
                  <a:pt x="15" y="64"/>
                </a:cubicBezTo>
                <a:cubicBezTo>
                  <a:pt x="8" y="59"/>
                  <a:pt x="3" y="52"/>
                  <a:pt x="1" y="44"/>
                </a:cubicBezTo>
                <a:cubicBezTo>
                  <a:pt x="0" y="41"/>
                  <a:pt x="0" y="38"/>
                  <a:pt x="0" y="36"/>
                </a:cubicBezTo>
                <a:cubicBezTo>
                  <a:pt x="0" y="21"/>
                  <a:pt x="10" y="8"/>
                  <a:pt x="24" y="4"/>
                </a:cubicBezTo>
                <a:cubicBezTo>
                  <a:pt x="42" y="0"/>
                  <a:pt x="59" y="10"/>
                  <a:pt x="64" y="28"/>
                </a:cubicBezTo>
                <a:close/>
              </a:path>
            </a:pathLst>
          </a:custGeom>
          <a:solidFill>
            <a:srgbClr val="49819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GB">
              <a:latin charset="-122" panose="020b0503020204020204" pitchFamily="34" typeface="微软雅黑"/>
            </a:endParaRPr>
          </a:p>
        </p:txBody>
      </p:sp>
      <p:sp>
        <p:nvSpPr>
          <p:cNvPr id="30" name="Freeform 18"/>
          <p:cNvSpPr>
            <a:spLocks noEditPoints="1"/>
          </p:cNvSpPr>
          <p:nvPr/>
        </p:nvSpPr>
        <p:spPr bwMode="auto">
          <a:xfrm>
            <a:off x="4742847" y="2139651"/>
            <a:ext cx="632877" cy="634266"/>
          </a:xfrm>
          <a:custGeom>
            <a:gdLst>
              <a:gd fmla="*/ 582 w 587" name="T0"/>
              <a:gd fmla="*/ 356 h 588" name="T1"/>
              <a:gd fmla="*/ 539 w 587" name="T2"/>
              <a:gd fmla="*/ 298 h 588" name="T3"/>
              <a:gd fmla="*/ 583 w 587" name="T4"/>
              <a:gd fmla="*/ 243 h 588" name="T5"/>
              <a:gd fmla="*/ 522 w 587" name="T6"/>
              <a:gd fmla="*/ 203 h 588" name="T7"/>
              <a:gd fmla="*/ 541 w 587" name="T8"/>
              <a:gd fmla="*/ 134 h 588" name="T9"/>
              <a:gd fmla="*/ 471 w 587" name="T10"/>
              <a:gd fmla="*/ 124 h 588" name="T11"/>
              <a:gd fmla="*/ 462 w 587" name="T12"/>
              <a:gd fmla="*/ 53 h 588" name="T13"/>
              <a:gd fmla="*/ 390 w 587" name="T14"/>
              <a:gd fmla="*/ 68 h 588" name="T15"/>
              <a:gd fmla="*/ 356 w 587" name="T16"/>
              <a:gd fmla="*/ 6 h 588" name="T17"/>
              <a:gd fmla="*/ 298 w 587" name="T18"/>
              <a:gd fmla="*/ 48 h 588" name="T19"/>
              <a:gd fmla="*/ 243 w 587" name="T20"/>
              <a:gd fmla="*/ 5 h 588" name="T21"/>
              <a:gd fmla="*/ 203 w 587" name="T22"/>
              <a:gd fmla="*/ 66 h 588" name="T23"/>
              <a:gd fmla="*/ 134 w 587" name="T24"/>
              <a:gd fmla="*/ 47 h 588" name="T25"/>
              <a:gd fmla="*/ 123 w 587" name="T26"/>
              <a:gd fmla="*/ 117 h 588" name="T27"/>
              <a:gd fmla="*/ 53 w 587" name="T28"/>
              <a:gd fmla="*/ 125 h 588" name="T29"/>
              <a:gd fmla="*/ 68 w 587" name="T30"/>
              <a:gd fmla="*/ 197 h 588" name="T31"/>
              <a:gd fmla="*/ 6 w 587" name="T32"/>
              <a:gd fmla="*/ 232 h 588" name="T33"/>
              <a:gd fmla="*/ 48 w 587" name="T34"/>
              <a:gd fmla="*/ 290 h 588" name="T35"/>
              <a:gd fmla="*/ 4 w 587" name="T36"/>
              <a:gd fmla="*/ 345 h 588" name="T37"/>
              <a:gd fmla="*/ 66 w 587" name="T38"/>
              <a:gd fmla="*/ 385 h 588" name="T39"/>
              <a:gd fmla="*/ 47 w 587" name="T40"/>
              <a:gd fmla="*/ 454 h 588" name="T41"/>
              <a:gd fmla="*/ 117 w 587" name="T42"/>
              <a:gd fmla="*/ 465 h 588" name="T43"/>
              <a:gd fmla="*/ 125 w 587" name="T44"/>
              <a:gd fmla="*/ 535 h 588" name="T45"/>
              <a:gd fmla="*/ 197 w 587" name="T46"/>
              <a:gd fmla="*/ 520 h 588" name="T47"/>
              <a:gd fmla="*/ 232 w 587" name="T48"/>
              <a:gd fmla="*/ 582 h 588" name="T49"/>
              <a:gd fmla="*/ 289 w 587" name="T50"/>
              <a:gd fmla="*/ 540 h 588" name="T51"/>
              <a:gd fmla="*/ 345 w 587" name="T52"/>
              <a:gd fmla="*/ 583 h 588" name="T53"/>
              <a:gd fmla="*/ 385 w 587" name="T54"/>
              <a:gd fmla="*/ 522 h 588" name="T55"/>
              <a:gd fmla="*/ 453 w 587" name="T56"/>
              <a:gd fmla="*/ 541 h 588" name="T57"/>
              <a:gd fmla="*/ 464 w 587" name="T58"/>
              <a:gd fmla="*/ 471 h 588" name="T59"/>
              <a:gd fmla="*/ 535 w 587" name="T60"/>
              <a:gd fmla="*/ 463 h 588" name="T61"/>
              <a:gd fmla="*/ 520 w 587" name="T62"/>
              <a:gd fmla="*/ 391 h 588" name="T63"/>
              <a:gd fmla="*/ 243 w 587" name="T64"/>
              <a:gd fmla="*/ 476 h 588" name="T65"/>
              <a:gd fmla="*/ 345 w 587" name="T66"/>
              <a:gd fmla="*/ 112 h 588" name="T67"/>
              <a:gd fmla="*/ 243 w 587" name="T68"/>
              <a:gd fmla="*/ 476 h 588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588" w="587">
                <a:moveTo>
                  <a:pt x="572" y="392"/>
                </a:moveTo>
                <a:cubicBezTo>
                  <a:pt x="582" y="356"/>
                  <a:pt x="582" y="356"/>
                  <a:pt x="582" y="356"/>
                </a:cubicBezTo>
                <a:cubicBezTo>
                  <a:pt x="537" y="330"/>
                  <a:pt x="537" y="330"/>
                  <a:pt x="537" y="330"/>
                </a:cubicBezTo>
                <a:cubicBezTo>
                  <a:pt x="538" y="319"/>
                  <a:pt x="539" y="309"/>
                  <a:pt x="539" y="298"/>
                </a:cubicBezTo>
                <a:cubicBezTo>
                  <a:pt x="587" y="280"/>
                  <a:pt x="587" y="280"/>
                  <a:pt x="587" y="280"/>
                </a:cubicBezTo>
                <a:cubicBezTo>
                  <a:pt x="583" y="243"/>
                  <a:pt x="583" y="243"/>
                  <a:pt x="583" y="243"/>
                </a:cubicBezTo>
                <a:cubicBezTo>
                  <a:pt x="532" y="236"/>
                  <a:pt x="532" y="236"/>
                  <a:pt x="532" y="236"/>
                </a:cubicBezTo>
                <a:cubicBezTo>
                  <a:pt x="530" y="224"/>
                  <a:pt x="526" y="213"/>
                  <a:pt x="522" y="203"/>
                </a:cubicBezTo>
                <a:cubicBezTo>
                  <a:pt x="559" y="167"/>
                  <a:pt x="559" y="167"/>
                  <a:pt x="559" y="167"/>
                </a:cubicBezTo>
                <a:cubicBezTo>
                  <a:pt x="541" y="134"/>
                  <a:pt x="541" y="134"/>
                  <a:pt x="541" y="134"/>
                </a:cubicBezTo>
                <a:cubicBezTo>
                  <a:pt x="491" y="147"/>
                  <a:pt x="491" y="147"/>
                  <a:pt x="491" y="147"/>
                </a:cubicBezTo>
                <a:cubicBezTo>
                  <a:pt x="485" y="139"/>
                  <a:pt x="478" y="131"/>
                  <a:pt x="471" y="124"/>
                </a:cubicBezTo>
                <a:cubicBezTo>
                  <a:pt x="492" y="77"/>
                  <a:pt x="492" y="77"/>
                  <a:pt x="492" y="77"/>
                </a:cubicBezTo>
                <a:cubicBezTo>
                  <a:pt x="462" y="53"/>
                  <a:pt x="462" y="53"/>
                  <a:pt x="462" y="53"/>
                </a:cubicBezTo>
                <a:cubicBezTo>
                  <a:pt x="421" y="84"/>
                  <a:pt x="421" y="84"/>
                  <a:pt x="421" y="84"/>
                </a:cubicBezTo>
                <a:cubicBezTo>
                  <a:pt x="411" y="78"/>
                  <a:pt x="401" y="73"/>
                  <a:pt x="390" y="68"/>
                </a:cubicBezTo>
                <a:cubicBezTo>
                  <a:pt x="392" y="16"/>
                  <a:pt x="392" y="16"/>
                  <a:pt x="392" y="16"/>
                </a:cubicBezTo>
                <a:cubicBezTo>
                  <a:pt x="356" y="6"/>
                  <a:pt x="356" y="6"/>
                  <a:pt x="356" y="6"/>
                </a:cubicBezTo>
                <a:cubicBezTo>
                  <a:pt x="330" y="51"/>
                  <a:pt x="330" y="51"/>
                  <a:pt x="330" y="51"/>
                </a:cubicBezTo>
                <a:cubicBezTo>
                  <a:pt x="319" y="49"/>
                  <a:pt x="309" y="49"/>
                  <a:pt x="298" y="48"/>
                </a:cubicBezTo>
                <a:cubicBezTo>
                  <a:pt x="280" y="0"/>
                  <a:pt x="280" y="0"/>
                  <a:pt x="280" y="0"/>
                </a:cubicBezTo>
                <a:cubicBezTo>
                  <a:pt x="243" y="5"/>
                  <a:pt x="243" y="5"/>
                  <a:pt x="243" y="5"/>
                </a:cubicBezTo>
                <a:cubicBezTo>
                  <a:pt x="235" y="55"/>
                  <a:pt x="235" y="55"/>
                  <a:pt x="235" y="55"/>
                </a:cubicBezTo>
                <a:cubicBezTo>
                  <a:pt x="224" y="58"/>
                  <a:pt x="213" y="62"/>
                  <a:pt x="203" y="66"/>
                </a:cubicBezTo>
                <a:cubicBezTo>
                  <a:pt x="167" y="29"/>
                  <a:pt x="167" y="29"/>
                  <a:pt x="167" y="29"/>
                </a:cubicBezTo>
                <a:cubicBezTo>
                  <a:pt x="134" y="47"/>
                  <a:pt x="134" y="47"/>
                  <a:pt x="134" y="47"/>
                </a:cubicBezTo>
                <a:cubicBezTo>
                  <a:pt x="147" y="97"/>
                  <a:pt x="147" y="97"/>
                  <a:pt x="147" y="97"/>
                </a:cubicBezTo>
                <a:cubicBezTo>
                  <a:pt x="139" y="103"/>
                  <a:pt x="131" y="110"/>
                  <a:pt x="123" y="117"/>
                </a:cubicBezTo>
                <a:cubicBezTo>
                  <a:pt x="76" y="96"/>
                  <a:pt x="76" y="96"/>
                  <a:pt x="76" y="96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84" y="167"/>
                  <a:pt x="84" y="167"/>
                  <a:pt x="84" y="167"/>
                </a:cubicBezTo>
                <a:cubicBezTo>
                  <a:pt x="78" y="176"/>
                  <a:pt x="73" y="187"/>
                  <a:pt x="68" y="197"/>
                </a:cubicBezTo>
                <a:cubicBezTo>
                  <a:pt x="16" y="196"/>
                  <a:pt x="16" y="196"/>
                  <a:pt x="16" y="196"/>
                </a:cubicBezTo>
                <a:cubicBezTo>
                  <a:pt x="6" y="232"/>
                  <a:pt x="6" y="232"/>
                  <a:pt x="6" y="232"/>
                </a:cubicBezTo>
                <a:cubicBezTo>
                  <a:pt x="51" y="258"/>
                  <a:pt x="51" y="258"/>
                  <a:pt x="51" y="258"/>
                </a:cubicBezTo>
                <a:cubicBezTo>
                  <a:pt x="49" y="269"/>
                  <a:pt x="48" y="279"/>
                  <a:pt x="48" y="290"/>
                </a:cubicBezTo>
                <a:cubicBezTo>
                  <a:pt x="0" y="308"/>
                  <a:pt x="0" y="308"/>
                  <a:pt x="0" y="308"/>
                </a:cubicBezTo>
                <a:cubicBezTo>
                  <a:pt x="4" y="345"/>
                  <a:pt x="4" y="345"/>
                  <a:pt x="4" y="345"/>
                </a:cubicBezTo>
                <a:cubicBezTo>
                  <a:pt x="55" y="352"/>
                  <a:pt x="55" y="352"/>
                  <a:pt x="55" y="352"/>
                </a:cubicBezTo>
                <a:cubicBezTo>
                  <a:pt x="58" y="364"/>
                  <a:pt x="62" y="375"/>
                  <a:pt x="66" y="385"/>
                </a:cubicBezTo>
                <a:cubicBezTo>
                  <a:pt x="29" y="421"/>
                  <a:pt x="29" y="421"/>
                  <a:pt x="29" y="421"/>
                </a:cubicBezTo>
                <a:cubicBezTo>
                  <a:pt x="47" y="454"/>
                  <a:pt x="47" y="454"/>
                  <a:pt x="47" y="454"/>
                </a:cubicBezTo>
                <a:cubicBezTo>
                  <a:pt x="97" y="441"/>
                  <a:pt x="97" y="441"/>
                  <a:pt x="97" y="441"/>
                </a:cubicBezTo>
                <a:cubicBezTo>
                  <a:pt x="103" y="449"/>
                  <a:pt x="110" y="457"/>
                  <a:pt x="117" y="465"/>
                </a:cubicBezTo>
                <a:cubicBezTo>
                  <a:pt x="96" y="511"/>
                  <a:pt x="96" y="511"/>
                  <a:pt x="96" y="511"/>
                </a:cubicBezTo>
                <a:cubicBezTo>
                  <a:pt x="125" y="535"/>
                  <a:pt x="125" y="535"/>
                  <a:pt x="125" y="535"/>
                </a:cubicBezTo>
                <a:cubicBezTo>
                  <a:pt x="167" y="504"/>
                  <a:pt x="167" y="504"/>
                  <a:pt x="167" y="504"/>
                </a:cubicBezTo>
                <a:cubicBezTo>
                  <a:pt x="176" y="510"/>
                  <a:pt x="187" y="515"/>
                  <a:pt x="197" y="520"/>
                </a:cubicBezTo>
                <a:cubicBezTo>
                  <a:pt x="196" y="572"/>
                  <a:pt x="196" y="572"/>
                  <a:pt x="196" y="572"/>
                </a:cubicBezTo>
                <a:cubicBezTo>
                  <a:pt x="232" y="582"/>
                  <a:pt x="232" y="582"/>
                  <a:pt x="232" y="582"/>
                </a:cubicBezTo>
                <a:cubicBezTo>
                  <a:pt x="258" y="537"/>
                  <a:pt x="258" y="537"/>
                  <a:pt x="258" y="537"/>
                </a:cubicBezTo>
                <a:cubicBezTo>
                  <a:pt x="269" y="539"/>
                  <a:pt x="279" y="539"/>
                  <a:pt x="289" y="540"/>
                </a:cubicBezTo>
                <a:cubicBezTo>
                  <a:pt x="308" y="588"/>
                  <a:pt x="308" y="588"/>
                  <a:pt x="308" y="588"/>
                </a:cubicBezTo>
                <a:cubicBezTo>
                  <a:pt x="345" y="583"/>
                  <a:pt x="345" y="583"/>
                  <a:pt x="345" y="583"/>
                </a:cubicBezTo>
                <a:cubicBezTo>
                  <a:pt x="352" y="533"/>
                  <a:pt x="352" y="533"/>
                  <a:pt x="352" y="533"/>
                </a:cubicBezTo>
                <a:cubicBezTo>
                  <a:pt x="364" y="530"/>
                  <a:pt x="375" y="526"/>
                  <a:pt x="385" y="522"/>
                </a:cubicBezTo>
                <a:cubicBezTo>
                  <a:pt x="421" y="559"/>
                  <a:pt x="421" y="559"/>
                  <a:pt x="421" y="559"/>
                </a:cubicBezTo>
                <a:cubicBezTo>
                  <a:pt x="453" y="541"/>
                  <a:pt x="453" y="541"/>
                  <a:pt x="453" y="541"/>
                </a:cubicBezTo>
                <a:cubicBezTo>
                  <a:pt x="440" y="491"/>
                  <a:pt x="440" y="491"/>
                  <a:pt x="440" y="491"/>
                </a:cubicBezTo>
                <a:cubicBezTo>
                  <a:pt x="449" y="485"/>
                  <a:pt x="457" y="478"/>
                  <a:pt x="464" y="471"/>
                </a:cubicBezTo>
                <a:cubicBezTo>
                  <a:pt x="511" y="492"/>
                  <a:pt x="511" y="492"/>
                  <a:pt x="511" y="492"/>
                </a:cubicBezTo>
                <a:cubicBezTo>
                  <a:pt x="535" y="463"/>
                  <a:pt x="535" y="463"/>
                  <a:pt x="535" y="463"/>
                </a:cubicBezTo>
                <a:cubicBezTo>
                  <a:pt x="504" y="421"/>
                  <a:pt x="504" y="421"/>
                  <a:pt x="504" y="421"/>
                </a:cubicBezTo>
                <a:cubicBezTo>
                  <a:pt x="510" y="412"/>
                  <a:pt x="515" y="401"/>
                  <a:pt x="520" y="391"/>
                </a:cubicBezTo>
                <a:lnTo>
                  <a:pt x="572" y="392"/>
                </a:lnTo>
                <a:close/>
                <a:moveTo>
                  <a:pt x="243" y="476"/>
                </a:moveTo>
                <a:cubicBezTo>
                  <a:pt x="142" y="447"/>
                  <a:pt x="84" y="343"/>
                  <a:pt x="112" y="243"/>
                </a:cubicBezTo>
                <a:cubicBezTo>
                  <a:pt x="140" y="142"/>
                  <a:pt x="245" y="84"/>
                  <a:pt x="345" y="112"/>
                </a:cubicBezTo>
                <a:cubicBezTo>
                  <a:pt x="446" y="141"/>
                  <a:pt x="504" y="245"/>
                  <a:pt x="476" y="345"/>
                </a:cubicBezTo>
                <a:cubicBezTo>
                  <a:pt x="447" y="446"/>
                  <a:pt x="343" y="504"/>
                  <a:pt x="243" y="476"/>
                </a:cubicBezTo>
                <a:close/>
              </a:path>
            </a:pathLst>
          </a:custGeom>
          <a:solidFill>
            <a:srgbClr val="49819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GB">
              <a:latin charset="-122" panose="020b0503020204020204" pitchFamily="34" typeface="微软雅黑"/>
            </a:endParaRPr>
          </a:p>
        </p:txBody>
      </p:sp>
      <p:sp>
        <p:nvSpPr>
          <p:cNvPr id="31" name="Freeform 19"/>
          <p:cNvSpPr>
            <a:spLocks noEditPoints="1"/>
          </p:cNvSpPr>
          <p:nvPr/>
        </p:nvSpPr>
        <p:spPr bwMode="auto">
          <a:xfrm>
            <a:off x="4973237" y="2370041"/>
            <a:ext cx="173487" cy="173487"/>
          </a:xfrm>
          <a:custGeom>
            <a:gdLst>
              <a:gd fmla="*/ 80 w 160" name="T0"/>
              <a:gd fmla="*/ 160 h 160" name="T1"/>
              <a:gd fmla="*/ 160 w 160" name="T2"/>
              <a:gd fmla="*/ 80 h 160" name="T3"/>
              <a:gd fmla="*/ 80 w 160" name="T4"/>
              <a:gd fmla="*/ 0 h 160" name="T5"/>
              <a:gd fmla="*/ 0 w 160" name="T6"/>
              <a:gd fmla="*/ 80 h 160" name="T7"/>
              <a:gd fmla="*/ 80 w 160" name="T8"/>
              <a:gd fmla="*/ 160 h 160" name="T9"/>
              <a:gd fmla="*/ 80 w 160" name="T10"/>
              <a:gd fmla="*/ 115 h 160" name="T11"/>
              <a:gd fmla="*/ 45 w 160" name="T12"/>
              <a:gd fmla="*/ 80 h 160" name="T13"/>
              <a:gd fmla="*/ 80 w 160" name="T14"/>
              <a:gd fmla="*/ 45 h 160" name="T15"/>
              <a:gd fmla="*/ 115 w 160" name="T16"/>
              <a:gd fmla="*/ 80 h 160" name="T17"/>
              <a:gd fmla="*/ 80 w 160" name="T18"/>
              <a:gd fmla="*/ 115 h 160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60" w="160">
                <a:moveTo>
                  <a:pt x="80" y="160"/>
                </a:moveTo>
                <a:cubicBezTo>
                  <a:pt x="124" y="160"/>
                  <a:pt x="160" y="124"/>
                  <a:pt x="160" y="80"/>
                </a:cubicBezTo>
                <a:cubicBezTo>
                  <a:pt x="160" y="36"/>
                  <a:pt x="124" y="0"/>
                  <a:pt x="80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lose/>
                <a:moveTo>
                  <a:pt x="80" y="115"/>
                </a:moveTo>
                <a:cubicBezTo>
                  <a:pt x="61" y="115"/>
                  <a:pt x="45" y="99"/>
                  <a:pt x="45" y="80"/>
                </a:cubicBezTo>
                <a:cubicBezTo>
                  <a:pt x="45" y="61"/>
                  <a:pt x="61" y="45"/>
                  <a:pt x="80" y="45"/>
                </a:cubicBezTo>
                <a:cubicBezTo>
                  <a:pt x="99" y="45"/>
                  <a:pt x="115" y="61"/>
                  <a:pt x="115" y="80"/>
                </a:cubicBezTo>
                <a:cubicBezTo>
                  <a:pt x="115" y="99"/>
                  <a:pt x="99" y="115"/>
                  <a:pt x="80" y="115"/>
                </a:cubicBezTo>
                <a:close/>
              </a:path>
            </a:pathLst>
          </a:custGeom>
          <a:solidFill>
            <a:srgbClr val="49819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GB">
              <a:latin charset="-122" panose="020b0503020204020204" pitchFamily="34" typeface="微软雅黑"/>
            </a:endParaRPr>
          </a:p>
        </p:txBody>
      </p:sp>
      <p:sp>
        <p:nvSpPr>
          <p:cNvPr id="64" name="Freeform 20"/>
          <p:cNvSpPr>
            <a:spLocks noEditPoints="1"/>
          </p:cNvSpPr>
          <p:nvPr/>
        </p:nvSpPr>
        <p:spPr bwMode="auto">
          <a:xfrm>
            <a:off x="3890684" y="2167409"/>
            <a:ext cx="788321" cy="786933"/>
          </a:xfrm>
          <a:custGeom>
            <a:gdLst>
              <a:gd fmla="*/ 461 w 730" name="T0"/>
              <a:gd fmla="*/ 716 h 729" name="T1"/>
              <a:gd fmla="*/ 500 w 730" name="T2"/>
              <a:gd fmla="*/ 638 h 729" name="T3"/>
              <a:gd fmla="*/ 586 w 730" name="T4"/>
              <a:gd fmla="*/ 654 h 729" name="T5"/>
              <a:gd fmla="*/ 593 w 730" name="T6"/>
              <a:gd fmla="*/ 567 h 729" name="T7"/>
              <a:gd fmla="*/ 682 w 730" name="T8"/>
              <a:gd fmla="*/ 546 h 729" name="T9"/>
              <a:gd fmla="*/ 654 w 730" name="T10"/>
              <a:gd fmla="*/ 462 h 729" name="T11"/>
              <a:gd fmla="*/ 726 w 730" name="T12"/>
              <a:gd fmla="*/ 413 h 729" name="T13"/>
              <a:gd fmla="*/ 669 w 730" name="T14"/>
              <a:gd fmla="*/ 346 h 729" name="T15"/>
              <a:gd fmla="*/ 717 w 730" name="T16"/>
              <a:gd fmla="*/ 269 h 729" name="T17"/>
              <a:gd fmla="*/ 638 w 730" name="T18"/>
              <a:gd fmla="*/ 229 h 729" name="T19"/>
              <a:gd fmla="*/ 655 w 730" name="T20"/>
              <a:gd fmla="*/ 143 h 729" name="T21"/>
              <a:gd fmla="*/ 567 w 730" name="T22"/>
              <a:gd fmla="*/ 136 h 729" name="T23"/>
              <a:gd fmla="*/ 546 w 730" name="T24"/>
              <a:gd fmla="*/ 47 h 729" name="T25"/>
              <a:gd fmla="*/ 463 w 730" name="T26"/>
              <a:gd fmla="*/ 76 h 729" name="T27"/>
              <a:gd fmla="*/ 413 w 730" name="T28"/>
              <a:gd fmla="*/ 3 h 729" name="T29"/>
              <a:gd fmla="*/ 347 w 730" name="T30"/>
              <a:gd fmla="*/ 60 h 729" name="T31"/>
              <a:gd fmla="*/ 269 w 730" name="T32"/>
              <a:gd fmla="*/ 13 h 729" name="T33"/>
              <a:gd fmla="*/ 230 w 730" name="T34"/>
              <a:gd fmla="*/ 91 h 729" name="T35"/>
              <a:gd fmla="*/ 144 w 730" name="T36"/>
              <a:gd fmla="*/ 75 h 729" name="T37"/>
              <a:gd fmla="*/ 137 w 730" name="T38"/>
              <a:gd fmla="*/ 162 h 729" name="T39"/>
              <a:gd fmla="*/ 48 w 730" name="T40"/>
              <a:gd fmla="*/ 183 h 729" name="T41"/>
              <a:gd fmla="*/ 76 w 730" name="T42"/>
              <a:gd fmla="*/ 267 h 729" name="T43"/>
              <a:gd fmla="*/ 3 w 730" name="T44"/>
              <a:gd fmla="*/ 316 h 729" name="T45"/>
              <a:gd fmla="*/ 61 w 730" name="T46"/>
              <a:gd fmla="*/ 383 h 729" name="T47"/>
              <a:gd fmla="*/ 13 w 730" name="T48"/>
              <a:gd fmla="*/ 460 h 729" name="T49"/>
              <a:gd fmla="*/ 92 w 730" name="T50"/>
              <a:gd fmla="*/ 499 h 729" name="T51"/>
              <a:gd fmla="*/ 75 w 730" name="T52"/>
              <a:gd fmla="*/ 586 h 729" name="T53"/>
              <a:gd fmla="*/ 163 w 730" name="T54"/>
              <a:gd fmla="*/ 592 h 729" name="T55"/>
              <a:gd fmla="*/ 184 w 730" name="T56"/>
              <a:gd fmla="*/ 682 h 729" name="T57"/>
              <a:gd fmla="*/ 267 w 730" name="T58"/>
              <a:gd fmla="*/ 653 h 729" name="T59"/>
              <a:gd fmla="*/ 317 w 730" name="T60"/>
              <a:gd fmla="*/ 726 h 729" name="T61"/>
              <a:gd fmla="*/ 383 w 730" name="T62"/>
              <a:gd fmla="*/ 669 h 729" name="T63"/>
              <a:gd fmla="*/ 262 w 730" name="T64"/>
              <a:gd fmla="*/ 575 h 729" name="T65"/>
              <a:gd fmla="*/ 468 w 730" name="T66"/>
              <a:gd fmla="*/ 154 h 729" name="T67"/>
              <a:gd fmla="*/ 262 w 730" name="T68"/>
              <a:gd fmla="*/ 575 h 729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729" w="730">
                <a:moveTo>
                  <a:pt x="426" y="663"/>
                </a:moveTo>
                <a:cubicBezTo>
                  <a:pt x="461" y="716"/>
                  <a:pt x="461" y="716"/>
                  <a:pt x="461" y="716"/>
                </a:cubicBezTo>
                <a:cubicBezTo>
                  <a:pt x="505" y="701"/>
                  <a:pt x="505" y="701"/>
                  <a:pt x="505" y="701"/>
                </a:cubicBezTo>
                <a:cubicBezTo>
                  <a:pt x="500" y="638"/>
                  <a:pt x="500" y="638"/>
                  <a:pt x="500" y="638"/>
                </a:cubicBezTo>
                <a:cubicBezTo>
                  <a:pt x="512" y="632"/>
                  <a:pt x="523" y="625"/>
                  <a:pt x="534" y="618"/>
                </a:cubicBezTo>
                <a:cubicBezTo>
                  <a:pt x="586" y="654"/>
                  <a:pt x="586" y="654"/>
                  <a:pt x="586" y="654"/>
                </a:cubicBezTo>
                <a:cubicBezTo>
                  <a:pt x="621" y="624"/>
                  <a:pt x="621" y="624"/>
                  <a:pt x="621" y="624"/>
                </a:cubicBezTo>
                <a:cubicBezTo>
                  <a:pt x="593" y="567"/>
                  <a:pt x="593" y="567"/>
                  <a:pt x="593" y="567"/>
                </a:cubicBezTo>
                <a:cubicBezTo>
                  <a:pt x="602" y="556"/>
                  <a:pt x="611" y="545"/>
                  <a:pt x="619" y="533"/>
                </a:cubicBezTo>
                <a:cubicBezTo>
                  <a:pt x="682" y="546"/>
                  <a:pt x="682" y="546"/>
                  <a:pt x="682" y="546"/>
                </a:cubicBezTo>
                <a:cubicBezTo>
                  <a:pt x="703" y="504"/>
                  <a:pt x="703" y="504"/>
                  <a:pt x="703" y="504"/>
                </a:cubicBezTo>
                <a:cubicBezTo>
                  <a:pt x="654" y="462"/>
                  <a:pt x="654" y="462"/>
                  <a:pt x="654" y="462"/>
                </a:cubicBezTo>
                <a:cubicBezTo>
                  <a:pt x="658" y="450"/>
                  <a:pt x="661" y="437"/>
                  <a:pt x="664" y="425"/>
                </a:cubicBezTo>
                <a:cubicBezTo>
                  <a:pt x="726" y="413"/>
                  <a:pt x="726" y="413"/>
                  <a:pt x="726" y="413"/>
                </a:cubicBezTo>
                <a:cubicBezTo>
                  <a:pt x="730" y="367"/>
                  <a:pt x="730" y="367"/>
                  <a:pt x="730" y="367"/>
                </a:cubicBezTo>
                <a:cubicBezTo>
                  <a:pt x="669" y="346"/>
                  <a:pt x="669" y="346"/>
                  <a:pt x="669" y="346"/>
                </a:cubicBezTo>
                <a:cubicBezTo>
                  <a:pt x="668" y="332"/>
                  <a:pt x="666" y="318"/>
                  <a:pt x="664" y="304"/>
                </a:cubicBezTo>
                <a:cubicBezTo>
                  <a:pt x="717" y="269"/>
                  <a:pt x="717" y="269"/>
                  <a:pt x="717" y="269"/>
                </a:cubicBezTo>
                <a:cubicBezTo>
                  <a:pt x="702" y="225"/>
                  <a:pt x="702" y="225"/>
                  <a:pt x="702" y="225"/>
                </a:cubicBezTo>
                <a:cubicBezTo>
                  <a:pt x="638" y="229"/>
                  <a:pt x="638" y="229"/>
                  <a:pt x="638" y="229"/>
                </a:cubicBezTo>
                <a:cubicBezTo>
                  <a:pt x="632" y="218"/>
                  <a:pt x="626" y="207"/>
                  <a:pt x="619" y="196"/>
                </a:cubicBezTo>
                <a:cubicBezTo>
                  <a:pt x="655" y="143"/>
                  <a:pt x="655" y="143"/>
                  <a:pt x="655" y="143"/>
                </a:cubicBezTo>
                <a:cubicBezTo>
                  <a:pt x="624" y="108"/>
                  <a:pt x="624" y="108"/>
                  <a:pt x="624" y="108"/>
                </a:cubicBezTo>
                <a:cubicBezTo>
                  <a:pt x="567" y="136"/>
                  <a:pt x="567" y="136"/>
                  <a:pt x="567" y="136"/>
                </a:cubicBezTo>
                <a:cubicBezTo>
                  <a:pt x="557" y="127"/>
                  <a:pt x="545" y="118"/>
                  <a:pt x="533" y="110"/>
                </a:cubicBezTo>
                <a:cubicBezTo>
                  <a:pt x="546" y="47"/>
                  <a:pt x="546" y="47"/>
                  <a:pt x="546" y="47"/>
                </a:cubicBezTo>
                <a:cubicBezTo>
                  <a:pt x="505" y="27"/>
                  <a:pt x="505" y="27"/>
                  <a:pt x="505" y="27"/>
                </a:cubicBezTo>
                <a:cubicBezTo>
                  <a:pt x="463" y="76"/>
                  <a:pt x="463" y="76"/>
                  <a:pt x="463" y="76"/>
                </a:cubicBezTo>
                <a:cubicBezTo>
                  <a:pt x="450" y="72"/>
                  <a:pt x="438" y="68"/>
                  <a:pt x="425" y="66"/>
                </a:cubicBezTo>
                <a:cubicBezTo>
                  <a:pt x="413" y="3"/>
                  <a:pt x="413" y="3"/>
                  <a:pt x="413" y="3"/>
                </a:cubicBezTo>
                <a:cubicBezTo>
                  <a:pt x="367" y="0"/>
                  <a:pt x="367" y="0"/>
                  <a:pt x="367" y="0"/>
                </a:cubicBezTo>
                <a:cubicBezTo>
                  <a:pt x="347" y="60"/>
                  <a:pt x="347" y="60"/>
                  <a:pt x="347" y="60"/>
                </a:cubicBezTo>
                <a:cubicBezTo>
                  <a:pt x="332" y="61"/>
                  <a:pt x="318" y="63"/>
                  <a:pt x="304" y="66"/>
                </a:cubicBezTo>
                <a:cubicBezTo>
                  <a:pt x="269" y="13"/>
                  <a:pt x="269" y="13"/>
                  <a:pt x="269" y="13"/>
                </a:cubicBezTo>
                <a:cubicBezTo>
                  <a:pt x="225" y="28"/>
                  <a:pt x="225" y="28"/>
                  <a:pt x="225" y="28"/>
                </a:cubicBezTo>
                <a:cubicBezTo>
                  <a:pt x="230" y="91"/>
                  <a:pt x="230" y="91"/>
                  <a:pt x="230" y="91"/>
                </a:cubicBezTo>
                <a:cubicBezTo>
                  <a:pt x="218" y="97"/>
                  <a:pt x="207" y="103"/>
                  <a:pt x="196" y="111"/>
                </a:cubicBezTo>
                <a:cubicBezTo>
                  <a:pt x="144" y="75"/>
                  <a:pt x="144" y="75"/>
                  <a:pt x="144" y="75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37" y="162"/>
                  <a:pt x="137" y="162"/>
                  <a:pt x="137" y="162"/>
                </a:cubicBezTo>
                <a:cubicBezTo>
                  <a:pt x="128" y="173"/>
                  <a:pt x="119" y="184"/>
                  <a:pt x="111" y="196"/>
                </a:cubicBezTo>
                <a:cubicBezTo>
                  <a:pt x="48" y="183"/>
                  <a:pt x="48" y="183"/>
                  <a:pt x="48" y="183"/>
                </a:cubicBezTo>
                <a:cubicBezTo>
                  <a:pt x="27" y="225"/>
                  <a:pt x="27" y="225"/>
                  <a:pt x="27" y="225"/>
                </a:cubicBezTo>
                <a:cubicBezTo>
                  <a:pt x="76" y="267"/>
                  <a:pt x="76" y="267"/>
                  <a:pt x="76" y="267"/>
                </a:cubicBezTo>
                <a:cubicBezTo>
                  <a:pt x="72" y="279"/>
                  <a:pt x="69" y="292"/>
                  <a:pt x="66" y="304"/>
                </a:cubicBezTo>
                <a:cubicBezTo>
                  <a:pt x="3" y="316"/>
                  <a:pt x="3" y="316"/>
                  <a:pt x="3" y="316"/>
                </a:cubicBezTo>
                <a:cubicBezTo>
                  <a:pt x="0" y="362"/>
                  <a:pt x="0" y="362"/>
                  <a:pt x="0" y="362"/>
                </a:cubicBezTo>
                <a:cubicBezTo>
                  <a:pt x="61" y="383"/>
                  <a:pt x="61" y="383"/>
                  <a:pt x="61" y="383"/>
                </a:cubicBezTo>
                <a:cubicBezTo>
                  <a:pt x="62" y="397"/>
                  <a:pt x="63" y="411"/>
                  <a:pt x="66" y="425"/>
                </a:cubicBezTo>
                <a:cubicBezTo>
                  <a:pt x="13" y="460"/>
                  <a:pt x="13" y="460"/>
                  <a:pt x="13" y="460"/>
                </a:cubicBezTo>
                <a:cubicBezTo>
                  <a:pt x="28" y="504"/>
                  <a:pt x="28" y="504"/>
                  <a:pt x="28" y="504"/>
                </a:cubicBezTo>
                <a:cubicBezTo>
                  <a:pt x="92" y="499"/>
                  <a:pt x="92" y="499"/>
                  <a:pt x="92" y="499"/>
                </a:cubicBezTo>
                <a:cubicBezTo>
                  <a:pt x="97" y="511"/>
                  <a:pt x="104" y="522"/>
                  <a:pt x="111" y="533"/>
                </a:cubicBezTo>
                <a:cubicBezTo>
                  <a:pt x="75" y="586"/>
                  <a:pt x="75" y="586"/>
                  <a:pt x="75" y="586"/>
                </a:cubicBezTo>
                <a:cubicBezTo>
                  <a:pt x="106" y="621"/>
                  <a:pt x="106" y="621"/>
                  <a:pt x="106" y="621"/>
                </a:cubicBezTo>
                <a:cubicBezTo>
                  <a:pt x="163" y="592"/>
                  <a:pt x="163" y="592"/>
                  <a:pt x="163" y="592"/>
                </a:cubicBezTo>
                <a:cubicBezTo>
                  <a:pt x="173" y="602"/>
                  <a:pt x="185" y="611"/>
                  <a:pt x="197" y="619"/>
                </a:cubicBezTo>
                <a:cubicBezTo>
                  <a:pt x="184" y="682"/>
                  <a:pt x="184" y="682"/>
                  <a:pt x="184" y="682"/>
                </a:cubicBezTo>
                <a:cubicBezTo>
                  <a:pt x="225" y="702"/>
                  <a:pt x="225" y="702"/>
                  <a:pt x="225" y="702"/>
                </a:cubicBezTo>
                <a:cubicBezTo>
                  <a:pt x="267" y="653"/>
                  <a:pt x="267" y="653"/>
                  <a:pt x="267" y="653"/>
                </a:cubicBezTo>
                <a:cubicBezTo>
                  <a:pt x="280" y="657"/>
                  <a:pt x="292" y="661"/>
                  <a:pt x="305" y="663"/>
                </a:cubicBezTo>
                <a:cubicBezTo>
                  <a:pt x="317" y="726"/>
                  <a:pt x="317" y="726"/>
                  <a:pt x="317" y="726"/>
                </a:cubicBezTo>
                <a:cubicBezTo>
                  <a:pt x="363" y="729"/>
                  <a:pt x="363" y="729"/>
                  <a:pt x="363" y="729"/>
                </a:cubicBezTo>
                <a:cubicBezTo>
                  <a:pt x="383" y="669"/>
                  <a:pt x="383" y="669"/>
                  <a:pt x="383" y="669"/>
                </a:cubicBezTo>
                <a:cubicBezTo>
                  <a:pt x="397" y="668"/>
                  <a:pt x="412" y="666"/>
                  <a:pt x="426" y="663"/>
                </a:cubicBezTo>
                <a:close/>
                <a:moveTo>
                  <a:pt x="262" y="575"/>
                </a:moveTo>
                <a:cubicBezTo>
                  <a:pt x="146" y="518"/>
                  <a:pt x="97" y="377"/>
                  <a:pt x="154" y="261"/>
                </a:cubicBezTo>
                <a:cubicBezTo>
                  <a:pt x="211" y="145"/>
                  <a:pt x="352" y="97"/>
                  <a:pt x="468" y="154"/>
                </a:cubicBezTo>
                <a:cubicBezTo>
                  <a:pt x="584" y="211"/>
                  <a:pt x="632" y="351"/>
                  <a:pt x="575" y="468"/>
                </a:cubicBezTo>
                <a:cubicBezTo>
                  <a:pt x="518" y="584"/>
                  <a:pt x="378" y="632"/>
                  <a:pt x="262" y="575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GB">
              <a:latin charset="-122" panose="020b0503020204020204" pitchFamily="34" typeface="微软雅黑"/>
            </a:endParaRPr>
          </a:p>
        </p:txBody>
      </p:sp>
      <p:sp>
        <p:nvSpPr>
          <p:cNvPr id="65" name="Freeform 21"/>
          <p:cNvSpPr>
            <a:spLocks noEditPoints="1"/>
          </p:cNvSpPr>
          <p:nvPr/>
        </p:nvSpPr>
        <p:spPr bwMode="auto">
          <a:xfrm>
            <a:off x="4177977" y="2457478"/>
            <a:ext cx="213735" cy="213735"/>
          </a:xfrm>
          <a:custGeom>
            <a:gdLst>
              <a:gd fmla="*/ 99 w 198" name="T0"/>
              <a:gd fmla="*/ 198 h 198" name="T1"/>
              <a:gd fmla="*/ 198 w 198" name="T2"/>
              <a:gd fmla="*/ 99 h 198" name="T3"/>
              <a:gd fmla="*/ 99 w 198" name="T4"/>
              <a:gd fmla="*/ 0 h 198" name="T5"/>
              <a:gd fmla="*/ 0 w 198" name="T6"/>
              <a:gd fmla="*/ 99 h 198" name="T7"/>
              <a:gd fmla="*/ 99 w 198" name="T8"/>
              <a:gd fmla="*/ 198 h 198" name="T9"/>
              <a:gd fmla="*/ 99 w 198" name="T10"/>
              <a:gd fmla="*/ 143 h 198" name="T11"/>
              <a:gd fmla="*/ 55 w 198" name="T12"/>
              <a:gd fmla="*/ 99 h 198" name="T13"/>
              <a:gd fmla="*/ 99 w 198" name="T14"/>
              <a:gd fmla="*/ 55 h 198" name="T15"/>
              <a:gd fmla="*/ 143 w 198" name="T16"/>
              <a:gd fmla="*/ 99 h 198" name="T17"/>
              <a:gd fmla="*/ 99 w 198" name="T18"/>
              <a:gd fmla="*/ 143 h 198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98" w="198">
                <a:moveTo>
                  <a:pt x="99" y="198"/>
                </a:moveTo>
                <a:cubicBezTo>
                  <a:pt x="154" y="198"/>
                  <a:pt x="198" y="154"/>
                  <a:pt x="198" y="99"/>
                </a:cubicBezTo>
                <a:cubicBezTo>
                  <a:pt x="198" y="45"/>
                  <a:pt x="154" y="0"/>
                  <a:pt x="99" y="0"/>
                </a:cubicBezTo>
                <a:cubicBezTo>
                  <a:pt x="45" y="0"/>
                  <a:pt x="0" y="45"/>
                  <a:pt x="0" y="99"/>
                </a:cubicBezTo>
                <a:cubicBezTo>
                  <a:pt x="0" y="154"/>
                  <a:pt x="45" y="198"/>
                  <a:pt x="99" y="198"/>
                </a:cubicBezTo>
                <a:close/>
                <a:moveTo>
                  <a:pt x="99" y="143"/>
                </a:moveTo>
                <a:cubicBezTo>
                  <a:pt x="75" y="143"/>
                  <a:pt x="55" y="123"/>
                  <a:pt x="55" y="99"/>
                </a:cubicBezTo>
                <a:cubicBezTo>
                  <a:pt x="55" y="75"/>
                  <a:pt x="75" y="55"/>
                  <a:pt x="99" y="55"/>
                </a:cubicBezTo>
                <a:cubicBezTo>
                  <a:pt x="123" y="55"/>
                  <a:pt x="143" y="75"/>
                  <a:pt x="143" y="99"/>
                </a:cubicBezTo>
                <a:cubicBezTo>
                  <a:pt x="143" y="123"/>
                  <a:pt x="123" y="143"/>
                  <a:pt x="99" y="143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GB">
              <a:latin charset="-122" panose="020b0503020204020204" pitchFamily="34" typeface="微软雅黑"/>
            </a:endParaRPr>
          </a:p>
        </p:txBody>
      </p:sp>
      <p:sp>
        <p:nvSpPr>
          <p:cNvPr id="66" name="Freeform 22"/>
          <p:cNvSpPr>
            <a:spLocks noEditPoints="1"/>
          </p:cNvSpPr>
          <p:nvPr/>
        </p:nvSpPr>
        <p:spPr bwMode="auto">
          <a:xfrm>
            <a:off x="3606167" y="2883560"/>
            <a:ext cx="784158" cy="784158"/>
          </a:xfrm>
          <a:custGeom>
            <a:gdLst>
              <a:gd fmla="*/ 435 w 727" name="T0"/>
              <a:gd fmla="*/ 721 h 727" name="T1"/>
              <a:gd fmla="*/ 479 w 727" name="T2"/>
              <a:gd fmla="*/ 645 h 727" name="T3"/>
              <a:gd fmla="*/ 564 w 727" name="T4"/>
              <a:gd fmla="*/ 668 h 727" name="T5"/>
              <a:gd fmla="*/ 577 w 727" name="T6"/>
              <a:gd fmla="*/ 581 h 727" name="T7"/>
              <a:gd fmla="*/ 668 w 727" name="T8"/>
              <a:gd fmla="*/ 566 h 727" name="T9"/>
              <a:gd fmla="*/ 645 w 727" name="T10"/>
              <a:gd fmla="*/ 481 h 727" name="T11"/>
              <a:gd fmla="*/ 721 w 727" name="T12"/>
              <a:gd fmla="*/ 436 h 727" name="T13"/>
              <a:gd fmla="*/ 668 w 727" name="T14"/>
              <a:gd fmla="*/ 366 h 727" name="T15"/>
              <a:gd fmla="*/ 721 w 727" name="T16"/>
              <a:gd fmla="*/ 292 h 727" name="T17"/>
              <a:gd fmla="*/ 645 w 727" name="T18"/>
              <a:gd fmla="*/ 247 h 727" name="T19"/>
              <a:gd fmla="*/ 668 w 727" name="T20"/>
              <a:gd fmla="*/ 162 h 727" name="T21"/>
              <a:gd fmla="*/ 581 w 727" name="T22"/>
              <a:gd fmla="*/ 150 h 727" name="T23"/>
              <a:gd fmla="*/ 566 w 727" name="T24"/>
              <a:gd fmla="*/ 59 h 727" name="T25"/>
              <a:gd fmla="*/ 481 w 727" name="T26"/>
              <a:gd fmla="*/ 82 h 727" name="T27"/>
              <a:gd fmla="*/ 436 w 727" name="T28"/>
              <a:gd fmla="*/ 6 h 727" name="T29"/>
              <a:gd fmla="*/ 366 w 727" name="T30"/>
              <a:gd fmla="*/ 58 h 727" name="T31"/>
              <a:gd fmla="*/ 292 w 727" name="T32"/>
              <a:gd fmla="*/ 6 h 727" name="T33"/>
              <a:gd fmla="*/ 247 w 727" name="T34"/>
              <a:gd fmla="*/ 81 h 727" name="T35"/>
              <a:gd fmla="*/ 162 w 727" name="T36"/>
              <a:gd fmla="*/ 59 h 727" name="T37"/>
              <a:gd fmla="*/ 150 w 727" name="T38"/>
              <a:gd fmla="*/ 146 h 727" name="T39"/>
              <a:gd fmla="*/ 59 w 727" name="T40"/>
              <a:gd fmla="*/ 161 h 727" name="T41"/>
              <a:gd fmla="*/ 82 w 727" name="T42"/>
              <a:gd fmla="*/ 246 h 727" name="T43"/>
              <a:gd fmla="*/ 6 w 727" name="T44"/>
              <a:gd fmla="*/ 290 h 727" name="T45"/>
              <a:gd fmla="*/ 59 w 727" name="T46"/>
              <a:gd fmla="*/ 361 h 727" name="T47"/>
              <a:gd fmla="*/ 6 w 727" name="T48"/>
              <a:gd fmla="*/ 435 h 727" name="T49"/>
              <a:gd fmla="*/ 82 w 727" name="T50"/>
              <a:gd fmla="*/ 479 h 727" name="T51"/>
              <a:gd fmla="*/ 59 w 727" name="T52"/>
              <a:gd fmla="*/ 564 h 727" name="T53"/>
              <a:gd fmla="*/ 146 w 727" name="T54"/>
              <a:gd fmla="*/ 577 h 727" name="T55"/>
              <a:gd fmla="*/ 161 w 727" name="T56"/>
              <a:gd fmla="*/ 667 h 727" name="T57"/>
              <a:gd fmla="*/ 246 w 727" name="T58"/>
              <a:gd fmla="*/ 645 h 727" name="T59"/>
              <a:gd fmla="*/ 290 w 727" name="T60"/>
              <a:gd fmla="*/ 721 h 727" name="T61"/>
              <a:gd fmla="*/ 361 w 727" name="T62"/>
              <a:gd fmla="*/ 668 h 727" name="T63"/>
              <a:gd fmla="*/ 246 w 727" name="T64"/>
              <a:gd fmla="*/ 566 h 727" name="T65"/>
              <a:gd fmla="*/ 481 w 727" name="T66"/>
              <a:gd fmla="*/ 160 h 727" name="T67"/>
              <a:gd fmla="*/ 246 w 727" name="T68"/>
              <a:gd fmla="*/ 566 h 727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727" w="727">
                <a:moveTo>
                  <a:pt x="404" y="665"/>
                </a:moveTo>
                <a:cubicBezTo>
                  <a:pt x="435" y="721"/>
                  <a:pt x="435" y="721"/>
                  <a:pt x="435" y="721"/>
                </a:cubicBezTo>
                <a:cubicBezTo>
                  <a:pt x="480" y="709"/>
                  <a:pt x="480" y="709"/>
                  <a:pt x="480" y="709"/>
                </a:cubicBezTo>
                <a:cubicBezTo>
                  <a:pt x="479" y="645"/>
                  <a:pt x="479" y="645"/>
                  <a:pt x="479" y="645"/>
                </a:cubicBezTo>
                <a:cubicBezTo>
                  <a:pt x="491" y="640"/>
                  <a:pt x="503" y="634"/>
                  <a:pt x="514" y="628"/>
                </a:cubicBezTo>
                <a:cubicBezTo>
                  <a:pt x="564" y="668"/>
                  <a:pt x="564" y="668"/>
                  <a:pt x="564" y="668"/>
                </a:cubicBezTo>
                <a:cubicBezTo>
                  <a:pt x="601" y="640"/>
                  <a:pt x="601" y="640"/>
                  <a:pt x="601" y="640"/>
                </a:cubicBezTo>
                <a:cubicBezTo>
                  <a:pt x="577" y="581"/>
                  <a:pt x="577" y="581"/>
                  <a:pt x="577" y="581"/>
                </a:cubicBezTo>
                <a:cubicBezTo>
                  <a:pt x="587" y="571"/>
                  <a:pt x="597" y="560"/>
                  <a:pt x="605" y="548"/>
                </a:cubicBezTo>
                <a:cubicBezTo>
                  <a:pt x="668" y="566"/>
                  <a:pt x="668" y="566"/>
                  <a:pt x="668" y="566"/>
                </a:cubicBezTo>
                <a:cubicBezTo>
                  <a:pt x="691" y="526"/>
                  <a:pt x="691" y="526"/>
                  <a:pt x="691" y="526"/>
                </a:cubicBezTo>
                <a:cubicBezTo>
                  <a:pt x="645" y="481"/>
                  <a:pt x="645" y="481"/>
                  <a:pt x="645" y="481"/>
                </a:cubicBezTo>
                <a:cubicBezTo>
                  <a:pt x="650" y="468"/>
                  <a:pt x="654" y="456"/>
                  <a:pt x="657" y="444"/>
                </a:cubicBezTo>
                <a:cubicBezTo>
                  <a:pt x="721" y="436"/>
                  <a:pt x="721" y="436"/>
                  <a:pt x="721" y="436"/>
                </a:cubicBezTo>
                <a:cubicBezTo>
                  <a:pt x="727" y="390"/>
                  <a:pt x="727" y="390"/>
                  <a:pt x="727" y="390"/>
                </a:cubicBezTo>
                <a:cubicBezTo>
                  <a:pt x="668" y="366"/>
                  <a:pt x="668" y="366"/>
                  <a:pt x="668" y="366"/>
                </a:cubicBezTo>
                <a:cubicBezTo>
                  <a:pt x="668" y="352"/>
                  <a:pt x="667" y="337"/>
                  <a:pt x="666" y="323"/>
                </a:cubicBezTo>
                <a:cubicBezTo>
                  <a:pt x="721" y="292"/>
                  <a:pt x="721" y="292"/>
                  <a:pt x="721" y="292"/>
                </a:cubicBezTo>
                <a:cubicBezTo>
                  <a:pt x="709" y="247"/>
                  <a:pt x="709" y="247"/>
                  <a:pt x="709" y="247"/>
                </a:cubicBezTo>
                <a:cubicBezTo>
                  <a:pt x="645" y="247"/>
                  <a:pt x="645" y="247"/>
                  <a:pt x="645" y="247"/>
                </a:cubicBezTo>
                <a:cubicBezTo>
                  <a:pt x="640" y="235"/>
                  <a:pt x="635" y="224"/>
                  <a:pt x="628" y="212"/>
                </a:cubicBezTo>
                <a:cubicBezTo>
                  <a:pt x="668" y="162"/>
                  <a:pt x="668" y="162"/>
                  <a:pt x="668" y="162"/>
                </a:cubicBezTo>
                <a:cubicBezTo>
                  <a:pt x="640" y="125"/>
                  <a:pt x="640" y="125"/>
                  <a:pt x="640" y="125"/>
                </a:cubicBezTo>
                <a:cubicBezTo>
                  <a:pt x="581" y="150"/>
                  <a:pt x="581" y="150"/>
                  <a:pt x="581" y="150"/>
                </a:cubicBezTo>
                <a:cubicBezTo>
                  <a:pt x="571" y="140"/>
                  <a:pt x="560" y="130"/>
                  <a:pt x="549" y="121"/>
                </a:cubicBezTo>
                <a:cubicBezTo>
                  <a:pt x="566" y="59"/>
                  <a:pt x="566" y="59"/>
                  <a:pt x="566" y="59"/>
                </a:cubicBezTo>
                <a:cubicBezTo>
                  <a:pt x="526" y="36"/>
                  <a:pt x="526" y="36"/>
                  <a:pt x="526" y="36"/>
                </a:cubicBezTo>
                <a:cubicBezTo>
                  <a:pt x="481" y="82"/>
                  <a:pt x="481" y="82"/>
                  <a:pt x="481" y="82"/>
                </a:cubicBezTo>
                <a:cubicBezTo>
                  <a:pt x="469" y="77"/>
                  <a:pt x="456" y="73"/>
                  <a:pt x="444" y="69"/>
                </a:cubicBezTo>
                <a:cubicBezTo>
                  <a:pt x="436" y="6"/>
                  <a:pt x="436" y="6"/>
                  <a:pt x="436" y="6"/>
                </a:cubicBezTo>
                <a:cubicBezTo>
                  <a:pt x="391" y="0"/>
                  <a:pt x="391" y="0"/>
                  <a:pt x="391" y="0"/>
                </a:cubicBezTo>
                <a:cubicBezTo>
                  <a:pt x="366" y="58"/>
                  <a:pt x="366" y="58"/>
                  <a:pt x="366" y="58"/>
                </a:cubicBezTo>
                <a:cubicBezTo>
                  <a:pt x="352" y="58"/>
                  <a:pt x="337" y="59"/>
                  <a:pt x="323" y="61"/>
                </a:cubicBezTo>
                <a:cubicBezTo>
                  <a:pt x="292" y="6"/>
                  <a:pt x="292" y="6"/>
                  <a:pt x="292" y="6"/>
                </a:cubicBezTo>
                <a:cubicBezTo>
                  <a:pt x="247" y="18"/>
                  <a:pt x="247" y="18"/>
                  <a:pt x="247" y="18"/>
                </a:cubicBezTo>
                <a:cubicBezTo>
                  <a:pt x="247" y="81"/>
                  <a:pt x="247" y="81"/>
                  <a:pt x="247" y="81"/>
                </a:cubicBezTo>
                <a:cubicBezTo>
                  <a:pt x="235" y="86"/>
                  <a:pt x="224" y="92"/>
                  <a:pt x="212" y="98"/>
                </a:cubicBezTo>
                <a:cubicBezTo>
                  <a:pt x="162" y="59"/>
                  <a:pt x="162" y="59"/>
                  <a:pt x="162" y="59"/>
                </a:cubicBezTo>
                <a:cubicBezTo>
                  <a:pt x="125" y="87"/>
                  <a:pt x="125" y="87"/>
                  <a:pt x="125" y="87"/>
                </a:cubicBezTo>
                <a:cubicBezTo>
                  <a:pt x="150" y="146"/>
                  <a:pt x="150" y="146"/>
                  <a:pt x="150" y="146"/>
                </a:cubicBezTo>
                <a:cubicBezTo>
                  <a:pt x="140" y="156"/>
                  <a:pt x="130" y="166"/>
                  <a:pt x="121" y="178"/>
                </a:cubicBezTo>
                <a:cubicBezTo>
                  <a:pt x="59" y="161"/>
                  <a:pt x="59" y="161"/>
                  <a:pt x="59" y="161"/>
                </a:cubicBezTo>
                <a:cubicBezTo>
                  <a:pt x="36" y="201"/>
                  <a:pt x="36" y="201"/>
                  <a:pt x="36" y="201"/>
                </a:cubicBezTo>
                <a:cubicBezTo>
                  <a:pt x="82" y="246"/>
                  <a:pt x="82" y="246"/>
                  <a:pt x="82" y="246"/>
                </a:cubicBezTo>
                <a:cubicBezTo>
                  <a:pt x="77" y="258"/>
                  <a:pt x="73" y="270"/>
                  <a:pt x="69" y="283"/>
                </a:cubicBezTo>
                <a:cubicBezTo>
                  <a:pt x="6" y="290"/>
                  <a:pt x="6" y="290"/>
                  <a:pt x="6" y="290"/>
                </a:cubicBezTo>
                <a:cubicBezTo>
                  <a:pt x="0" y="336"/>
                  <a:pt x="0" y="336"/>
                  <a:pt x="0" y="336"/>
                </a:cubicBezTo>
                <a:cubicBezTo>
                  <a:pt x="59" y="361"/>
                  <a:pt x="59" y="361"/>
                  <a:pt x="59" y="361"/>
                </a:cubicBezTo>
                <a:cubicBezTo>
                  <a:pt x="59" y="375"/>
                  <a:pt x="59" y="389"/>
                  <a:pt x="61" y="403"/>
                </a:cubicBezTo>
                <a:cubicBezTo>
                  <a:pt x="6" y="435"/>
                  <a:pt x="6" y="435"/>
                  <a:pt x="6" y="435"/>
                </a:cubicBezTo>
                <a:cubicBezTo>
                  <a:pt x="18" y="480"/>
                  <a:pt x="18" y="480"/>
                  <a:pt x="18" y="480"/>
                </a:cubicBezTo>
                <a:cubicBezTo>
                  <a:pt x="82" y="479"/>
                  <a:pt x="82" y="479"/>
                  <a:pt x="82" y="479"/>
                </a:cubicBezTo>
                <a:cubicBezTo>
                  <a:pt x="87" y="491"/>
                  <a:pt x="92" y="503"/>
                  <a:pt x="99" y="514"/>
                </a:cubicBezTo>
                <a:cubicBezTo>
                  <a:pt x="59" y="564"/>
                  <a:pt x="59" y="564"/>
                  <a:pt x="59" y="564"/>
                </a:cubicBezTo>
                <a:cubicBezTo>
                  <a:pt x="87" y="601"/>
                  <a:pt x="87" y="601"/>
                  <a:pt x="87" y="601"/>
                </a:cubicBezTo>
                <a:cubicBezTo>
                  <a:pt x="146" y="577"/>
                  <a:pt x="146" y="577"/>
                  <a:pt x="146" y="577"/>
                </a:cubicBezTo>
                <a:cubicBezTo>
                  <a:pt x="156" y="587"/>
                  <a:pt x="167" y="596"/>
                  <a:pt x="178" y="605"/>
                </a:cubicBezTo>
                <a:cubicBezTo>
                  <a:pt x="161" y="667"/>
                  <a:pt x="161" y="667"/>
                  <a:pt x="161" y="667"/>
                </a:cubicBezTo>
                <a:cubicBezTo>
                  <a:pt x="201" y="691"/>
                  <a:pt x="201" y="691"/>
                  <a:pt x="201" y="691"/>
                </a:cubicBezTo>
                <a:cubicBezTo>
                  <a:pt x="246" y="645"/>
                  <a:pt x="246" y="645"/>
                  <a:pt x="246" y="645"/>
                </a:cubicBezTo>
                <a:cubicBezTo>
                  <a:pt x="258" y="650"/>
                  <a:pt x="271" y="654"/>
                  <a:pt x="283" y="657"/>
                </a:cubicBezTo>
                <a:cubicBezTo>
                  <a:pt x="290" y="721"/>
                  <a:pt x="290" y="721"/>
                  <a:pt x="290" y="721"/>
                </a:cubicBezTo>
                <a:cubicBezTo>
                  <a:pt x="336" y="727"/>
                  <a:pt x="336" y="727"/>
                  <a:pt x="336" y="727"/>
                </a:cubicBezTo>
                <a:cubicBezTo>
                  <a:pt x="361" y="668"/>
                  <a:pt x="361" y="668"/>
                  <a:pt x="361" y="668"/>
                </a:cubicBezTo>
                <a:cubicBezTo>
                  <a:pt x="375" y="668"/>
                  <a:pt x="389" y="667"/>
                  <a:pt x="404" y="665"/>
                </a:cubicBezTo>
                <a:close/>
                <a:moveTo>
                  <a:pt x="246" y="566"/>
                </a:moveTo>
                <a:cubicBezTo>
                  <a:pt x="134" y="501"/>
                  <a:pt x="96" y="358"/>
                  <a:pt x="160" y="246"/>
                </a:cubicBezTo>
                <a:cubicBezTo>
                  <a:pt x="225" y="134"/>
                  <a:pt x="369" y="95"/>
                  <a:pt x="481" y="160"/>
                </a:cubicBezTo>
                <a:cubicBezTo>
                  <a:pt x="593" y="225"/>
                  <a:pt x="631" y="368"/>
                  <a:pt x="566" y="481"/>
                </a:cubicBezTo>
                <a:cubicBezTo>
                  <a:pt x="502" y="593"/>
                  <a:pt x="358" y="631"/>
                  <a:pt x="246" y="566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GB">
              <a:latin charset="-122" panose="020b0503020204020204" pitchFamily="34" typeface="微软雅黑"/>
            </a:endParaRPr>
          </a:p>
        </p:txBody>
      </p:sp>
      <p:sp>
        <p:nvSpPr>
          <p:cNvPr id="67" name="Freeform 23"/>
          <p:cNvSpPr>
            <a:spLocks noEditPoints="1"/>
          </p:cNvSpPr>
          <p:nvPr/>
        </p:nvSpPr>
        <p:spPr bwMode="auto">
          <a:xfrm>
            <a:off x="3887908" y="3169465"/>
            <a:ext cx="220675" cy="220675"/>
          </a:xfrm>
          <a:custGeom>
            <a:gdLst>
              <a:gd fmla="*/ 96 w 205" name="T0"/>
              <a:gd fmla="*/ 201 h 205" name="T1"/>
              <a:gd fmla="*/ 201 w 205" name="T2"/>
              <a:gd fmla="*/ 109 h 205" name="T3"/>
              <a:gd fmla="*/ 109 w 205" name="T4"/>
              <a:gd fmla="*/ 3 h 205" name="T5"/>
              <a:gd fmla="*/ 4 w 205" name="T6"/>
              <a:gd fmla="*/ 95 h 205" name="T7"/>
              <a:gd fmla="*/ 96 w 205" name="T8"/>
              <a:gd fmla="*/ 201 h 205" name="T9"/>
              <a:gd fmla="*/ 99 w 205" name="T10"/>
              <a:gd fmla="*/ 146 h 205" name="T11"/>
              <a:gd fmla="*/ 59 w 205" name="T12"/>
              <a:gd fmla="*/ 99 h 205" name="T13"/>
              <a:gd fmla="*/ 105 w 205" name="T14"/>
              <a:gd fmla="*/ 58 h 205" name="T15"/>
              <a:gd fmla="*/ 146 w 205" name="T16"/>
              <a:gd fmla="*/ 105 h 205" name="T17"/>
              <a:gd fmla="*/ 99 w 205" name="T18"/>
              <a:gd fmla="*/ 146 h 205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05" w="205">
                <a:moveTo>
                  <a:pt x="96" y="201"/>
                </a:moveTo>
                <a:cubicBezTo>
                  <a:pt x="150" y="205"/>
                  <a:pt x="197" y="163"/>
                  <a:pt x="201" y="109"/>
                </a:cubicBezTo>
                <a:cubicBezTo>
                  <a:pt x="205" y="54"/>
                  <a:pt x="164" y="7"/>
                  <a:pt x="109" y="3"/>
                </a:cubicBezTo>
                <a:cubicBezTo>
                  <a:pt x="55" y="0"/>
                  <a:pt x="7" y="41"/>
                  <a:pt x="4" y="95"/>
                </a:cubicBezTo>
                <a:cubicBezTo>
                  <a:pt x="0" y="150"/>
                  <a:pt x="41" y="197"/>
                  <a:pt x="96" y="201"/>
                </a:cubicBezTo>
                <a:close/>
                <a:moveTo>
                  <a:pt x="99" y="146"/>
                </a:moveTo>
                <a:cubicBezTo>
                  <a:pt x="75" y="144"/>
                  <a:pt x="57" y="123"/>
                  <a:pt x="59" y="99"/>
                </a:cubicBezTo>
                <a:cubicBezTo>
                  <a:pt x="60" y="75"/>
                  <a:pt x="81" y="57"/>
                  <a:pt x="105" y="58"/>
                </a:cubicBezTo>
                <a:cubicBezTo>
                  <a:pt x="129" y="60"/>
                  <a:pt x="148" y="81"/>
                  <a:pt x="146" y="105"/>
                </a:cubicBezTo>
                <a:cubicBezTo>
                  <a:pt x="144" y="129"/>
                  <a:pt x="123" y="147"/>
                  <a:pt x="99" y="146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GB">
              <a:latin charset="-122" panose="020b0503020204020204" pitchFamily="34" typeface="微软雅黑"/>
            </a:endParaRPr>
          </a:p>
        </p:txBody>
      </p:sp>
      <p:sp>
        <p:nvSpPr>
          <p:cNvPr id="68" name="Freeform 24"/>
          <p:cNvSpPr>
            <a:spLocks noEditPoints="1"/>
          </p:cNvSpPr>
          <p:nvPr/>
        </p:nvSpPr>
        <p:spPr bwMode="auto">
          <a:xfrm>
            <a:off x="3067666" y="2221537"/>
            <a:ext cx="784158" cy="784158"/>
          </a:xfrm>
          <a:custGeom>
            <a:gdLst>
              <a:gd fmla="*/ 435 w 727" name="T0"/>
              <a:gd fmla="*/ 722 h 728" name="T1"/>
              <a:gd fmla="*/ 479 w 727" name="T2"/>
              <a:gd fmla="*/ 646 h 728" name="T3"/>
              <a:gd fmla="*/ 565 w 727" name="T4"/>
              <a:gd fmla="*/ 668 h 728" name="T5"/>
              <a:gd fmla="*/ 577 w 727" name="T6"/>
              <a:gd fmla="*/ 582 h 728" name="T7"/>
              <a:gd fmla="*/ 668 w 727" name="T8"/>
              <a:gd fmla="*/ 567 h 728" name="T9"/>
              <a:gd fmla="*/ 645 w 727" name="T10"/>
              <a:gd fmla="*/ 481 h 728" name="T11"/>
              <a:gd fmla="*/ 721 w 727" name="T12"/>
              <a:gd fmla="*/ 437 h 728" name="T13"/>
              <a:gd fmla="*/ 668 w 727" name="T14"/>
              <a:gd fmla="*/ 367 h 728" name="T15"/>
              <a:gd fmla="*/ 721 w 727" name="T16"/>
              <a:gd fmla="*/ 293 h 728" name="T17"/>
              <a:gd fmla="*/ 645 w 727" name="T18"/>
              <a:gd fmla="*/ 248 h 728" name="T19"/>
              <a:gd fmla="*/ 668 w 727" name="T20"/>
              <a:gd fmla="*/ 163 h 728" name="T21"/>
              <a:gd fmla="*/ 581 w 727" name="T22"/>
              <a:gd fmla="*/ 151 h 728" name="T23"/>
              <a:gd fmla="*/ 566 w 727" name="T24"/>
              <a:gd fmla="*/ 60 h 728" name="T25"/>
              <a:gd fmla="*/ 481 w 727" name="T26"/>
              <a:gd fmla="*/ 83 h 728" name="T27"/>
              <a:gd fmla="*/ 436 w 727" name="T28"/>
              <a:gd fmla="*/ 7 h 728" name="T29"/>
              <a:gd fmla="*/ 366 w 727" name="T30"/>
              <a:gd fmla="*/ 59 h 728" name="T31"/>
              <a:gd fmla="*/ 292 w 727" name="T32"/>
              <a:gd fmla="*/ 7 h 728" name="T33"/>
              <a:gd fmla="*/ 247 w 727" name="T34"/>
              <a:gd fmla="*/ 82 h 728" name="T35"/>
              <a:gd fmla="*/ 162 w 727" name="T36"/>
              <a:gd fmla="*/ 60 h 728" name="T37"/>
              <a:gd fmla="*/ 150 w 727" name="T38"/>
              <a:gd fmla="*/ 147 h 728" name="T39"/>
              <a:gd fmla="*/ 59 w 727" name="T40"/>
              <a:gd fmla="*/ 162 h 728" name="T41"/>
              <a:gd fmla="*/ 82 w 727" name="T42"/>
              <a:gd fmla="*/ 247 h 728" name="T43"/>
              <a:gd fmla="*/ 6 w 727" name="T44"/>
              <a:gd fmla="*/ 291 h 728" name="T45"/>
              <a:gd fmla="*/ 59 w 727" name="T46"/>
              <a:gd fmla="*/ 361 h 728" name="T47"/>
              <a:gd fmla="*/ 6 w 727" name="T48"/>
              <a:gd fmla="*/ 436 h 728" name="T49"/>
              <a:gd fmla="*/ 82 w 727" name="T50"/>
              <a:gd fmla="*/ 480 h 728" name="T51"/>
              <a:gd fmla="*/ 59 w 727" name="T52"/>
              <a:gd fmla="*/ 565 h 728" name="T53"/>
              <a:gd fmla="*/ 146 w 727" name="T54"/>
              <a:gd fmla="*/ 578 h 728" name="T55"/>
              <a:gd fmla="*/ 161 w 727" name="T56"/>
              <a:gd fmla="*/ 668 h 728" name="T57"/>
              <a:gd fmla="*/ 246 w 727" name="T58"/>
              <a:gd fmla="*/ 645 h 728" name="T59"/>
              <a:gd fmla="*/ 290 w 727" name="T60"/>
              <a:gd fmla="*/ 721 h 728" name="T61"/>
              <a:gd fmla="*/ 361 w 727" name="T62"/>
              <a:gd fmla="*/ 669 h 728" name="T63"/>
              <a:gd fmla="*/ 246 w 727" name="T64"/>
              <a:gd fmla="*/ 567 h 728" name="T65"/>
              <a:gd fmla="*/ 481 w 727" name="T66"/>
              <a:gd fmla="*/ 161 h 728" name="T67"/>
              <a:gd fmla="*/ 246 w 727" name="T68"/>
              <a:gd fmla="*/ 567 h 728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728" w="727">
                <a:moveTo>
                  <a:pt x="404" y="666"/>
                </a:moveTo>
                <a:cubicBezTo>
                  <a:pt x="435" y="722"/>
                  <a:pt x="435" y="722"/>
                  <a:pt x="435" y="722"/>
                </a:cubicBezTo>
                <a:cubicBezTo>
                  <a:pt x="480" y="710"/>
                  <a:pt x="480" y="710"/>
                  <a:pt x="480" y="710"/>
                </a:cubicBezTo>
                <a:cubicBezTo>
                  <a:pt x="479" y="646"/>
                  <a:pt x="479" y="646"/>
                  <a:pt x="479" y="646"/>
                </a:cubicBezTo>
                <a:cubicBezTo>
                  <a:pt x="491" y="641"/>
                  <a:pt x="503" y="635"/>
                  <a:pt x="514" y="629"/>
                </a:cubicBezTo>
                <a:cubicBezTo>
                  <a:pt x="565" y="668"/>
                  <a:pt x="565" y="668"/>
                  <a:pt x="565" y="668"/>
                </a:cubicBezTo>
                <a:cubicBezTo>
                  <a:pt x="601" y="640"/>
                  <a:pt x="601" y="640"/>
                  <a:pt x="601" y="640"/>
                </a:cubicBezTo>
                <a:cubicBezTo>
                  <a:pt x="577" y="582"/>
                  <a:pt x="577" y="582"/>
                  <a:pt x="577" y="582"/>
                </a:cubicBezTo>
                <a:cubicBezTo>
                  <a:pt x="587" y="572"/>
                  <a:pt x="597" y="561"/>
                  <a:pt x="605" y="549"/>
                </a:cubicBezTo>
                <a:cubicBezTo>
                  <a:pt x="668" y="567"/>
                  <a:pt x="668" y="567"/>
                  <a:pt x="668" y="567"/>
                </a:cubicBezTo>
                <a:cubicBezTo>
                  <a:pt x="691" y="527"/>
                  <a:pt x="691" y="527"/>
                  <a:pt x="691" y="527"/>
                </a:cubicBezTo>
                <a:cubicBezTo>
                  <a:pt x="645" y="481"/>
                  <a:pt x="645" y="481"/>
                  <a:pt x="645" y="481"/>
                </a:cubicBezTo>
                <a:cubicBezTo>
                  <a:pt x="650" y="469"/>
                  <a:pt x="654" y="457"/>
                  <a:pt x="657" y="445"/>
                </a:cubicBezTo>
                <a:cubicBezTo>
                  <a:pt x="721" y="437"/>
                  <a:pt x="721" y="437"/>
                  <a:pt x="721" y="437"/>
                </a:cubicBezTo>
                <a:cubicBezTo>
                  <a:pt x="727" y="391"/>
                  <a:pt x="727" y="391"/>
                  <a:pt x="727" y="391"/>
                </a:cubicBezTo>
                <a:cubicBezTo>
                  <a:pt x="668" y="367"/>
                  <a:pt x="668" y="367"/>
                  <a:pt x="668" y="367"/>
                </a:cubicBezTo>
                <a:cubicBezTo>
                  <a:pt x="668" y="352"/>
                  <a:pt x="667" y="338"/>
                  <a:pt x="666" y="324"/>
                </a:cubicBezTo>
                <a:cubicBezTo>
                  <a:pt x="721" y="293"/>
                  <a:pt x="721" y="293"/>
                  <a:pt x="721" y="293"/>
                </a:cubicBezTo>
                <a:cubicBezTo>
                  <a:pt x="709" y="248"/>
                  <a:pt x="709" y="248"/>
                  <a:pt x="709" y="248"/>
                </a:cubicBezTo>
                <a:cubicBezTo>
                  <a:pt x="645" y="248"/>
                  <a:pt x="645" y="248"/>
                  <a:pt x="645" y="248"/>
                </a:cubicBezTo>
                <a:cubicBezTo>
                  <a:pt x="640" y="236"/>
                  <a:pt x="635" y="224"/>
                  <a:pt x="628" y="213"/>
                </a:cubicBezTo>
                <a:cubicBezTo>
                  <a:pt x="668" y="163"/>
                  <a:pt x="668" y="163"/>
                  <a:pt x="668" y="163"/>
                </a:cubicBezTo>
                <a:cubicBezTo>
                  <a:pt x="640" y="126"/>
                  <a:pt x="640" y="126"/>
                  <a:pt x="640" y="126"/>
                </a:cubicBezTo>
                <a:cubicBezTo>
                  <a:pt x="581" y="151"/>
                  <a:pt x="581" y="151"/>
                  <a:pt x="581" y="151"/>
                </a:cubicBezTo>
                <a:cubicBezTo>
                  <a:pt x="571" y="140"/>
                  <a:pt x="560" y="131"/>
                  <a:pt x="549" y="122"/>
                </a:cubicBezTo>
                <a:cubicBezTo>
                  <a:pt x="566" y="60"/>
                  <a:pt x="566" y="60"/>
                  <a:pt x="566" y="60"/>
                </a:cubicBezTo>
                <a:cubicBezTo>
                  <a:pt x="526" y="37"/>
                  <a:pt x="526" y="37"/>
                  <a:pt x="526" y="37"/>
                </a:cubicBezTo>
                <a:cubicBezTo>
                  <a:pt x="481" y="83"/>
                  <a:pt x="481" y="83"/>
                  <a:pt x="481" y="83"/>
                </a:cubicBezTo>
                <a:cubicBezTo>
                  <a:pt x="469" y="78"/>
                  <a:pt x="456" y="74"/>
                  <a:pt x="444" y="70"/>
                </a:cubicBezTo>
                <a:cubicBezTo>
                  <a:pt x="436" y="7"/>
                  <a:pt x="436" y="7"/>
                  <a:pt x="436" y="7"/>
                </a:cubicBezTo>
                <a:cubicBezTo>
                  <a:pt x="391" y="0"/>
                  <a:pt x="391" y="0"/>
                  <a:pt x="391" y="0"/>
                </a:cubicBezTo>
                <a:cubicBezTo>
                  <a:pt x="366" y="59"/>
                  <a:pt x="366" y="59"/>
                  <a:pt x="366" y="59"/>
                </a:cubicBezTo>
                <a:cubicBezTo>
                  <a:pt x="352" y="59"/>
                  <a:pt x="338" y="60"/>
                  <a:pt x="323" y="62"/>
                </a:cubicBezTo>
                <a:cubicBezTo>
                  <a:pt x="292" y="7"/>
                  <a:pt x="292" y="7"/>
                  <a:pt x="292" y="7"/>
                </a:cubicBezTo>
                <a:cubicBezTo>
                  <a:pt x="247" y="18"/>
                  <a:pt x="247" y="18"/>
                  <a:pt x="247" y="18"/>
                </a:cubicBezTo>
                <a:cubicBezTo>
                  <a:pt x="247" y="82"/>
                  <a:pt x="247" y="82"/>
                  <a:pt x="247" y="82"/>
                </a:cubicBezTo>
                <a:cubicBezTo>
                  <a:pt x="236" y="87"/>
                  <a:pt x="224" y="93"/>
                  <a:pt x="212" y="99"/>
                </a:cubicBezTo>
                <a:cubicBezTo>
                  <a:pt x="162" y="60"/>
                  <a:pt x="162" y="60"/>
                  <a:pt x="162" y="60"/>
                </a:cubicBezTo>
                <a:cubicBezTo>
                  <a:pt x="125" y="88"/>
                  <a:pt x="125" y="88"/>
                  <a:pt x="125" y="88"/>
                </a:cubicBezTo>
                <a:cubicBezTo>
                  <a:pt x="150" y="147"/>
                  <a:pt x="150" y="147"/>
                  <a:pt x="150" y="147"/>
                </a:cubicBezTo>
                <a:cubicBezTo>
                  <a:pt x="140" y="157"/>
                  <a:pt x="130" y="167"/>
                  <a:pt x="121" y="179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36" y="202"/>
                  <a:pt x="36" y="202"/>
                  <a:pt x="36" y="202"/>
                </a:cubicBezTo>
                <a:cubicBezTo>
                  <a:pt x="82" y="247"/>
                  <a:pt x="82" y="247"/>
                  <a:pt x="82" y="247"/>
                </a:cubicBezTo>
                <a:cubicBezTo>
                  <a:pt x="77" y="259"/>
                  <a:pt x="73" y="271"/>
                  <a:pt x="69" y="284"/>
                </a:cubicBezTo>
                <a:cubicBezTo>
                  <a:pt x="6" y="291"/>
                  <a:pt x="6" y="291"/>
                  <a:pt x="6" y="291"/>
                </a:cubicBezTo>
                <a:cubicBezTo>
                  <a:pt x="0" y="337"/>
                  <a:pt x="0" y="337"/>
                  <a:pt x="0" y="337"/>
                </a:cubicBezTo>
                <a:cubicBezTo>
                  <a:pt x="59" y="361"/>
                  <a:pt x="59" y="361"/>
                  <a:pt x="59" y="361"/>
                </a:cubicBezTo>
                <a:cubicBezTo>
                  <a:pt x="59" y="376"/>
                  <a:pt x="59" y="390"/>
                  <a:pt x="61" y="404"/>
                </a:cubicBezTo>
                <a:cubicBezTo>
                  <a:pt x="6" y="436"/>
                  <a:pt x="6" y="436"/>
                  <a:pt x="6" y="436"/>
                </a:cubicBezTo>
                <a:cubicBezTo>
                  <a:pt x="18" y="481"/>
                  <a:pt x="18" y="481"/>
                  <a:pt x="18" y="481"/>
                </a:cubicBezTo>
                <a:cubicBezTo>
                  <a:pt x="82" y="480"/>
                  <a:pt x="82" y="480"/>
                  <a:pt x="82" y="480"/>
                </a:cubicBezTo>
                <a:cubicBezTo>
                  <a:pt x="87" y="492"/>
                  <a:pt x="92" y="504"/>
                  <a:pt x="99" y="515"/>
                </a:cubicBezTo>
                <a:cubicBezTo>
                  <a:pt x="59" y="565"/>
                  <a:pt x="59" y="565"/>
                  <a:pt x="59" y="565"/>
                </a:cubicBezTo>
                <a:cubicBezTo>
                  <a:pt x="87" y="602"/>
                  <a:pt x="87" y="602"/>
                  <a:pt x="87" y="602"/>
                </a:cubicBezTo>
                <a:cubicBezTo>
                  <a:pt x="146" y="578"/>
                  <a:pt x="146" y="578"/>
                  <a:pt x="146" y="578"/>
                </a:cubicBezTo>
                <a:cubicBezTo>
                  <a:pt x="156" y="588"/>
                  <a:pt x="167" y="597"/>
                  <a:pt x="178" y="606"/>
                </a:cubicBezTo>
                <a:cubicBezTo>
                  <a:pt x="161" y="668"/>
                  <a:pt x="161" y="668"/>
                  <a:pt x="161" y="668"/>
                </a:cubicBezTo>
                <a:cubicBezTo>
                  <a:pt x="201" y="691"/>
                  <a:pt x="201" y="691"/>
                  <a:pt x="201" y="691"/>
                </a:cubicBezTo>
                <a:cubicBezTo>
                  <a:pt x="246" y="645"/>
                  <a:pt x="246" y="645"/>
                  <a:pt x="246" y="645"/>
                </a:cubicBezTo>
                <a:cubicBezTo>
                  <a:pt x="258" y="650"/>
                  <a:pt x="271" y="655"/>
                  <a:pt x="283" y="658"/>
                </a:cubicBezTo>
                <a:cubicBezTo>
                  <a:pt x="290" y="721"/>
                  <a:pt x="290" y="721"/>
                  <a:pt x="290" y="721"/>
                </a:cubicBezTo>
                <a:cubicBezTo>
                  <a:pt x="336" y="728"/>
                  <a:pt x="336" y="728"/>
                  <a:pt x="336" y="728"/>
                </a:cubicBezTo>
                <a:cubicBezTo>
                  <a:pt x="361" y="669"/>
                  <a:pt x="361" y="669"/>
                  <a:pt x="361" y="669"/>
                </a:cubicBezTo>
                <a:cubicBezTo>
                  <a:pt x="375" y="669"/>
                  <a:pt x="389" y="668"/>
                  <a:pt x="404" y="666"/>
                </a:cubicBezTo>
                <a:close/>
                <a:moveTo>
                  <a:pt x="246" y="567"/>
                </a:moveTo>
                <a:cubicBezTo>
                  <a:pt x="134" y="502"/>
                  <a:pt x="96" y="359"/>
                  <a:pt x="161" y="247"/>
                </a:cubicBezTo>
                <a:cubicBezTo>
                  <a:pt x="225" y="135"/>
                  <a:pt x="369" y="96"/>
                  <a:pt x="481" y="161"/>
                </a:cubicBezTo>
                <a:cubicBezTo>
                  <a:pt x="593" y="226"/>
                  <a:pt x="631" y="369"/>
                  <a:pt x="566" y="481"/>
                </a:cubicBezTo>
                <a:cubicBezTo>
                  <a:pt x="502" y="594"/>
                  <a:pt x="358" y="632"/>
                  <a:pt x="246" y="567"/>
                </a:cubicBezTo>
                <a:close/>
              </a:path>
            </a:pathLst>
          </a:custGeom>
          <a:solidFill>
            <a:srgbClr val="49819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GB">
              <a:latin charset="-122" panose="020b0503020204020204" pitchFamily="34" typeface="微软雅黑"/>
            </a:endParaRPr>
          </a:p>
        </p:txBody>
      </p:sp>
      <p:sp>
        <p:nvSpPr>
          <p:cNvPr id="69" name="Freeform 25"/>
          <p:cNvSpPr>
            <a:spLocks noEditPoints="1"/>
          </p:cNvSpPr>
          <p:nvPr/>
        </p:nvSpPr>
        <p:spPr bwMode="auto">
          <a:xfrm>
            <a:off x="3349407" y="2506054"/>
            <a:ext cx="220675" cy="222062"/>
          </a:xfrm>
          <a:custGeom>
            <a:gdLst>
              <a:gd fmla="*/ 96 w 205" name="T0"/>
              <a:gd fmla="*/ 202 h 205" name="T1"/>
              <a:gd fmla="*/ 201 w 205" name="T2"/>
              <a:gd fmla="*/ 110 h 205" name="T3"/>
              <a:gd fmla="*/ 109 w 205" name="T4"/>
              <a:gd fmla="*/ 4 h 205" name="T5"/>
              <a:gd fmla="*/ 4 w 205" name="T6"/>
              <a:gd fmla="*/ 96 h 205" name="T7"/>
              <a:gd fmla="*/ 96 w 205" name="T8"/>
              <a:gd fmla="*/ 202 h 205" name="T9"/>
              <a:gd fmla="*/ 99 w 205" name="T10"/>
              <a:gd fmla="*/ 147 h 205" name="T11"/>
              <a:gd fmla="*/ 59 w 205" name="T12"/>
              <a:gd fmla="*/ 100 h 205" name="T13"/>
              <a:gd fmla="*/ 105 w 205" name="T14"/>
              <a:gd fmla="*/ 59 h 205" name="T15"/>
              <a:gd fmla="*/ 146 w 205" name="T16"/>
              <a:gd fmla="*/ 106 h 205" name="T17"/>
              <a:gd fmla="*/ 99 w 205" name="T18"/>
              <a:gd fmla="*/ 147 h 205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05" w="205">
                <a:moveTo>
                  <a:pt x="96" y="202"/>
                </a:moveTo>
                <a:cubicBezTo>
                  <a:pt x="150" y="205"/>
                  <a:pt x="197" y="164"/>
                  <a:pt x="201" y="110"/>
                </a:cubicBezTo>
                <a:cubicBezTo>
                  <a:pt x="205" y="55"/>
                  <a:pt x="164" y="8"/>
                  <a:pt x="109" y="4"/>
                </a:cubicBezTo>
                <a:cubicBezTo>
                  <a:pt x="55" y="0"/>
                  <a:pt x="7" y="42"/>
                  <a:pt x="4" y="96"/>
                </a:cubicBezTo>
                <a:cubicBezTo>
                  <a:pt x="0" y="151"/>
                  <a:pt x="41" y="198"/>
                  <a:pt x="96" y="202"/>
                </a:cubicBezTo>
                <a:close/>
                <a:moveTo>
                  <a:pt x="99" y="147"/>
                </a:moveTo>
                <a:cubicBezTo>
                  <a:pt x="75" y="145"/>
                  <a:pt x="57" y="124"/>
                  <a:pt x="59" y="100"/>
                </a:cubicBezTo>
                <a:cubicBezTo>
                  <a:pt x="60" y="76"/>
                  <a:pt x="81" y="58"/>
                  <a:pt x="105" y="59"/>
                </a:cubicBezTo>
                <a:cubicBezTo>
                  <a:pt x="129" y="61"/>
                  <a:pt x="148" y="82"/>
                  <a:pt x="146" y="106"/>
                </a:cubicBezTo>
                <a:cubicBezTo>
                  <a:pt x="144" y="130"/>
                  <a:pt x="123" y="148"/>
                  <a:pt x="99" y="147"/>
                </a:cubicBezTo>
                <a:close/>
              </a:path>
            </a:pathLst>
          </a:custGeom>
          <a:solidFill>
            <a:srgbClr val="49819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GB">
              <a:latin charset="-122" panose="020b0503020204020204" pitchFamily="34" typeface="微软雅黑"/>
            </a:endParaRPr>
          </a:p>
        </p:txBody>
      </p:sp>
      <p:sp>
        <p:nvSpPr>
          <p:cNvPr id="70" name="Freeform 26"/>
          <p:cNvSpPr>
            <a:spLocks noEditPoints="1"/>
          </p:cNvSpPr>
          <p:nvPr/>
        </p:nvSpPr>
        <p:spPr bwMode="auto">
          <a:xfrm>
            <a:off x="2910834" y="3023737"/>
            <a:ext cx="609284" cy="610671"/>
          </a:xfrm>
          <a:custGeom>
            <a:gdLst>
              <a:gd fmla="*/ 269 w 565" name="T0"/>
              <a:gd fmla="*/ 0 h 566" name="T1"/>
              <a:gd fmla="*/ 226 w 565" name="T2"/>
              <a:gd fmla="*/ 53 h 566" name="T3"/>
              <a:gd fmla="*/ 160 w 565" name="T4"/>
              <a:gd fmla="*/ 27 h 566" name="T5"/>
              <a:gd fmla="*/ 141 w 565" name="T6"/>
              <a:gd fmla="*/ 93 h 566" name="T7"/>
              <a:gd fmla="*/ 73 w 565" name="T8"/>
              <a:gd fmla="*/ 92 h 566" name="T9"/>
              <a:gd fmla="*/ 80 w 565" name="T10"/>
              <a:gd fmla="*/ 160 h 566" name="T11"/>
              <a:gd fmla="*/ 14 w 565" name="T12"/>
              <a:gd fmla="*/ 188 h 566" name="T13"/>
              <a:gd fmla="*/ 48 w 565" name="T14"/>
              <a:gd fmla="*/ 248 h 566" name="T15"/>
              <a:gd fmla="*/ 0 w 565" name="T16"/>
              <a:gd fmla="*/ 296 h 566" name="T17"/>
              <a:gd fmla="*/ 53 w 565" name="T18"/>
              <a:gd fmla="*/ 339 h 566" name="T19"/>
              <a:gd fmla="*/ 27 w 565" name="T20"/>
              <a:gd fmla="*/ 405 h 566" name="T21"/>
              <a:gd fmla="*/ 93 w 565" name="T22"/>
              <a:gd fmla="*/ 424 h 566" name="T23"/>
              <a:gd fmla="*/ 92 w 565" name="T24"/>
              <a:gd fmla="*/ 492 h 566" name="T25"/>
              <a:gd fmla="*/ 160 w 565" name="T26"/>
              <a:gd fmla="*/ 485 h 566" name="T27"/>
              <a:gd fmla="*/ 188 w 565" name="T28"/>
              <a:gd fmla="*/ 550 h 566" name="T29"/>
              <a:gd fmla="*/ 248 w 565" name="T30"/>
              <a:gd fmla="*/ 517 h 566" name="T31"/>
              <a:gd fmla="*/ 296 w 565" name="T32"/>
              <a:gd fmla="*/ 566 h 566" name="T33"/>
              <a:gd fmla="*/ 339 w 565" name="T34"/>
              <a:gd fmla="*/ 513 h 566" name="T35"/>
              <a:gd fmla="*/ 405 w 565" name="T36"/>
              <a:gd fmla="*/ 538 h 566" name="T37"/>
              <a:gd fmla="*/ 424 w 565" name="T38"/>
              <a:gd fmla="*/ 473 h 566" name="T39"/>
              <a:gd fmla="*/ 492 w 565" name="T40"/>
              <a:gd fmla="*/ 473 h 566" name="T41"/>
              <a:gd fmla="*/ 485 w 565" name="T42"/>
              <a:gd fmla="*/ 405 h 566" name="T43"/>
              <a:gd fmla="*/ 550 w 565" name="T44"/>
              <a:gd fmla="*/ 377 h 566" name="T45"/>
              <a:gd fmla="*/ 517 w 565" name="T46"/>
              <a:gd fmla="*/ 317 h 566" name="T47"/>
              <a:gd fmla="*/ 565 w 565" name="T48"/>
              <a:gd fmla="*/ 269 h 566" name="T49"/>
              <a:gd fmla="*/ 512 w 565" name="T50"/>
              <a:gd fmla="*/ 226 h 566" name="T51"/>
              <a:gd fmla="*/ 538 w 565" name="T52"/>
              <a:gd fmla="*/ 160 h 566" name="T53"/>
              <a:gd fmla="*/ 472 w 565" name="T54"/>
              <a:gd fmla="*/ 141 h 566" name="T55"/>
              <a:gd fmla="*/ 473 w 565" name="T56"/>
              <a:gd fmla="*/ 73 h 566" name="T57"/>
              <a:gd fmla="*/ 405 w 565" name="T58"/>
              <a:gd fmla="*/ 80 h 566" name="T59"/>
              <a:gd fmla="*/ 377 w 565" name="T60"/>
              <a:gd fmla="*/ 15 h 566" name="T61"/>
              <a:gd fmla="*/ 317 w 565" name="T62"/>
              <a:gd fmla="*/ 48 h 566" name="T63"/>
              <a:gd fmla="*/ 328 w 565" name="T64"/>
              <a:gd fmla="*/ 121 h 566" name="T65"/>
              <a:gd fmla="*/ 237 w 565" name="T66"/>
              <a:gd fmla="*/ 445 h 566" name="T67"/>
              <a:gd fmla="*/ 328 w 565" name="T68"/>
              <a:gd fmla="*/ 121 h 566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566" w="565">
                <a:moveTo>
                  <a:pt x="287" y="46"/>
                </a:moveTo>
                <a:cubicBezTo>
                  <a:pt x="269" y="0"/>
                  <a:pt x="269" y="0"/>
                  <a:pt x="269" y="0"/>
                </a:cubicBezTo>
                <a:cubicBezTo>
                  <a:pt x="233" y="4"/>
                  <a:pt x="233" y="4"/>
                  <a:pt x="233" y="4"/>
                </a:cubicBezTo>
                <a:cubicBezTo>
                  <a:pt x="226" y="53"/>
                  <a:pt x="226" y="53"/>
                  <a:pt x="226" y="53"/>
                </a:cubicBezTo>
                <a:cubicBezTo>
                  <a:pt x="215" y="55"/>
                  <a:pt x="205" y="59"/>
                  <a:pt x="194" y="63"/>
                </a:cubicBezTo>
                <a:cubicBezTo>
                  <a:pt x="160" y="27"/>
                  <a:pt x="160" y="27"/>
                  <a:pt x="160" y="27"/>
                </a:cubicBezTo>
                <a:cubicBezTo>
                  <a:pt x="129" y="45"/>
                  <a:pt x="129" y="45"/>
                  <a:pt x="129" y="45"/>
                </a:cubicBezTo>
                <a:cubicBezTo>
                  <a:pt x="141" y="93"/>
                  <a:pt x="141" y="93"/>
                  <a:pt x="141" y="93"/>
                </a:cubicBezTo>
                <a:cubicBezTo>
                  <a:pt x="133" y="99"/>
                  <a:pt x="125" y="105"/>
                  <a:pt x="118" y="112"/>
                </a:cubicBezTo>
                <a:cubicBezTo>
                  <a:pt x="73" y="92"/>
                  <a:pt x="73" y="92"/>
                  <a:pt x="73" y="92"/>
                </a:cubicBezTo>
                <a:cubicBezTo>
                  <a:pt x="50" y="120"/>
                  <a:pt x="50" y="120"/>
                  <a:pt x="50" y="120"/>
                </a:cubicBezTo>
                <a:cubicBezTo>
                  <a:pt x="80" y="160"/>
                  <a:pt x="80" y="160"/>
                  <a:pt x="80" y="160"/>
                </a:cubicBezTo>
                <a:cubicBezTo>
                  <a:pt x="74" y="169"/>
                  <a:pt x="69" y="179"/>
                  <a:pt x="65" y="190"/>
                </a:cubicBezTo>
                <a:cubicBezTo>
                  <a:pt x="14" y="188"/>
                  <a:pt x="14" y="188"/>
                  <a:pt x="14" y="188"/>
                </a:cubicBezTo>
                <a:cubicBezTo>
                  <a:pt x="5" y="223"/>
                  <a:pt x="5" y="223"/>
                  <a:pt x="5" y="223"/>
                </a:cubicBezTo>
                <a:cubicBezTo>
                  <a:pt x="48" y="248"/>
                  <a:pt x="48" y="248"/>
                  <a:pt x="48" y="248"/>
                </a:cubicBezTo>
                <a:cubicBezTo>
                  <a:pt x="47" y="258"/>
                  <a:pt x="46" y="268"/>
                  <a:pt x="46" y="278"/>
                </a:cubicBezTo>
                <a:cubicBezTo>
                  <a:pt x="0" y="296"/>
                  <a:pt x="0" y="296"/>
                  <a:pt x="0" y="296"/>
                </a:cubicBezTo>
                <a:cubicBezTo>
                  <a:pt x="4" y="332"/>
                  <a:pt x="4" y="332"/>
                  <a:pt x="4" y="332"/>
                </a:cubicBezTo>
                <a:cubicBezTo>
                  <a:pt x="53" y="339"/>
                  <a:pt x="53" y="339"/>
                  <a:pt x="53" y="339"/>
                </a:cubicBezTo>
                <a:cubicBezTo>
                  <a:pt x="55" y="350"/>
                  <a:pt x="59" y="360"/>
                  <a:pt x="63" y="371"/>
                </a:cubicBezTo>
                <a:cubicBezTo>
                  <a:pt x="27" y="405"/>
                  <a:pt x="27" y="405"/>
                  <a:pt x="27" y="405"/>
                </a:cubicBezTo>
                <a:cubicBezTo>
                  <a:pt x="45" y="436"/>
                  <a:pt x="45" y="436"/>
                  <a:pt x="45" y="436"/>
                </a:cubicBezTo>
                <a:cubicBezTo>
                  <a:pt x="93" y="424"/>
                  <a:pt x="93" y="424"/>
                  <a:pt x="93" y="424"/>
                </a:cubicBezTo>
                <a:cubicBezTo>
                  <a:pt x="99" y="432"/>
                  <a:pt x="105" y="440"/>
                  <a:pt x="112" y="447"/>
                </a:cubicBezTo>
                <a:cubicBezTo>
                  <a:pt x="92" y="492"/>
                  <a:pt x="92" y="492"/>
                  <a:pt x="92" y="492"/>
                </a:cubicBezTo>
                <a:cubicBezTo>
                  <a:pt x="120" y="515"/>
                  <a:pt x="120" y="515"/>
                  <a:pt x="120" y="515"/>
                </a:cubicBezTo>
                <a:cubicBezTo>
                  <a:pt x="160" y="485"/>
                  <a:pt x="160" y="485"/>
                  <a:pt x="160" y="485"/>
                </a:cubicBezTo>
                <a:cubicBezTo>
                  <a:pt x="169" y="491"/>
                  <a:pt x="179" y="496"/>
                  <a:pt x="189" y="500"/>
                </a:cubicBezTo>
                <a:cubicBezTo>
                  <a:pt x="188" y="550"/>
                  <a:pt x="188" y="550"/>
                  <a:pt x="188" y="550"/>
                </a:cubicBezTo>
                <a:cubicBezTo>
                  <a:pt x="223" y="560"/>
                  <a:pt x="223" y="560"/>
                  <a:pt x="223" y="560"/>
                </a:cubicBezTo>
                <a:cubicBezTo>
                  <a:pt x="248" y="517"/>
                  <a:pt x="248" y="517"/>
                  <a:pt x="248" y="517"/>
                </a:cubicBezTo>
                <a:cubicBezTo>
                  <a:pt x="258" y="518"/>
                  <a:pt x="268" y="519"/>
                  <a:pt x="278" y="519"/>
                </a:cubicBezTo>
                <a:cubicBezTo>
                  <a:pt x="296" y="566"/>
                  <a:pt x="296" y="566"/>
                  <a:pt x="296" y="566"/>
                </a:cubicBezTo>
                <a:cubicBezTo>
                  <a:pt x="332" y="562"/>
                  <a:pt x="332" y="562"/>
                  <a:pt x="332" y="562"/>
                </a:cubicBezTo>
                <a:cubicBezTo>
                  <a:pt x="339" y="513"/>
                  <a:pt x="339" y="513"/>
                  <a:pt x="339" y="513"/>
                </a:cubicBezTo>
                <a:cubicBezTo>
                  <a:pt x="350" y="510"/>
                  <a:pt x="360" y="507"/>
                  <a:pt x="371" y="502"/>
                </a:cubicBezTo>
                <a:cubicBezTo>
                  <a:pt x="405" y="538"/>
                  <a:pt x="405" y="538"/>
                  <a:pt x="405" y="538"/>
                </a:cubicBezTo>
                <a:cubicBezTo>
                  <a:pt x="436" y="521"/>
                  <a:pt x="436" y="521"/>
                  <a:pt x="436" y="521"/>
                </a:cubicBezTo>
                <a:cubicBezTo>
                  <a:pt x="424" y="473"/>
                  <a:pt x="424" y="473"/>
                  <a:pt x="424" y="473"/>
                </a:cubicBezTo>
                <a:cubicBezTo>
                  <a:pt x="432" y="467"/>
                  <a:pt x="440" y="460"/>
                  <a:pt x="447" y="453"/>
                </a:cubicBezTo>
                <a:cubicBezTo>
                  <a:pt x="492" y="473"/>
                  <a:pt x="492" y="473"/>
                  <a:pt x="492" y="473"/>
                </a:cubicBezTo>
                <a:cubicBezTo>
                  <a:pt x="515" y="445"/>
                  <a:pt x="515" y="445"/>
                  <a:pt x="515" y="445"/>
                </a:cubicBezTo>
                <a:cubicBezTo>
                  <a:pt x="485" y="405"/>
                  <a:pt x="485" y="405"/>
                  <a:pt x="485" y="405"/>
                </a:cubicBezTo>
                <a:cubicBezTo>
                  <a:pt x="491" y="396"/>
                  <a:pt x="496" y="386"/>
                  <a:pt x="500" y="376"/>
                </a:cubicBezTo>
                <a:cubicBezTo>
                  <a:pt x="550" y="377"/>
                  <a:pt x="550" y="377"/>
                  <a:pt x="550" y="377"/>
                </a:cubicBezTo>
                <a:cubicBezTo>
                  <a:pt x="560" y="342"/>
                  <a:pt x="560" y="342"/>
                  <a:pt x="560" y="342"/>
                </a:cubicBezTo>
                <a:cubicBezTo>
                  <a:pt x="517" y="317"/>
                  <a:pt x="517" y="317"/>
                  <a:pt x="517" y="317"/>
                </a:cubicBezTo>
                <a:cubicBezTo>
                  <a:pt x="518" y="307"/>
                  <a:pt x="519" y="297"/>
                  <a:pt x="519" y="287"/>
                </a:cubicBezTo>
                <a:cubicBezTo>
                  <a:pt x="565" y="269"/>
                  <a:pt x="565" y="269"/>
                  <a:pt x="565" y="269"/>
                </a:cubicBezTo>
                <a:cubicBezTo>
                  <a:pt x="561" y="233"/>
                  <a:pt x="561" y="233"/>
                  <a:pt x="561" y="233"/>
                </a:cubicBezTo>
                <a:cubicBezTo>
                  <a:pt x="512" y="226"/>
                  <a:pt x="512" y="226"/>
                  <a:pt x="512" y="226"/>
                </a:cubicBezTo>
                <a:cubicBezTo>
                  <a:pt x="510" y="216"/>
                  <a:pt x="506" y="205"/>
                  <a:pt x="502" y="195"/>
                </a:cubicBezTo>
                <a:cubicBezTo>
                  <a:pt x="538" y="160"/>
                  <a:pt x="538" y="160"/>
                  <a:pt x="538" y="160"/>
                </a:cubicBezTo>
                <a:cubicBezTo>
                  <a:pt x="520" y="129"/>
                  <a:pt x="520" y="129"/>
                  <a:pt x="520" y="129"/>
                </a:cubicBezTo>
                <a:cubicBezTo>
                  <a:pt x="472" y="141"/>
                  <a:pt x="472" y="141"/>
                  <a:pt x="472" y="141"/>
                </a:cubicBezTo>
                <a:cubicBezTo>
                  <a:pt x="466" y="133"/>
                  <a:pt x="460" y="126"/>
                  <a:pt x="453" y="118"/>
                </a:cubicBezTo>
                <a:cubicBezTo>
                  <a:pt x="473" y="73"/>
                  <a:pt x="473" y="73"/>
                  <a:pt x="473" y="73"/>
                </a:cubicBezTo>
                <a:cubicBezTo>
                  <a:pt x="445" y="51"/>
                  <a:pt x="445" y="51"/>
                  <a:pt x="445" y="51"/>
                </a:cubicBezTo>
                <a:cubicBezTo>
                  <a:pt x="405" y="80"/>
                  <a:pt x="405" y="80"/>
                  <a:pt x="405" y="80"/>
                </a:cubicBezTo>
                <a:cubicBezTo>
                  <a:pt x="396" y="75"/>
                  <a:pt x="386" y="69"/>
                  <a:pt x="376" y="65"/>
                </a:cubicBezTo>
                <a:cubicBezTo>
                  <a:pt x="377" y="15"/>
                  <a:pt x="377" y="15"/>
                  <a:pt x="377" y="15"/>
                </a:cubicBezTo>
                <a:cubicBezTo>
                  <a:pt x="342" y="5"/>
                  <a:pt x="342" y="5"/>
                  <a:pt x="342" y="5"/>
                </a:cubicBezTo>
                <a:cubicBezTo>
                  <a:pt x="317" y="48"/>
                  <a:pt x="317" y="48"/>
                  <a:pt x="317" y="48"/>
                </a:cubicBezTo>
                <a:cubicBezTo>
                  <a:pt x="307" y="47"/>
                  <a:pt x="297" y="46"/>
                  <a:pt x="287" y="46"/>
                </a:cubicBezTo>
                <a:close/>
                <a:moveTo>
                  <a:pt x="328" y="121"/>
                </a:moveTo>
                <a:cubicBezTo>
                  <a:pt x="418" y="146"/>
                  <a:pt x="470" y="239"/>
                  <a:pt x="444" y="328"/>
                </a:cubicBezTo>
                <a:cubicBezTo>
                  <a:pt x="419" y="418"/>
                  <a:pt x="326" y="470"/>
                  <a:pt x="237" y="445"/>
                </a:cubicBezTo>
                <a:cubicBezTo>
                  <a:pt x="147" y="419"/>
                  <a:pt x="95" y="326"/>
                  <a:pt x="121" y="237"/>
                </a:cubicBezTo>
                <a:cubicBezTo>
                  <a:pt x="146" y="148"/>
                  <a:pt x="239" y="96"/>
                  <a:pt x="328" y="121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GB">
              <a:latin charset="-122" panose="020b0503020204020204" pitchFamily="34" typeface="微软雅黑"/>
            </a:endParaRPr>
          </a:p>
        </p:txBody>
      </p:sp>
      <p:sp>
        <p:nvSpPr>
          <p:cNvPr id="71" name="Freeform 27"/>
          <p:cNvSpPr>
            <a:spLocks noEditPoints="1"/>
          </p:cNvSpPr>
          <p:nvPr/>
        </p:nvSpPr>
        <p:spPr bwMode="auto">
          <a:xfrm>
            <a:off x="3132896" y="3245799"/>
            <a:ext cx="166547" cy="166547"/>
          </a:xfrm>
          <a:custGeom>
            <a:gdLst>
              <a:gd fmla="*/ 77 w 154" name="T0"/>
              <a:gd fmla="*/ 0 h 154" name="T1"/>
              <a:gd fmla="*/ 0 w 154" name="T2"/>
              <a:gd fmla="*/ 77 h 154" name="T3"/>
              <a:gd fmla="*/ 77 w 154" name="T4"/>
              <a:gd fmla="*/ 154 h 154" name="T5"/>
              <a:gd fmla="*/ 154 w 154" name="T6"/>
              <a:gd fmla="*/ 77 h 154" name="T7"/>
              <a:gd fmla="*/ 77 w 154" name="T8"/>
              <a:gd fmla="*/ 0 h 154" name="T9"/>
              <a:gd fmla="*/ 77 w 154" name="T10"/>
              <a:gd fmla="*/ 51 h 154" name="T11"/>
              <a:gd fmla="*/ 103 w 154" name="T12"/>
              <a:gd fmla="*/ 77 h 154" name="T13"/>
              <a:gd fmla="*/ 77 w 154" name="T14"/>
              <a:gd fmla="*/ 103 h 154" name="T15"/>
              <a:gd fmla="*/ 51 w 154" name="T16"/>
              <a:gd fmla="*/ 77 h 154" name="T17"/>
              <a:gd fmla="*/ 77 w 154" name="T18"/>
              <a:gd fmla="*/ 51 h 154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54" w="154">
                <a:moveTo>
                  <a:pt x="77" y="0"/>
                </a:moveTo>
                <a:cubicBezTo>
                  <a:pt x="35" y="0"/>
                  <a:pt x="0" y="35"/>
                  <a:pt x="0" y="77"/>
                </a:cubicBezTo>
                <a:cubicBezTo>
                  <a:pt x="0" y="120"/>
                  <a:pt x="35" y="154"/>
                  <a:pt x="77" y="154"/>
                </a:cubicBezTo>
                <a:cubicBezTo>
                  <a:pt x="120" y="154"/>
                  <a:pt x="154" y="120"/>
                  <a:pt x="154" y="77"/>
                </a:cubicBezTo>
                <a:cubicBezTo>
                  <a:pt x="154" y="35"/>
                  <a:pt x="120" y="0"/>
                  <a:pt x="77" y="0"/>
                </a:cubicBezTo>
                <a:close/>
                <a:moveTo>
                  <a:pt x="77" y="51"/>
                </a:moveTo>
                <a:cubicBezTo>
                  <a:pt x="92" y="51"/>
                  <a:pt x="103" y="63"/>
                  <a:pt x="103" y="77"/>
                </a:cubicBezTo>
                <a:cubicBezTo>
                  <a:pt x="103" y="92"/>
                  <a:pt x="92" y="103"/>
                  <a:pt x="77" y="103"/>
                </a:cubicBezTo>
                <a:cubicBezTo>
                  <a:pt x="63" y="103"/>
                  <a:pt x="51" y="92"/>
                  <a:pt x="51" y="77"/>
                </a:cubicBezTo>
                <a:cubicBezTo>
                  <a:pt x="51" y="63"/>
                  <a:pt x="63" y="51"/>
                  <a:pt x="77" y="51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GB">
              <a:latin charset="-122" panose="020b0503020204020204" pitchFamily="34" typeface="微软雅黑"/>
            </a:endParaRPr>
          </a:p>
        </p:txBody>
      </p:sp>
      <p:sp>
        <p:nvSpPr>
          <p:cNvPr id="72" name="Freeform 28"/>
          <p:cNvSpPr>
            <a:spLocks noEditPoints="1"/>
          </p:cNvSpPr>
          <p:nvPr/>
        </p:nvSpPr>
        <p:spPr bwMode="auto">
          <a:xfrm>
            <a:off x="4898291" y="2766977"/>
            <a:ext cx="421918" cy="421918"/>
          </a:xfrm>
          <a:custGeom>
            <a:gdLst>
              <a:gd fmla="*/ 382 w 391" name="T0"/>
              <a:gd fmla="*/ 265 h 391" name="T1"/>
              <a:gd fmla="*/ 391 w 391" name="T2"/>
              <a:gd fmla="*/ 229 h 391" name="T3"/>
              <a:gd fmla="*/ 349 w 391" name="T4"/>
              <a:gd fmla="*/ 204 h 391" name="T5"/>
              <a:gd fmla="*/ 342 w 391" name="T6"/>
              <a:gd fmla="*/ 148 h 391" name="T7"/>
              <a:gd fmla="*/ 376 w 391" name="T8"/>
              <a:gd fmla="*/ 113 h 391" name="T9"/>
              <a:gd fmla="*/ 357 w 391" name="T10"/>
              <a:gd fmla="*/ 81 h 391" name="T11"/>
              <a:gd fmla="*/ 310 w 391" name="T12"/>
              <a:gd fmla="*/ 93 h 391" name="T13"/>
              <a:gd fmla="*/ 266 w 391" name="T14"/>
              <a:gd fmla="*/ 59 h 391" name="T15"/>
              <a:gd fmla="*/ 265 w 391" name="T16"/>
              <a:gd fmla="*/ 10 h 391" name="T17"/>
              <a:gd fmla="*/ 229 w 391" name="T18"/>
              <a:gd fmla="*/ 0 h 391" name="T19"/>
              <a:gd fmla="*/ 204 w 391" name="T20"/>
              <a:gd fmla="*/ 42 h 391" name="T21"/>
              <a:gd fmla="*/ 148 w 391" name="T22"/>
              <a:gd fmla="*/ 50 h 391" name="T23"/>
              <a:gd fmla="*/ 113 w 391" name="T24"/>
              <a:gd fmla="*/ 15 h 391" name="T25"/>
              <a:gd fmla="*/ 81 w 391" name="T26"/>
              <a:gd fmla="*/ 34 h 391" name="T27"/>
              <a:gd fmla="*/ 93 w 391" name="T28"/>
              <a:gd fmla="*/ 82 h 391" name="T29"/>
              <a:gd fmla="*/ 59 w 391" name="T30"/>
              <a:gd fmla="*/ 126 h 391" name="T31"/>
              <a:gd fmla="*/ 10 w 391" name="T32"/>
              <a:gd fmla="*/ 127 h 391" name="T33"/>
              <a:gd fmla="*/ 0 w 391" name="T34"/>
              <a:gd fmla="*/ 163 h 391" name="T35"/>
              <a:gd fmla="*/ 43 w 391" name="T36"/>
              <a:gd fmla="*/ 188 h 391" name="T37"/>
              <a:gd fmla="*/ 50 w 391" name="T38"/>
              <a:gd fmla="*/ 243 h 391" name="T39"/>
              <a:gd fmla="*/ 16 w 391" name="T40"/>
              <a:gd fmla="*/ 278 h 391" name="T41"/>
              <a:gd fmla="*/ 34 w 391" name="T42"/>
              <a:gd fmla="*/ 311 h 391" name="T43"/>
              <a:gd fmla="*/ 82 w 391" name="T44"/>
              <a:gd fmla="*/ 298 h 391" name="T45"/>
              <a:gd fmla="*/ 126 w 391" name="T46"/>
              <a:gd fmla="*/ 333 h 391" name="T47"/>
              <a:gd fmla="*/ 127 w 391" name="T48"/>
              <a:gd fmla="*/ 381 h 391" name="T49"/>
              <a:gd fmla="*/ 163 w 391" name="T50"/>
              <a:gd fmla="*/ 391 h 391" name="T51"/>
              <a:gd fmla="*/ 188 w 391" name="T52"/>
              <a:gd fmla="*/ 349 h 391" name="T53"/>
              <a:gd fmla="*/ 243 w 391" name="T54"/>
              <a:gd fmla="*/ 342 h 391" name="T55"/>
              <a:gd fmla="*/ 278 w 391" name="T56"/>
              <a:gd fmla="*/ 376 h 391" name="T57"/>
              <a:gd fmla="*/ 311 w 391" name="T58"/>
              <a:gd fmla="*/ 357 h 391" name="T59"/>
              <a:gd fmla="*/ 299 w 391" name="T60"/>
              <a:gd fmla="*/ 310 h 391" name="T61"/>
              <a:gd fmla="*/ 333 w 391" name="T62"/>
              <a:gd fmla="*/ 265 h 391" name="T63"/>
              <a:gd fmla="*/ 382 w 391" name="T64"/>
              <a:gd fmla="*/ 265 h 391" name="T65"/>
              <a:gd fmla="*/ 187 w 391" name="T66"/>
              <a:gd fmla="*/ 303 h 391" name="T67"/>
              <a:gd fmla="*/ 89 w 391" name="T68"/>
              <a:gd fmla="*/ 187 h 391" name="T69"/>
              <a:gd fmla="*/ 205 w 391" name="T70"/>
              <a:gd fmla="*/ 88 h 391" name="T71"/>
              <a:gd fmla="*/ 303 w 391" name="T72"/>
              <a:gd fmla="*/ 204 h 391" name="T73"/>
              <a:gd fmla="*/ 187 w 391" name="T74"/>
              <a:gd fmla="*/ 303 h 391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391" w="391">
                <a:moveTo>
                  <a:pt x="382" y="265"/>
                </a:moveTo>
                <a:cubicBezTo>
                  <a:pt x="391" y="229"/>
                  <a:pt x="391" y="229"/>
                  <a:pt x="391" y="229"/>
                </a:cubicBezTo>
                <a:cubicBezTo>
                  <a:pt x="349" y="204"/>
                  <a:pt x="349" y="204"/>
                  <a:pt x="349" y="204"/>
                </a:cubicBezTo>
                <a:cubicBezTo>
                  <a:pt x="350" y="184"/>
                  <a:pt x="348" y="166"/>
                  <a:pt x="342" y="148"/>
                </a:cubicBezTo>
                <a:cubicBezTo>
                  <a:pt x="376" y="113"/>
                  <a:pt x="376" y="113"/>
                  <a:pt x="376" y="113"/>
                </a:cubicBezTo>
                <a:cubicBezTo>
                  <a:pt x="357" y="81"/>
                  <a:pt x="357" y="81"/>
                  <a:pt x="357" y="81"/>
                </a:cubicBezTo>
                <a:cubicBezTo>
                  <a:pt x="310" y="93"/>
                  <a:pt x="310" y="93"/>
                  <a:pt x="310" y="93"/>
                </a:cubicBezTo>
                <a:cubicBezTo>
                  <a:pt x="297" y="79"/>
                  <a:pt x="282" y="67"/>
                  <a:pt x="266" y="59"/>
                </a:cubicBezTo>
                <a:cubicBezTo>
                  <a:pt x="265" y="10"/>
                  <a:pt x="265" y="10"/>
                  <a:pt x="265" y="10"/>
                </a:cubicBezTo>
                <a:cubicBezTo>
                  <a:pt x="229" y="0"/>
                  <a:pt x="229" y="0"/>
                  <a:pt x="229" y="0"/>
                </a:cubicBezTo>
                <a:cubicBezTo>
                  <a:pt x="204" y="42"/>
                  <a:pt x="204" y="42"/>
                  <a:pt x="204" y="42"/>
                </a:cubicBezTo>
                <a:cubicBezTo>
                  <a:pt x="185" y="41"/>
                  <a:pt x="166" y="44"/>
                  <a:pt x="148" y="50"/>
                </a:cubicBezTo>
                <a:cubicBezTo>
                  <a:pt x="113" y="15"/>
                  <a:pt x="113" y="15"/>
                  <a:pt x="113" y="15"/>
                </a:cubicBezTo>
                <a:cubicBezTo>
                  <a:pt x="81" y="34"/>
                  <a:pt x="81" y="34"/>
                  <a:pt x="81" y="34"/>
                </a:cubicBezTo>
                <a:cubicBezTo>
                  <a:pt x="93" y="82"/>
                  <a:pt x="93" y="82"/>
                  <a:pt x="93" y="82"/>
                </a:cubicBezTo>
                <a:cubicBezTo>
                  <a:pt x="79" y="94"/>
                  <a:pt x="68" y="109"/>
                  <a:pt x="59" y="126"/>
                </a:cubicBezTo>
                <a:cubicBezTo>
                  <a:pt x="10" y="127"/>
                  <a:pt x="10" y="127"/>
                  <a:pt x="10" y="127"/>
                </a:cubicBezTo>
                <a:cubicBezTo>
                  <a:pt x="0" y="163"/>
                  <a:pt x="0" y="163"/>
                  <a:pt x="0" y="163"/>
                </a:cubicBezTo>
                <a:cubicBezTo>
                  <a:pt x="43" y="188"/>
                  <a:pt x="43" y="188"/>
                  <a:pt x="43" y="188"/>
                </a:cubicBezTo>
                <a:cubicBezTo>
                  <a:pt x="42" y="207"/>
                  <a:pt x="44" y="226"/>
                  <a:pt x="50" y="243"/>
                </a:cubicBezTo>
                <a:cubicBezTo>
                  <a:pt x="16" y="278"/>
                  <a:pt x="16" y="278"/>
                  <a:pt x="16" y="278"/>
                </a:cubicBezTo>
                <a:cubicBezTo>
                  <a:pt x="34" y="311"/>
                  <a:pt x="34" y="311"/>
                  <a:pt x="34" y="311"/>
                </a:cubicBezTo>
                <a:cubicBezTo>
                  <a:pt x="82" y="298"/>
                  <a:pt x="82" y="298"/>
                  <a:pt x="82" y="298"/>
                </a:cubicBezTo>
                <a:cubicBezTo>
                  <a:pt x="94" y="312"/>
                  <a:pt x="110" y="324"/>
                  <a:pt x="126" y="333"/>
                </a:cubicBezTo>
                <a:cubicBezTo>
                  <a:pt x="127" y="381"/>
                  <a:pt x="127" y="381"/>
                  <a:pt x="127" y="381"/>
                </a:cubicBezTo>
                <a:cubicBezTo>
                  <a:pt x="163" y="391"/>
                  <a:pt x="163" y="391"/>
                  <a:pt x="163" y="391"/>
                </a:cubicBezTo>
                <a:cubicBezTo>
                  <a:pt x="188" y="349"/>
                  <a:pt x="188" y="349"/>
                  <a:pt x="188" y="349"/>
                </a:cubicBezTo>
                <a:cubicBezTo>
                  <a:pt x="207" y="350"/>
                  <a:pt x="226" y="347"/>
                  <a:pt x="243" y="342"/>
                </a:cubicBezTo>
                <a:cubicBezTo>
                  <a:pt x="278" y="376"/>
                  <a:pt x="278" y="376"/>
                  <a:pt x="278" y="376"/>
                </a:cubicBezTo>
                <a:cubicBezTo>
                  <a:pt x="311" y="357"/>
                  <a:pt x="311" y="357"/>
                  <a:pt x="311" y="357"/>
                </a:cubicBezTo>
                <a:cubicBezTo>
                  <a:pt x="299" y="310"/>
                  <a:pt x="299" y="310"/>
                  <a:pt x="299" y="310"/>
                </a:cubicBezTo>
                <a:cubicBezTo>
                  <a:pt x="312" y="297"/>
                  <a:pt x="324" y="282"/>
                  <a:pt x="333" y="265"/>
                </a:cubicBezTo>
                <a:lnTo>
                  <a:pt x="382" y="265"/>
                </a:lnTo>
                <a:close/>
                <a:moveTo>
                  <a:pt x="187" y="303"/>
                </a:moveTo>
                <a:cubicBezTo>
                  <a:pt x="128" y="298"/>
                  <a:pt x="84" y="246"/>
                  <a:pt x="89" y="187"/>
                </a:cubicBezTo>
                <a:cubicBezTo>
                  <a:pt x="94" y="128"/>
                  <a:pt x="145" y="84"/>
                  <a:pt x="205" y="88"/>
                </a:cubicBezTo>
                <a:cubicBezTo>
                  <a:pt x="264" y="93"/>
                  <a:pt x="308" y="145"/>
                  <a:pt x="303" y="204"/>
                </a:cubicBezTo>
                <a:cubicBezTo>
                  <a:pt x="298" y="264"/>
                  <a:pt x="247" y="308"/>
                  <a:pt x="187" y="303"/>
                </a:cubicBezTo>
                <a:close/>
              </a:path>
            </a:pathLst>
          </a:custGeom>
          <a:solidFill>
            <a:srgbClr val="49819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GB">
              <a:latin charset="-122" panose="020b0503020204020204" pitchFamily="34" typeface="微软雅黑"/>
            </a:endParaRPr>
          </a:p>
        </p:txBody>
      </p:sp>
      <p:sp>
        <p:nvSpPr>
          <p:cNvPr id="73" name="Freeform 29"/>
          <p:cNvSpPr>
            <a:spLocks noEditPoints="1"/>
          </p:cNvSpPr>
          <p:nvPr/>
        </p:nvSpPr>
        <p:spPr bwMode="auto">
          <a:xfrm>
            <a:off x="5045407" y="2914093"/>
            <a:ext cx="127686" cy="126298"/>
          </a:xfrm>
          <a:custGeom>
            <a:gdLst>
              <a:gd fmla="*/ 59 w 118" name="T0"/>
              <a:gd fmla="*/ 118 h 118" name="T1"/>
              <a:gd fmla="*/ 118 w 118" name="T2"/>
              <a:gd fmla="*/ 59 h 118" name="T3"/>
              <a:gd fmla="*/ 59 w 118" name="T4"/>
              <a:gd fmla="*/ 0 h 118" name="T5"/>
              <a:gd fmla="*/ 0 w 118" name="T6"/>
              <a:gd fmla="*/ 59 h 118" name="T7"/>
              <a:gd fmla="*/ 59 w 118" name="T8"/>
              <a:gd fmla="*/ 118 h 118" name="T9"/>
              <a:gd fmla="*/ 59 w 118" name="T10"/>
              <a:gd fmla="*/ 84 h 118" name="T11"/>
              <a:gd fmla="*/ 35 w 118" name="T12"/>
              <a:gd fmla="*/ 59 h 118" name="T13"/>
              <a:gd fmla="*/ 59 w 118" name="T14"/>
              <a:gd fmla="*/ 34 h 118" name="T15"/>
              <a:gd fmla="*/ 84 w 118" name="T16"/>
              <a:gd fmla="*/ 59 h 118" name="T17"/>
              <a:gd fmla="*/ 59 w 118" name="T18"/>
              <a:gd fmla="*/ 84 h 118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18" w="118">
                <a:moveTo>
                  <a:pt x="59" y="118"/>
                </a:moveTo>
                <a:cubicBezTo>
                  <a:pt x="92" y="118"/>
                  <a:pt x="118" y="92"/>
                  <a:pt x="118" y="59"/>
                </a:cubicBezTo>
                <a:cubicBezTo>
                  <a:pt x="118" y="27"/>
                  <a:pt x="92" y="0"/>
                  <a:pt x="59" y="0"/>
                </a:cubicBezTo>
                <a:cubicBezTo>
                  <a:pt x="27" y="0"/>
                  <a:pt x="0" y="27"/>
                  <a:pt x="0" y="59"/>
                </a:cubicBezTo>
                <a:cubicBezTo>
                  <a:pt x="0" y="92"/>
                  <a:pt x="27" y="118"/>
                  <a:pt x="59" y="118"/>
                </a:cubicBezTo>
                <a:close/>
                <a:moveTo>
                  <a:pt x="59" y="84"/>
                </a:moveTo>
                <a:cubicBezTo>
                  <a:pt x="46" y="84"/>
                  <a:pt x="35" y="73"/>
                  <a:pt x="35" y="59"/>
                </a:cubicBezTo>
                <a:cubicBezTo>
                  <a:pt x="35" y="46"/>
                  <a:pt x="46" y="34"/>
                  <a:pt x="59" y="34"/>
                </a:cubicBezTo>
                <a:cubicBezTo>
                  <a:pt x="73" y="34"/>
                  <a:pt x="84" y="46"/>
                  <a:pt x="84" y="59"/>
                </a:cubicBezTo>
                <a:cubicBezTo>
                  <a:pt x="84" y="73"/>
                  <a:pt x="73" y="84"/>
                  <a:pt x="59" y="84"/>
                </a:cubicBezTo>
                <a:close/>
              </a:path>
            </a:pathLst>
          </a:custGeom>
          <a:solidFill>
            <a:srgbClr val="49819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GB">
              <a:latin charset="-122" panose="020b0503020204020204" pitchFamily="34" typeface="微软雅黑"/>
            </a:endParaRPr>
          </a:p>
        </p:txBody>
      </p:sp>
      <p:sp>
        <p:nvSpPr>
          <p:cNvPr id="74" name="Freeform 30"/>
          <p:cNvSpPr>
            <a:spLocks noEditPoints="1"/>
          </p:cNvSpPr>
          <p:nvPr/>
        </p:nvSpPr>
        <p:spPr bwMode="auto">
          <a:xfrm>
            <a:off x="5243876" y="2560182"/>
            <a:ext cx="374730" cy="374730"/>
          </a:xfrm>
          <a:custGeom>
            <a:gdLst>
              <a:gd fmla="*/ 337 w 348" name="T0"/>
              <a:gd fmla="*/ 251 h 348" name="T1"/>
              <a:gd fmla="*/ 348 w 348" name="T2"/>
              <a:gd fmla="*/ 219 h 348" name="T3"/>
              <a:gd fmla="*/ 312 w 348" name="T4"/>
              <a:gd fmla="*/ 193 h 348" name="T5"/>
              <a:gd fmla="*/ 310 w 348" name="T6"/>
              <a:gd fmla="*/ 142 h 348" name="T7"/>
              <a:gd fmla="*/ 343 w 348" name="T8"/>
              <a:gd fmla="*/ 113 h 348" name="T9"/>
              <a:gd fmla="*/ 329 w 348" name="T10"/>
              <a:gd fmla="*/ 83 h 348" name="T11"/>
              <a:gd fmla="*/ 285 w 348" name="T12"/>
              <a:gd fmla="*/ 90 h 348" name="T13"/>
              <a:gd fmla="*/ 248 w 348" name="T14"/>
              <a:gd fmla="*/ 56 h 348" name="T15"/>
              <a:gd fmla="*/ 251 w 348" name="T16"/>
              <a:gd fmla="*/ 12 h 348" name="T17"/>
              <a:gd fmla="*/ 219 w 348" name="T18"/>
              <a:gd fmla="*/ 0 h 348" name="T19"/>
              <a:gd fmla="*/ 193 w 348" name="T20"/>
              <a:gd fmla="*/ 37 h 348" name="T21"/>
              <a:gd fmla="*/ 142 w 348" name="T22"/>
              <a:gd fmla="*/ 39 h 348" name="T23"/>
              <a:gd fmla="*/ 113 w 348" name="T24"/>
              <a:gd fmla="*/ 6 h 348" name="T25"/>
              <a:gd fmla="*/ 83 w 348" name="T26"/>
              <a:gd fmla="*/ 20 h 348" name="T27"/>
              <a:gd fmla="*/ 90 w 348" name="T28"/>
              <a:gd fmla="*/ 64 h 348" name="T29"/>
              <a:gd fmla="*/ 56 w 348" name="T30"/>
              <a:gd fmla="*/ 101 h 348" name="T31"/>
              <a:gd fmla="*/ 12 w 348" name="T32"/>
              <a:gd fmla="*/ 98 h 348" name="T33"/>
              <a:gd fmla="*/ 0 w 348" name="T34"/>
              <a:gd fmla="*/ 130 h 348" name="T35"/>
              <a:gd fmla="*/ 37 w 348" name="T36"/>
              <a:gd fmla="*/ 156 h 348" name="T37"/>
              <a:gd fmla="*/ 39 w 348" name="T38"/>
              <a:gd fmla="*/ 207 h 348" name="T39"/>
              <a:gd fmla="*/ 6 w 348" name="T40"/>
              <a:gd fmla="*/ 236 h 348" name="T41"/>
              <a:gd fmla="*/ 20 w 348" name="T42"/>
              <a:gd fmla="*/ 266 h 348" name="T43"/>
              <a:gd fmla="*/ 64 w 348" name="T44"/>
              <a:gd fmla="*/ 259 h 348" name="T45"/>
              <a:gd fmla="*/ 102 w 348" name="T46"/>
              <a:gd fmla="*/ 293 h 348" name="T47"/>
              <a:gd fmla="*/ 99 w 348" name="T48"/>
              <a:gd fmla="*/ 337 h 348" name="T49"/>
              <a:gd fmla="*/ 130 w 348" name="T50"/>
              <a:gd fmla="*/ 348 h 348" name="T51"/>
              <a:gd fmla="*/ 156 w 348" name="T52"/>
              <a:gd fmla="*/ 312 h 348" name="T53"/>
              <a:gd fmla="*/ 206 w 348" name="T54"/>
              <a:gd fmla="*/ 310 h 348" name="T55"/>
              <a:gd fmla="*/ 236 w 348" name="T56"/>
              <a:gd fmla="*/ 343 h 348" name="T57"/>
              <a:gd fmla="*/ 266 w 348" name="T58"/>
              <a:gd fmla="*/ 329 h 348" name="T59"/>
              <a:gd fmla="*/ 259 w 348" name="T60"/>
              <a:gd fmla="*/ 285 h 348" name="T61"/>
              <a:gd fmla="*/ 293 w 348" name="T62"/>
              <a:gd fmla="*/ 248 h 348" name="T63"/>
              <a:gd fmla="*/ 337 w 348" name="T64"/>
              <a:gd fmla="*/ 251 h 348" name="T65"/>
              <a:gd fmla="*/ 159 w 348" name="T66"/>
              <a:gd fmla="*/ 271 h 348" name="T67"/>
              <a:gd fmla="*/ 78 w 348" name="T68"/>
              <a:gd fmla="*/ 159 h 348" name="T69"/>
              <a:gd fmla="*/ 190 w 348" name="T70"/>
              <a:gd fmla="*/ 78 h 348" name="T71"/>
              <a:gd fmla="*/ 271 w 348" name="T72"/>
              <a:gd fmla="*/ 190 h 348" name="T73"/>
              <a:gd fmla="*/ 159 w 348" name="T74"/>
              <a:gd fmla="*/ 271 h 348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348" w="348">
                <a:moveTo>
                  <a:pt x="337" y="251"/>
                </a:moveTo>
                <a:cubicBezTo>
                  <a:pt x="348" y="219"/>
                  <a:pt x="348" y="219"/>
                  <a:pt x="348" y="219"/>
                </a:cubicBezTo>
                <a:cubicBezTo>
                  <a:pt x="312" y="193"/>
                  <a:pt x="312" y="193"/>
                  <a:pt x="312" y="193"/>
                </a:cubicBezTo>
                <a:cubicBezTo>
                  <a:pt x="315" y="176"/>
                  <a:pt x="314" y="159"/>
                  <a:pt x="310" y="142"/>
                </a:cubicBezTo>
                <a:cubicBezTo>
                  <a:pt x="343" y="113"/>
                  <a:pt x="343" y="113"/>
                  <a:pt x="343" y="113"/>
                </a:cubicBezTo>
                <a:cubicBezTo>
                  <a:pt x="329" y="83"/>
                  <a:pt x="329" y="83"/>
                  <a:pt x="329" y="83"/>
                </a:cubicBezTo>
                <a:cubicBezTo>
                  <a:pt x="285" y="90"/>
                  <a:pt x="285" y="90"/>
                  <a:pt x="285" y="90"/>
                </a:cubicBezTo>
                <a:cubicBezTo>
                  <a:pt x="275" y="77"/>
                  <a:pt x="262" y="65"/>
                  <a:pt x="248" y="56"/>
                </a:cubicBezTo>
                <a:cubicBezTo>
                  <a:pt x="251" y="12"/>
                  <a:pt x="251" y="12"/>
                  <a:pt x="251" y="12"/>
                </a:cubicBezTo>
                <a:cubicBezTo>
                  <a:pt x="219" y="0"/>
                  <a:pt x="219" y="0"/>
                  <a:pt x="219" y="0"/>
                </a:cubicBezTo>
                <a:cubicBezTo>
                  <a:pt x="193" y="37"/>
                  <a:pt x="193" y="37"/>
                  <a:pt x="193" y="37"/>
                </a:cubicBezTo>
                <a:cubicBezTo>
                  <a:pt x="176" y="34"/>
                  <a:pt x="159" y="35"/>
                  <a:pt x="142" y="39"/>
                </a:cubicBezTo>
                <a:cubicBezTo>
                  <a:pt x="113" y="6"/>
                  <a:pt x="113" y="6"/>
                  <a:pt x="113" y="6"/>
                </a:cubicBezTo>
                <a:cubicBezTo>
                  <a:pt x="83" y="20"/>
                  <a:pt x="83" y="20"/>
                  <a:pt x="83" y="20"/>
                </a:cubicBezTo>
                <a:cubicBezTo>
                  <a:pt x="90" y="64"/>
                  <a:pt x="90" y="64"/>
                  <a:pt x="90" y="64"/>
                </a:cubicBezTo>
                <a:cubicBezTo>
                  <a:pt x="77" y="74"/>
                  <a:pt x="65" y="87"/>
                  <a:pt x="56" y="101"/>
                </a:cubicBezTo>
                <a:cubicBezTo>
                  <a:pt x="12" y="98"/>
                  <a:pt x="12" y="98"/>
                  <a:pt x="12" y="98"/>
                </a:cubicBezTo>
                <a:cubicBezTo>
                  <a:pt x="0" y="130"/>
                  <a:pt x="0" y="130"/>
                  <a:pt x="0" y="130"/>
                </a:cubicBezTo>
                <a:cubicBezTo>
                  <a:pt x="37" y="156"/>
                  <a:pt x="37" y="156"/>
                  <a:pt x="37" y="156"/>
                </a:cubicBezTo>
                <a:cubicBezTo>
                  <a:pt x="34" y="173"/>
                  <a:pt x="35" y="190"/>
                  <a:pt x="39" y="207"/>
                </a:cubicBezTo>
                <a:cubicBezTo>
                  <a:pt x="6" y="236"/>
                  <a:pt x="6" y="236"/>
                  <a:pt x="6" y="236"/>
                </a:cubicBezTo>
                <a:cubicBezTo>
                  <a:pt x="20" y="266"/>
                  <a:pt x="20" y="266"/>
                  <a:pt x="20" y="266"/>
                </a:cubicBezTo>
                <a:cubicBezTo>
                  <a:pt x="64" y="259"/>
                  <a:pt x="64" y="259"/>
                  <a:pt x="64" y="259"/>
                </a:cubicBezTo>
                <a:cubicBezTo>
                  <a:pt x="74" y="272"/>
                  <a:pt x="87" y="284"/>
                  <a:pt x="102" y="293"/>
                </a:cubicBezTo>
                <a:cubicBezTo>
                  <a:pt x="99" y="337"/>
                  <a:pt x="99" y="337"/>
                  <a:pt x="99" y="337"/>
                </a:cubicBezTo>
                <a:cubicBezTo>
                  <a:pt x="130" y="348"/>
                  <a:pt x="130" y="348"/>
                  <a:pt x="130" y="348"/>
                </a:cubicBezTo>
                <a:cubicBezTo>
                  <a:pt x="156" y="312"/>
                  <a:pt x="156" y="312"/>
                  <a:pt x="156" y="312"/>
                </a:cubicBezTo>
                <a:cubicBezTo>
                  <a:pt x="173" y="315"/>
                  <a:pt x="190" y="314"/>
                  <a:pt x="206" y="310"/>
                </a:cubicBezTo>
                <a:cubicBezTo>
                  <a:pt x="236" y="343"/>
                  <a:pt x="236" y="343"/>
                  <a:pt x="236" y="343"/>
                </a:cubicBezTo>
                <a:cubicBezTo>
                  <a:pt x="266" y="329"/>
                  <a:pt x="266" y="329"/>
                  <a:pt x="266" y="329"/>
                </a:cubicBezTo>
                <a:cubicBezTo>
                  <a:pt x="259" y="285"/>
                  <a:pt x="259" y="285"/>
                  <a:pt x="259" y="285"/>
                </a:cubicBezTo>
                <a:cubicBezTo>
                  <a:pt x="272" y="275"/>
                  <a:pt x="284" y="262"/>
                  <a:pt x="293" y="248"/>
                </a:cubicBezTo>
                <a:lnTo>
                  <a:pt x="337" y="251"/>
                </a:lnTo>
                <a:close/>
                <a:moveTo>
                  <a:pt x="159" y="271"/>
                </a:moveTo>
                <a:cubicBezTo>
                  <a:pt x="106" y="262"/>
                  <a:pt x="70" y="212"/>
                  <a:pt x="78" y="159"/>
                </a:cubicBezTo>
                <a:cubicBezTo>
                  <a:pt x="87" y="106"/>
                  <a:pt x="137" y="70"/>
                  <a:pt x="190" y="78"/>
                </a:cubicBezTo>
                <a:cubicBezTo>
                  <a:pt x="243" y="87"/>
                  <a:pt x="279" y="137"/>
                  <a:pt x="271" y="190"/>
                </a:cubicBezTo>
                <a:cubicBezTo>
                  <a:pt x="262" y="243"/>
                  <a:pt x="212" y="279"/>
                  <a:pt x="159" y="271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GB">
              <a:latin charset="-122" panose="020b0503020204020204" pitchFamily="34" typeface="微软雅黑"/>
            </a:endParaRPr>
          </a:p>
        </p:txBody>
      </p:sp>
      <p:sp>
        <p:nvSpPr>
          <p:cNvPr id="75" name="Freeform 31"/>
          <p:cNvSpPr>
            <a:spLocks noEditPoints="1"/>
          </p:cNvSpPr>
          <p:nvPr/>
        </p:nvSpPr>
        <p:spPr bwMode="auto">
          <a:xfrm>
            <a:off x="5371561" y="2687868"/>
            <a:ext cx="120747" cy="120747"/>
          </a:xfrm>
          <a:custGeom>
            <a:gdLst>
              <a:gd fmla="*/ 51 w 112" name="T0"/>
              <a:gd fmla="*/ 109 h 112" name="T1"/>
              <a:gd fmla="*/ 109 w 112" name="T2"/>
              <a:gd fmla="*/ 60 h 112" name="T3"/>
              <a:gd fmla="*/ 60 w 112" name="T4"/>
              <a:gd fmla="*/ 3 h 112" name="T5"/>
              <a:gd fmla="*/ 2 w 112" name="T6"/>
              <a:gd fmla="*/ 52 h 112" name="T7"/>
              <a:gd fmla="*/ 51 w 112" name="T8"/>
              <a:gd fmla="*/ 109 h 112" name="T9"/>
              <a:gd fmla="*/ 54 w 112" name="T10"/>
              <a:gd fmla="*/ 78 h 112" name="T11"/>
              <a:gd fmla="*/ 34 w 112" name="T12"/>
              <a:gd fmla="*/ 54 h 112" name="T13"/>
              <a:gd fmla="*/ 58 w 112" name="T14"/>
              <a:gd fmla="*/ 34 h 112" name="T15"/>
              <a:gd fmla="*/ 78 w 112" name="T16"/>
              <a:gd fmla="*/ 58 h 112" name="T17"/>
              <a:gd fmla="*/ 54 w 112" name="T18"/>
              <a:gd fmla="*/ 78 h 112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12" w="112">
                <a:moveTo>
                  <a:pt x="51" y="109"/>
                </a:moveTo>
                <a:cubicBezTo>
                  <a:pt x="81" y="112"/>
                  <a:pt x="107" y="90"/>
                  <a:pt x="109" y="60"/>
                </a:cubicBezTo>
                <a:cubicBezTo>
                  <a:pt x="112" y="31"/>
                  <a:pt x="90" y="5"/>
                  <a:pt x="60" y="3"/>
                </a:cubicBezTo>
                <a:cubicBezTo>
                  <a:pt x="31" y="0"/>
                  <a:pt x="5" y="22"/>
                  <a:pt x="2" y="52"/>
                </a:cubicBezTo>
                <a:cubicBezTo>
                  <a:pt x="0" y="81"/>
                  <a:pt x="22" y="107"/>
                  <a:pt x="51" y="109"/>
                </a:cubicBezTo>
                <a:close/>
                <a:moveTo>
                  <a:pt x="54" y="78"/>
                </a:moveTo>
                <a:cubicBezTo>
                  <a:pt x="42" y="77"/>
                  <a:pt x="33" y="66"/>
                  <a:pt x="34" y="54"/>
                </a:cubicBezTo>
                <a:cubicBezTo>
                  <a:pt x="35" y="42"/>
                  <a:pt x="45" y="33"/>
                  <a:pt x="58" y="34"/>
                </a:cubicBezTo>
                <a:cubicBezTo>
                  <a:pt x="70" y="35"/>
                  <a:pt x="79" y="46"/>
                  <a:pt x="78" y="58"/>
                </a:cubicBezTo>
                <a:cubicBezTo>
                  <a:pt x="77" y="70"/>
                  <a:pt x="66" y="79"/>
                  <a:pt x="54" y="78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GB">
              <a:latin charset="-122" panose="020b0503020204020204" pitchFamily="34" typeface="微软雅黑"/>
            </a:endParaRPr>
          </a:p>
        </p:txBody>
      </p:sp>
      <p:sp>
        <p:nvSpPr>
          <p:cNvPr id="76" name="Freeform 32"/>
          <p:cNvSpPr>
            <a:spLocks noEditPoints="1"/>
          </p:cNvSpPr>
          <p:nvPr/>
        </p:nvSpPr>
        <p:spPr bwMode="auto">
          <a:xfrm>
            <a:off x="4402815" y="2948791"/>
            <a:ext cx="421918" cy="420531"/>
          </a:xfrm>
          <a:custGeom>
            <a:gdLst>
              <a:gd fmla="*/ 381 w 391" name="T0"/>
              <a:gd fmla="*/ 264 h 391" name="T1"/>
              <a:gd fmla="*/ 391 w 391" name="T2"/>
              <a:gd fmla="*/ 228 h 391" name="T3"/>
              <a:gd fmla="*/ 348 w 391" name="T4"/>
              <a:gd fmla="*/ 203 h 391" name="T5"/>
              <a:gd fmla="*/ 341 w 391" name="T6"/>
              <a:gd fmla="*/ 147 h 391" name="T7"/>
              <a:gd fmla="*/ 375 w 391" name="T8"/>
              <a:gd fmla="*/ 112 h 391" name="T9"/>
              <a:gd fmla="*/ 357 w 391" name="T10"/>
              <a:gd fmla="*/ 80 h 391" name="T11"/>
              <a:gd fmla="*/ 309 w 391" name="T12"/>
              <a:gd fmla="*/ 92 h 391" name="T13"/>
              <a:gd fmla="*/ 265 w 391" name="T14"/>
              <a:gd fmla="*/ 58 h 391" name="T15"/>
              <a:gd fmla="*/ 264 w 391" name="T16"/>
              <a:gd fmla="*/ 9 h 391" name="T17"/>
              <a:gd fmla="*/ 228 w 391" name="T18"/>
              <a:gd fmla="*/ 0 h 391" name="T19"/>
              <a:gd fmla="*/ 203 w 391" name="T20"/>
              <a:gd fmla="*/ 42 h 391" name="T21"/>
              <a:gd fmla="*/ 148 w 391" name="T22"/>
              <a:gd fmla="*/ 49 h 391" name="T23"/>
              <a:gd fmla="*/ 112 w 391" name="T24"/>
              <a:gd fmla="*/ 15 h 391" name="T25"/>
              <a:gd fmla="*/ 80 w 391" name="T26"/>
              <a:gd fmla="*/ 33 h 391" name="T27"/>
              <a:gd fmla="*/ 92 w 391" name="T28"/>
              <a:gd fmla="*/ 81 h 391" name="T29"/>
              <a:gd fmla="*/ 58 w 391" name="T30"/>
              <a:gd fmla="*/ 125 h 391" name="T31"/>
              <a:gd fmla="*/ 9 w 391" name="T32"/>
              <a:gd fmla="*/ 126 h 391" name="T33"/>
              <a:gd fmla="*/ 0 w 391" name="T34"/>
              <a:gd fmla="*/ 162 h 391" name="T35"/>
              <a:gd fmla="*/ 42 w 391" name="T36"/>
              <a:gd fmla="*/ 187 h 391" name="T37"/>
              <a:gd fmla="*/ 49 w 391" name="T38"/>
              <a:gd fmla="*/ 243 h 391" name="T39"/>
              <a:gd fmla="*/ 15 w 391" name="T40"/>
              <a:gd fmla="*/ 278 h 391" name="T41"/>
              <a:gd fmla="*/ 34 w 391" name="T42"/>
              <a:gd fmla="*/ 310 h 391" name="T43"/>
              <a:gd fmla="*/ 81 w 391" name="T44"/>
              <a:gd fmla="*/ 298 h 391" name="T45"/>
              <a:gd fmla="*/ 126 w 391" name="T46"/>
              <a:gd fmla="*/ 332 h 391" name="T47"/>
              <a:gd fmla="*/ 126 w 391" name="T48"/>
              <a:gd fmla="*/ 381 h 391" name="T49"/>
              <a:gd fmla="*/ 162 w 391" name="T50"/>
              <a:gd fmla="*/ 391 h 391" name="T51"/>
              <a:gd fmla="*/ 187 w 391" name="T52"/>
              <a:gd fmla="*/ 348 h 391" name="T53"/>
              <a:gd fmla="*/ 243 w 391" name="T54"/>
              <a:gd fmla="*/ 341 h 391" name="T55"/>
              <a:gd fmla="*/ 278 w 391" name="T56"/>
              <a:gd fmla="*/ 375 h 391" name="T57"/>
              <a:gd fmla="*/ 310 w 391" name="T58"/>
              <a:gd fmla="*/ 357 h 391" name="T59"/>
              <a:gd fmla="*/ 298 w 391" name="T60"/>
              <a:gd fmla="*/ 309 h 391" name="T61"/>
              <a:gd fmla="*/ 332 w 391" name="T62"/>
              <a:gd fmla="*/ 265 h 391" name="T63"/>
              <a:gd fmla="*/ 381 w 391" name="T64"/>
              <a:gd fmla="*/ 264 h 391" name="T65"/>
              <a:gd fmla="*/ 187 w 391" name="T66"/>
              <a:gd fmla="*/ 302 h 391" name="T67"/>
              <a:gd fmla="*/ 88 w 391" name="T68"/>
              <a:gd fmla="*/ 186 h 391" name="T69"/>
              <a:gd fmla="*/ 204 w 391" name="T70"/>
              <a:gd fmla="*/ 88 h 391" name="T71"/>
              <a:gd fmla="*/ 302 w 391" name="T72"/>
              <a:gd fmla="*/ 204 h 391" name="T73"/>
              <a:gd fmla="*/ 187 w 391" name="T74"/>
              <a:gd fmla="*/ 302 h 391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391" w="391">
                <a:moveTo>
                  <a:pt x="381" y="264"/>
                </a:moveTo>
                <a:cubicBezTo>
                  <a:pt x="391" y="228"/>
                  <a:pt x="391" y="228"/>
                  <a:pt x="391" y="228"/>
                </a:cubicBezTo>
                <a:cubicBezTo>
                  <a:pt x="348" y="203"/>
                  <a:pt x="348" y="203"/>
                  <a:pt x="348" y="203"/>
                </a:cubicBezTo>
                <a:cubicBezTo>
                  <a:pt x="350" y="184"/>
                  <a:pt x="347" y="165"/>
                  <a:pt x="341" y="147"/>
                </a:cubicBezTo>
                <a:cubicBezTo>
                  <a:pt x="375" y="112"/>
                  <a:pt x="375" y="112"/>
                  <a:pt x="375" y="112"/>
                </a:cubicBezTo>
                <a:cubicBezTo>
                  <a:pt x="357" y="80"/>
                  <a:pt x="357" y="80"/>
                  <a:pt x="357" y="80"/>
                </a:cubicBezTo>
                <a:cubicBezTo>
                  <a:pt x="309" y="92"/>
                  <a:pt x="309" y="92"/>
                  <a:pt x="309" y="92"/>
                </a:cubicBezTo>
                <a:cubicBezTo>
                  <a:pt x="297" y="78"/>
                  <a:pt x="282" y="67"/>
                  <a:pt x="265" y="58"/>
                </a:cubicBezTo>
                <a:cubicBezTo>
                  <a:pt x="264" y="9"/>
                  <a:pt x="264" y="9"/>
                  <a:pt x="264" y="9"/>
                </a:cubicBezTo>
                <a:cubicBezTo>
                  <a:pt x="228" y="0"/>
                  <a:pt x="228" y="0"/>
                  <a:pt x="228" y="0"/>
                </a:cubicBezTo>
                <a:cubicBezTo>
                  <a:pt x="203" y="42"/>
                  <a:pt x="203" y="42"/>
                  <a:pt x="203" y="42"/>
                </a:cubicBezTo>
                <a:cubicBezTo>
                  <a:pt x="184" y="41"/>
                  <a:pt x="165" y="43"/>
                  <a:pt x="148" y="49"/>
                </a:cubicBezTo>
                <a:cubicBezTo>
                  <a:pt x="112" y="15"/>
                  <a:pt x="112" y="15"/>
                  <a:pt x="112" y="15"/>
                </a:cubicBezTo>
                <a:cubicBezTo>
                  <a:pt x="80" y="33"/>
                  <a:pt x="80" y="33"/>
                  <a:pt x="80" y="33"/>
                </a:cubicBezTo>
                <a:cubicBezTo>
                  <a:pt x="92" y="81"/>
                  <a:pt x="92" y="81"/>
                  <a:pt x="92" y="81"/>
                </a:cubicBezTo>
                <a:cubicBezTo>
                  <a:pt x="79" y="94"/>
                  <a:pt x="67" y="109"/>
                  <a:pt x="58" y="125"/>
                </a:cubicBezTo>
                <a:cubicBezTo>
                  <a:pt x="9" y="126"/>
                  <a:pt x="9" y="126"/>
                  <a:pt x="9" y="126"/>
                </a:cubicBezTo>
                <a:cubicBezTo>
                  <a:pt x="0" y="162"/>
                  <a:pt x="0" y="162"/>
                  <a:pt x="0" y="162"/>
                </a:cubicBezTo>
                <a:cubicBezTo>
                  <a:pt x="42" y="187"/>
                  <a:pt x="42" y="187"/>
                  <a:pt x="42" y="187"/>
                </a:cubicBezTo>
                <a:cubicBezTo>
                  <a:pt x="41" y="206"/>
                  <a:pt x="43" y="225"/>
                  <a:pt x="49" y="243"/>
                </a:cubicBezTo>
                <a:cubicBezTo>
                  <a:pt x="15" y="278"/>
                  <a:pt x="15" y="278"/>
                  <a:pt x="15" y="278"/>
                </a:cubicBezTo>
                <a:cubicBezTo>
                  <a:pt x="34" y="310"/>
                  <a:pt x="34" y="310"/>
                  <a:pt x="34" y="310"/>
                </a:cubicBezTo>
                <a:cubicBezTo>
                  <a:pt x="81" y="298"/>
                  <a:pt x="81" y="298"/>
                  <a:pt x="81" y="298"/>
                </a:cubicBezTo>
                <a:cubicBezTo>
                  <a:pt x="94" y="312"/>
                  <a:pt x="109" y="323"/>
                  <a:pt x="126" y="332"/>
                </a:cubicBezTo>
                <a:cubicBezTo>
                  <a:pt x="126" y="381"/>
                  <a:pt x="126" y="381"/>
                  <a:pt x="126" y="381"/>
                </a:cubicBezTo>
                <a:cubicBezTo>
                  <a:pt x="162" y="391"/>
                  <a:pt x="162" y="391"/>
                  <a:pt x="162" y="391"/>
                </a:cubicBezTo>
                <a:cubicBezTo>
                  <a:pt x="187" y="348"/>
                  <a:pt x="187" y="348"/>
                  <a:pt x="187" y="348"/>
                </a:cubicBezTo>
                <a:cubicBezTo>
                  <a:pt x="207" y="349"/>
                  <a:pt x="225" y="347"/>
                  <a:pt x="243" y="341"/>
                </a:cubicBezTo>
                <a:cubicBezTo>
                  <a:pt x="278" y="375"/>
                  <a:pt x="278" y="375"/>
                  <a:pt x="278" y="375"/>
                </a:cubicBezTo>
                <a:cubicBezTo>
                  <a:pt x="310" y="357"/>
                  <a:pt x="310" y="357"/>
                  <a:pt x="310" y="357"/>
                </a:cubicBezTo>
                <a:cubicBezTo>
                  <a:pt x="298" y="309"/>
                  <a:pt x="298" y="309"/>
                  <a:pt x="298" y="309"/>
                </a:cubicBezTo>
                <a:cubicBezTo>
                  <a:pt x="312" y="297"/>
                  <a:pt x="323" y="282"/>
                  <a:pt x="332" y="265"/>
                </a:cubicBezTo>
                <a:lnTo>
                  <a:pt x="381" y="264"/>
                </a:lnTo>
                <a:close/>
                <a:moveTo>
                  <a:pt x="187" y="302"/>
                </a:moveTo>
                <a:cubicBezTo>
                  <a:pt x="127" y="298"/>
                  <a:pt x="83" y="246"/>
                  <a:pt x="88" y="186"/>
                </a:cubicBezTo>
                <a:cubicBezTo>
                  <a:pt x="93" y="127"/>
                  <a:pt x="145" y="83"/>
                  <a:pt x="204" y="88"/>
                </a:cubicBezTo>
                <a:cubicBezTo>
                  <a:pt x="263" y="93"/>
                  <a:pt x="307" y="145"/>
                  <a:pt x="302" y="204"/>
                </a:cubicBezTo>
                <a:cubicBezTo>
                  <a:pt x="298" y="263"/>
                  <a:pt x="246" y="307"/>
                  <a:pt x="187" y="302"/>
                </a:cubicBezTo>
                <a:close/>
              </a:path>
            </a:pathLst>
          </a:custGeom>
          <a:solidFill>
            <a:srgbClr val="49819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GB">
              <a:latin charset="-122" panose="020b0503020204020204" pitchFamily="34" typeface="微软雅黑"/>
            </a:endParaRPr>
          </a:p>
        </p:txBody>
      </p:sp>
      <p:sp>
        <p:nvSpPr>
          <p:cNvPr id="77" name="Freeform 33"/>
          <p:cNvSpPr>
            <a:spLocks noEditPoints="1"/>
          </p:cNvSpPr>
          <p:nvPr/>
        </p:nvSpPr>
        <p:spPr bwMode="auto">
          <a:xfrm>
            <a:off x="4549931" y="3094519"/>
            <a:ext cx="129074" cy="127686"/>
          </a:xfrm>
          <a:custGeom>
            <a:gdLst>
              <a:gd fmla="*/ 60 w 119" name="T0"/>
              <a:gd fmla="*/ 119 h 119" name="T1"/>
              <a:gd fmla="*/ 119 w 119" name="T2"/>
              <a:gd fmla="*/ 60 h 119" name="T3"/>
              <a:gd fmla="*/ 60 w 119" name="T4"/>
              <a:gd fmla="*/ 0 h 119" name="T5"/>
              <a:gd fmla="*/ 0 w 119" name="T6"/>
              <a:gd fmla="*/ 60 h 119" name="T7"/>
              <a:gd fmla="*/ 60 w 119" name="T8"/>
              <a:gd fmla="*/ 119 h 119" name="T9"/>
              <a:gd fmla="*/ 60 w 119" name="T10"/>
              <a:gd fmla="*/ 84 h 119" name="T11"/>
              <a:gd fmla="*/ 35 w 119" name="T12"/>
              <a:gd fmla="*/ 60 h 119" name="T13"/>
              <a:gd fmla="*/ 60 w 119" name="T14"/>
              <a:gd fmla="*/ 35 h 119" name="T15"/>
              <a:gd fmla="*/ 84 w 119" name="T16"/>
              <a:gd fmla="*/ 60 h 119" name="T17"/>
              <a:gd fmla="*/ 60 w 119" name="T18"/>
              <a:gd fmla="*/ 84 h 119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19" w="119">
                <a:moveTo>
                  <a:pt x="60" y="119"/>
                </a:moveTo>
                <a:cubicBezTo>
                  <a:pt x="92" y="119"/>
                  <a:pt x="119" y="92"/>
                  <a:pt x="119" y="60"/>
                </a:cubicBezTo>
                <a:cubicBezTo>
                  <a:pt x="119" y="27"/>
                  <a:pt x="92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92"/>
                  <a:pt x="27" y="119"/>
                  <a:pt x="60" y="119"/>
                </a:cubicBezTo>
                <a:close/>
                <a:moveTo>
                  <a:pt x="60" y="84"/>
                </a:moveTo>
                <a:cubicBezTo>
                  <a:pt x="46" y="84"/>
                  <a:pt x="35" y="73"/>
                  <a:pt x="35" y="60"/>
                </a:cubicBezTo>
                <a:cubicBezTo>
                  <a:pt x="35" y="46"/>
                  <a:pt x="46" y="35"/>
                  <a:pt x="60" y="35"/>
                </a:cubicBezTo>
                <a:cubicBezTo>
                  <a:pt x="73" y="35"/>
                  <a:pt x="84" y="46"/>
                  <a:pt x="84" y="60"/>
                </a:cubicBezTo>
                <a:cubicBezTo>
                  <a:pt x="84" y="73"/>
                  <a:pt x="73" y="84"/>
                  <a:pt x="60" y="84"/>
                </a:cubicBezTo>
                <a:close/>
              </a:path>
            </a:pathLst>
          </a:custGeom>
          <a:solidFill>
            <a:srgbClr val="49819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GB">
              <a:latin charset="-122" panose="020b0503020204020204" pitchFamily="34" typeface="微软雅黑"/>
            </a:endParaRPr>
          </a:p>
        </p:txBody>
      </p:sp>
      <p:sp>
        <p:nvSpPr>
          <p:cNvPr id="80" name="Freeform 34"/>
          <p:cNvSpPr>
            <a:spLocks noEditPoints="1"/>
          </p:cNvSpPr>
          <p:nvPr/>
        </p:nvSpPr>
        <p:spPr bwMode="auto">
          <a:xfrm>
            <a:off x="3528445" y="2036948"/>
            <a:ext cx="188753" cy="188753"/>
          </a:xfrm>
          <a:custGeom>
            <a:gdLst>
              <a:gd fmla="*/ 171 w 175" name="T0"/>
              <a:gd fmla="*/ 119 h 175" name="T1"/>
              <a:gd fmla="*/ 175 w 175" name="T2"/>
              <a:gd fmla="*/ 102 h 175" name="T3"/>
              <a:gd fmla="*/ 157 w 175" name="T4"/>
              <a:gd fmla="*/ 91 h 175" name="T5"/>
              <a:gd fmla="*/ 153 w 175" name="T6"/>
              <a:gd fmla="*/ 66 h 175" name="T7"/>
              <a:gd fmla="*/ 169 w 175" name="T8"/>
              <a:gd fmla="*/ 50 h 175" name="T9"/>
              <a:gd fmla="*/ 160 w 175" name="T10"/>
              <a:gd fmla="*/ 36 h 175" name="T11"/>
              <a:gd fmla="*/ 139 w 175" name="T12"/>
              <a:gd fmla="*/ 41 h 175" name="T13"/>
              <a:gd fmla="*/ 119 w 175" name="T14"/>
              <a:gd fmla="*/ 26 h 175" name="T15"/>
              <a:gd fmla="*/ 119 w 175" name="T16"/>
              <a:gd fmla="*/ 4 h 175" name="T17"/>
              <a:gd fmla="*/ 102 w 175" name="T18"/>
              <a:gd fmla="*/ 0 h 175" name="T19"/>
              <a:gd fmla="*/ 91 w 175" name="T20"/>
              <a:gd fmla="*/ 19 h 175" name="T21"/>
              <a:gd fmla="*/ 66 w 175" name="T22"/>
              <a:gd fmla="*/ 22 h 175" name="T23"/>
              <a:gd fmla="*/ 50 w 175" name="T24"/>
              <a:gd fmla="*/ 7 h 175" name="T25"/>
              <a:gd fmla="*/ 36 w 175" name="T26"/>
              <a:gd fmla="*/ 15 h 175" name="T27"/>
              <a:gd fmla="*/ 41 w 175" name="T28"/>
              <a:gd fmla="*/ 36 h 175" name="T29"/>
              <a:gd fmla="*/ 26 w 175" name="T30"/>
              <a:gd fmla="*/ 56 h 175" name="T31"/>
              <a:gd fmla="*/ 4 w 175" name="T32"/>
              <a:gd fmla="*/ 57 h 175" name="T33"/>
              <a:gd fmla="*/ 0 w 175" name="T34"/>
              <a:gd fmla="*/ 73 h 175" name="T35"/>
              <a:gd fmla="*/ 19 w 175" name="T36"/>
              <a:gd fmla="*/ 84 h 175" name="T37"/>
              <a:gd fmla="*/ 22 w 175" name="T38"/>
              <a:gd fmla="*/ 109 h 175" name="T39"/>
              <a:gd fmla="*/ 7 w 175" name="T40"/>
              <a:gd fmla="*/ 125 h 175" name="T41"/>
              <a:gd fmla="*/ 15 w 175" name="T42"/>
              <a:gd fmla="*/ 139 h 175" name="T43"/>
              <a:gd fmla="*/ 36 w 175" name="T44"/>
              <a:gd fmla="*/ 134 h 175" name="T45"/>
              <a:gd fmla="*/ 56 w 175" name="T46"/>
              <a:gd fmla="*/ 149 h 175" name="T47"/>
              <a:gd fmla="*/ 57 w 175" name="T48"/>
              <a:gd fmla="*/ 171 h 175" name="T49"/>
              <a:gd fmla="*/ 73 w 175" name="T50"/>
              <a:gd fmla="*/ 175 h 175" name="T51"/>
              <a:gd fmla="*/ 84 w 175" name="T52"/>
              <a:gd fmla="*/ 156 h 175" name="T53"/>
              <a:gd fmla="*/ 109 w 175" name="T54"/>
              <a:gd fmla="*/ 153 h 175" name="T55"/>
              <a:gd fmla="*/ 125 w 175" name="T56"/>
              <a:gd fmla="*/ 168 h 175" name="T57"/>
              <a:gd fmla="*/ 139 w 175" name="T58"/>
              <a:gd fmla="*/ 160 h 175" name="T59"/>
              <a:gd fmla="*/ 134 w 175" name="T60"/>
              <a:gd fmla="*/ 139 h 175" name="T61"/>
              <a:gd fmla="*/ 149 w 175" name="T62"/>
              <a:gd fmla="*/ 119 h 175" name="T63"/>
              <a:gd fmla="*/ 171 w 175" name="T64"/>
              <a:gd fmla="*/ 119 h 175" name="T65"/>
              <a:gd fmla="*/ 84 w 175" name="T66"/>
              <a:gd fmla="*/ 136 h 175" name="T67"/>
              <a:gd fmla="*/ 39 w 175" name="T68"/>
              <a:gd fmla="*/ 84 h 175" name="T69"/>
              <a:gd fmla="*/ 92 w 175" name="T70"/>
              <a:gd fmla="*/ 39 h 175" name="T71"/>
              <a:gd fmla="*/ 136 w 175" name="T72"/>
              <a:gd fmla="*/ 91 h 175" name="T73"/>
              <a:gd fmla="*/ 84 w 175" name="T74"/>
              <a:gd fmla="*/ 136 h 175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175" w="175">
                <a:moveTo>
                  <a:pt x="171" y="119"/>
                </a:moveTo>
                <a:cubicBezTo>
                  <a:pt x="175" y="102"/>
                  <a:pt x="175" y="102"/>
                  <a:pt x="175" y="102"/>
                </a:cubicBezTo>
                <a:cubicBezTo>
                  <a:pt x="157" y="91"/>
                  <a:pt x="157" y="91"/>
                  <a:pt x="157" y="91"/>
                </a:cubicBezTo>
                <a:cubicBezTo>
                  <a:pt x="157" y="82"/>
                  <a:pt x="156" y="74"/>
                  <a:pt x="153" y="66"/>
                </a:cubicBezTo>
                <a:cubicBezTo>
                  <a:pt x="169" y="50"/>
                  <a:pt x="169" y="50"/>
                  <a:pt x="169" y="50"/>
                </a:cubicBezTo>
                <a:cubicBezTo>
                  <a:pt x="160" y="36"/>
                  <a:pt x="160" y="36"/>
                  <a:pt x="160" y="36"/>
                </a:cubicBezTo>
                <a:cubicBezTo>
                  <a:pt x="139" y="41"/>
                  <a:pt x="139" y="41"/>
                  <a:pt x="139" y="41"/>
                </a:cubicBezTo>
                <a:cubicBezTo>
                  <a:pt x="133" y="35"/>
                  <a:pt x="126" y="30"/>
                  <a:pt x="119" y="26"/>
                </a:cubicBezTo>
                <a:cubicBezTo>
                  <a:pt x="119" y="4"/>
                  <a:pt x="119" y="4"/>
                  <a:pt x="119" y="4"/>
                </a:cubicBezTo>
                <a:cubicBezTo>
                  <a:pt x="102" y="0"/>
                  <a:pt x="102" y="0"/>
                  <a:pt x="102" y="0"/>
                </a:cubicBezTo>
                <a:cubicBezTo>
                  <a:pt x="91" y="19"/>
                  <a:pt x="91" y="19"/>
                  <a:pt x="91" y="19"/>
                </a:cubicBezTo>
                <a:cubicBezTo>
                  <a:pt x="83" y="18"/>
                  <a:pt x="74" y="19"/>
                  <a:pt x="66" y="22"/>
                </a:cubicBezTo>
                <a:cubicBezTo>
                  <a:pt x="50" y="7"/>
                  <a:pt x="50" y="7"/>
                  <a:pt x="50" y="7"/>
                </a:cubicBezTo>
                <a:cubicBezTo>
                  <a:pt x="36" y="15"/>
                  <a:pt x="36" y="15"/>
                  <a:pt x="36" y="15"/>
                </a:cubicBezTo>
                <a:cubicBezTo>
                  <a:pt x="41" y="36"/>
                  <a:pt x="41" y="36"/>
                  <a:pt x="41" y="36"/>
                </a:cubicBezTo>
                <a:cubicBezTo>
                  <a:pt x="35" y="42"/>
                  <a:pt x="30" y="49"/>
                  <a:pt x="26" y="56"/>
                </a:cubicBezTo>
                <a:cubicBezTo>
                  <a:pt x="4" y="57"/>
                  <a:pt x="4" y="57"/>
                  <a:pt x="4" y="57"/>
                </a:cubicBezTo>
                <a:cubicBezTo>
                  <a:pt x="0" y="73"/>
                  <a:pt x="0" y="73"/>
                  <a:pt x="0" y="73"/>
                </a:cubicBezTo>
                <a:cubicBezTo>
                  <a:pt x="19" y="84"/>
                  <a:pt x="19" y="84"/>
                  <a:pt x="19" y="84"/>
                </a:cubicBezTo>
                <a:cubicBezTo>
                  <a:pt x="18" y="93"/>
                  <a:pt x="20" y="101"/>
                  <a:pt x="22" y="109"/>
                </a:cubicBezTo>
                <a:cubicBezTo>
                  <a:pt x="7" y="125"/>
                  <a:pt x="7" y="125"/>
                  <a:pt x="7" y="125"/>
                </a:cubicBezTo>
                <a:cubicBezTo>
                  <a:pt x="15" y="139"/>
                  <a:pt x="15" y="139"/>
                  <a:pt x="15" y="139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42" y="140"/>
                  <a:pt x="49" y="145"/>
                  <a:pt x="56" y="149"/>
                </a:cubicBezTo>
                <a:cubicBezTo>
                  <a:pt x="57" y="171"/>
                  <a:pt x="57" y="171"/>
                  <a:pt x="57" y="171"/>
                </a:cubicBezTo>
                <a:cubicBezTo>
                  <a:pt x="73" y="175"/>
                  <a:pt x="73" y="175"/>
                  <a:pt x="73" y="175"/>
                </a:cubicBezTo>
                <a:cubicBezTo>
                  <a:pt x="84" y="156"/>
                  <a:pt x="84" y="156"/>
                  <a:pt x="84" y="156"/>
                </a:cubicBezTo>
                <a:cubicBezTo>
                  <a:pt x="93" y="157"/>
                  <a:pt x="101" y="156"/>
                  <a:pt x="109" y="153"/>
                </a:cubicBezTo>
                <a:cubicBezTo>
                  <a:pt x="125" y="168"/>
                  <a:pt x="125" y="168"/>
                  <a:pt x="125" y="168"/>
                </a:cubicBezTo>
                <a:cubicBezTo>
                  <a:pt x="139" y="160"/>
                  <a:pt x="139" y="160"/>
                  <a:pt x="139" y="160"/>
                </a:cubicBezTo>
                <a:cubicBezTo>
                  <a:pt x="134" y="139"/>
                  <a:pt x="134" y="139"/>
                  <a:pt x="134" y="139"/>
                </a:cubicBezTo>
                <a:cubicBezTo>
                  <a:pt x="140" y="133"/>
                  <a:pt x="145" y="126"/>
                  <a:pt x="149" y="119"/>
                </a:cubicBezTo>
                <a:lnTo>
                  <a:pt x="171" y="119"/>
                </a:lnTo>
                <a:close/>
                <a:moveTo>
                  <a:pt x="84" y="136"/>
                </a:moveTo>
                <a:cubicBezTo>
                  <a:pt x="57" y="134"/>
                  <a:pt x="37" y="110"/>
                  <a:pt x="39" y="84"/>
                </a:cubicBezTo>
                <a:cubicBezTo>
                  <a:pt x="42" y="57"/>
                  <a:pt x="65" y="37"/>
                  <a:pt x="92" y="39"/>
                </a:cubicBezTo>
                <a:cubicBezTo>
                  <a:pt x="118" y="42"/>
                  <a:pt x="138" y="65"/>
                  <a:pt x="136" y="91"/>
                </a:cubicBezTo>
                <a:cubicBezTo>
                  <a:pt x="134" y="118"/>
                  <a:pt x="110" y="138"/>
                  <a:pt x="84" y="136"/>
                </a:cubicBezTo>
                <a:close/>
              </a:path>
            </a:pathLst>
          </a:custGeom>
          <a:solidFill>
            <a:srgbClr val="49819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GB">
              <a:latin charset="-122" panose="020b0503020204020204" pitchFamily="34" typeface="微软雅黑"/>
            </a:endParaRPr>
          </a:p>
        </p:txBody>
      </p:sp>
      <p:sp>
        <p:nvSpPr>
          <p:cNvPr id="81" name="Freeform 35"/>
          <p:cNvSpPr>
            <a:spLocks noEditPoints="1"/>
          </p:cNvSpPr>
          <p:nvPr/>
        </p:nvSpPr>
        <p:spPr bwMode="auto">
          <a:xfrm>
            <a:off x="3595064" y="2102179"/>
            <a:ext cx="56904" cy="56904"/>
          </a:xfrm>
          <a:custGeom>
            <a:gdLst>
              <a:gd fmla="*/ 27 w 53" name="T0"/>
              <a:gd fmla="*/ 53 h 53" name="T1"/>
              <a:gd fmla="*/ 53 w 53" name="T2"/>
              <a:gd fmla="*/ 26 h 53" name="T3"/>
              <a:gd fmla="*/ 27 w 53" name="T4"/>
              <a:gd fmla="*/ 0 h 53" name="T5"/>
              <a:gd fmla="*/ 0 w 53" name="T6"/>
              <a:gd fmla="*/ 26 h 53" name="T7"/>
              <a:gd fmla="*/ 27 w 53" name="T8"/>
              <a:gd fmla="*/ 53 h 53" name="T9"/>
              <a:gd fmla="*/ 27 w 53" name="T10"/>
              <a:gd fmla="*/ 37 h 53" name="T11"/>
              <a:gd fmla="*/ 16 w 53" name="T12"/>
              <a:gd fmla="*/ 26 h 53" name="T13"/>
              <a:gd fmla="*/ 27 w 53" name="T14"/>
              <a:gd fmla="*/ 15 h 53" name="T15"/>
              <a:gd fmla="*/ 38 w 53" name="T16"/>
              <a:gd fmla="*/ 26 h 53" name="T17"/>
              <a:gd fmla="*/ 27 w 53" name="T18"/>
              <a:gd fmla="*/ 37 h 53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52" w="52">
                <a:moveTo>
                  <a:pt x="27" y="53"/>
                </a:moveTo>
                <a:cubicBezTo>
                  <a:pt x="41" y="53"/>
                  <a:pt x="53" y="41"/>
                  <a:pt x="53" y="26"/>
                </a:cubicBezTo>
                <a:cubicBezTo>
                  <a:pt x="53" y="12"/>
                  <a:pt x="41" y="0"/>
                  <a:pt x="27" y="0"/>
                </a:cubicBezTo>
                <a:cubicBezTo>
                  <a:pt x="12" y="0"/>
                  <a:pt x="0" y="12"/>
                  <a:pt x="0" y="26"/>
                </a:cubicBezTo>
                <a:cubicBezTo>
                  <a:pt x="0" y="41"/>
                  <a:pt x="12" y="53"/>
                  <a:pt x="27" y="53"/>
                </a:cubicBezTo>
                <a:close/>
                <a:moveTo>
                  <a:pt x="27" y="37"/>
                </a:moveTo>
                <a:cubicBezTo>
                  <a:pt x="21" y="37"/>
                  <a:pt x="16" y="32"/>
                  <a:pt x="16" y="26"/>
                </a:cubicBezTo>
                <a:cubicBezTo>
                  <a:pt x="16" y="20"/>
                  <a:pt x="21" y="15"/>
                  <a:pt x="27" y="15"/>
                </a:cubicBezTo>
                <a:cubicBezTo>
                  <a:pt x="33" y="15"/>
                  <a:pt x="38" y="20"/>
                  <a:pt x="38" y="26"/>
                </a:cubicBezTo>
                <a:cubicBezTo>
                  <a:pt x="38" y="32"/>
                  <a:pt x="33" y="37"/>
                  <a:pt x="27" y="37"/>
                </a:cubicBezTo>
                <a:close/>
              </a:path>
            </a:pathLst>
          </a:custGeom>
          <a:solidFill>
            <a:srgbClr val="49819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GB">
              <a:latin charset="-122" panose="020b0503020204020204" pitchFamily="34" typeface="微软雅黑"/>
            </a:endParaRPr>
          </a:p>
        </p:txBody>
      </p:sp>
      <p:sp>
        <p:nvSpPr>
          <p:cNvPr id="82" name="Freeform 36"/>
          <p:cNvSpPr>
            <a:spLocks noEditPoints="1"/>
          </p:cNvSpPr>
          <p:nvPr/>
        </p:nvSpPr>
        <p:spPr bwMode="auto">
          <a:xfrm>
            <a:off x="2963574" y="2853026"/>
            <a:ext cx="188753" cy="188753"/>
          </a:xfrm>
          <a:custGeom>
            <a:gdLst>
              <a:gd fmla="*/ 171 w 176" name="T0"/>
              <a:gd fmla="*/ 119 h 175" name="T1"/>
              <a:gd fmla="*/ 176 w 176" name="T2"/>
              <a:gd fmla="*/ 102 h 175" name="T3"/>
              <a:gd fmla="*/ 157 w 176" name="T4"/>
              <a:gd fmla="*/ 91 h 175" name="T5"/>
              <a:gd fmla="*/ 154 w 176" name="T6"/>
              <a:gd fmla="*/ 66 h 175" name="T7"/>
              <a:gd fmla="*/ 169 w 176" name="T8"/>
              <a:gd fmla="*/ 50 h 175" name="T9"/>
              <a:gd fmla="*/ 161 w 176" name="T10"/>
              <a:gd fmla="*/ 36 h 175" name="T11"/>
              <a:gd fmla="*/ 139 w 176" name="T12"/>
              <a:gd fmla="*/ 41 h 175" name="T13"/>
              <a:gd fmla="*/ 119 w 176" name="T14"/>
              <a:gd fmla="*/ 26 h 175" name="T15"/>
              <a:gd fmla="*/ 119 w 176" name="T16"/>
              <a:gd fmla="*/ 4 h 175" name="T17"/>
              <a:gd fmla="*/ 103 w 176" name="T18"/>
              <a:gd fmla="*/ 0 h 175" name="T19"/>
              <a:gd fmla="*/ 92 w 176" name="T20"/>
              <a:gd fmla="*/ 19 h 175" name="T21"/>
              <a:gd fmla="*/ 67 w 176" name="T22"/>
              <a:gd fmla="*/ 22 h 175" name="T23"/>
              <a:gd fmla="*/ 51 w 176" name="T24"/>
              <a:gd fmla="*/ 7 h 175" name="T25"/>
              <a:gd fmla="*/ 36 w 176" name="T26"/>
              <a:gd fmla="*/ 15 h 175" name="T27"/>
              <a:gd fmla="*/ 42 w 176" name="T28"/>
              <a:gd fmla="*/ 36 h 175" name="T29"/>
              <a:gd fmla="*/ 27 w 176" name="T30"/>
              <a:gd fmla="*/ 56 h 175" name="T31"/>
              <a:gd fmla="*/ 4 w 176" name="T32"/>
              <a:gd fmla="*/ 57 h 175" name="T33"/>
              <a:gd fmla="*/ 0 w 176" name="T34"/>
              <a:gd fmla="*/ 73 h 175" name="T35"/>
              <a:gd fmla="*/ 19 w 176" name="T36"/>
              <a:gd fmla="*/ 84 h 175" name="T37"/>
              <a:gd fmla="*/ 22 w 176" name="T38"/>
              <a:gd fmla="*/ 109 h 175" name="T39"/>
              <a:gd fmla="*/ 7 w 176" name="T40"/>
              <a:gd fmla="*/ 125 h 175" name="T41"/>
              <a:gd fmla="*/ 15 w 176" name="T42"/>
              <a:gd fmla="*/ 139 h 175" name="T43"/>
              <a:gd fmla="*/ 37 w 176" name="T44"/>
              <a:gd fmla="*/ 134 h 175" name="T45"/>
              <a:gd fmla="*/ 57 w 176" name="T46"/>
              <a:gd fmla="*/ 149 h 175" name="T47"/>
              <a:gd fmla="*/ 57 w 176" name="T48"/>
              <a:gd fmla="*/ 171 h 175" name="T49"/>
              <a:gd fmla="*/ 73 w 176" name="T50"/>
              <a:gd fmla="*/ 175 h 175" name="T51"/>
              <a:gd fmla="*/ 84 w 176" name="T52"/>
              <a:gd fmla="*/ 156 h 175" name="T53"/>
              <a:gd fmla="*/ 109 w 176" name="T54"/>
              <a:gd fmla="*/ 153 h 175" name="T55"/>
              <a:gd fmla="*/ 125 w 176" name="T56"/>
              <a:gd fmla="*/ 168 h 175" name="T57"/>
              <a:gd fmla="*/ 140 w 176" name="T58"/>
              <a:gd fmla="*/ 160 h 175" name="T59"/>
              <a:gd fmla="*/ 134 w 176" name="T60"/>
              <a:gd fmla="*/ 139 h 175" name="T61"/>
              <a:gd fmla="*/ 149 w 176" name="T62"/>
              <a:gd fmla="*/ 119 h 175" name="T63"/>
              <a:gd fmla="*/ 171 w 176" name="T64"/>
              <a:gd fmla="*/ 119 h 175" name="T65"/>
              <a:gd fmla="*/ 84 w 176" name="T66"/>
              <a:gd fmla="*/ 136 h 175" name="T67"/>
              <a:gd fmla="*/ 40 w 176" name="T68"/>
              <a:gd fmla="*/ 84 h 175" name="T69"/>
              <a:gd fmla="*/ 92 w 176" name="T70"/>
              <a:gd fmla="*/ 39 h 175" name="T71"/>
              <a:gd fmla="*/ 136 w 176" name="T72"/>
              <a:gd fmla="*/ 91 h 175" name="T73"/>
              <a:gd fmla="*/ 84 w 176" name="T74"/>
              <a:gd fmla="*/ 136 h 175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175" w="176">
                <a:moveTo>
                  <a:pt x="171" y="119"/>
                </a:moveTo>
                <a:cubicBezTo>
                  <a:pt x="176" y="102"/>
                  <a:pt x="176" y="102"/>
                  <a:pt x="176" y="102"/>
                </a:cubicBezTo>
                <a:cubicBezTo>
                  <a:pt x="157" y="91"/>
                  <a:pt x="157" y="91"/>
                  <a:pt x="157" y="91"/>
                </a:cubicBezTo>
                <a:cubicBezTo>
                  <a:pt x="157" y="82"/>
                  <a:pt x="156" y="74"/>
                  <a:pt x="154" y="66"/>
                </a:cubicBezTo>
                <a:cubicBezTo>
                  <a:pt x="169" y="50"/>
                  <a:pt x="169" y="50"/>
                  <a:pt x="169" y="50"/>
                </a:cubicBezTo>
                <a:cubicBezTo>
                  <a:pt x="161" y="36"/>
                  <a:pt x="161" y="36"/>
                  <a:pt x="161" y="36"/>
                </a:cubicBezTo>
                <a:cubicBezTo>
                  <a:pt x="139" y="41"/>
                  <a:pt x="139" y="41"/>
                  <a:pt x="139" y="41"/>
                </a:cubicBezTo>
                <a:cubicBezTo>
                  <a:pt x="134" y="35"/>
                  <a:pt x="127" y="30"/>
                  <a:pt x="119" y="26"/>
                </a:cubicBezTo>
                <a:cubicBezTo>
                  <a:pt x="119" y="4"/>
                  <a:pt x="119" y="4"/>
                  <a:pt x="119" y="4"/>
                </a:cubicBezTo>
                <a:cubicBezTo>
                  <a:pt x="103" y="0"/>
                  <a:pt x="103" y="0"/>
                  <a:pt x="103" y="0"/>
                </a:cubicBezTo>
                <a:cubicBezTo>
                  <a:pt x="92" y="19"/>
                  <a:pt x="92" y="19"/>
                  <a:pt x="92" y="19"/>
                </a:cubicBezTo>
                <a:cubicBezTo>
                  <a:pt x="83" y="18"/>
                  <a:pt x="74" y="19"/>
                  <a:pt x="67" y="22"/>
                </a:cubicBezTo>
                <a:cubicBezTo>
                  <a:pt x="51" y="7"/>
                  <a:pt x="51" y="7"/>
                  <a:pt x="51" y="7"/>
                </a:cubicBezTo>
                <a:cubicBezTo>
                  <a:pt x="36" y="15"/>
                  <a:pt x="36" y="15"/>
                  <a:pt x="36" y="15"/>
                </a:cubicBezTo>
                <a:cubicBezTo>
                  <a:pt x="42" y="36"/>
                  <a:pt x="42" y="36"/>
                  <a:pt x="42" y="36"/>
                </a:cubicBezTo>
                <a:cubicBezTo>
                  <a:pt x="36" y="42"/>
                  <a:pt x="30" y="49"/>
                  <a:pt x="27" y="56"/>
                </a:cubicBezTo>
                <a:cubicBezTo>
                  <a:pt x="4" y="57"/>
                  <a:pt x="4" y="57"/>
                  <a:pt x="4" y="57"/>
                </a:cubicBezTo>
                <a:cubicBezTo>
                  <a:pt x="0" y="73"/>
                  <a:pt x="0" y="73"/>
                  <a:pt x="0" y="73"/>
                </a:cubicBezTo>
                <a:cubicBezTo>
                  <a:pt x="19" y="84"/>
                  <a:pt x="19" y="84"/>
                  <a:pt x="19" y="84"/>
                </a:cubicBezTo>
                <a:cubicBezTo>
                  <a:pt x="19" y="93"/>
                  <a:pt x="20" y="101"/>
                  <a:pt x="22" y="109"/>
                </a:cubicBezTo>
                <a:cubicBezTo>
                  <a:pt x="7" y="125"/>
                  <a:pt x="7" y="125"/>
                  <a:pt x="7" y="125"/>
                </a:cubicBezTo>
                <a:cubicBezTo>
                  <a:pt x="15" y="139"/>
                  <a:pt x="15" y="139"/>
                  <a:pt x="15" y="139"/>
                </a:cubicBezTo>
                <a:cubicBezTo>
                  <a:pt x="37" y="134"/>
                  <a:pt x="37" y="134"/>
                  <a:pt x="37" y="134"/>
                </a:cubicBezTo>
                <a:cubicBezTo>
                  <a:pt x="42" y="140"/>
                  <a:pt x="49" y="145"/>
                  <a:pt x="57" y="149"/>
                </a:cubicBezTo>
                <a:cubicBezTo>
                  <a:pt x="57" y="171"/>
                  <a:pt x="57" y="171"/>
                  <a:pt x="57" y="171"/>
                </a:cubicBezTo>
                <a:cubicBezTo>
                  <a:pt x="73" y="175"/>
                  <a:pt x="73" y="175"/>
                  <a:pt x="73" y="175"/>
                </a:cubicBezTo>
                <a:cubicBezTo>
                  <a:pt x="84" y="156"/>
                  <a:pt x="84" y="156"/>
                  <a:pt x="84" y="156"/>
                </a:cubicBezTo>
                <a:cubicBezTo>
                  <a:pt x="93" y="157"/>
                  <a:pt x="101" y="156"/>
                  <a:pt x="109" y="153"/>
                </a:cubicBezTo>
                <a:cubicBezTo>
                  <a:pt x="125" y="168"/>
                  <a:pt x="125" y="168"/>
                  <a:pt x="125" y="168"/>
                </a:cubicBezTo>
                <a:cubicBezTo>
                  <a:pt x="140" y="160"/>
                  <a:pt x="140" y="160"/>
                  <a:pt x="140" y="160"/>
                </a:cubicBezTo>
                <a:cubicBezTo>
                  <a:pt x="134" y="139"/>
                  <a:pt x="134" y="139"/>
                  <a:pt x="134" y="139"/>
                </a:cubicBezTo>
                <a:cubicBezTo>
                  <a:pt x="140" y="133"/>
                  <a:pt x="146" y="126"/>
                  <a:pt x="149" y="119"/>
                </a:cubicBezTo>
                <a:lnTo>
                  <a:pt x="171" y="119"/>
                </a:lnTo>
                <a:close/>
                <a:moveTo>
                  <a:pt x="84" y="136"/>
                </a:moveTo>
                <a:cubicBezTo>
                  <a:pt x="58" y="134"/>
                  <a:pt x="38" y="110"/>
                  <a:pt x="40" y="84"/>
                </a:cubicBezTo>
                <a:cubicBezTo>
                  <a:pt x="42" y="57"/>
                  <a:pt x="65" y="37"/>
                  <a:pt x="92" y="39"/>
                </a:cubicBezTo>
                <a:cubicBezTo>
                  <a:pt x="119" y="42"/>
                  <a:pt x="138" y="65"/>
                  <a:pt x="136" y="91"/>
                </a:cubicBezTo>
                <a:cubicBezTo>
                  <a:pt x="134" y="118"/>
                  <a:pt x="111" y="138"/>
                  <a:pt x="84" y="136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GB">
              <a:latin charset="-122" panose="020b0503020204020204" pitchFamily="34" typeface="微软雅黑"/>
            </a:endParaRPr>
          </a:p>
        </p:txBody>
      </p:sp>
      <p:sp>
        <p:nvSpPr>
          <p:cNvPr id="83" name="Freeform 37"/>
          <p:cNvSpPr>
            <a:spLocks noEditPoints="1"/>
          </p:cNvSpPr>
          <p:nvPr/>
        </p:nvSpPr>
        <p:spPr bwMode="auto">
          <a:xfrm>
            <a:off x="3030193" y="2919645"/>
            <a:ext cx="56904" cy="56904"/>
          </a:xfrm>
          <a:custGeom>
            <a:gdLst>
              <a:gd fmla="*/ 26 w 53" name="T0"/>
              <a:gd fmla="*/ 53 h 53" name="T1"/>
              <a:gd fmla="*/ 53 w 53" name="T2"/>
              <a:gd fmla="*/ 26 h 53" name="T3"/>
              <a:gd fmla="*/ 26 w 53" name="T4"/>
              <a:gd fmla="*/ 0 h 53" name="T5"/>
              <a:gd fmla="*/ 0 w 53" name="T6"/>
              <a:gd fmla="*/ 26 h 53" name="T7"/>
              <a:gd fmla="*/ 26 w 53" name="T8"/>
              <a:gd fmla="*/ 53 h 53" name="T9"/>
              <a:gd fmla="*/ 26 w 53" name="T10"/>
              <a:gd fmla="*/ 37 h 53" name="T11"/>
              <a:gd fmla="*/ 15 w 53" name="T12"/>
              <a:gd fmla="*/ 26 h 53" name="T13"/>
              <a:gd fmla="*/ 26 w 53" name="T14"/>
              <a:gd fmla="*/ 15 h 53" name="T15"/>
              <a:gd fmla="*/ 37 w 53" name="T16"/>
              <a:gd fmla="*/ 26 h 53" name="T17"/>
              <a:gd fmla="*/ 26 w 53" name="T18"/>
              <a:gd fmla="*/ 37 h 53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52" w="52">
                <a:moveTo>
                  <a:pt x="26" y="53"/>
                </a:moveTo>
                <a:cubicBezTo>
                  <a:pt x="41" y="53"/>
                  <a:pt x="53" y="41"/>
                  <a:pt x="53" y="26"/>
                </a:cubicBezTo>
                <a:cubicBezTo>
                  <a:pt x="53" y="12"/>
                  <a:pt x="41" y="0"/>
                  <a:pt x="26" y="0"/>
                </a:cubicBezTo>
                <a:cubicBezTo>
                  <a:pt x="12" y="0"/>
                  <a:pt x="0" y="12"/>
                  <a:pt x="0" y="26"/>
                </a:cubicBezTo>
                <a:cubicBezTo>
                  <a:pt x="0" y="41"/>
                  <a:pt x="12" y="53"/>
                  <a:pt x="26" y="53"/>
                </a:cubicBezTo>
                <a:close/>
                <a:moveTo>
                  <a:pt x="26" y="37"/>
                </a:moveTo>
                <a:cubicBezTo>
                  <a:pt x="20" y="37"/>
                  <a:pt x="15" y="32"/>
                  <a:pt x="15" y="26"/>
                </a:cubicBezTo>
                <a:cubicBezTo>
                  <a:pt x="15" y="20"/>
                  <a:pt x="20" y="15"/>
                  <a:pt x="26" y="15"/>
                </a:cubicBezTo>
                <a:cubicBezTo>
                  <a:pt x="32" y="15"/>
                  <a:pt x="37" y="20"/>
                  <a:pt x="37" y="26"/>
                </a:cubicBezTo>
                <a:cubicBezTo>
                  <a:pt x="37" y="32"/>
                  <a:pt x="32" y="37"/>
                  <a:pt x="26" y="37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GB">
              <a:latin charset="-122" panose="020b0503020204020204" pitchFamily="34" typeface="微软雅黑"/>
            </a:endParaRPr>
          </a:p>
        </p:txBody>
      </p:sp>
      <p:sp>
        <p:nvSpPr>
          <p:cNvPr id="84" name="Line 38"/>
          <p:cNvSpPr>
            <a:spLocks noChangeShapeType="1"/>
          </p:cNvSpPr>
          <p:nvPr/>
        </p:nvSpPr>
        <p:spPr bwMode="auto">
          <a:xfrm flipH="1">
            <a:off x="3954527" y="3845367"/>
            <a:ext cx="0" cy="965971"/>
          </a:xfrm>
          <a:prstGeom prst="line">
            <a:avLst/>
          </a:prstGeom>
          <a:noFill/>
          <a:ln cap="flat" w="84138">
            <a:solidFill>
              <a:srgbClr val="498190"/>
            </a:solidFill>
            <a:prstDash val="solid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GB">
              <a:latin charset="-122" panose="020b0503020204020204" pitchFamily="34" typeface="微软雅黑"/>
            </a:endParaRPr>
          </a:p>
        </p:txBody>
      </p:sp>
      <p:sp>
        <p:nvSpPr>
          <p:cNvPr id="85" name="Oval 39"/>
          <p:cNvSpPr>
            <a:spLocks noChangeArrowheads="1"/>
          </p:cNvSpPr>
          <p:nvPr/>
        </p:nvSpPr>
        <p:spPr bwMode="auto">
          <a:xfrm>
            <a:off x="2727633" y="4193727"/>
            <a:ext cx="1228282" cy="1228282"/>
          </a:xfrm>
          <a:prstGeom prst="ellipse">
            <a:avLst/>
          </a:prstGeom>
          <a:noFill/>
          <a:ln cap="flat" w="84138">
            <a:solidFill>
              <a:srgbClr val="498190"/>
            </a:solidFill>
            <a:prstDash val="solid"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GB">
              <a:latin charset="-122" panose="020b0503020204020204" pitchFamily="34" typeface="微软雅黑"/>
            </a:endParaRPr>
          </a:p>
        </p:txBody>
      </p:sp>
      <p:sp>
        <p:nvSpPr>
          <p:cNvPr id="86" name="Oval 40"/>
          <p:cNvSpPr>
            <a:spLocks noChangeArrowheads="1"/>
          </p:cNvSpPr>
          <p:nvPr/>
        </p:nvSpPr>
        <p:spPr bwMode="auto">
          <a:xfrm>
            <a:off x="2616602" y="4249242"/>
            <a:ext cx="1228282" cy="1228282"/>
          </a:xfrm>
          <a:prstGeom prst="ellipse">
            <a:avLst/>
          </a:prstGeom>
          <a:noFill/>
          <a:ln cap="flat" w="84138">
            <a:solidFill>
              <a:srgbClr val="498190"/>
            </a:solidFill>
            <a:prstDash val="solid"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GB">
              <a:latin charset="-122" panose="020b0503020204020204" pitchFamily="34" typeface="微软雅黑"/>
            </a:endParaRPr>
          </a:p>
        </p:txBody>
      </p:sp>
      <p:sp>
        <p:nvSpPr>
          <p:cNvPr id="87" name="Line 41"/>
          <p:cNvSpPr>
            <a:spLocks noChangeShapeType="1"/>
          </p:cNvSpPr>
          <p:nvPr/>
        </p:nvSpPr>
        <p:spPr bwMode="auto">
          <a:xfrm flipH="1">
            <a:off x="2296000" y="5477524"/>
            <a:ext cx="932661" cy="0"/>
          </a:xfrm>
          <a:prstGeom prst="line">
            <a:avLst/>
          </a:prstGeom>
          <a:noFill/>
          <a:ln cap="flat" w="84138">
            <a:solidFill>
              <a:srgbClr val="498190"/>
            </a:solidFill>
            <a:prstDash val="solid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GB">
              <a:latin charset="-122" panose="020b0503020204020204" pitchFamily="34" typeface="微软雅黑"/>
            </a:endParaRPr>
          </a:p>
        </p:txBody>
      </p:sp>
      <p:sp>
        <p:nvSpPr>
          <p:cNvPr id="88" name="Freeform 42"/>
          <p:cNvSpPr/>
          <p:nvPr/>
        </p:nvSpPr>
        <p:spPr bwMode="auto">
          <a:xfrm>
            <a:off x="2141944" y="5216601"/>
            <a:ext cx="401100" cy="517683"/>
          </a:xfrm>
          <a:custGeom>
            <a:gdLst>
              <a:gd fmla="*/ 372 w 372" name="T0"/>
              <a:gd fmla="*/ 241 h 481" name="T1"/>
              <a:gd fmla="*/ 132 w 372" name="T2"/>
              <a:gd fmla="*/ 481 h 481" name="T3"/>
              <a:gd fmla="*/ 132 w 372" name="T4"/>
              <a:gd fmla="*/ 0 h 481" name="T5"/>
              <a:gd fmla="*/ 372 w 372" name="T6"/>
              <a:gd fmla="*/ 241 h 481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481" w="372">
                <a:moveTo>
                  <a:pt x="372" y="241"/>
                </a:moveTo>
                <a:cubicBezTo>
                  <a:pt x="372" y="373"/>
                  <a:pt x="264" y="481"/>
                  <a:pt x="132" y="481"/>
                </a:cubicBezTo>
                <a:cubicBezTo>
                  <a:pt x="0" y="481"/>
                  <a:pt x="0" y="0"/>
                  <a:pt x="132" y="0"/>
                </a:cubicBezTo>
                <a:cubicBezTo>
                  <a:pt x="264" y="0"/>
                  <a:pt x="372" y="108"/>
                  <a:pt x="372" y="241"/>
                </a:cubicBez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GB">
              <a:latin charset="-122" panose="020b0503020204020204" pitchFamily="34" typeface="微软雅黑"/>
            </a:endParaRPr>
          </a:p>
        </p:txBody>
      </p:sp>
      <p:sp>
        <p:nvSpPr>
          <p:cNvPr id="89" name="Freeform 43"/>
          <p:cNvSpPr/>
          <p:nvPr/>
        </p:nvSpPr>
        <p:spPr bwMode="auto">
          <a:xfrm>
            <a:off x="1964294" y="5327632"/>
            <a:ext cx="392773" cy="69394"/>
          </a:xfrm>
          <a:custGeom>
            <a:gdLst>
              <a:gd fmla="*/ 364 w 364" name="T0"/>
              <a:gd fmla="*/ 32 h 64" name="T1"/>
              <a:gd fmla="*/ 332 w 364" name="T2"/>
              <a:gd fmla="*/ 0 h 64" name="T3"/>
              <a:gd fmla="*/ 32 w 364" name="T4"/>
              <a:gd fmla="*/ 0 h 64" name="T5"/>
              <a:gd fmla="*/ 0 w 364" name="T6"/>
              <a:gd fmla="*/ 32 h 64" name="T7"/>
              <a:gd fmla="*/ 0 w 364" name="T8"/>
              <a:gd fmla="*/ 32 h 64" name="T9"/>
              <a:gd fmla="*/ 32 w 364" name="T10"/>
              <a:gd fmla="*/ 64 h 64" name="T11"/>
              <a:gd fmla="*/ 332 w 364" name="T12"/>
              <a:gd fmla="*/ 64 h 64" name="T13"/>
              <a:gd fmla="*/ 364 w 364" name="T14"/>
              <a:gd fmla="*/ 32 h 64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64" w="364">
                <a:moveTo>
                  <a:pt x="364" y="32"/>
                </a:moveTo>
                <a:cubicBezTo>
                  <a:pt x="364" y="14"/>
                  <a:pt x="350" y="0"/>
                  <a:pt x="3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14" y="0"/>
                  <a:pt x="0" y="14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50"/>
                  <a:pt x="14" y="64"/>
                  <a:pt x="32" y="64"/>
                </a:cubicBezTo>
                <a:cubicBezTo>
                  <a:pt x="332" y="64"/>
                  <a:pt x="332" y="64"/>
                  <a:pt x="332" y="64"/>
                </a:cubicBezTo>
                <a:cubicBezTo>
                  <a:pt x="350" y="64"/>
                  <a:pt x="364" y="50"/>
                  <a:pt x="364" y="32"/>
                </a:cubicBezTo>
                <a:close/>
              </a:path>
            </a:pathLst>
          </a:custGeom>
          <a:solidFill>
            <a:srgbClr val="49819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GB">
              <a:latin charset="-122" panose="020b0503020204020204" pitchFamily="34" typeface="微软雅黑"/>
            </a:endParaRPr>
          </a:p>
        </p:txBody>
      </p:sp>
      <p:sp>
        <p:nvSpPr>
          <p:cNvPr id="90" name="Freeform 44"/>
          <p:cNvSpPr/>
          <p:nvPr/>
        </p:nvSpPr>
        <p:spPr bwMode="auto">
          <a:xfrm>
            <a:off x="1964294" y="5548306"/>
            <a:ext cx="392773" cy="69394"/>
          </a:xfrm>
          <a:custGeom>
            <a:gdLst>
              <a:gd fmla="*/ 364 w 364" name="T0"/>
              <a:gd fmla="*/ 32 h 64" name="T1"/>
              <a:gd fmla="*/ 332 w 364" name="T2"/>
              <a:gd fmla="*/ 0 h 64" name="T3"/>
              <a:gd fmla="*/ 32 w 364" name="T4"/>
              <a:gd fmla="*/ 0 h 64" name="T5"/>
              <a:gd fmla="*/ 0 w 364" name="T6"/>
              <a:gd fmla="*/ 32 h 64" name="T7"/>
              <a:gd fmla="*/ 0 w 364" name="T8"/>
              <a:gd fmla="*/ 32 h 64" name="T9"/>
              <a:gd fmla="*/ 32 w 364" name="T10"/>
              <a:gd fmla="*/ 64 h 64" name="T11"/>
              <a:gd fmla="*/ 332 w 364" name="T12"/>
              <a:gd fmla="*/ 64 h 64" name="T13"/>
              <a:gd fmla="*/ 364 w 364" name="T14"/>
              <a:gd fmla="*/ 32 h 64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64" w="364">
                <a:moveTo>
                  <a:pt x="364" y="32"/>
                </a:moveTo>
                <a:cubicBezTo>
                  <a:pt x="364" y="14"/>
                  <a:pt x="350" y="0"/>
                  <a:pt x="3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14" y="0"/>
                  <a:pt x="0" y="14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50"/>
                  <a:pt x="14" y="64"/>
                  <a:pt x="32" y="64"/>
                </a:cubicBezTo>
                <a:cubicBezTo>
                  <a:pt x="332" y="64"/>
                  <a:pt x="332" y="64"/>
                  <a:pt x="332" y="64"/>
                </a:cubicBezTo>
                <a:cubicBezTo>
                  <a:pt x="350" y="64"/>
                  <a:pt x="364" y="50"/>
                  <a:pt x="364" y="32"/>
                </a:cubicBezTo>
                <a:close/>
              </a:path>
            </a:pathLst>
          </a:custGeom>
          <a:solidFill>
            <a:srgbClr val="49819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GB">
              <a:latin charset="-122" panose="020b0503020204020204" pitchFamily="34" typeface="微软雅黑"/>
            </a:endParaRPr>
          </a:p>
        </p:txBody>
      </p:sp>
      <p:sp>
        <p:nvSpPr>
          <p:cNvPr id="91" name="Line 45"/>
          <p:cNvSpPr>
            <a:spLocks noChangeShapeType="1"/>
          </p:cNvSpPr>
          <p:nvPr/>
        </p:nvSpPr>
        <p:spPr bwMode="auto">
          <a:xfrm flipV="1">
            <a:off x="2512511" y="3771808"/>
            <a:ext cx="208183" cy="185977"/>
          </a:xfrm>
          <a:prstGeom prst="line">
            <a:avLst/>
          </a:prstGeom>
          <a:noFill/>
          <a:ln cap="flat" w="84138">
            <a:solidFill>
              <a:srgbClr val="498190"/>
            </a:solidFill>
            <a:prstDash val="solid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GB">
              <a:latin charset="-122" panose="020b0503020204020204" pitchFamily="34" typeface="微软雅黑"/>
            </a:endParaRPr>
          </a:p>
        </p:txBody>
      </p:sp>
      <p:sp>
        <p:nvSpPr>
          <p:cNvPr id="92" name="Line 46"/>
          <p:cNvSpPr>
            <a:spLocks noChangeShapeType="1"/>
          </p:cNvSpPr>
          <p:nvPr/>
        </p:nvSpPr>
        <p:spPr bwMode="auto">
          <a:xfrm flipV="1">
            <a:off x="2223830" y="3354054"/>
            <a:ext cx="337257" cy="74946"/>
          </a:xfrm>
          <a:prstGeom prst="line">
            <a:avLst/>
          </a:prstGeom>
          <a:noFill/>
          <a:ln cap="flat" w="109538">
            <a:solidFill>
              <a:srgbClr val="498190"/>
            </a:solidFill>
            <a:prstDash val="solid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GB">
              <a:latin charset="-122" panose="020b0503020204020204" pitchFamily="34" typeface="微软雅黑"/>
            </a:endParaRPr>
          </a:p>
        </p:txBody>
      </p:sp>
      <p:sp>
        <p:nvSpPr>
          <p:cNvPr id="93" name="Line 47"/>
          <p:cNvSpPr>
            <a:spLocks noChangeShapeType="1"/>
          </p:cNvSpPr>
          <p:nvPr/>
        </p:nvSpPr>
        <p:spPr bwMode="auto">
          <a:xfrm>
            <a:off x="2165538" y="2705910"/>
            <a:ext cx="392773" cy="122134"/>
          </a:xfrm>
          <a:prstGeom prst="line">
            <a:avLst/>
          </a:prstGeom>
          <a:noFill/>
          <a:ln cap="flat" w="131763">
            <a:solidFill>
              <a:srgbClr val="498190"/>
            </a:solidFill>
            <a:prstDash val="solid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GB">
              <a:latin charset="-122" panose="020b0503020204020204" pitchFamily="34" typeface="微软雅黑"/>
            </a:endParaRPr>
          </a:p>
        </p:txBody>
      </p:sp>
      <p:sp>
        <p:nvSpPr>
          <p:cNvPr id="94" name="Line 48"/>
          <p:cNvSpPr>
            <a:spLocks noChangeShapeType="1"/>
          </p:cNvSpPr>
          <p:nvPr/>
        </p:nvSpPr>
        <p:spPr bwMode="auto">
          <a:xfrm>
            <a:off x="2370946" y="2134100"/>
            <a:ext cx="374730" cy="278966"/>
          </a:xfrm>
          <a:prstGeom prst="line">
            <a:avLst/>
          </a:prstGeom>
          <a:noFill/>
          <a:ln cap="flat" w="152400">
            <a:solidFill>
              <a:srgbClr val="498190"/>
            </a:solidFill>
            <a:prstDash val="solid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GB">
              <a:latin charset="-122" panose="020b0503020204020204" pitchFamily="34" typeface="微软雅黑"/>
            </a:endParaRPr>
          </a:p>
        </p:txBody>
      </p:sp>
      <p:sp>
        <p:nvSpPr>
          <p:cNvPr id="95" name="Freeform 49"/>
          <p:cNvSpPr/>
          <p:nvPr/>
        </p:nvSpPr>
        <p:spPr bwMode="auto">
          <a:xfrm>
            <a:off x="6609136" y="4813280"/>
            <a:ext cx="53116" cy="166930"/>
          </a:xfrm>
          <a:custGeom>
            <a:gdLst>
              <a:gd fmla="*/ 5 w 10" name="T0"/>
              <a:gd fmla="*/ 29 h 29" name="T1"/>
              <a:gd fmla="*/ 10 w 10" name="T2"/>
              <a:gd fmla="*/ 24 h 29" name="T3"/>
              <a:gd fmla="*/ 10 w 10" name="T4"/>
              <a:gd fmla="*/ 5 h 29" name="T5"/>
              <a:gd fmla="*/ 5 w 10" name="T6"/>
              <a:gd fmla="*/ 0 h 29" name="T7"/>
              <a:gd fmla="*/ 0 w 10" name="T8"/>
              <a:gd fmla="*/ 5 h 29" name="T9"/>
              <a:gd fmla="*/ 0 w 10" name="T10"/>
              <a:gd fmla="*/ 24 h 29" name="T11"/>
              <a:gd fmla="*/ 5 w 10" name="T12"/>
              <a:gd fmla="*/ 29 h 29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8" w="10">
                <a:moveTo>
                  <a:pt x="5" y="29"/>
                </a:moveTo>
                <a:cubicBezTo>
                  <a:pt x="8" y="29"/>
                  <a:pt x="10" y="27"/>
                  <a:pt x="10" y="24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3"/>
                  <a:pt x="8" y="0"/>
                  <a:pt x="5" y="0"/>
                </a:cubicBezTo>
                <a:cubicBezTo>
                  <a:pt x="2" y="0"/>
                  <a:pt x="0" y="3"/>
                  <a:pt x="0" y="5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7"/>
                  <a:pt x="2" y="29"/>
                  <a:pt x="5" y="29"/>
                </a:cubicBezTo>
                <a:close/>
              </a:path>
            </a:pathLst>
          </a:custGeom>
          <a:solidFill>
            <a:srgbClr val="49819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GB">
              <a:latin charset="-122" panose="020b0503020204020204" pitchFamily="34" typeface="微软雅黑"/>
            </a:endParaRPr>
          </a:p>
        </p:txBody>
      </p:sp>
      <p:sp>
        <p:nvSpPr>
          <p:cNvPr id="96" name="Freeform 50"/>
          <p:cNvSpPr/>
          <p:nvPr/>
        </p:nvSpPr>
        <p:spPr bwMode="auto">
          <a:xfrm>
            <a:off x="6290452" y="4949859"/>
            <a:ext cx="136579" cy="128993"/>
          </a:xfrm>
          <a:custGeom>
            <a:gdLst>
              <a:gd fmla="*/ 14 w 24" name="T0"/>
              <a:gd fmla="*/ 22 h 23" name="T1"/>
              <a:gd fmla="*/ 18 w 24" name="T2"/>
              <a:gd fmla="*/ 23 h 23" name="T3"/>
              <a:gd fmla="*/ 22 w 24" name="T4"/>
              <a:gd fmla="*/ 22 h 23" name="T5"/>
              <a:gd fmla="*/ 22 w 24" name="T6"/>
              <a:gd fmla="*/ 14 h 23" name="T7"/>
              <a:gd fmla="*/ 9 w 24" name="T8"/>
              <a:gd fmla="*/ 1 h 23" name="T9"/>
              <a:gd fmla="*/ 5 w 24" name="T10"/>
              <a:gd fmla="*/ 0 h 23" name="T11"/>
              <a:gd fmla="*/ 1 w 24" name="T12"/>
              <a:gd fmla="*/ 1 h 23" name="T13"/>
              <a:gd fmla="*/ 0 w 24" name="T14"/>
              <a:gd fmla="*/ 5 h 23" name="T15"/>
              <a:gd fmla="*/ 1 w 24" name="T16"/>
              <a:gd fmla="*/ 9 h 23" name="T17"/>
              <a:gd fmla="*/ 14 w 24" name="T18"/>
              <a:gd fmla="*/ 22 h 23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3" w="24">
                <a:moveTo>
                  <a:pt x="14" y="22"/>
                </a:moveTo>
                <a:cubicBezTo>
                  <a:pt x="15" y="23"/>
                  <a:pt x="17" y="23"/>
                  <a:pt x="18" y="23"/>
                </a:cubicBezTo>
                <a:cubicBezTo>
                  <a:pt x="19" y="23"/>
                  <a:pt x="21" y="23"/>
                  <a:pt x="22" y="22"/>
                </a:cubicBezTo>
                <a:cubicBezTo>
                  <a:pt x="24" y="20"/>
                  <a:pt x="24" y="16"/>
                  <a:pt x="22" y="14"/>
                </a:cubicBezTo>
                <a:cubicBezTo>
                  <a:pt x="9" y="1"/>
                  <a:pt x="9" y="1"/>
                  <a:pt x="9" y="1"/>
                </a:cubicBezTo>
                <a:cubicBezTo>
                  <a:pt x="8" y="0"/>
                  <a:pt x="6" y="0"/>
                  <a:pt x="5" y="0"/>
                </a:cubicBezTo>
                <a:cubicBezTo>
                  <a:pt x="3" y="0"/>
                  <a:pt x="2" y="0"/>
                  <a:pt x="1" y="1"/>
                </a:cubicBezTo>
                <a:cubicBezTo>
                  <a:pt x="0" y="2"/>
                  <a:pt x="0" y="4"/>
                  <a:pt x="0" y="5"/>
                </a:cubicBezTo>
                <a:cubicBezTo>
                  <a:pt x="0" y="6"/>
                  <a:pt x="0" y="8"/>
                  <a:pt x="1" y="9"/>
                </a:cubicBezTo>
                <a:lnTo>
                  <a:pt x="14" y="22"/>
                </a:lnTo>
                <a:close/>
              </a:path>
            </a:pathLst>
          </a:custGeom>
          <a:solidFill>
            <a:srgbClr val="49819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GB">
              <a:latin charset="-122" panose="020b0503020204020204" pitchFamily="34" typeface="微软雅黑"/>
            </a:endParaRPr>
          </a:p>
        </p:txBody>
      </p:sp>
      <p:sp>
        <p:nvSpPr>
          <p:cNvPr id="97" name="Freeform 51"/>
          <p:cNvSpPr/>
          <p:nvPr/>
        </p:nvSpPr>
        <p:spPr bwMode="auto">
          <a:xfrm>
            <a:off x="6844352" y="5503759"/>
            <a:ext cx="144169" cy="144169"/>
          </a:xfrm>
          <a:custGeom>
            <a:gdLst>
              <a:gd fmla="*/ 9 w 24" name="T0"/>
              <a:gd fmla="*/ 2 h 24" name="T1"/>
              <a:gd fmla="*/ 5 w 24" name="T2"/>
              <a:gd fmla="*/ 0 h 24" name="T3"/>
              <a:gd fmla="*/ 2 w 24" name="T4"/>
              <a:gd fmla="*/ 2 h 24" name="T5"/>
              <a:gd fmla="*/ 0 w 24" name="T6"/>
              <a:gd fmla="*/ 5 h 24" name="T7"/>
              <a:gd fmla="*/ 2 w 24" name="T8"/>
              <a:gd fmla="*/ 9 h 24" name="T9"/>
              <a:gd fmla="*/ 15 w 24" name="T10"/>
              <a:gd fmla="*/ 22 h 24" name="T11"/>
              <a:gd fmla="*/ 19 w 24" name="T12"/>
              <a:gd fmla="*/ 24 h 24" name="T13"/>
              <a:gd fmla="*/ 22 w 24" name="T14"/>
              <a:gd fmla="*/ 22 h 24" name="T15"/>
              <a:gd fmla="*/ 22 w 24" name="T16"/>
              <a:gd fmla="*/ 15 h 24" name="T17"/>
              <a:gd fmla="*/ 9 w 24" name="T18"/>
              <a:gd fmla="*/ 2 h 24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4" w="24">
                <a:moveTo>
                  <a:pt x="9" y="2"/>
                </a:moveTo>
                <a:cubicBezTo>
                  <a:pt x="8" y="1"/>
                  <a:pt x="7" y="0"/>
                  <a:pt x="5" y="0"/>
                </a:cubicBezTo>
                <a:cubicBezTo>
                  <a:pt x="4" y="0"/>
                  <a:pt x="3" y="1"/>
                  <a:pt x="2" y="2"/>
                </a:cubicBezTo>
                <a:cubicBezTo>
                  <a:pt x="1" y="3"/>
                  <a:pt x="0" y="4"/>
                  <a:pt x="0" y="5"/>
                </a:cubicBezTo>
                <a:cubicBezTo>
                  <a:pt x="0" y="7"/>
                  <a:pt x="1" y="8"/>
                  <a:pt x="2" y="9"/>
                </a:cubicBezTo>
                <a:cubicBezTo>
                  <a:pt x="15" y="22"/>
                  <a:pt x="15" y="22"/>
                  <a:pt x="15" y="22"/>
                </a:cubicBezTo>
                <a:cubicBezTo>
                  <a:pt x="16" y="23"/>
                  <a:pt x="17" y="24"/>
                  <a:pt x="19" y="24"/>
                </a:cubicBezTo>
                <a:cubicBezTo>
                  <a:pt x="20" y="24"/>
                  <a:pt x="21" y="23"/>
                  <a:pt x="22" y="22"/>
                </a:cubicBezTo>
                <a:cubicBezTo>
                  <a:pt x="24" y="20"/>
                  <a:pt x="24" y="17"/>
                  <a:pt x="22" y="15"/>
                </a:cubicBezTo>
                <a:lnTo>
                  <a:pt x="9" y="2"/>
                </a:lnTo>
                <a:close/>
              </a:path>
            </a:pathLst>
          </a:custGeom>
          <a:solidFill>
            <a:srgbClr val="49819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GB">
              <a:latin charset="-122" panose="020b0503020204020204" pitchFamily="34" typeface="微软雅黑"/>
            </a:endParaRPr>
          </a:p>
        </p:txBody>
      </p:sp>
      <p:sp>
        <p:nvSpPr>
          <p:cNvPr id="98" name="Freeform 52"/>
          <p:cNvSpPr/>
          <p:nvPr/>
        </p:nvSpPr>
        <p:spPr bwMode="auto">
          <a:xfrm>
            <a:off x="6153873" y="5268543"/>
            <a:ext cx="166930" cy="53116"/>
          </a:xfrm>
          <a:custGeom>
            <a:gdLst>
              <a:gd fmla="*/ 29 w 29" name="T0"/>
              <a:gd fmla="*/ 5 h 10" name="T1"/>
              <a:gd fmla="*/ 24 w 29" name="T2"/>
              <a:gd fmla="*/ 0 h 10" name="T3"/>
              <a:gd fmla="*/ 5 w 29" name="T4"/>
              <a:gd fmla="*/ 0 h 10" name="T5"/>
              <a:gd fmla="*/ 0 w 29" name="T6"/>
              <a:gd fmla="*/ 5 h 10" name="T7"/>
              <a:gd fmla="*/ 5 w 29" name="T8"/>
              <a:gd fmla="*/ 10 h 10" name="T9"/>
              <a:gd fmla="*/ 24 w 29" name="T10"/>
              <a:gd fmla="*/ 10 h 10" name="T11"/>
              <a:gd fmla="*/ 29 w 29" name="T12"/>
              <a:gd fmla="*/ 5 h 1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0" w="28">
                <a:moveTo>
                  <a:pt x="29" y="5"/>
                </a:moveTo>
                <a:cubicBezTo>
                  <a:pt x="29" y="2"/>
                  <a:pt x="27" y="0"/>
                  <a:pt x="24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7" y="10"/>
                  <a:pt x="29" y="8"/>
                  <a:pt x="29" y="5"/>
                </a:cubicBezTo>
                <a:close/>
              </a:path>
            </a:pathLst>
          </a:custGeom>
          <a:solidFill>
            <a:srgbClr val="49819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GB">
              <a:latin charset="-122" panose="020b0503020204020204" pitchFamily="34" typeface="微软雅黑"/>
            </a:endParaRPr>
          </a:p>
        </p:txBody>
      </p:sp>
      <p:sp>
        <p:nvSpPr>
          <p:cNvPr id="99" name="Freeform 53"/>
          <p:cNvSpPr/>
          <p:nvPr/>
        </p:nvSpPr>
        <p:spPr bwMode="auto">
          <a:xfrm>
            <a:off x="6950580" y="5268543"/>
            <a:ext cx="166930" cy="53116"/>
          </a:xfrm>
          <a:custGeom>
            <a:gdLst>
              <a:gd fmla="*/ 24 w 29" name="T0"/>
              <a:gd fmla="*/ 0 h 10" name="T1"/>
              <a:gd fmla="*/ 5 w 29" name="T2"/>
              <a:gd fmla="*/ 0 h 10" name="T3"/>
              <a:gd fmla="*/ 0 w 29" name="T4"/>
              <a:gd fmla="*/ 5 h 10" name="T5"/>
              <a:gd fmla="*/ 5 w 29" name="T6"/>
              <a:gd fmla="*/ 10 h 10" name="T7"/>
              <a:gd fmla="*/ 24 w 29" name="T8"/>
              <a:gd fmla="*/ 10 h 10" name="T9"/>
              <a:gd fmla="*/ 29 w 29" name="T10"/>
              <a:gd fmla="*/ 5 h 10" name="T11"/>
              <a:gd fmla="*/ 24 w 29" name="T12"/>
              <a:gd fmla="*/ 0 h 1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0" w="28">
                <a:moveTo>
                  <a:pt x="24" y="0"/>
                </a:moveTo>
                <a:cubicBezTo>
                  <a:pt x="5" y="0"/>
                  <a:pt x="5" y="0"/>
                  <a:pt x="5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0"/>
                  <a:pt x="5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7" y="10"/>
                  <a:pt x="29" y="8"/>
                  <a:pt x="29" y="5"/>
                </a:cubicBezTo>
                <a:cubicBezTo>
                  <a:pt x="29" y="2"/>
                  <a:pt x="27" y="0"/>
                  <a:pt x="24" y="0"/>
                </a:cubicBezTo>
                <a:close/>
              </a:path>
            </a:pathLst>
          </a:custGeom>
          <a:solidFill>
            <a:srgbClr val="49819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GB">
              <a:latin charset="-122" panose="020b0503020204020204" pitchFamily="34" typeface="微软雅黑"/>
            </a:endParaRPr>
          </a:p>
        </p:txBody>
      </p:sp>
      <p:sp>
        <p:nvSpPr>
          <p:cNvPr id="100" name="Freeform 54"/>
          <p:cNvSpPr/>
          <p:nvPr/>
        </p:nvSpPr>
        <p:spPr bwMode="auto">
          <a:xfrm>
            <a:off x="6282862" y="5503759"/>
            <a:ext cx="144169" cy="144169"/>
          </a:xfrm>
          <a:custGeom>
            <a:gdLst>
              <a:gd fmla="*/ 19 w 24" name="T0"/>
              <a:gd fmla="*/ 0 h 24" name="T1"/>
              <a:gd fmla="*/ 15 w 24" name="T2"/>
              <a:gd fmla="*/ 2 h 24" name="T3"/>
              <a:gd fmla="*/ 2 w 24" name="T4"/>
              <a:gd fmla="*/ 15 h 24" name="T5"/>
              <a:gd fmla="*/ 2 w 24" name="T6"/>
              <a:gd fmla="*/ 22 h 24" name="T7"/>
              <a:gd fmla="*/ 6 w 24" name="T8"/>
              <a:gd fmla="*/ 24 h 24" name="T9"/>
              <a:gd fmla="*/ 10 w 24" name="T10"/>
              <a:gd fmla="*/ 22 h 24" name="T11"/>
              <a:gd fmla="*/ 23 w 24" name="T12"/>
              <a:gd fmla="*/ 9 h 24" name="T13"/>
              <a:gd fmla="*/ 24 w 24" name="T14"/>
              <a:gd fmla="*/ 5 h 24" name="T15"/>
              <a:gd fmla="*/ 23 w 24" name="T16"/>
              <a:gd fmla="*/ 2 h 24" name="T17"/>
              <a:gd fmla="*/ 19 w 24" name="T18"/>
              <a:gd fmla="*/ 0 h 24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4" w="24">
                <a:moveTo>
                  <a:pt x="19" y="0"/>
                </a:moveTo>
                <a:cubicBezTo>
                  <a:pt x="18" y="0"/>
                  <a:pt x="16" y="1"/>
                  <a:pt x="15" y="2"/>
                </a:cubicBezTo>
                <a:cubicBezTo>
                  <a:pt x="2" y="15"/>
                  <a:pt x="2" y="15"/>
                  <a:pt x="2" y="15"/>
                </a:cubicBezTo>
                <a:cubicBezTo>
                  <a:pt x="0" y="17"/>
                  <a:pt x="0" y="20"/>
                  <a:pt x="2" y="22"/>
                </a:cubicBezTo>
                <a:cubicBezTo>
                  <a:pt x="3" y="23"/>
                  <a:pt x="4" y="24"/>
                  <a:pt x="6" y="24"/>
                </a:cubicBezTo>
                <a:cubicBezTo>
                  <a:pt x="7" y="24"/>
                  <a:pt x="9" y="23"/>
                  <a:pt x="10" y="22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8"/>
                  <a:pt x="24" y="7"/>
                  <a:pt x="24" y="5"/>
                </a:cubicBezTo>
                <a:cubicBezTo>
                  <a:pt x="24" y="4"/>
                  <a:pt x="24" y="3"/>
                  <a:pt x="23" y="2"/>
                </a:cubicBezTo>
                <a:cubicBezTo>
                  <a:pt x="22" y="1"/>
                  <a:pt x="20" y="0"/>
                  <a:pt x="19" y="0"/>
                </a:cubicBezTo>
                <a:close/>
              </a:path>
            </a:pathLst>
          </a:custGeom>
          <a:solidFill>
            <a:srgbClr val="49819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GB">
              <a:latin charset="-122" panose="020b0503020204020204" pitchFamily="34" typeface="微软雅黑"/>
            </a:endParaRPr>
          </a:p>
        </p:txBody>
      </p:sp>
      <p:sp>
        <p:nvSpPr>
          <p:cNvPr id="101" name="Freeform 55"/>
          <p:cNvSpPr/>
          <p:nvPr/>
        </p:nvSpPr>
        <p:spPr bwMode="auto">
          <a:xfrm>
            <a:off x="6844352" y="4949859"/>
            <a:ext cx="144169" cy="128993"/>
          </a:xfrm>
          <a:custGeom>
            <a:gdLst>
              <a:gd fmla="*/ 5 w 24" name="T0"/>
              <a:gd fmla="*/ 23 h 23" name="T1"/>
              <a:gd fmla="*/ 9 w 24" name="T2"/>
              <a:gd fmla="*/ 22 h 23" name="T3"/>
              <a:gd fmla="*/ 22 w 24" name="T4"/>
              <a:gd fmla="*/ 9 h 23" name="T5"/>
              <a:gd fmla="*/ 24 w 24" name="T6"/>
              <a:gd fmla="*/ 5 h 23" name="T7"/>
              <a:gd fmla="*/ 22 w 24" name="T8"/>
              <a:gd fmla="*/ 1 h 23" name="T9"/>
              <a:gd fmla="*/ 19 w 24" name="T10"/>
              <a:gd fmla="*/ 0 h 23" name="T11"/>
              <a:gd fmla="*/ 15 w 24" name="T12"/>
              <a:gd fmla="*/ 1 h 23" name="T13"/>
              <a:gd fmla="*/ 2 w 24" name="T14"/>
              <a:gd fmla="*/ 14 h 23" name="T15"/>
              <a:gd fmla="*/ 0 w 24" name="T16"/>
              <a:gd fmla="*/ 18 h 23" name="T17"/>
              <a:gd fmla="*/ 2 w 24" name="T18"/>
              <a:gd fmla="*/ 22 h 23" name="T19"/>
              <a:gd fmla="*/ 5 w 24" name="T20"/>
              <a:gd fmla="*/ 23 h 23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23" w="24">
                <a:moveTo>
                  <a:pt x="5" y="23"/>
                </a:moveTo>
                <a:cubicBezTo>
                  <a:pt x="7" y="23"/>
                  <a:pt x="8" y="23"/>
                  <a:pt x="9" y="22"/>
                </a:cubicBezTo>
                <a:cubicBezTo>
                  <a:pt x="22" y="9"/>
                  <a:pt x="22" y="9"/>
                  <a:pt x="22" y="9"/>
                </a:cubicBezTo>
                <a:cubicBezTo>
                  <a:pt x="23" y="8"/>
                  <a:pt x="24" y="6"/>
                  <a:pt x="24" y="5"/>
                </a:cubicBezTo>
                <a:cubicBezTo>
                  <a:pt x="24" y="4"/>
                  <a:pt x="23" y="2"/>
                  <a:pt x="22" y="1"/>
                </a:cubicBezTo>
                <a:cubicBezTo>
                  <a:pt x="21" y="0"/>
                  <a:pt x="20" y="0"/>
                  <a:pt x="19" y="0"/>
                </a:cubicBezTo>
                <a:cubicBezTo>
                  <a:pt x="17" y="0"/>
                  <a:pt x="16" y="0"/>
                  <a:pt x="15" y="1"/>
                </a:cubicBezTo>
                <a:cubicBezTo>
                  <a:pt x="2" y="14"/>
                  <a:pt x="2" y="14"/>
                  <a:pt x="2" y="14"/>
                </a:cubicBezTo>
                <a:cubicBezTo>
                  <a:pt x="1" y="15"/>
                  <a:pt x="0" y="17"/>
                  <a:pt x="0" y="18"/>
                </a:cubicBezTo>
                <a:cubicBezTo>
                  <a:pt x="0" y="19"/>
                  <a:pt x="1" y="21"/>
                  <a:pt x="2" y="22"/>
                </a:cubicBezTo>
                <a:cubicBezTo>
                  <a:pt x="3" y="23"/>
                  <a:pt x="4" y="23"/>
                  <a:pt x="5" y="23"/>
                </a:cubicBezTo>
                <a:close/>
              </a:path>
            </a:pathLst>
          </a:custGeom>
          <a:solidFill>
            <a:srgbClr val="49819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GB">
              <a:latin charset="-122" panose="020b0503020204020204" pitchFamily="34" typeface="微软雅黑"/>
            </a:endParaRPr>
          </a:p>
        </p:txBody>
      </p:sp>
      <p:sp>
        <p:nvSpPr>
          <p:cNvPr id="102" name="Freeform 56"/>
          <p:cNvSpPr>
            <a:spLocks noEditPoints="1"/>
          </p:cNvSpPr>
          <p:nvPr/>
        </p:nvSpPr>
        <p:spPr bwMode="auto">
          <a:xfrm>
            <a:off x="6419441" y="5071262"/>
            <a:ext cx="440087" cy="637368"/>
          </a:xfrm>
          <a:custGeom>
            <a:gdLst>
              <a:gd fmla="*/ 37 w 75" name="T0"/>
              <a:gd fmla="*/ 0 h 108" name="T1"/>
              <a:gd fmla="*/ 0 w 75" name="T2"/>
              <a:gd fmla="*/ 38 h 108" name="T3"/>
              <a:gd fmla="*/ 20 w 75" name="T4"/>
              <a:gd fmla="*/ 78 h 108" name="T5"/>
              <a:gd fmla="*/ 20 w 75" name="T6"/>
              <a:gd fmla="*/ 100 h 108" name="T7"/>
              <a:gd fmla="*/ 24 w 75" name="T8"/>
              <a:gd fmla="*/ 105 h 108" name="T9"/>
              <a:gd fmla="*/ 36 w 75" name="T10"/>
              <a:gd fmla="*/ 108 h 108" name="T11"/>
              <a:gd fmla="*/ 37 w 75" name="T12"/>
              <a:gd fmla="*/ 108 h 108" name="T13"/>
              <a:gd fmla="*/ 39 w 75" name="T14"/>
              <a:gd fmla="*/ 108 h 108" name="T15"/>
              <a:gd fmla="*/ 51 w 75" name="T16"/>
              <a:gd fmla="*/ 105 h 108" name="T17"/>
              <a:gd fmla="*/ 55 w 75" name="T18"/>
              <a:gd fmla="*/ 100 h 108" name="T19"/>
              <a:gd fmla="*/ 55 w 75" name="T20"/>
              <a:gd fmla="*/ 78 h 108" name="T21"/>
              <a:gd fmla="*/ 75 w 75" name="T22"/>
              <a:gd fmla="*/ 38 h 108" name="T23"/>
              <a:gd fmla="*/ 37 w 75" name="T24"/>
              <a:gd fmla="*/ 0 h 108" name="T25"/>
              <a:gd fmla="*/ 45 w 75" name="T26"/>
              <a:gd fmla="*/ 96 h 108" name="T27"/>
              <a:gd fmla="*/ 45 w 75" name="T28"/>
              <a:gd fmla="*/ 96 h 108" name="T29"/>
              <a:gd fmla="*/ 37 w 75" name="T30"/>
              <a:gd fmla="*/ 98 h 108" name="T31"/>
              <a:gd fmla="*/ 30 w 75" name="T32"/>
              <a:gd fmla="*/ 96 h 108" name="T33"/>
              <a:gd fmla="*/ 30 w 75" name="T34"/>
              <a:gd fmla="*/ 90 h 108" name="T35"/>
              <a:gd fmla="*/ 45 w 75" name="T36"/>
              <a:gd fmla="*/ 90 h 108" name="T37"/>
              <a:gd fmla="*/ 45 w 75" name="T38"/>
              <a:gd fmla="*/ 96 h 108" name="T39"/>
              <a:gd fmla="*/ 47 w 75" name="T40"/>
              <a:gd fmla="*/ 71 h 108" name="T41"/>
              <a:gd fmla="*/ 44 w 75" name="T42"/>
              <a:gd fmla="*/ 77 h 108" name="T43"/>
              <a:gd fmla="*/ 45 w 75" name="T44"/>
              <a:gd fmla="*/ 78 h 108" name="T45"/>
              <a:gd fmla="*/ 45 w 75" name="T46"/>
              <a:gd fmla="*/ 82 h 108" name="T47"/>
              <a:gd fmla="*/ 30 w 75" name="T48"/>
              <a:gd fmla="*/ 82 h 108" name="T49"/>
              <a:gd fmla="*/ 30 w 75" name="T50"/>
              <a:gd fmla="*/ 78 h 108" name="T51"/>
              <a:gd fmla="*/ 30 w 75" name="T52"/>
              <a:gd fmla="*/ 77 h 108" name="T53"/>
              <a:gd fmla="*/ 28 w 75" name="T54"/>
              <a:gd fmla="*/ 71 h 108" name="T55"/>
              <a:gd fmla="*/ 10 w 75" name="T56"/>
              <a:gd fmla="*/ 38 h 108" name="T57"/>
              <a:gd fmla="*/ 37 w 75" name="T58"/>
              <a:gd fmla="*/ 11 h 108" name="T59"/>
              <a:gd fmla="*/ 65 w 75" name="T60"/>
              <a:gd fmla="*/ 38 h 108" name="T61"/>
              <a:gd fmla="*/ 47 w 75" name="T62"/>
              <a:gd fmla="*/ 71 h 108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108" w="75">
                <a:moveTo>
                  <a:pt x="37" y="0"/>
                </a:moveTo>
                <a:cubicBezTo>
                  <a:pt x="17" y="0"/>
                  <a:pt x="0" y="17"/>
                  <a:pt x="0" y="38"/>
                </a:cubicBezTo>
                <a:cubicBezTo>
                  <a:pt x="0" y="53"/>
                  <a:pt x="8" y="70"/>
                  <a:pt x="20" y="78"/>
                </a:cubicBezTo>
                <a:cubicBezTo>
                  <a:pt x="20" y="100"/>
                  <a:pt x="20" y="100"/>
                  <a:pt x="20" y="100"/>
                </a:cubicBezTo>
                <a:cubicBezTo>
                  <a:pt x="20" y="102"/>
                  <a:pt x="22" y="104"/>
                  <a:pt x="24" y="105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7" y="108"/>
                  <a:pt x="37" y="108"/>
                  <a:pt x="37" y="108"/>
                </a:cubicBezTo>
                <a:cubicBezTo>
                  <a:pt x="38" y="108"/>
                  <a:pt x="38" y="108"/>
                  <a:pt x="39" y="108"/>
                </a:cubicBezTo>
                <a:cubicBezTo>
                  <a:pt x="51" y="105"/>
                  <a:pt x="51" y="105"/>
                  <a:pt x="51" y="105"/>
                </a:cubicBezTo>
                <a:cubicBezTo>
                  <a:pt x="53" y="104"/>
                  <a:pt x="55" y="102"/>
                  <a:pt x="55" y="100"/>
                </a:cubicBezTo>
                <a:cubicBezTo>
                  <a:pt x="55" y="78"/>
                  <a:pt x="55" y="78"/>
                  <a:pt x="55" y="78"/>
                </a:cubicBezTo>
                <a:cubicBezTo>
                  <a:pt x="67" y="70"/>
                  <a:pt x="75" y="53"/>
                  <a:pt x="75" y="38"/>
                </a:cubicBezTo>
                <a:cubicBezTo>
                  <a:pt x="75" y="17"/>
                  <a:pt x="58" y="0"/>
                  <a:pt x="37" y="0"/>
                </a:cubicBezTo>
                <a:close/>
                <a:moveTo>
                  <a:pt x="45" y="96"/>
                </a:moveTo>
                <a:cubicBezTo>
                  <a:pt x="45" y="96"/>
                  <a:pt x="45" y="96"/>
                  <a:pt x="45" y="96"/>
                </a:cubicBezTo>
                <a:cubicBezTo>
                  <a:pt x="37" y="98"/>
                  <a:pt x="37" y="98"/>
                  <a:pt x="37" y="98"/>
                </a:cubicBezTo>
                <a:cubicBezTo>
                  <a:pt x="30" y="96"/>
                  <a:pt x="30" y="96"/>
                  <a:pt x="30" y="96"/>
                </a:cubicBezTo>
                <a:cubicBezTo>
                  <a:pt x="30" y="90"/>
                  <a:pt x="30" y="90"/>
                  <a:pt x="30" y="90"/>
                </a:cubicBezTo>
                <a:cubicBezTo>
                  <a:pt x="45" y="90"/>
                  <a:pt x="45" y="90"/>
                  <a:pt x="45" y="90"/>
                </a:cubicBezTo>
                <a:lnTo>
                  <a:pt x="45" y="96"/>
                </a:lnTo>
                <a:close/>
                <a:moveTo>
                  <a:pt x="47" y="71"/>
                </a:moveTo>
                <a:cubicBezTo>
                  <a:pt x="45" y="72"/>
                  <a:pt x="44" y="75"/>
                  <a:pt x="44" y="77"/>
                </a:cubicBezTo>
                <a:cubicBezTo>
                  <a:pt x="44" y="77"/>
                  <a:pt x="44" y="77"/>
                  <a:pt x="45" y="78"/>
                </a:cubicBezTo>
                <a:cubicBezTo>
                  <a:pt x="45" y="82"/>
                  <a:pt x="45" y="82"/>
                  <a:pt x="45" y="82"/>
                </a:cubicBezTo>
                <a:cubicBezTo>
                  <a:pt x="30" y="82"/>
                  <a:pt x="30" y="82"/>
                  <a:pt x="30" y="82"/>
                </a:cubicBezTo>
                <a:cubicBezTo>
                  <a:pt x="30" y="78"/>
                  <a:pt x="30" y="78"/>
                  <a:pt x="30" y="78"/>
                </a:cubicBezTo>
                <a:cubicBezTo>
                  <a:pt x="30" y="77"/>
                  <a:pt x="30" y="77"/>
                  <a:pt x="30" y="77"/>
                </a:cubicBezTo>
                <a:cubicBezTo>
                  <a:pt x="31" y="75"/>
                  <a:pt x="30" y="72"/>
                  <a:pt x="28" y="71"/>
                </a:cubicBezTo>
                <a:cubicBezTo>
                  <a:pt x="18" y="65"/>
                  <a:pt x="10" y="51"/>
                  <a:pt x="10" y="38"/>
                </a:cubicBezTo>
                <a:cubicBezTo>
                  <a:pt x="10" y="23"/>
                  <a:pt x="22" y="11"/>
                  <a:pt x="37" y="11"/>
                </a:cubicBezTo>
                <a:cubicBezTo>
                  <a:pt x="53" y="11"/>
                  <a:pt x="65" y="23"/>
                  <a:pt x="65" y="38"/>
                </a:cubicBezTo>
                <a:cubicBezTo>
                  <a:pt x="65" y="51"/>
                  <a:pt x="57" y="65"/>
                  <a:pt x="47" y="71"/>
                </a:cubicBezTo>
                <a:close/>
              </a:path>
            </a:pathLst>
          </a:custGeom>
          <a:solidFill>
            <a:srgbClr val="49819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GB">
              <a:latin charset="-122" panose="020b0503020204020204" pitchFamily="34" typeface="微软雅黑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379424" y="4896745"/>
            <a:ext cx="1911667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lang="en-GB">
                <a:solidFill>
                  <a:srgbClr val="49819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CREATIVE IDEA </a:t>
            </a:r>
          </a:p>
          <a:p>
            <a:r>
              <a:rPr lang="en-GB">
                <a:solidFill>
                  <a:srgbClr val="49819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FOR BUSINESS</a:t>
            </a:r>
          </a:p>
        </p:txBody>
      </p:sp>
      <p:sp>
        <p:nvSpPr>
          <p:cNvPr id="62" name="TextBox 51"/>
          <p:cNvSpPr txBox="1"/>
          <p:nvPr/>
        </p:nvSpPr>
        <p:spPr>
          <a:xfrm>
            <a:off x="6341520" y="2570303"/>
            <a:ext cx="3977702" cy="170078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altLang="en-US" lang="zh-CN" smtClean="0" sz="1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优页PPT，做最用心的PPT，为创造价值而P。点击此出编辑文本内容，以表达您的项目详细资料，建议您在展示时采用微软雅黑字体。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endParaRPr altLang="en-US" lang="zh-CN" smtClean="0" sz="1200">
              <a:solidFill>
                <a:schemeClr val="tx1">
                  <a:lumMod val="85000"/>
                  <a:lumOff val="1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altLang="en-US" lang="zh-CN" smtClean="0" sz="1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您也可以根据您的实际需求对文档之中的字体、图标、图片进行进一步修改美化，标题数字等都可以通过点击和重新输入进行更改，顶部“开始”面板中可以对字体、字号、颜色、行距等进行修改。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6341519" y="1913861"/>
            <a:ext cx="156410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340882" y="292345"/>
            <a:ext cx="2458352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200">
                <a:solidFill>
                  <a:srgbClr val="49819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</p:spTree>
    <p:extLst>
      <p:ext uri="{BB962C8B-B14F-4D97-AF65-F5344CB8AC3E}">
        <p14:creationId val="3014577396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Oval 3"/>
          <p:cNvSpPr/>
          <p:nvPr/>
        </p:nvSpPr>
        <p:spPr>
          <a:xfrm>
            <a:off x="1181445" y="1830512"/>
            <a:ext cx="2256737" cy="2256737"/>
          </a:xfrm>
          <a:prstGeom prst="ellipse">
            <a:avLst/>
          </a:prstGeom>
          <a:solidFill>
            <a:srgbClr val="4981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200">
              <a:solidFill>
                <a:schemeClr val="tx1"/>
              </a:solidFill>
              <a:latin charset="-122" panose="020b0503020204020204" pitchFamily="34" typeface="微软雅黑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89778" y="1830512"/>
            <a:ext cx="2256737" cy="2256737"/>
          </a:xfrm>
          <a:prstGeom prst="ellipse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200">
              <a:solidFill>
                <a:schemeClr val="tx1"/>
              </a:solidFill>
              <a:latin charset="-122" panose="020b0503020204020204" pitchFamily="34" typeface="微软雅黑"/>
            </a:endParaRPr>
          </a:p>
        </p:txBody>
      </p:sp>
      <p:sp>
        <p:nvSpPr>
          <p:cNvPr id="6" name="Oval 5"/>
          <p:cNvSpPr/>
          <p:nvPr/>
        </p:nvSpPr>
        <p:spPr>
          <a:xfrm>
            <a:off x="6906445" y="1830512"/>
            <a:ext cx="2256737" cy="2256737"/>
          </a:xfrm>
          <a:prstGeom prst="ellipse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200">
              <a:solidFill>
                <a:schemeClr val="tx1"/>
              </a:solidFill>
              <a:latin charset="-122" panose="020b0503020204020204" pitchFamily="34" typeface="微软雅黑"/>
            </a:endParaRPr>
          </a:p>
        </p:txBody>
      </p:sp>
      <p:sp>
        <p:nvSpPr>
          <p:cNvPr id="7" name="Oval 6"/>
          <p:cNvSpPr/>
          <p:nvPr/>
        </p:nvSpPr>
        <p:spPr>
          <a:xfrm>
            <a:off x="4998112" y="1830512"/>
            <a:ext cx="2256737" cy="2256737"/>
          </a:xfrm>
          <a:prstGeom prst="ellipse">
            <a:avLst/>
          </a:prstGeom>
          <a:solidFill>
            <a:srgbClr val="4981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200">
              <a:solidFill>
                <a:schemeClr val="tx1"/>
              </a:solidFill>
              <a:latin charset="-122" panose="020b0503020204020204" pitchFamily="34" typeface="微软雅黑"/>
            </a:endParaRPr>
          </a:p>
        </p:txBody>
      </p:sp>
      <p:sp>
        <p:nvSpPr>
          <p:cNvPr id="8" name="Oval 7"/>
          <p:cNvSpPr/>
          <p:nvPr/>
        </p:nvSpPr>
        <p:spPr>
          <a:xfrm>
            <a:off x="8814780" y="1830512"/>
            <a:ext cx="2256737" cy="2256737"/>
          </a:xfrm>
          <a:prstGeom prst="ellipse">
            <a:avLst/>
          </a:prstGeom>
          <a:solidFill>
            <a:srgbClr val="4981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200">
              <a:solidFill>
                <a:schemeClr val="tx1"/>
              </a:solidFill>
              <a:latin charset="-122" panose="020b0503020204020204" pitchFamily="34" typeface="微软雅黑"/>
            </a:endParaRPr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3828144" y="2154363"/>
            <a:ext cx="780005" cy="911499"/>
          </a:xfrm>
          <a:custGeom>
            <a:gdLst>
              <a:gd fmla="*/ 98 w 209" name="T0"/>
              <a:gd fmla="*/ 244 h 244" name="T1"/>
              <a:gd fmla="*/ 37 w 209" name="T2"/>
              <a:gd fmla="*/ 228 h 244" name="T3"/>
              <a:gd fmla="*/ 36 w 209" name="T4"/>
              <a:gd fmla="*/ 225 h 244" name="T5"/>
              <a:gd fmla="*/ 40 w 209" name="T6"/>
              <a:gd fmla="*/ 154 h 244" name="T7"/>
              <a:gd fmla="*/ 31 w 209" name="T8"/>
              <a:gd fmla="*/ 143 h 244" name="T9"/>
              <a:gd fmla="*/ 0 w 209" name="T10"/>
              <a:gd fmla="*/ 83 h 244" name="T11"/>
              <a:gd fmla="*/ 96 w 209" name="T12"/>
              <a:gd fmla="*/ 0 h 244" name="T13"/>
              <a:gd fmla="*/ 168 w 209" name="T14"/>
              <a:gd fmla="*/ 27 h 244" name="T15"/>
              <a:gd fmla="*/ 186 w 209" name="T16"/>
              <a:gd fmla="*/ 58 h 244" name="T17"/>
              <a:gd fmla="*/ 189 w 209" name="T18"/>
              <a:gd fmla="*/ 78 h 244" name="T19"/>
              <a:gd fmla="*/ 186 w 209" name="T20"/>
              <a:gd fmla="*/ 91 h 244" name="T21"/>
              <a:gd fmla="*/ 185 w 209" name="T22"/>
              <a:gd fmla="*/ 93 h 244" name="T23"/>
              <a:gd fmla="*/ 202 w 209" name="T24"/>
              <a:gd fmla="*/ 124 h 244" name="T25"/>
              <a:gd fmla="*/ 208 w 209" name="T26"/>
              <a:gd fmla="*/ 135 h 244" name="T27"/>
              <a:gd fmla="*/ 204 w 209" name="T28"/>
              <a:gd fmla="*/ 143 h 244" name="T29"/>
              <a:gd fmla="*/ 194 w 209" name="T30"/>
              <a:gd fmla="*/ 146 h 244" name="T31"/>
              <a:gd fmla="*/ 194 w 209" name="T32"/>
              <a:gd fmla="*/ 151 h 244" name="T33"/>
              <a:gd fmla="*/ 194 w 209" name="T34"/>
              <a:gd fmla="*/ 152 h 244" name="T35"/>
              <a:gd fmla="*/ 196 w 209" name="T36"/>
              <a:gd fmla="*/ 158 h 244" name="T37"/>
              <a:gd fmla="*/ 192 w 209" name="T38"/>
              <a:gd fmla="*/ 164 h 244" name="T39"/>
              <a:gd fmla="*/ 193 w 209" name="T40"/>
              <a:gd fmla="*/ 168 h 244" name="T41"/>
              <a:gd fmla="*/ 191 w 209" name="T42"/>
              <a:gd fmla="*/ 173 h 244" name="T43"/>
              <a:gd fmla="*/ 188 w 209" name="T44"/>
              <a:gd fmla="*/ 179 h 244" name="T45"/>
              <a:gd fmla="*/ 188 w 209" name="T46"/>
              <a:gd fmla="*/ 181 h 244" name="T47"/>
              <a:gd fmla="*/ 188 w 209" name="T48"/>
              <a:gd fmla="*/ 194 h 244" name="T49"/>
              <a:gd fmla="*/ 173 w 209" name="T50"/>
              <a:gd fmla="*/ 205 h 244" name="T51"/>
              <a:gd fmla="*/ 172 w 209" name="T52"/>
              <a:gd fmla="*/ 205 h 244" name="T53"/>
              <a:gd fmla="*/ 131 w 209" name="T54"/>
              <a:gd fmla="*/ 197 h 244" name="T55"/>
              <a:gd fmla="*/ 129 w 209" name="T56"/>
              <a:gd fmla="*/ 238 h 244" name="T57"/>
              <a:gd fmla="*/ 127 w 209" name="T58"/>
              <a:gd fmla="*/ 240 h 244" name="T59"/>
              <a:gd fmla="*/ 98 w 209" name="T60"/>
              <a:gd fmla="*/ 244 h 244" name="T61"/>
              <a:gd fmla="*/ 41 w 209" name="T62"/>
              <a:gd fmla="*/ 225 h 244" name="T63"/>
              <a:gd fmla="*/ 124 w 209" name="T64"/>
              <a:gd fmla="*/ 236 h 244" name="T65"/>
              <a:gd fmla="*/ 127 w 209" name="T66"/>
              <a:gd fmla="*/ 192 h 244" name="T67"/>
              <a:gd fmla="*/ 130 w 209" name="T68"/>
              <a:gd fmla="*/ 192 h 244" name="T69"/>
              <a:gd fmla="*/ 172 w 209" name="T70"/>
              <a:gd fmla="*/ 200 h 244" name="T71"/>
              <a:gd fmla="*/ 173 w 209" name="T72"/>
              <a:gd fmla="*/ 200 h 244" name="T73"/>
              <a:gd fmla="*/ 184 w 209" name="T74"/>
              <a:gd fmla="*/ 193 h 244" name="T75"/>
              <a:gd fmla="*/ 184 w 209" name="T76"/>
              <a:gd fmla="*/ 181 h 244" name="T77"/>
              <a:gd fmla="*/ 184 w 209" name="T78"/>
              <a:gd fmla="*/ 177 h 244" name="T79"/>
              <a:gd fmla="*/ 187 w 209" name="T80"/>
              <a:gd fmla="*/ 171 h 244" name="T81"/>
              <a:gd fmla="*/ 188 w 209" name="T82"/>
              <a:gd fmla="*/ 168 h 244" name="T83"/>
              <a:gd fmla="*/ 187 w 209" name="T84"/>
              <a:gd fmla="*/ 164 h 244" name="T85"/>
              <a:gd fmla="*/ 188 w 209" name="T86"/>
              <a:gd fmla="*/ 161 h 244" name="T87"/>
              <a:gd fmla="*/ 191 w 209" name="T88"/>
              <a:gd fmla="*/ 157 h 244" name="T89"/>
              <a:gd fmla="*/ 190 w 209" name="T90"/>
              <a:gd fmla="*/ 154 h 244" name="T91"/>
              <a:gd fmla="*/ 189 w 209" name="T92"/>
              <a:gd fmla="*/ 152 h 244" name="T93"/>
              <a:gd fmla="*/ 190 w 209" name="T94"/>
              <a:gd fmla="*/ 144 h 244" name="T95"/>
              <a:gd fmla="*/ 192 w 209" name="T96"/>
              <a:gd fmla="*/ 142 h 244" name="T97"/>
              <a:gd fmla="*/ 201 w 209" name="T98"/>
              <a:gd fmla="*/ 139 h 244" name="T99"/>
              <a:gd fmla="*/ 204 w 209" name="T100"/>
              <a:gd fmla="*/ 136 h 244" name="T101"/>
              <a:gd fmla="*/ 198 w 209" name="T102"/>
              <a:gd fmla="*/ 127 h 244" name="T103"/>
              <a:gd fmla="*/ 181 w 209" name="T104"/>
              <a:gd fmla="*/ 94 h 244" name="T105"/>
              <a:gd fmla="*/ 182 w 209" name="T106"/>
              <a:gd fmla="*/ 89 h 244" name="T107"/>
              <a:gd fmla="*/ 184 w 209" name="T108"/>
              <a:gd fmla="*/ 78 h 244" name="T109"/>
              <a:gd fmla="*/ 182 w 209" name="T110"/>
              <a:gd fmla="*/ 59 h 244" name="T111"/>
              <a:gd fmla="*/ 165 w 209" name="T112"/>
              <a:gd fmla="*/ 30 h 244" name="T113"/>
              <a:gd fmla="*/ 96 w 209" name="T114"/>
              <a:gd fmla="*/ 4 h 244" name="T115"/>
              <a:gd fmla="*/ 24 w 209" name="T116"/>
              <a:gd fmla="*/ 28 h 244" name="T117"/>
              <a:gd fmla="*/ 5 w 209" name="T118"/>
              <a:gd fmla="*/ 83 h 244" name="T119"/>
              <a:gd fmla="*/ 34 w 209" name="T120"/>
              <a:gd fmla="*/ 140 h 244" name="T121"/>
              <a:gd fmla="*/ 44 w 209" name="T122"/>
              <a:gd fmla="*/ 152 h 244" name="T123"/>
              <a:gd fmla="*/ 41 w 209" name="T124"/>
              <a:gd fmla="*/ 225 h 244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244" w="209">
                <a:moveTo>
                  <a:pt x="98" y="244"/>
                </a:moveTo>
                <a:cubicBezTo>
                  <a:pt x="77" y="244"/>
                  <a:pt x="56" y="238"/>
                  <a:pt x="37" y="228"/>
                </a:cubicBezTo>
                <a:cubicBezTo>
                  <a:pt x="36" y="228"/>
                  <a:pt x="36" y="227"/>
                  <a:pt x="36" y="225"/>
                </a:cubicBezTo>
                <a:cubicBezTo>
                  <a:pt x="41" y="213"/>
                  <a:pt x="48" y="187"/>
                  <a:pt x="40" y="154"/>
                </a:cubicBezTo>
                <a:cubicBezTo>
                  <a:pt x="39" y="151"/>
                  <a:pt x="35" y="147"/>
                  <a:pt x="31" y="143"/>
                </a:cubicBezTo>
                <a:cubicBezTo>
                  <a:pt x="19" y="132"/>
                  <a:pt x="0" y="115"/>
                  <a:pt x="0" y="83"/>
                </a:cubicBezTo>
                <a:cubicBezTo>
                  <a:pt x="0" y="28"/>
                  <a:pt x="33" y="0"/>
                  <a:pt x="96" y="0"/>
                </a:cubicBezTo>
                <a:cubicBezTo>
                  <a:pt x="127" y="0"/>
                  <a:pt x="151" y="9"/>
                  <a:pt x="168" y="27"/>
                </a:cubicBezTo>
                <a:cubicBezTo>
                  <a:pt x="181" y="41"/>
                  <a:pt x="185" y="56"/>
                  <a:pt x="186" y="58"/>
                </a:cubicBezTo>
                <a:cubicBezTo>
                  <a:pt x="187" y="64"/>
                  <a:pt x="189" y="72"/>
                  <a:pt x="189" y="78"/>
                </a:cubicBezTo>
                <a:cubicBezTo>
                  <a:pt x="189" y="82"/>
                  <a:pt x="187" y="87"/>
                  <a:pt x="186" y="91"/>
                </a:cubicBezTo>
                <a:cubicBezTo>
                  <a:pt x="186" y="92"/>
                  <a:pt x="185" y="93"/>
                  <a:pt x="185" y="93"/>
                </a:cubicBezTo>
                <a:cubicBezTo>
                  <a:pt x="186" y="97"/>
                  <a:pt x="197" y="115"/>
                  <a:pt x="202" y="124"/>
                </a:cubicBezTo>
                <a:cubicBezTo>
                  <a:pt x="208" y="134"/>
                  <a:pt x="208" y="134"/>
                  <a:pt x="208" y="135"/>
                </a:cubicBezTo>
                <a:cubicBezTo>
                  <a:pt x="209" y="137"/>
                  <a:pt x="206" y="142"/>
                  <a:pt x="204" y="143"/>
                </a:cubicBezTo>
                <a:cubicBezTo>
                  <a:pt x="202" y="144"/>
                  <a:pt x="197" y="145"/>
                  <a:pt x="194" y="146"/>
                </a:cubicBezTo>
                <a:cubicBezTo>
                  <a:pt x="194" y="148"/>
                  <a:pt x="194" y="150"/>
                  <a:pt x="194" y="151"/>
                </a:cubicBezTo>
                <a:cubicBezTo>
                  <a:pt x="194" y="151"/>
                  <a:pt x="194" y="151"/>
                  <a:pt x="194" y="152"/>
                </a:cubicBezTo>
                <a:cubicBezTo>
                  <a:pt x="195" y="154"/>
                  <a:pt x="196" y="156"/>
                  <a:pt x="196" y="158"/>
                </a:cubicBezTo>
                <a:cubicBezTo>
                  <a:pt x="196" y="160"/>
                  <a:pt x="194" y="162"/>
                  <a:pt x="192" y="164"/>
                </a:cubicBezTo>
                <a:cubicBezTo>
                  <a:pt x="192" y="165"/>
                  <a:pt x="193" y="167"/>
                  <a:pt x="193" y="168"/>
                </a:cubicBezTo>
                <a:cubicBezTo>
                  <a:pt x="193" y="169"/>
                  <a:pt x="192" y="171"/>
                  <a:pt x="191" y="173"/>
                </a:cubicBezTo>
                <a:cubicBezTo>
                  <a:pt x="190" y="175"/>
                  <a:pt x="189" y="177"/>
                  <a:pt x="188" y="179"/>
                </a:cubicBezTo>
                <a:cubicBezTo>
                  <a:pt x="188" y="179"/>
                  <a:pt x="188" y="180"/>
                  <a:pt x="188" y="181"/>
                </a:cubicBezTo>
                <a:cubicBezTo>
                  <a:pt x="189" y="184"/>
                  <a:pt x="189" y="188"/>
                  <a:pt x="188" y="194"/>
                </a:cubicBezTo>
                <a:cubicBezTo>
                  <a:pt x="186" y="205"/>
                  <a:pt x="176" y="205"/>
                  <a:pt x="173" y="205"/>
                </a:cubicBezTo>
                <a:cubicBezTo>
                  <a:pt x="172" y="205"/>
                  <a:pt x="172" y="205"/>
                  <a:pt x="172" y="205"/>
                </a:cubicBezTo>
                <a:cubicBezTo>
                  <a:pt x="167" y="205"/>
                  <a:pt x="139" y="199"/>
                  <a:pt x="131" y="197"/>
                </a:cubicBezTo>
                <a:cubicBezTo>
                  <a:pt x="130" y="202"/>
                  <a:pt x="129" y="217"/>
                  <a:pt x="129" y="238"/>
                </a:cubicBezTo>
                <a:cubicBezTo>
                  <a:pt x="129" y="239"/>
                  <a:pt x="128" y="240"/>
                  <a:pt x="127" y="240"/>
                </a:cubicBezTo>
                <a:cubicBezTo>
                  <a:pt x="118" y="243"/>
                  <a:pt x="108" y="244"/>
                  <a:pt x="98" y="244"/>
                </a:cubicBezTo>
                <a:close/>
                <a:moveTo>
                  <a:pt x="41" y="225"/>
                </a:moveTo>
                <a:cubicBezTo>
                  <a:pt x="67" y="238"/>
                  <a:pt x="96" y="242"/>
                  <a:pt x="124" y="236"/>
                </a:cubicBezTo>
                <a:cubicBezTo>
                  <a:pt x="124" y="223"/>
                  <a:pt x="124" y="195"/>
                  <a:pt x="127" y="192"/>
                </a:cubicBezTo>
                <a:cubicBezTo>
                  <a:pt x="128" y="192"/>
                  <a:pt x="129" y="191"/>
                  <a:pt x="130" y="192"/>
                </a:cubicBezTo>
                <a:cubicBezTo>
                  <a:pt x="135" y="193"/>
                  <a:pt x="167" y="200"/>
                  <a:pt x="172" y="200"/>
                </a:cubicBezTo>
                <a:cubicBezTo>
                  <a:pt x="172" y="200"/>
                  <a:pt x="172" y="200"/>
                  <a:pt x="173" y="200"/>
                </a:cubicBezTo>
                <a:cubicBezTo>
                  <a:pt x="178" y="200"/>
                  <a:pt x="182" y="199"/>
                  <a:pt x="184" y="193"/>
                </a:cubicBezTo>
                <a:cubicBezTo>
                  <a:pt x="185" y="188"/>
                  <a:pt x="184" y="184"/>
                  <a:pt x="184" y="181"/>
                </a:cubicBezTo>
                <a:cubicBezTo>
                  <a:pt x="184" y="179"/>
                  <a:pt x="183" y="178"/>
                  <a:pt x="184" y="177"/>
                </a:cubicBezTo>
                <a:cubicBezTo>
                  <a:pt x="184" y="175"/>
                  <a:pt x="186" y="173"/>
                  <a:pt x="187" y="171"/>
                </a:cubicBezTo>
                <a:cubicBezTo>
                  <a:pt x="187" y="170"/>
                  <a:pt x="188" y="168"/>
                  <a:pt x="188" y="168"/>
                </a:cubicBezTo>
                <a:cubicBezTo>
                  <a:pt x="188" y="167"/>
                  <a:pt x="188" y="165"/>
                  <a:pt x="187" y="164"/>
                </a:cubicBezTo>
                <a:cubicBezTo>
                  <a:pt x="187" y="163"/>
                  <a:pt x="187" y="162"/>
                  <a:pt x="188" y="161"/>
                </a:cubicBezTo>
                <a:cubicBezTo>
                  <a:pt x="189" y="160"/>
                  <a:pt x="191" y="158"/>
                  <a:pt x="191" y="157"/>
                </a:cubicBezTo>
                <a:cubicBezTo>
                  <a:pt x="191" y="157"/>
                  <a:pt x="191" y="156"/>
                  <a:pt x="190" y="154"/>
                </a:cubicBezTo>
                <a:cubicBezTo>
                  <a:pt x="190" y="153"/>
                  <a:pt x="189" y="153"/>
                  <a:pt x="189" y="152"/>
                </a:cubicBezTo>
                <a:cubicBezTo>
                  <a:pt x="189" y="152"/>
                  <a:pt x="189" y="151"/>
                  <a:pt x="190" y="144"/>
                </a:cubicBezTo>
                <a:cubicBezTo>
                  <a:pt x="190" y="143"/>
                  <a:pt x="191" y="142"/>
                  <a:pt x="192" y="142"/>
                </a:cubicBezTo>
                <a:cubicBezTo>
                  <a:pt x="196" y="141"/>
                  <a:pt x="200" y="140"/>
                  <a:pt x="201" y="139"/>
                </a:cubicBezTo>
                <a:cubicBezTo>
                  <a:pt x="202" y="139"/>
                  <a:pt x="203" y="137"/>
                  <a:pt x="204" y="136"/>
                </a:cubicBezTo>
                <a:cubicBezTo>
                  <a:pt x="203" y="134"/>
                  <a:pt x="201" y="130"/>
                  <a:pt x="198" y="127"/>
                </a:cubicBezTo>
                <a:cubicBezTo>
                  <a:pt x="189" y="111"/>
                  <a:pt x="181" y="98"/>
                  <a:pt x="181" y="94"/>
                </a:cubicBezTo>
                <a:cubicBezTo>
                  <a:pt x="181" y="93"/>
                  <a:pt x="181" y="92"/>
                  <a:pt x="182" y="89"/>
                </a:cubicBezTo>
                <a:cubicBezTo>
                  <a:pt x="183" y="86"/>
                  <a:pt x="184" y="82"/>
                  <a:pt x="184" y="78"/>
                </a:cubicBezTo>
                <a:cubicBezTo>
                  <a:pt x="184" y="73"/>
                  <a:pt x="183" y="64"/>
                  <a:pt x="182" y="59"/>
                </a:cubicBezTo>
                <a:cubicBezTo>
                  <a:pt x="181" y="58"/>
                  <a:pt x="177" y="44"/>
                  <a:pt x="165" y="30"/>
                </a:cubicBezTo>
                <a:cubicBezTo>
                  <a:pt x="149" y="13"/>
                  <a:pt x="126" y="4"/>
                  <a:pt x="96" y="4"/>
                </a:cubicBezTo>
                <a:cubicBezTo>
                  <a:pt x="63" y="4"/>
                  <a:pt x="39" y="12"/>
                  <a:pt x="24" y="28"/>
                </a:cubicBezTo>
                <a:cubicBezTo>
                  <a:pt x="11" y="41"/>
                  <a:pt x="5" y="59"/>
                  <a:pt x="5" y="83"/>
                </a:cubicBezTo>
                <a:cubicBezTo>
                  <a:pt x="5" y="113"/>
                  <a:pt x="22" y="129"/>
                  <a:pt x="34" y="140"/>
                </a:cubicBezTo>
                <a:cubicBezTo>
                  <a:pt x="39" y="145"/>
                  <a:pt x="43" y="149"/>
                  <a:pt x="44" y="152"/>
                </a:cubicBezTo>
                <a:cubicBezTo>
                  <a:pt x="53" y="185"/>
                  <a:pt x="46" y="211"/>
                  <a:pt x="41" y="2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3200">
              <a:latin charset="-122" panose="020b0503020204020204" pitchFamily="34" typeface="微软雅黑"/>
            </a:endParaRPr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3924773" y="2232065"/>
            <a:ext cx="500080" cy="415405"/>
          </a:xfrm>
          <a:custGeom>
            <a:gdLst>
              <a:gd fmla="*/ 40 w 134" name="T0"/>
              <a:gd fmla="*/ 111 h 111" name="T1"/>
              <a:gd fmla="*/ 22 w 134" name="T2"/>
              <a:gd fmla="*/ 102 h 111" name="T3"/>
              <a:gd fmla="*/ 14 w 134" name="T4"/>
              <a:gd fmla="*/ 87 h 111" name="T5"/>
              <a:gd fmla="*/ 0 w 134" name="T6"/>
              <a:gd fmla="*/ 60 h 111" name="T7"/>
              <a:gd fmla="*/ 70 w 134" name="T8"/>
              <a:gd fmla="*/ 0 h 111" name="T9"/>
              <a:gd fmla="*/ 115 w 134" name="T10"/>
              <a:gd fmla="*/ 16 h 111" name="T11"/>
              <a:gd fmla="*/ 134 w 134" name="T12"/>
              <a:gd fmla="*/ 47 h 111" name="T13"/>
              <a:gd fmla="*/ 104 w 134" name="T14"/>
              <a:gd fmla="*/ 68 h 111" name="T15"/>
              <a:gd fmla="*/ 94 w 134" name="T16"/>
              <a:gd fmla="*/ 68 h 111" name="T17"/>
              <a:gd fmla="*/ 78 w 134" name="T18"/>
              <a:gd fmla="*/ 79 h 111" name="T19"/>
              <a:gd fmla="*/ 73 w 134" name="T20"/>
              <a:gd fmla="*/ 79 h 111" name="T21"/>
              <a:gd fmla="*/ 71 w 134" name="T22"/>
              <a:gd fmla="*/ 87 h 111" name="T23"/>
              <a:gd fmla="*/ 54 w 134" name="T24"/>
              <a:gd fmla="*/ 98 h 111" name="T25"/>
              <a:gd fmla="*/ 40 w 134" name="T26"/>
              <a:gd fmla="*/ 111 h 111" name="T27"/>
              <a:gd fmla="*/ 70 w 134" name="T28"/>
              <a:gd fmla="*/ 5 h 111" name="T29"/>
              <a:gd fmla="*/ 5 w 134" name="T30"/>
              <a:gd fmla="*/ 60 h 111" name="T31"/>
              <a:gd fmla="*/ 17 w 134" name="T32"/>
              <a:gd fmla="*/ 83 h 111" name="T33"/>
              <a:gd fmla="*/ 19 w 134" name="T34"/>
              <a:gd fmla="*/ 85 h 111" name="T35"/>
              <a:gd fmla="*/ 25 w 134" name="T36"/>
              <a:gd fmla="*/ 99 h 111" name="T37"/>
              <a:gd fmla="*/ 40 w 134" name="T38"/>
              <a:gd fmla="*/ 106 h 111" name="T39"/>
              <a:gd fmla="*/ 50 w 134" name="T40"/>
              <a:gd fmla="*/ 96 h 111" name="T41"/>
              <a:gd fmla="*/ 52 w 134" name="T42"/>
              <a:gd fmla="*/ 94 h 111" name="T43"/>
              <a:gd fmla="*/ 67 w 134" name="T44"/>
              <a:gd fmla="*/ 85 h 111" name="T45"/>
              <a:gd fmla="*/ 68 w 134" name="T46"/>
              <a:gd fmla="*/ 76 h 111" name="T47"/>
              <a:gd fmla="*/ 69 w 134" name="T48"/>
              <a:gd fmla="*/ 73 h 111" name="T49"/>
              <a:gd fmla="*/ 71 w 134" name="T50"/>
              <a:gd fmla="*/ 73 h 111" name="T51"/>
              <a:gd fmla="*/ 78 w 134" name="T52"/>
              <a:gd fmla="*/ 74 h 111" name="T53"/>
              <a:gd fmla="*/ 89 w 134" name="T54"/>
              <a:gd fmla="*/ 65 h 111" name="T55"/>
              <a:gd fmla="*/ 92 w 134" name="T56"/>
              <a:gd fmla="*/ 63 h 111" name="T57"/>
              <a:gd fmla="*/ 104 w 134" name="T58"/>
              <a:gd fmla="*/ 63 h 111" name="T59"/>
              <a:gd fmla="*/ 129 w 134" name="T60"/>
              <a:gd fmla="*/ 47 h 111" name="T61"/>
              <a:gd fmla="*/ 112 w 134" name="T62"/>
              <a:gd fmla="*/ 19 h 111" name="T63"/>
              <a:gd fmla="*/ 70 w 134" name="T64"/>
              <a:gd fmla="*/ 5 h 111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110" w="134">
                <a:moveTo>
                  <a:pt x="40" y="111"/>
                </a:moveTo>
                <a:cubicBezTo>
                  <a:pt x="34" y="111"/>
                  <a:pt x="27" y="108"/>
                  <a:pt x="22" y="102"/>
                </a:cubicBezTo>
                <a:cubicBezTo>
                  <a:pt x="19" y="99"/>
                  <a:pt x="15" y="92"/>
                  <a:pt x="14" y="87"/>
                </a:cubicBezTo>
                <a:cubicBezTo>
                  <a:pt x="9" y="86"/>
                  <a:pt x="0" y="80"/>
                  <a:pt x="0" y="60"/>
                </a:cubicBezTo>
                <a:cubicBezTo>
                  <a:pt x="0" y="22"/>
                  <a:pt x="25" y="0"/>
                  <a:pt x="70" y="0"/>
                </a:cubicBezTo>
                <a:cubicBezTo>
                  <a:pt x="86" y="0"/>
                  <a:pt x="102" y="6"/>
                  <a:pt x="115" y="16"/>
                </a:cubicBezTo>
                <a:cubicBezTo>
                  <a:pt x="127" y="25"/>
                  <a:pt x="134" y="37"/>
                  <a:pt x="134" y="47"/>
                </a:cubicBezTo>
                <a:cubicBezTo>
                  <a:pt x="134" y="66"/>
                  <a:pt x="117" y="68"/>
                  <a:pt x="104" y="68"/>
                </a:cubicBezTo>
                <a:cubicBezTo>
                  <a:pt x="101" y="68"/>
                  <a:pt x="97" y="68"/>
                  <a:pt x="94" y="68"/>
                </a:cubicBezTo>
                <a:cubicBezTo>
                  <a:pt x="92" y="73"/>
                  <a:pt x="86" y="79"/>
                  <a:pt x="78" y="79"/>
                </a:cubicBezTo>
                <a:cubicBezTo>
                  <a:pt x="76" y="79"/>
                  <a:pt x="75" y="79"/>
                  <a:pt x="73" y="79"/>
                </a:cubicBezTo>
                <a:cubicBezTo>
                  <a:pt x="73" y="81"/>
                  <a:pt x="73" y="84"/>
                  <a:pt x="71" y="87"/>
                </a:cubicBezTo>
                <a:cubicBezTo>
                  <a:pt x="68" y="92"/>
                  <a:pt x="62" y="97"/>
                  <a:pt x="54" y="98"/>
                </a:cubicBezTo>
                <a:cubicBezTo>
                  <a:pt x="52" y="106"/>
                  <a:pt x="47" y="111"/>
                  <a:pt x="40" y="111"/>
                </a:cubicBezTo>
                <a:close/>
                <a:moveTo>
                  <a:pt x="70" y="5"/>
                </a:moveTo>
                <a:cubicBezTo>
                  <a:pt x="13" y="5"/>
                  <a:pt x="5" y="39"/>
                  <a:pt x="5" y="60"/>
                </a:cubicBezTo>
                <a:cubicBezTo>
                  <a:pt x="5" y="80"/>
                  <a:pt x="14" y="82"/>
                  <a:pt x="17" y="83"/>
                </a:cubicBezTo>
                <a:cubicBezTo>
                  <a:pt x="18" y="83"/>
                  <a:pt x="19" y="84"/>
                  <a:pt x="19" y="85"/>
                </a:cubicBezTo>
                <a:cubicBezTo>
                  <a:pt x="19" y="88"/>
                  <a:pt x="22" y="96"/>
                  <a:pt x="25" y="99"/>
                </a:cubicBezTo>
                <a:cubicBezTo>
                  <a:pt x="30" y="104"/>
                  <a:pt x="35" y="106"/>
                  <a:pt x="40" y="106"/>
                </a:cubicBezTo>
                <a:cubicBezTo>
                  <a:pt x="46" y="106"/>
                  <a:pt x="49" y="101"/>
                  <a:pt x="50" y="96"/>
                </a:cubicBezTo>
                <a:cubicBezTo>
                  <a:pt x="50" y="95"/>
                  <a:pt x="51" y="94"/>
                  <a:pt x="52" y="94"/>
                </a:cubicBezTo>
                <a:cubicBezTo>
                  <a:pt x="58" y="94"/>
                  <a:pt x="64" y="89"/>
                  <a:pt x="67" y="85"/>
                </a:cubicBezTo>
                <a:cubicBezTo>
                  <a:pt x="69" y="81"/>
                  <a:pt x="69" y="78"/>
                  <a:pt x="68" y="76"/>
                </a:cubicBezTo>
                <a:cubicBezTo>
                  <a:pt x="68" y="75"/>
                  <a:pt x="68" y="74"/>
                  <a:pt x="69" y="73"/>
                </a:cubicBezTo>
                <a:cubicBezTo>
                  <a:pt x="69" y="73"/>
                  <a:pt x="70" y="73"/>
                  <a:pt x="71" y="73"/>
                </a:cubicBezTo>
                <a:cubicBezTo>
                  <a:pt x="74" y="74"/>
                  <a:pt x="76" y="74"/>
                  <a:pt x="78" y="74"/>
                </a:cubicBezTo>
                <a:cubicBezTo>
                  <a:pt x="85" y="74"/>
                  <a:pt x="89" y="69"/>
                  <a:pt x="89" y="65"/>
                </a:cubicBezTo>
                <a:cubicBezTo>
                  <a:pt x="90" y="64"/>
                  <a:pt x="91" y="63"/>
                  <a:pt x="92" y="63"/>
                </a:cubicBezTo>
                <a:cubicBezTo>
                  <a:pt x="97" y="63"/>
                  <a:pt x="100" y="63"/>
                  <a:pt x="104" y="63"/>
                </a:cubicBezTo>
                <a:cubicBezTo>
                  <a:pt x="122" y="63"/>
                  <a:pt x="129" y="58"/>
                  <a:pt x="129" y="47"/>
                </a:cubicBezTo>
                <a:cubicBezTo>
                  <a:pt x="129" y="38"/>
                  <a:pt x="123" y="28"/>
                  <a:pt x="112" y="19"/>
                </a:cubicBezTo>
                <a:cubicBezTo>
                  <a:pt x="100" y="10"/>
                  <a:pt x="85" y="5"/>
                  <a:pt x="70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3200">
              <a:latin charset="-122" panose="020b0503020204020204" pitchFamily="34" typeface="微软雅黑"/>
            </a:endParaRPr>
          </a:p>
        </p:txBody>
      </p:sp>
      <p:sp>
        <p:nvSpPr>
          <p:cNvPr id="11" name="Freeform 10"/>
          <p:cNvSpPr>
            <a:spLocks noEditPoints="1"/>
          </p:cNvSpPr>
          <p:nvPr/>
        </p:nvSpPr>
        <p:spPr bwMode="auto">
          <a:xfrm>
            <a:off x="2187761" y="2159195"/>
            <a:ext cx="170083" cy="171072"/>
          </a:xfrm>
          <a:custGeom>
            <a:gdLst>
              <a:gd fmla="*/ 23 w 46" name="T0"/>
              <a:gd fmla="*/ 46 h 46" name="T1"/>
              <a:gd fmla="*/ 46 w 46" name="T2"/>
              <a:gd fmla="*/ 23 h 46" name="T3"/>
              <a:gd fmla="*/ 23 w 46" name="T4"/>
              <a:gd fmla="*/ 0 h 46" name="T5"/>
              <a:gd fmla="*/ 0 w 46" name="T6"/>
              <a:gd fmla="*/ 23 h 46" name="T7"/>
              <a:gd fmla="*/ 23 w 46" name="T8"/>
              <a:gd fmla="*/ 46 h 46" name="T9"/>
              <a:gd fmla="*/ 23 w 46" name="T10"/>
              <a:gd fmla="*/ 5 h 46" name="T11"/>
              <a:gd fmla="*/ 41 w 46" name="T12"/>
              <a:gd fmla="*/ 23 h 46" name="T13"/>
              <a:gd fmla="*/ 23 w 46" name="T14"/>
              <a:gd fmla="*/ 42 h 46" name="T15"/>
              <a:gd fmla="*/ 4 w 46" name="T16"/>
              <a:gd fmla="*/ 23 h 46" name="T17"/>
              <a:gd fmla="*/ 23 w 46" name="T18"/>
              <a:gd fmla="*/ 5 h 46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46" w="46">
                <a:moveTo>
                  <a:pt x="23" y="46"/>
                </a:moveTo>
                <a:cubicBezTo>
                  <a:pt x="35" y="46"/>
                  <a:pt x="46" y="36"/>
                  <a:pt x="46" y="23"/>
                </a:cubicBezTo>
                <a:cubicBezTo>
                  <a:pt x="46" y="11"/>
                  <a:pt x="35" y="0"/>
                  <a:pt x="23" y="0"/>
                </a:cubicBezTo>
                <a:cubicBezTo>
                  <a:pt x="10" y="0"/>
                  <a:pt x="0" y="11"/>
                  <a:pt x="0" y="23"/>
                </a:cubicBezTo>
                <a:cubicBezTo>
                  <a:pt x="0" y="36"/>
                  <a:pt x="10" y="46"/>
                  <a:pt x="23" y="46"/>
                </a:cubicBezTo>
                <a:close/>
                <a:moveTo>
                  <a:pt x="23" y="5"/>
                </a:moveTo>
                <a:cubicBezTo>
                  <a:pt x="33" y="5"/>
                  <a:pt x="41" y="13"/>
                  <a:pt x="41" y="23"/>
                </a:cubicBezTo>
                <a:cubicBezTo>
                  <a:pt x="41" y="33"/>
                  <a:pt x="33" y="42"/>
                  <a:pt x="23" y="42"/>
                </a:cubicBezTo>
                <a:cubicBezTo>
                  <a:pt x="13" y="42"/>
                  <a:pt x="4" y="33"/>
                  <a:pt x="4" y="23"/>
                </a:cubicBezTo>
                <a:cubicBezTo>
                  <a:pt x="4" y="13"/>
                  <a:pt x="13" y="5"/>
                  <a:pt x="23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3200">
              <a:latin charset="-122" panose="020b0503020204020204" pitchFamily="34" typeface="微软雅黑"/>
            </a:endParaRPr>
          </a:p>
        </p:txBody>
      </p:sp>
      <p:sp>
        <p:nvSpPr>
          <p:cNvPr id="12" name="Freeform 11"/>
          <p:cNvSpPr>
            <a:spLocks noEditPoints="1"/>
          </p:cNvSpPr>
          <p:nvPr/>
        </p:nvSpPr>
        <p:spPr bwMode="auto">
          <a:xfrm>
            <a:off x="2047344" y="2349055"/>
            <a:ext cx="451907" cy="711975"/>
          </a:xfrm>
          <a:custGeom>
            <a:gdLst>
              <a:gd fmla="*/ 120 w 122" name="T0"/>
              <a:gd fmla="*/ 85 h 192" name="T1"/>
              <a:gd fmla="*/ 97 w 122" name="T2"/>
              <a:gd fmla="*/ 15 h 192" name="T3"/>
              <a:gd fmla="*/ 25 w 122" name="T4"/>
              <a:gd fmla="*/ 15 h 192" name="T5"/>
              <a:gd fmla="*/ 1 w 122" name="T6"/>
              <a:gd fmla="*/ 85 h 192" name="T7"/>
              <a:gd fmla="*/ 7 w 122" name="T8"/>
              <a:gd fmla="*/ 95 h 192" name="T9"/>
              <a:gd fmla="*/ 18 w 122" name="T10"/>
              <a:gd fmla="*/ 91 h 192" name="T11"/>
              <a:gd fmla="*/ 19 w 122" name="T12"/>
              <a:gd fmla="*/ 126 h 192" name="T13"/>
              <a:gd fmla="*/ 22 w 122" name="T14"/>
              <a:gd fmla="*/ 129 h 192" name="T15"/>
              <a:gd fmla="*/ 31 w 122" name="T16"/>
              <a:gd fmla="*/ 182 h 192" name="T17"/>
              <a:gd fmla="*/ 42 w 122" name="T18"/>
              <a:gd fmla="*/ 192 h 192" name="T19"/>
              <a:gd fmla="*/ 60 w 122" name="T20"/>
              <a:gd fmla="*/ 129 h 192" name="T21"/>
              <a:gd fmla="*/ 68 w 122" name="T22"/>
              <a:gd fmla="*/ 183 h 192" name="T23"/>
              <a:gd fmla="*/ 79 w 122" name="T24"/>
              <a:gd fmla="*/ 192 h 192" name="T25"/>
              <a:gd fmla="*/ 90 w 122" name="T26"/>
              <a:gd fmla="*/ 182 h 192" name="T27"/>
              <a:gd fmla="*/ 100 w 122" name="T28"/>
              <a:gd fmla="*/ 129 h 192" name="T29"/>
              <a:gd fmla="*/ 102 w 122" name="T30"/>
              <a:gd fmla="*/ 127 h 192" name="T31"/>
              <a:gd fmla="*/ 91 w 122" name="T32"/>
              <a:gd fmla="*/ 62 h 192" name="T33"/>
              <a:gd fmla="*/ 111 w 122" name="T34"/>
              <a:gd fmla="*/ 96 h 192" name="T35"/>
              <a:gd fmla="*/ 115 w 122" name="T36"/>
              <a:gd fmla="*/ 95 h 192" name="T37"/>
              <a:gd fmla="*/ 113 w 122" name="T38"/>
              <a:gd fmla="*/ 91 h 192" name="T39"/>
              <a:gd fmla="*/ 111 w 122" name="T40"/>
              <a:gd fmla="*/ 91 h 192" name="T41"/>
              <a:gd fmla="*/ 88 w 122" name="T42"/>
              <a:gd fmla="*/ 42 h 192" name="T43"/>
              <a:gd fmla="*/ 83 w 122" name="T44"/>
              <a:gd fmla="*/ 43 h 192" name="T45"/>
              <a:gd fmla="*/ 86 w 122" name="T46"/>
              <a:gd fmla="*/ 124 h 192" name="T47"/>
              <a:gd fmla="*/ 84 w 122" name="T48"/>
              <a:gd fmla="*/ 127 h 192" name="T49"/>
              <a:gd fmla="*/ 85 w 122" name="T50"/>
              <a:gd fmla="*/ 174 h 192" name="T51"/>
              <a:gd fmla="*/ 85 w 122" name="T52"/>
              <a:gd fmla="*/ 182 h 192" name="T53"/>
              <a:gd fmla="*/ 79 w 122" name="T54"/>
              <a:gd fmla="*/ 190 h 192" name="T55"/>
              <a:gd fmla="*/ 73 w 122" name="T56"/>
              <a:gd fmla="*/ 182 h 192" name="T57"/>
              <a:gd fmla="*/ 64 w 122" name="T58"/>
              <a:gd fmla="*/ 124 h 192" name="T59"/>
              <a:gd fmla="*/ 55 w 122" name="T60"/>
              <a:gd fmla="*/ 127 h 192" name="T61"/>
              <a:gd fmla="*/ 42 w 122" name="T62"/>
              <a:gd fmla="*/ 187 h 192" name="T63"/>
              <a:gd fmla="*/ 36 w 122" name="T64"/>
              <a:gd fmla="*/ 182 h 192" name="T65"/>
              <a:gd fmla="*/ 36 w 122" name="T66"/>
              <a:gd fmla="*/ 174 h 192" name="T67"/>
              <a:gd fmla="*/ 38 w 122" name="T68"/>
              <a:gd fmla="*/ 127 h 192" name="T69"/>
              <a:gd fmla="*/ 35 w 122" name="T70"/>
              <a:gd fmla="*/ 124 h 192" name="T71"/>
              <a:gd fmla="*/ 38 w 122" name="T72"/>
              <a:gd fmla="*/ 43 h 192" name="T73"/>
              <a:gd fmla="*/ 34 w 122" name="T74"/>
              <a:gd fmla="*/ 42 h 192" name="T75"/>
              <a:gd fmla="*/ 10 w 122" name="T76"/>
              <a:gd fmla="*/ 91 h 192" name="T77"/>
              <a:gd fmla="*/ 5 w 122" name="T78"/>
              <a:gd fmla="*/ 86 h 192" name="T79"/>
              <a:gd fmla="*/ 6 w 122" name="T80"/>
              <a:gd fmla="*/ 84 h 192" name="T81"/>
              <a:gd fmla="*/ 29 w 122" name="T82"/>
              <a:gd fmla="*/ 17 h 192" name="T83"/>
              <a:gd fmla="*/ 93 w 122" name="T84"/>
              <a:gd fmla="*/ 17 h 192" name="T85"/>
              <a:gd fmla="*/ 115 w 122" name="T86"/>
              <a:gd fmla="*/ 84 h 192" name="T87"/>
              <a:gd fmla="*/ 116 w 122" name="T88"/>
              <a:gd fmla="*/ 86 h 192" name="T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b="b" l="0" r="r" t="0"/>
            <a:pathLst>
              <a:path h="192" w="122">
                <a:moveTo>
                  <a:pt x="121" y="85"/>
                </a:moveTo>
                <a:cubicBezTo>
                  <a:pt x="121" y="85"/>
                  <a:pt x="121" y="85"/>
                  <a:pt x="120" y="85"/>
                </a:cubicBezTo>
                <a:cubicBezTo>
                  <a:pt x="120" y="84"/>
                  <a:pt x="119" y="81"/>
                  <a:pt x="118" y="76"/>
                </a:cubicBezTo>
                <a:cubicBezTo>
                  <a:pt x="112" y="59"/>
                  <a:pt x="100" y="22"/>
                  <a:pt x="97" y="15"/>
                </a:cubicBezTo>
                <a:cubicBezTo>
                  <a:pt x="92" y="5"/>
                  <a:pt x="81" y="0"/>
                  <a:pt x="61" y="0"/>
                </a:cubicBezTo>
                <a:cubicBezTo>
                  <a:pt x="40" y="0"/>
                  <a:pt x="30" y="5"/>
                  <a:pt x="25" y="15"/>
                </a:cubicBezTo>
                <a:cubicBezTo>
                  <a:pt x="22" y="22"/>
                  <a:pt x="9" y="59"/>
                  <a:pt x="4" y="76"/>
                </a:cubicBezTo>
                <a:cubicBezTo>
                  <a:pt x="2" y="81"/>
                  <a:pt x="1" y="84"/>
                  <a:pt x="1" y="85"/>
                </a:cubicBezTo>
                <a:cubicBezTo>
                  <a:pt x="1" y="85"/>
                  <a:pt x="1" y="85"/>
                  <a:pt x="1" y="85"/>
                </a:cubicBezTo>
                <a:cubicBezTo>
                  <a:pt x="0" y="89"/>
                  <a:pt x="2" y="94"/>
                  <a:pt x="7" y="95"/>
                </a:cubicBezTo>
                <a:cubicBezTo>
                  <a:pt x="8" y="96"/>
                  <a:pt x="9" y="96"/>
                  <a:pt x="10" y="96"/>
                </a:cubicBezTo>
                <a:cubicBezTo>
                  <a:pt x="14" y="96"/>
                  <a:pt x="17" y="94"/>
                  <a:pt x="18" y="91"/>
                </a:cubicBezTo>
                <a:cubicBezTo>
                  <a:pt x="30" y="62"/>
                  <a:pt x="30" y="62"/>
                  <a:pt x="30" y="62"/>
                </a:cubicBezTo>
                <a:cubicBezTo>
                  <a:pt x="19" y="126"/>
                  <a:pt x="19" y="126"/>
                  <a:pt x="19" y="126"/>
                </a:cubicBezTo>
                <a:cubicBezTo>
                  <a:pt x="19" y="127"/>
                  <a:pt x="20" y="128"/>
                  <a:pt x="20" y="128"/>
                </a:cubicBezTo>
                <a:cubicBezTo>
                  <a:pt x="20" y="129"/>
                  <a:pt x="21" y="129"/>
                  <a:pt x="22" y="129"/>
                </a:cubicBezTo>
                <a:cubicBezTo>
                  <a:pt x="33" y="129"/>
                  <a:pt x="33" y="129"/>
                  <a:pt x="33" y="129"/>
                </a:cubicBezTo>
                <a:cubicBezTo>
                  <a:pt x="32" y="145"/>
                  <a:pt x="31" y="180"/>
                  <a:pt x="31" y="182"/>
                </a:cubicBezTo>
                <a:cubicBezTo>
                  <a:pt x="31" y="182"/>
                  <a:pt x="31" y="183"/>
                  <a:pt x="31" y="183"/>
                </a:cubicBezTo>
                <a:cubicBezTo>
                  <a:pt x="32" y="188"/>
                  <a:pt x="37" y="192"/>
                  <a:pt x="42" y="192"/>
                </a:cubicBezTo>
                <a:cubicBezTo>
                  <a:pt x="48" y="192"/>
                  <a:pt x="53" y="188"/>
                  <a:pt x="53" y="183"/>
                </a:cubicBezTo>
                <a:cubicBezTo>
                  <a:pt x="60" y="129"/>
                  <a:pt x="60" y="129"/>
                  <a:pt x="60" y="129"/>
                </a:cubicBezTo>
                <a:cubicBezTo>
                  <a:pt x="62" y="129"/>
                  <a:pt x="62" y="129"/>
                  <a:pt x="62" y="129"/>
                </a:cubicBezTo>
                <a:cubicBezTo>
                  <a:pt x="68" y="183"/>
                  <a:pt x="68" y="183"/>
                  <a:pt x="68" y="183"/>
                </a:cubicBezTo>
                <a:cubicBezTo>
                  <a:pt x="68" y="188"/>
                  <a:pt x="73" y="192"/>
                  <a:pt x="79" y="192"/>
                </a:cubicBezTo>
                <a:cubicBezTo>
                  <a:pt x="79" y="192"/>
                  <a:pt x="79" y="192"/>
                  <a:pt x="79" y="192"/>
                </a:cubicBezTo>
                <a:cubicBezTo>
                  <a:pt x="85" y="192"/>
                  <a:pt x="90" y="188"/>
                  <a:pt x="90" y="183"/>
                </a:cubicBezTo>
                <a:cubicBezTo>
                  <a:pt x="90" y="183"/>
                  <a:pt x="90" y="182"/>
                  <a:pt x="90" y="182"/>
                </a:cubicBezTo>
                <a:cubicBezTo>
                  <a:pt x="90" y="180"/>
                  <a:pt x="89" y="145"/>
                  <a:pt x="89" y="129"/>
                </a:cubicBezTo>
                <a:cubicBezTo>
                  <a:pt x="100" y="129"/>
                  <a:pt x="100" y="129"/>
                  <a:pt x="100" y="129"/>
                </a:cubicBezTo>
                <a:cubicBezTo>
                  <a:pt x="100" y="129"/>
                  <a:pt x="100" y="129"/>
                  <a:pt x="100" y="129"/>
                </a:cubicBezTo>
                <a:cubicBezTo>
                  <a:pt x="101" y="129"/>
                  <a:pt x="102" y="128"/>
                  <a:pt x="102" y="127"/>
                </a:cubicBezTo>
                <a:cubicBezTo>
                  <a:pt x="102" y="127"/>
                  <a:pt x="102" y="126"/>
                  <a:pt x="102" y="126"/>
                </a:cubicBezTo>
                <a:cubicBezTo>
                  <a:pt x="91" y="62"/>
                  <a:pt x="91" y="62"/>
                  <a:pt x="91" y="62"/>
                </a:cubicBezTo>
                <a:cubicBezTo>
                  <a:pt x="104" y="91"/>
                  <a:pt x="104" y="91"/>
                  <a:pt x="104" y="91"/>
                </a:cubicBezTo>
                <a:cubicBezTo>
                  <a:pt x="105" y="94"/>
                  <a:pt x="108" y="96"/>
                  <a:pt x="111" y="96"/>
                </a:cubicBezTo>
                <a:cubicBezTo>
                  <a:pt x="111" y="96"/>
                  <a:pt x="111" y="96"/>
                  <a:pt x="111" y="96"/>
                </a:cubicBezTo>
                <a:cubicBezTo>
                  <a:pt x="112" y="96"/>
                  <a:pt x="114" y="96"/>
                  <a:pt x="115" y="95"/>
                </a:cubicBezTo>
                <a:cubicBezTo>
                  <a:pt x="119" y="94"/>
                  <a:pt x="122" y="89"/>
                  <a:pt x="121" y="85"/>
                </a:cubicBezTo>
                <a:close/>
                <a:moveTo>
                  <a:pt x="113" y="91"/>
                </a:moveTo>
                <a:cubicBezTo>
                  <a:pt x="112" y="91"/>
                  <a:pt x="112" y="91"/>
                  <a:pt x="111" y="91"/>
                </a:cubicBezTo>
                <a:cubicBezTo>
                  <a:pt x="111" y="91"/>
                  <a:pt x="111" y="91"/>
                  <a:pt x="111" y="91"/>
                </a:cubicBezTo>
                <a:cubicBezTo>
                  <a:pt x="110" y="91"/>
                  <a:pt x="108" y="91"/>
                  <a:pt x="108" y="89"/>
                </a:cubicBezTo>
                <a:cubicBezTo>
                  <a:pt x="88" y="42"/>
                  <a:pt x="88" y="42"/>
                  <a:pt x="88" y="42"/>
                </a:cubicBezTo>
                <a:cubicBezTo>
                  <a:pt x="87" y="41"/>
                  <a:pt x="86" y="40"/>
                  <a:pt x="85" y="41"/>
                </a:cubicBezTo>
                <a:cubicBezTo>
                  <a:pt x="84" y="41"/>
                  <a:pt x="83" y="42"/>
                  <a:pt x="83" y="43"/>
                </a:cubicBezTo>
                <a:cubicBezTo>
                  <a:pt x="97" y="124"/>
                  <a:pt x="97" y="124"/>
                  <a:pt x="97" y="124"/>
                </a:cubicBezTo>
                <a:cubicBezTo>
                  <a:pt x="86" y="124"/>
                  <a:pt x="86" y="124"/>
                  <a:pt x="86" y="124"/>
                </a:cubicBezTo>
                <a:cubicBezTo>
                  <a:pt x="86" y="124"/>
                  <a:pt x="85" y="125"/>
                  <a:pt x="84" y="125"/>
                </a:cubicBezTo>
                <a:cubicBezTo>
                  <a:pt x="84" y="126"/>
                  <a:pt x="84" y="126"/>
                  <a:pt x="84" y="127"/>
                </a:cubicBezTo>
                <a:cubicBezTo>
                  <a:pt x="84" y="127"/>
                  <a:pt x="84" y="141"/>
                  <a:pt x="85" y="155"/>
                </a:cubicBezTo>
                <a:cubicBezTo>
                  <a:pt x="85" y="162"/>
                  <a:pt x="85" y="169"/>
                  <a:pt x="85" y="174"/>
                </a:cubicBezTo>
                <a:cubicBezTo>
                  <a:pt x="85" y="179"/>
                  <a:pt x="85" y="181"/>
                  <a:pt x="85" y="182"/>
                </a:cubicBezTo>
                <a:cubicBezTo>
                  <a:pt x="85" y="182"/>
                  <a:pt x="85" y="182"/>
                  <a:pt x="85" y="182"/>
                </a:cubicBezTo>
                <a:cubicBezTo>
                  <a:pt x="85" y="185"/>
                  <a:pt x="82" y="187"/>
                  <a:pt x="79" y="187"/>
                </a:cubicBezTo>
                <a:cubicBezTo>
                  <a:pt x="79" y="190"/>
                  <a:pt x="79" y="190"/>
                  <a:pt x="79" y="190"/>
                </a:cubicBezTo>
                <a:cubicBezTo>
                  <a:pt x="79" y="187"/>
                  <a:pt x="79" y="187"/>
                  <a:pt x="79" y="187"/>
                </a:cubicBezTo>
                <a:cubicBezTo>
                  <a:pt x="76" y="187"/>
                  <a:pt x="73" y="185"/>
                  <a:pt x="73" y="182"/>
                </a:cubicBezTo>
                <a:cubicBezTo>
                  <a:pt x="66" y="127"/>
                  <a:pt x="66" y="127"/>
                  <a:pt x="66" y="127"/>
                </a:cubicBezTo>
                <a:cubicBezTo>
                  <a:pt x="66" y="125"/>
                  <a:pt x="65" y="124"/>
                  <a:pt x="64" y="124"/>
                </a:cubicBezTo>
                <a:cubicBezTo>
                  <a:pt x="58" y="124"/>
                  <a:pt x="58" y="124"/>
                  <a:pt x="58" y="124"/>
                </a:cubicBezTo>
                <a:cubicBezTo>
                  <a:pt x="56" y="124"/>
                  <a:pt x="55" y="125"/>
                  <a:pt x="55" y="127"/>
                </a:cubicBezTo>
                <a:cubicBezTo>
                  <a:pt x="49" y="182"/>
                  <a:pt x="49" y="182"/>
                  <a:pt x="49" y="182"/>
                </a:cubicBezTo>
                <a:cubicBezTo>
                  <a:pt x="49" y="185"/>
                  <a:pt x="46" y="187"/>
                  <a:pt x="42" y="187"/>
                </a:cubicBezTo>
                <a:cubicBezTo>
                  <a:pt x="39" y="187"/>
                  <a:pt x="36" y="185"/>
                  <a:pt x="36" y="182"/>
                </a:cubicBezTo>
                <a:cubicBezTo>
                  <a:pt x="36" y="182"/>
                  <a:pt x="36" y="182"/>
                  <a:pt x="36" y="182"/>
                </a:cubicBezTo>
                <a:cubicBezTo>
                  <a:pt x="36" y="182"/>
                  <a:pt x="36" y="181"/>
                  <a:pt x="36" y="180"/>
                </a:cubicBezTo>
                <a:cubicBezTo>
                  <a:pt x="36" y="179"/>
                  <a:pt x="36" y="176"/>
                  <a:pt x="36" y="174"/>
                </a:cubicBezTo>
                <a:cubicBezTo>
                  <a:pt x="36" y="169"/>
                  <a:pt x="37" y="162"/>
                  <a:pt x="37" y="155"/>
                </a:cubicBezTo>
                <a:cubicBezTo>
                  <a:pt x="37" y="141"/>
                  <a:pt x="38" y="127"/>
                  <a:pt x="38" y="127"/>
                </a:cubicBezTo>
                <a:cubicBezTo>
                  <a:pt x="38" y="126"/>
                  <a:pt x="37" y="126"/>
                  <a:pt x="37" y="125"/>
                </a:cubicBezTo>
                <a:cubicBezTo>
                  <a:pt x="36" y="125"/>
                  <a:pt x="36" y="124"/>
                  <a:pt x="35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38" y="43"/>
                  <a:pt x="38" y="43"/>
                  <a:pt x="38" y="43"/>
                </a:cubicBezTo>
                <a:cubicBezTo>
                  <a:pt x="38" y="42"/>
                  <a:pt x="38" y="41"/>
                  <a:pt x="36" y="41"/>
                </a:cubicBezTo>
                <a:cubicBezTo>
                  <a:pt x="35" y="40"/>
                  <a:pt x="34" y="41"/>
                  <a:pt x="34" y="42"/>
                </a:cubicBezTo>
                <a:cubicBezTo>
                  <a:pt x="14" y="89"/>
                  <a:pt x="14" y="89"/>
                  <a:pt x="14" y="89"/>
                </a:cubicBezTo>
                <a:cubicBezTo>
                  <a:pt x="13" y="91"/>
                  <a:pt x="12" y="91"/>
                  <a:pt x="10" y="91"/>
                </a:cubicBezTo>
                <a:cubicBezTo>
                  <a:pt x="9" y="91"/>
                  <a:pt x="9" y="91"/>
                  <a:pt x="8" y="91"/>
                </a:cubicBezTo>
                <a:cubicBezTo>
                  <a:pt x="6" y="90"/>
                  <a:pt x="5" y="88"/>
                  <a:pt x="5" y="86"/>
                </a:cubicBezTo>
                <a:cubicBezTo>
                  <a:pt x="5" y="86"/>
                  <a:pt x="5" y="86"/>
                  <a:pt x="5" y="86"/>
                </a:cubicBezTo>
                <a:cubicBezTo>
                  <a:pt x="6" y="86"/>
                  <a:pt x="6" y="85"/>
                  <a:pt x="6" y="84"/>
                </a:cubicBezTo>
                <a:cubicBezTo>
                  <a:pt x="7" y="83"/>
                  <a:pt x="7" y="81"/>
                  <a:pt x="8" y="78"/>
                </a:cubicBezTo>
                <a:cubicBezTo>
                  <a:pt x="13" y="62"/>
                  <a:pt x="26" y="23"/>
                  <a:pt x="29" y="17"/>
                </a:cubicBezTo>
                <a:cubicBezTo>
                  <a:pt x="32" y="11"/>
                  <a:pt x="38" y="5"/>
                  <a:pt x="61" y="5"/>
                </a:cubicBezTo>
                <a:cubicBezTo>
                  <a:pt x="84" y="5"/>
                  <a:pt x="90" y="11"/>
                  <a:pt x="93" y="17"/>
                </a:cubicBezTo>
                <a:cubicBezTo>
                  <a:pt x="96" y="23"/>
                  <a:pt x="108" y="62"/>
                  <a:pt x="113" y="78"/>
                </a:cubicBezTo>
                <a:cubicBezTo>
                  <a:pt x="114" y="80"/>
                  <a:pt x="115" y="83"/>
                  <a:pt x="115" y="84"/>
                </a:cubicBezTo>
                <a:cubicBezTo>
                  <a:pt x="116" y="85"/>
                  <a:pt x="116" y="86"/>
                  <a:pt x="116" y="86"/>
                </a:cubicBezTo>
                <a:cubicBezTo>
                  <a:pt x="116" y="86"/>
                  <a:pt x="116" y="86"/>
                  <a:pt x="116" y="86"/>
                </a:cubicBezTo>
                <a:cubicBezTo>
                  <a:pt x="117" y="88"/>
                  <a:pt x="115" y="90"/>
                  <a:pt x="113" y="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3200">
              <a:latin charset="-122" panose="020b0503020204020204" pitchFamily="34" typeface="微软雅黑"/>
            </a:endParaRPr>
          </a:p>
        </p:txBody>
      </p:sp>
      <p:sp>
        <p:nvSpPr>
          <p:cNvPr id="13" name="Freeform 12"/>
          <p:cNvSpPr>
            <a:spLocks noEditPoints="1"/>
          </p:cNvSpPr>
          <p:nvPr/>
        </p:nvSpPr>
        <p:spPr bwMode="auto">
          <a:xfrm>
            <a:off x="2210505" y="2400475"/>
            <a:ext cx="121629" cy="177994"/>
          </a:xfrm>
          <a:custGeom>
            <a:gdLst>
              <a:gd fmla="*/ 27 w 33" name="T0"/>
              <a:gd fmla="*/ 0 h 48" name="T1"/>
              <a:gd fmla="*/ 21 w 33" name="T2"/>
              <a:gd fmla="*/ 6 h 48" name="T3"/>
              <a:gd fmla="*/ 25 w 33" name="T4"/>
              <a:gd fmla="*/ 11 h 48" name="T5"/>
              <a:gd fmla="*/ 17 w 33" name="T6"/>
              <a:gd fmla="*/ 22 h 48" name="T7"/>
              <a:gd fmla="*/ 9 w 33" name="T8"/>
              <a:gd fmla="*/ 11 h 48" name="T9"/>
              <a:gd fmla="*/ 13 w 33" name="T10"/>
              <a:gd fmla="*/ 6 h 48" name="T11"/>
              <a:gd fmla="*/ 6 w 33" name="T12"/>
              <a:gd fmla="*/ 0 h 48" name="T13"/>
              <a:gd fmla="*/ 0 w 33" name="T14"/>
              <a:gd fmla="*/ 6 h 48" name="T15"/>
              <a:gd fmla="*/ 4 w 33" name="T16"/>
              <a:gd fmla="*/ 11 h 48" name="T17"/>
              <a:gd fmla="*/ 14 w 33" name="T18"/>
              <a:gd fmla="*/ 26 h 48" name="T19"/>
              <a:gd fmla="*/ 14 w 33" name="T20"/>
              <a:gd fmla="*/ 37 h 48" name="T21"/>
              <a:gd fmla="*/ 11 w 33" name="T22"/>
              <a:gd fmla="*/ 42 h 48" name="T23"/>
              <a:gd fmla="*/ 17 w 33" name="T24"/>
              <a:gd fmla="*/ 48 h 48" name="T25"/>
              <a:gd fmla="*/ 23 w 33" name="T26"/>
              <a:gd fmla="*/ 42 h 48" name="T27"/>
              <a:gd fmla="*/ 19 w 33" name="T28"/>
              <a:gd fmla="*/ 37 h 48" name="T29"/>
              <a:gd fmla="*/ 19 w 33" name="T30"/>
              <a:gd fmla="*/ 26 h 48" name="T31"/>
              <a:gd fmla="*/ 29 w 33" name="T32"/>
              <a:gd fmla="*/ 11 h 48" name="T33"/>
              <a:gd fmla="*/ 33 w 33" name="T34"/>
              <a:gd fmla="*/ 6 h 48" name="T35"/>
              <a:gd fmla="*/ 27 w 33" name="T36"/>
              <a:gd fmla="*/ 0 h 48" name="T37"/>
              <a:gd fmla="*/ 6 w 33" name="T38"/>
              <a:gd fmla="*/ 4 h 48" name="T39"/>
              <a:gd fmla="*/ 8 w 33" name="T40"/>
              <a:gd fmla="*/ 6 h 48" name="T41"/>
              <a:gd fmla="*/ 6 w 33" name="T42"/>
              <a:gd fmla="*/ 7 h 48" name="T43"/>
              <a:gd fmla="*/ 5 w 33" name="T44"/>
              <a:gd fmla="*/ 6 h 48" name="T45"/>
              <a:gd fmla="*/ 6 w 33" name="T46"/>
              <a:gd fmla="*/ 4 h 48" name="T47"/>
              <a:gd fmla="*/ 17 w 33" name="T48"/>
              <a:gd fmla="*/ 44 h 48" name="T49"/>
              <a:gd fmla="*/ 15 w 33" name="T50"/>
              <a:gd fmla="*/ 42 h 48" name="T51"/>
              <a:gd fmla="*/ 17 w 33" name="T52"/>
              <a:gd fmla="*/ 41 h 48" name="T53"/>
              <a:gd fmla="*/ 18 w 33" name="T54"/>
              <a:gd fmla="*/ 42 h 48" name="T55"/>
              <a:gd fmla="*/ 17 w 33" name="T56"/>
              <a:gd fmla="*/ 44 h 48" name="T57"/>
              <a:gd fmla="*/ 27 w 33" name="T58"/>
              <a:gd fmla="*/ 4 h 48" name="T59"/>
              <a:gd fmla="*/ 28 w 33" name="T60"/>
              <a:gd fmla="*/ 6 h 48" name="T61"/>
              <a:gd fmla="*/ 27 w 33" name="T62"/>
              <a:gd fmla="*/ 7 h 48" name="T63"/>
              <a:gd fmla="*/ 26 w 33" name="T64"/>
              <a:gd fmla="*/ 6 h 48" name="T65"/>
              <a:gd fmla="*/ 27 w 33" name="T66"/>
              <a:gd fmla="*/ 4 h 48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48" w="33">
                <a:moveTo>
                  <a:pt x="27" y="0"/>
                </a:moveTo>
                <a:cubicBezTo>
                  <a:pt x="24" y="0"/>
                  <a:pt x="21" y="2"/>
                  <a:pt x="21" y="6"/>
                </a:cubicBezTo>
                <a:cubicBezTo>
                  <a:pt x="21" y="8"/>
                  <a:pt x="22" y="10"/>
                  <a:pt x="25" y="11"/>
                </a:cubicBezTo>
                <a:cubicBezTo>
                  <a:pt x="24" y="17"/>
                  <a:pt x="21" y="22"/>
                  <a:pt x="17" y="22"/>
                </a:cubicBezTo>
                <a:cubicBezTo>
                  <a:pt x="13" y="22"/>
                  <a:pt x="9" y="17"/>
                  <a:pt x="9" y="11"/>
                </a:cubicBezTo>
                <a:cubicBezTo>
                  <a:pt x="11" y="10"/>
                  <a:pt x="13" y="8"/>
                  <a:pt x="13" y="6"/>
                </a:cubicBezTo>
                <a:cubicBezTo>
                  <a:pt x="13" y="2"/>
                  <a:pt x="10" y="0"/>
                  <a:pt x="6" y="0"/>
                </a:cubicBezTo>
                <a:cubicBezTo>
                  <a:pt x="3" y="0"/>
                  <a:pt x="0" y="2"/>
                  <a:pt x="0" y="6"/>
                </a:cubicBezTo>
                <a:cubicBezTo>
                  <a:pt x="0" y="8"/>
                  <a:pt x="2" y="10"/>
                  <a:pt x="4" y="11"/>
                </a:cubicBezTo>
                <a:cubicBezTo>
                  <a:pt x="5" y="19"/>
                  <a:pt x="9" y="25"/>
                  <a:pt x="14" y="26"/>
                </a:cubicBezTo>
                <a:cubicBezTo>
                  <a:pt x="14" y="37"/>
                  <a:pt x="14" y="37"/>
                  <a:pt x="14" y="37"/>
                </a:cubicBezTo>
                <a:cubicBezTo>
                  <a:pt x="12" y="38"/>
                  <a:pt x="11" y="40"/>
                  <a:pt x="11" y="42"/>
                </a:cubicBezTo>
                <a:cubicBezTo>
                  <a:pt x="11" y="46"/>
                  <a:pt x="13" y="48"/>
                  <a:pt x="17" y="48"/>
                </a:cubicBezTo>
                <a:cubicBezTo>
                  <a:pt x="20" y="48"/>
                  <a:pt x="23" y="46"/>
                  <a:pt x="23" y="42"/>
                </a:cubicBezTo>
                <a:cubicBezTo>
                  <a:pt x="23" y="40"/>
                  <a:pt x="21" y="38"/>
                  <a:pt x="19" y="37"/>
                </a:cubicBezTo>
                <a:cubicBezTo>
                  <a:pt x="19" y="26"/>
                  <a:pt x="19" y="26"/>
                  <a:pt x="19" y="26"/>
                </a:cubicBezTo>
                <a:cubicBezTo>
                  <a:pt x="25" y="25"/>
                  <a:pt x="29" y="19"/>
                  <a:pt x="29" y="11"/>
                </a:cubicBezTo>
                <a:cubicBezTo>
                  <a:pt x="31" y="10"/>
                  <a:pt x="33" y="8"/>
                  <a:pt x="33" y="6"/>
                </a:cubicBezTo>
                <a:cubicBezTo>
                  <a:pt x="33" y="2"/>
                  <a:pt x="30" y="0"/>
                  <a:pt x="27" y="0"/>
                </a:cubicBezTo>
                <a:close/>
                <a:moveTo>
                  <a:pt x="6" y="4"/>
                </a:moveTo>
                <a:cubicBezTo>
                  <a:pt x="7" y="4"/>
                  <a:pt x="8" y="5"/>
                  <a:pt x="8" y="6"/>
                </a:cubicBezTo>
                <a:cubicBezTo>
                  <a:pt x="8" y="7"/>
                  <a:pt x="7" y="7"/>
                  <a:pt x="6" y="7"/>
                </a:cubicBezTo>
                <a:cubicBezTo>
                  <a:pt x="6" y="7"/>
                  <a:pt x="5" y="7"/>
                  <a:pt x="5" y="6"/>
                </a:cubicBezTo>
                <a:cubicBezTo>
                  <a:pt x="5" y="5"/>
                  <a:pt x="6" y="4"/>
                  <a:pt x="6" y="4"/>
                </a:cubicBezTo>
                <a:close/>
                <a:moveTo>
                  <a:pt x="17" y="44"/>
                </a:moveTo>
                <a:cubicBezTo>
                  <a:pt x="16" y="44"/>
                  <a:pt x="15" y="43"/>
                  <a:pt x="15" y="42"/>
                </a:cubicBezTo>
                <a:cubicBezTo>
                  <a:pt x="15" y="42"/>
                  <a:pt x="16" y="41"/>
                  <a:pt x="17" y="41"/>
                </a:cubicBezTo>
                <a:cubicBezTo>
                  <a:pt x="17" y="41"/>
                  <a:pt x="18" y="42"/>
                  <a:pt x="18" y="42"/>
                </a:cubicBezTo>
                <a:cubicBezTo>
                  <a:pt x="18" y="43"/>
                  <a:pt x="17" y="44"/>
                  <a:pt x="17" y="44"/>
                </a:cubicBezTo>
                <a:close/>
                <a:moveTo>
                  <a:pt x="27" y="4"/>
                </a:moveTo>
                <a:cubicBezTo>
                  <a:pt x="28" y="4"/>
                  <a:pt x="28" y="5"/>
                  <a:pt x="28" y="6"/>
                </a:cubicBezTo>
                <a:cubicBezTo>
                  <a:pt x="28" y="7"/>
                  <a:pt x="28" y="7"/>
                  <a:pt x="27" y="7"/>
                </a:cubicBezTo>
                <a:cubicBezTo>
                  <a:pt x="26" y="7"/>
                  <a:pt x="26" y="7"/>
                  <a:pt x="26" y="6"/>
                </a:cubicBezTo>
                <a:cubicBezTo>
                  <a:pt x="26" y="5"/>
                  <a:pt x="26" y="4"/>
                  <a:pt x="27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3200">
              <a:latin typeface="+mn-lt"/>
            </a:endParaRPr>
          </a:p>
        </p:txBody>
      </p:sp>
      <p:sp>
        <p:nvSpPr>
          <p:cNvPr id="24" name="Freeform 5"/>
          <p:cNvSpPr>
            <a:spLocks noEditPoints="1"/>
          </p:cNvSpPr>
          <p:nvPr/>
        </p:nvSpPr>
        <p:spPr bwMode="auto">
          <a:xfrm>
            <a:off x="5706455" y="2208263"/>
            <a:ext cx="840051" cy="803699"/>
          </a:xfrm>
          <a:custGeom>
            <a:gdLst>
              <a:gd fmla="*/ 604 w 638" name="T0"/>
              <a:gd fmla="*/ 449 h 612" name="T1"/>
              <a:gd fmla="*/ 594 w 638" name="T2"/>
              <a:gd fmla="*/ 449 h 612" name="T3"/>
              <a:gd fmla="*/ 543 w 638" name="T4"/>
              <a:gd fmla="*/ 205 h 612" name="T5"/>
              <a:gd fmla="*/ 514 w 638" name="T6"/>
              <a:gd fmla="*/ 183 h 612" name="T7"/>
              <a:gd fmla="*/ 494 w 638" name="T8"/>
              <a:gd fmla="*/ 183 h 612" name="T9"/>
              <a:gd fmla="*/ 494 w 638" name="T10"/>
              <a:gd fmla="*/ 131 h 612" name="T11"/>
              <a:gd fmla="*/ 522 w 638" name="T12"/>
              <a:gd fmla="*/ 131 h 612" name="T13"/>
              <a:gd fmla="*/ 554 w 638" name="T14"/>
              <a:gd fmla="*/ 99 h 612" name="T15"/>
              <a:gd fmla="*/ 554 w 638" name="T16"/>
              <a:gd fmla="*/ 32 h 612" name="T17"/>
              <a:gd fmla="*/ 522 w 638" name="T18"/>
              <a:gd fmla="*/ 0 h 612" name="T19"/>
              <a:gd fmla="*/ 269 w 638" name="T20"/>
              <a:gd fmla="*/ 0 h 612" name="T21"/>
              <a:gd fmla="*/ 237 w 638" name="T22"/>
              <a:gd fmla="*/ 32 h 612" name="T23"/>
              <a:gd fmla="*/ 237 w 638" name="T24"/>
              <a:gd fmla="*/ 99 h 612" name="T25"/>
              <a:gd fmla="*/ 269 w 638" name="T26"/>
              <a:gd fmla="*/ 131 h 612" name="T27"/>
              <a:gd fmla="*/ 433 w 638" name="T28"/>
              <a:gd fmla="*/ 131 h 612" name="T29"/>
              <a:gd fmla="*/ 433 w 638" name="T30"/>
              <a:gd fmla="*/ 183 h 612" name="T31"/>
              <a:gd fmla="*/ 124 w 638" name="T32"/>
              <a:gd fmla="*/ 183 h 612" name="T33"/>
              <a:gd fmla="*/ 95 w 638" name="T34"/>
              <a:gd fmla="*/ 205 h 612" name="T35"/>
              <a:gd fmla="*/ 44 w 638" name="T36"/>
              <a:gd fmla="*/ 449 h 612" name="T37"/>
              <a:gd fmla="*/ 35 w 638" name="T38"/>
              <a:gd fmla="*/ 449 h 612" name="T39"/>
              <a:gd fmla="*/ 0 w 638" name="T40"/>
              <a:gd fmla="*/ 484 h 612" name="T41"/>
              <a:gd fmla="*/ 0 w 638" name="T42"/>
              <a:gd fmla="*/ 578 h 612" name="T43"/>
              <a:gd fmla="*/ 35 w 638" name="T44"/>
              <a:gd fmla="*/ 612 h 612" name="T45"/>
              <a:gd fmla="*/ 604 w 638" name="T46"/>
              <a:gd fmla="*/ 612 h 612" name="T47"/>
              <a:gd fmla="*/ 638 w 638" name="T48"/>
              <a:gd fmla="*/ 578 h 612" name="T49"/>
              <a:gd fmla="*/ 638 w 638" name="T50"/>
              <a:gd fmla="*/ 484 h 612" name="T51"/>
              <a:gd fmla="*/ 604 w 638" name="T52"/>
              <a:gd fmla="*/ 449 h 612" name="T53"/>
              <a:gd fmla="*/ 251 w 638" name="T54"/>
              <a:gd fmla="*/ 99 h 612" name="T55"/>
              <a:gd fmla="*/ 251 w 638" name="T56"/>
              <a:gd fmla="*/ 32 h 612" name="T57"/>
              <a:gd fmla="*/ 269 w 638" name="T58"/>
              <a:gd fmla="*/ 14 h 612" name="T59"/>
              <a:gd fmla="*/ 522 w 638" name="T60"/>
              <a:gd fmla="*/ 14 h 612" name="T61"/>
              <a:gd fmla="*/ 540 w 638" name="T62"/>
              <a:gd fmla="*/ 32 h 612" name="T63"/>
              <a:gd fmla="*/ 540 w 638" name="T64"/>
              <a:gd fmla="*/ 99 h 612" name="T65"/>
              <a:gd fmla="*/ 522 w 638" name="T66"/>
              <a:gd fmla="*/ 117 h 612" name="T67"/>
              <a:gd fmla="*/ 269 w 638" name="T68"/>
              <a:gd fmla="*/ 117 h 612" name="T69"/>
              <a:gd fmla="*/ 251 w 638" name="T70"/>
              <a:gd fmla="*/ 99 h 612" name="T71"/>
              <a:gd fmla="*/ 447 w 638" name="T72"/>
              <a:gd fmla="*/ 131 h 612" name="T73"/>
              <a:gd fmla="*/ 480 w 638" name="T74"/>
              <a:gd fmla="*/ 131 h 612" name="T75"/>
              <a:gd fmla="*/ 480 w 638" name="T76"/>
              <a:gd fmla="*/ 183 h 612" name="T77"/>
              <a:gd fmla="*/ 447 w 638" name="T78"/>
              <a:gd fmla="*/ 183 h 612" name="T79"/>
              <a:gd fmla="*/ 447 w 638" name="T80"/>
              <a:gd fmla="*/ 131 h 612" name="T81"/>
              <a:gd fmla="*/ 624 w 638" name="T82"/>
              <a:gd fmla="*/ 578 h 612" name="T83"/>
              <a:gd fmla="*/ 604 w 638" name="T84"/>
              <a:gd fmla="*/ 598 h 612" name="T85"/>
              <a:gd fmla="*/ 35 w 638" name="T86"/>
              <a:gd fmla="*/ 598 h 612" name="T87"/>
              <a:gd fmla="*/ 14 w 638" name="T88"/>
              <a:gd fmla="*/ 578 h 612" name="T89"/>
              <a:gd fmla="*/ 14 w 638" name="T90"/>
              <a:gd fmla="*/ 484 h 612" name="T91"/>
              <a:gd fmla="*/ 35 w 638" name="T92"/>
              <a:gd fmla="*/ 463 h 612" name="T93"/>
              <a:gd fmla="*/ 50 w 638" name="T94"/>
              <a:gd fmla="*/ 463 h 612" name="T95"/>
              <a:gd fmla="*/ 57 w 638" name="T96"/>
              <a:gd fmla="*/ 458 h 612" name="T97"/>
              <a:gd fmla="*/ 109 w 638" name="T98"/>
              <a:gd fmla="*/ 208 h 612" name="T99"/>
              <a:gd fmla="*/ 124 w 638" name="T100"/>
              <a:gd fmla="*/ 197 h 612" name="T101"/>
              <a:gd fmla="*/ 514 w 638" name="T102"/>
              <a:gd fmla="*/ 197 h 612" name="T103"/>
              <a:gd fmla="*/ 529 w 638" name="T104"/>
              <a:gd fmla="*/ 208 h 612" name="T105"/>
              <a:gd fmla="*/ 581 w 638" name="T106"/>
              <a:gd fmla="*/ 458 h 612" name="T107"/>
              <a:gd fmla="*/ 588 w 638" name="T108"/>
              <a:gd fmla="*/ 463 h 612" name="T109"/>
              <a:gd fmla="*/ 604 w 638" name="T110"/>
              <a:gd fmla="*/ 463 h 612" name="T111"/>
              <a:gd fmla="*/ 624 w 638" name="T112"/>
              <a:gd fmla="*/ 484 h 612" name="T113"/>
              <a:gd fmla="*/ 624 w 638" name="T114"/>
              <a:gd fmla="*/ 578 h 612" name="T1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b="b" l="0" r="r" t="0"/>
            <a:pathLst>
              <a:path h="612" w="638">
                <a:moveTo>
                  <a:pt x="604" y="449"/>
                </a:moveTo>
                <a:cubicBezTo>
                  <a:pt x="594" y="449"/>
                  <a:pt x="594" y="449"/>
                  <a:pt x="594" y="449"/>
                </a:cubicBezTo>
                <a:cubicBezTo>
                  <a:pt x="543" y="205"/>
                  <a:pt x="543" y="205"/>
                  <a:pt x="543" y="205"/>
                </a:cubicBezTo>
                <a:cubicBezTo>
                  <a:pt x="540" y="193"/>
                  <a:pt x="528" y="183"/>
                  <a:pt x="514" y="183"/>
                </a:cubicBezTo>
                <a:cubicBezTo>
                  <a:pt x="494" y="183"/>
                  <a:pt x="494" y="183"/>
                  <a:pt x="494" y="183"/>
                </a:cubicBezTo>
                <a:cubicBezTo>
                  <a:pt x="494" y="131"/>
                  <a:pt x="494" y="131"/>
                  <a:pt x="494" y="131"/>
                </a:cubicBezTo>
                <a:cubicBezTo>
                  <a:pt x="522" y="131"/>
                  <a:pt x="522" y="131"/>
                  <a:pt x="522" y="131"/>
                </a:cubicBezTo>
                <a:cubicBezTo>
                  <a:pt x="539" y="131"/>
                  <a:pt x="554" y="117"/>
                  <a:pt x="554" y="99"/>
                </a:cubicBezTo>
                <a:cubicBezTo>
                  <a:pt x="554" y="32"/>
                  <a:pt x="554" y="32"/>
                  <a:pt x="554" y="32"/>
                </a:cubicBezTo>
                <a:cubicBezTo>
                  <a:pt x="554" y="15"/>
                  <a:pt x="539" y="0"/>
                  <a:pt x="522" y="0"/>
                </a:cubicBezTo>
                <a:cubicBezTo>
                  <a:pt x="269" y="0"/>
                  <a:pt x="269" y="0"/>
                  <a:pt x="269" y="0"/>
                </a:cubicBezTo>
                <a:cubicBezTo>
                  <a:pt x="251" y="0"/>
                  <a:pt x="237" y="15"/>
                  <a:pt x="237" y="32"/>
                </a:cubicBezTo>
                <a:cubicBezTo>
                  <a:pt x="237" y="99"/>
                  <a:pt x="237" y="99"/>
                  <a:pt x="237" y="99"/>
                </a:cubicBezTo>
                <a:cubicBezTo>
                  <a:pt x="237" y="117"/>
                  <a:pt x="251" y="131"/>
                  <a:pt x="269" y="131"/>
                </a:cubicBezTo>
                <a:cubicBezTo>
                  <a:pt x="433" y="131"/>
                  <a:pt x="433" y="131"/>
                  <a:pt x="433" y="131"/>
                </a:cubicBezTo>
                <a:cubicBezTo>
                  <a:pt x="433" y="183"/>
                  <a:pt x="433" y="183"/>
                  <a:pt x="433" y="183"/>
                </a:cubicBezTo>
                <a:cubicBezTo>
                  <a:pt x="124" y="183"/>
                  <a:pt x="124" y="183"/>
                  <a:pt x="124" y="183"/>
                </a:cubicBezTo>
                <a:cubicBezTo>
                  <a:pt x="111" y="183"/>
                  <a:pt x="98" y="193"/>
                  <a:pt x="95" y="205"/>
                </a:cubicBezTo>
                <a:cubicBezTo>
                  <a:pt x="44" y="449"/>
                  <a:pt x="44" y="449"/>
                  <a:pt x="44" y="449"/>
                </a:cubicBezTo>
                <a:cubicBezTo>
                  <a:pt x="35" y="449"/>
                  <a:pt x="35" y="449"/>
                  <a:pt x="35" y="449"/>
                </a:cubicBezTo>
                <a:cubicBezTo>
                  <a:pt x="15" y="449"/>
                  <a:pt x="0" y="465"/>
                  <a:pt x="0" y="484"/>
                </a:cubicBezTo>
                <a:cubicBezTo>
                  <a:pt x="0" y="578"/>
                  <a:pt x="0" y="578"/>
                  <a:pt x="0" y="578"/>
                </a:cubicBezTo>
                <a:cubicBezTo>
                  <a:pt x="0" y="597"/>
                  <a:pt x="15" y="612"/>
                  <a:pt x="35" y="612"/>
                </a:cubicBezTo>
                <a:cubicBezTo>
                  <a:pt x="604" y="612"/>
                  <a:pt x="604" y="612"/>
                  <a:pt x="604" y="612"/>
                </a:cubicBezTo>
                <a:cubicBezTo>
                  <a:pt x="623" y="612"/>
                  <a:pt x="638" y="597"/>
                  <a:pt x="638" y="578"/>
                </a:cubicBezTo>
                <a:cubicBezTo>
                  <a:pt x="638" y="484"/>
                  <a:pt x="638" y="484"/>
                  <a:pt x="638" y="484"/>
                </a:cubicBezTo>
                <a:cubicBezTo>
                  <a:pt x="638" y="465"/>
                  <a:pt x="623" y="449"/>
                  <a:pt x="604" y="449"/>
                </a:cubicBezTo>
                <a:close/>
                <a:moveTo>
                  <a:pt x="251" y="99"/>
                </a:moveTo>
                <a:cubicBezTo>
                  <a:pt x="251" y="32"/>
                  <a:pt x="251" y="32"/>
                  <a:pt x="251" y="32"/>
                </a:cubicBezTo>
                <a:cubicBezTo>
                  <a:pt x="251" y="22"/>
                  <a:pt x="259" y="14"/>
                  <a:pt x="269" y="14"/>
                </a:cubicBezTo>
                <a:cubicBezTo>
                  <a:pt x="522" y="14"/>
                  <a:pt x="522" y="14"/>
                  <a:pt x="522" y="14"/>
                </a:cubicBezTo>
                <a:cubicBezTo>
                  <a:pt x="531" y="14"/>
                  <a:pt x="540" y="22"/>
                  <a:pt x="540" y="32"/>
                </a:cubicBezTo>
                <a:cubicBezTo>
                  <a:pt x="540" y="99"/>
                  <a:pt x="540" y="99"/>
                  <a:pt x="540" y="99"/>
                </a:cubicBezTo>
                <a:cubicBezTo>
                  <a:pt x="540" y="109"/>
                  <a:pt x="531" y="117"/>
                  <a:pt x="522" y="117"/>
                </a:cubicBezTo>
                <a:cubicBezTo>
                  <a:pt x="269" y="117"/>
                  <a:pt x="269" y="117"/>
                  <a:pt x="269" y="117"/>
                </a:cubicBezTo>
                <a:cubicBezTo>
                  <a:pt x="259" y="117"/>
                  <a:pt x="251" y="109"/>
                  <a:pt x="251" y="99"/>
                </a:cubicBezTo>
                <a:close/>
                <a:moveTo>
                  <a:pt x="447" y="131"/>
                </a:moveTo>
                <a:cubicBezTo>
                  <a:pt x="480" y="131"/>
                  <a:pt x="480" y="131"/>
                  <a:pt x="480" y="131"/>
                </a:cubicBezTo>
                <a:cubicBezTo>
                  <a:pt x="480" y="183"/>
                  <a:pt x="480" y="183"/>
                  <a:pt x="480" y="183"/>
                </a:cubicBezTo>
                <a:cubicBezTo>
                  <a:pt x="447" y="183"/>
                  <a:pt x="447" y="183"/>
                  <a:pt x="447" y="183"/>
                </a:cubicBezTo>
                <a:lnTo>
                  <a:pt x="447" y="131"/>
                </a:lnTo>
                <a:close/>
                <a:moveTo>
                  <a:pt x="624" y="578"/>
                </a:moveTo>
                <a:cubicBezTo>
                  <a:pt x="624" y="589"/>
                  <a:pt x="615" y="598"/>
                  <a:pt x="604" y="598"/>
                </a:cubicBezTo>
                <a:cubicBezTo>
                  <a:pt x="35" y="598"/>
                  <a:pt x="35" y="598"/>
                  <a:pt x="35" y="598"/>
                </a:cubicBezTo>
                <a:cubicBezTo>
                  <a:pt x="23" y="598"/>
                  <a:pt x="14" y="589"/>
                  <a:pt x="14" y="578"/>
                </a:cubicBezTo>
                <a:cubicBezTo>
                  <a:pt x="14" y="484"/>
                  <a:pt x="14" y="484"/>
                  <a:pt x="14" y="484"/>
                </a:cubicBezTo>
                <a:cubicBezTo>
                  <a:pt x="14" y="473"/>
                  <a:pt x="23" y="463"/>
                  <a:pt x="35" y="463"/>
                </a:cubicBezTo>
                <a:cubicBezTo>
                  <a:pt x="50" y="463"/>
                  <a:pt x="50" y="463"/>
                  <a:pt x="50" y="463"/>
                </a:cubicBezTo>
                <a:cubicBezTo>
                  <a:pt x="53" y="463"/>
                  <a:pt x="56" y="461"/>
                  <a:pt x="57" y="458"/>
                </a:cubicBezTo>
                <a:cubicBezTo>
                  <a:pt x="109" y="208"/>
                  <a:pt x="109" y="208"/>
                  <a:pt x="109" y="208"/>
                </a:cubicBezTo>
                <a:cubicBezTo>
                  <a:pt x="110" y="202"/>
                  <a:pt x="117" y="197"/>
                  <a:pt x="124" y="197"/>
                </a:cubicBezTo>
                <a:cubicBezTo>
                  <a:pt x="514" y="197"/>
                  <a:pt x="514" y="197"/>
                  <a:pt x="514" y="197"/>
                </a:cubicBezTo>
                <a:cubicBezTo>
                  <a:pt x="521" y="197"/>
                  <a:pt x="528" y="202"/>
                  <a:pt x="529" y="208"/>
                </a:cubicBezTo>
                <a:cubicBezTo>
                  <a:pt x="581" y="458"/>
                  <a:pt x="581" y="458"/>
                  <a:pt x="581" y="458"/>
                </a:cubicBezTo>
                <a:cubicBezTo>
                  <a:pt x="582" y="461"/>
                  <a:pt x="585" y="463"/>
                  <a:pt x="588" y="463"/>
                </a:cubicBezTo>
                <a:cubicBezTo>
                  <a:pt x="604" y="463"/>
                  <a:pt x="604" y="463"/>
                  <a:pt x="604" y="463"/>
                </a:cubicBezTo>
                <a:cubicBezTo>
                  <a:pt x="615" y="463"/>
                  <a:pt x="624" y="473"/>
                  <a:pt x="624" y="484"/>
                </a:cubicBezTo>
                <a:lnTo>
                  <a:pt x="624" y="5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3200">
              <a:latin charset="-122" panose="020b0503020204020204" pitchFamily="34" typeface="微软雅黑"/>
            </a:endParaRPr>
          </a:p>
        </p:txBody>
      </p:sp>
      <p:sp>
        <p:nvSpPr>
          <p:cNvPr id="25" name="Freeform 6"/>
          <p:cNvSpPr>
            <a:spLocks noEditPoints="1"/>
          </p:cNvSpPr>
          <p:nvPr/>
        </p:nvSpPr>
        <p:spPr bwMode="auto">
          <a:xfrm>
            <a:off x="6094171" y="2499049"/>
            <a:ext cx="310980" cy="205973"/>
          </a:xfrm>
          <a:custGeom>
            <a:gdLst>
              <a:gd fmla="*/ 17 w 234" name="T0"/>
              <a:gd fmla="*/ 155 h 155" name="T1"/>
              <a:gd fmla="*/ 218 w 234" name="T2"/>
              <a:gd fmla="*/ 155 h 155" name="T3"/>
              <a:gd fmla="*/ 230 w 234" name="T4"/>
              <a:gd fmla="*/ 150 h 155" name="T5"/>
              <a:gd fmla="*/ 233 w 234" name="T6"/>
              <a:gd fmla="*/ 137 h 155" name="T7"/>
              <a:gd fmla="*/ 214 w 234" name="T8"/>
              <a:gd fmla="*/ 14 h 155" name="T9"/>
              <a:gd fmla="*/ 197 w 234" name="T10"/>
              <a:gd fmla="*/ 0 h 155" name="T11"/>
              <a:gd fmla="*/ 18 w 234" name="T12"/>
              <a:gd fmla="*/ 0 h 155" name="T13"/>
              <a:gd fmla="*/ 2 w 234" name="T14"/>
              <a:gd fmla="*/ 15 h 155" name="T15"/>
              <a:gd fmla="*/ 1 w 234" name="T16"/>
              <a:gd fmla="*/ 138 h 155" name="T17"/>
              <a:gd fmla="*/ 5 w 234" name="T18"/>
              <a:gd fmla="*/ 150 h 155" name="T19"/>
              <a:gd fmla="*/ 17 w 234" name="T20"/>
              <a:gd fmla="*/ 155 h 155" name="T21"/>
              <a:gd fmla="*/ 16 w 234" name="T22"/>
              <a:gd fmla="*/ 15 h 155" name="T23"/>
              <a:gd fmla="*/ 18 w 234" name="T24"/>
              <a:gd fmla="*/ 14 h 155" name="T25"/>
              <a:gd fmla="*/ 197 w 234" name="T26"/>
              <a:gd fmla="*/ 14 h 155" name="T27"/>
              <a:gd fmla="*/ 200 w 234" name="T28"/>
              <a:gd fmla="*/ 16 h 155" name="T29"/>
              <a:gd fmla="*/ 220 w 234" name="T30"/>
              <a:gd fmla="*/ 139 h 155" name="T31"/>
              <a:gd fmla="*/ 219 w 234" name="T32"/>
              <a:gd fmla="*/ 140 h 155" name="T33"/>
              <a:gd fmla="*/ 218 w 234" name="T34"/>
              <a:gd fmla="*/ 141 h 155" name="T35"/>
              <a:gd fmla="*/ 17 w 234" name="T36"/>
              <a:gd fmla="*/ 141 h 155" name="T37"/>
              <a:gd fmla="*/ 15 w 234" name="T38"/>
              <a:gd fmla="*/ 140 h 155" name="T39"/>
              <a:gd fmla="*/ 15 w 234" name="T40"/>
              <a:gd fmla="*/ 138 h 155" name="T41"/>
              <a:gd fmla="*/ 16 w 234" name="T42"/>
              <a:gd fmla="*/ 15 h 155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155" w="234">
                <a:moveTo>
                  <a:pt x="17" y="155"/>
                </a:moveTo>
                <a:cubicBezTo>
                  <a:pt x="218" y="155"/>
                  <a:pt x="218" y="155"/>
                  <a:pt x="218" y="155"/>
                </a:cubicBezTo>
                <a:cubicBezTo>
                  <a:pt x="223" y="155"/>
                  <a:pt x="227" y="153"/>
                  <a:pt x="230" y="150"/>
                </a:cubicBezTo>
                <a:cubicBezTo>
                  <a:pt x="233" y="146"/>
                  <a:pt x="234" y="142"/>
                  <a:pt x="233" y="137"/>
                </a:cubicBezTo>
                <a:cubicBezTo>
                  <a:pt x="214" y="14"/>
                  <a:pt x="214" y="14"/>
                  <a:pt x="214" y="14"/>
                </a:cubicBezTo>
                <a:cubicBezTo>
                  <a:pt x="213" y="6"/>
                  <a:pt x="205" y="0"/>
                  <a:pt x="197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9" y="0"/>
                  <a:pt x="2" y="7"/>
                  <a:pt x="2" y="15"/>
                </a:cubicBezTo>
                <a:cubicBezTo>
                  <a:pt x="1" y="138"/>
                  <a:pt x="1" y="138"/>
                  <a:pt x="1" y="138"/>
                </a:cubicBezTo>
                <a:cubicBezTo>
                  <a:pt x="0" y="142"/>
                  <a:pt x="2" y="147"/>
                  <a:pt x="5" y="150"/>
                </a:cubicBezTo>
                <a:cubicBezTo>
                  <a:pt x="8" y="153"/>
                  <a:pt x="13" y="155"/>
                  <a:pt x="17" y="155"/>
                </a:cubicBezTo>
                <a:close/>
                <a:moveTo>
                  <a:pt x="16" y="15"/>
                </a:moveTo>
                <a:cubicBezTo>
                  <a:pt x="16" y="15"/>
                  <a:pt x="17" y="14"/>
                  <a:pt x="18" y="14"/>
                </a:cubicBezTo>
                <a:cubicBezTo>
                  <a:pt x="197" y="14"/>
                  <a:pt x="197" y="14"/>
                  <a:pt x="197" y="14"/>
                </a:cubicBezTo>
                <a:cubicBezTo>
                  <a:pt x="199" y="14"/>
                  <a:pt x="200" y="16"/>
                  <a:pt x="200" y="16"/>
                </a:cubicBezTo>
                <a:cubicBezTo>
                  <a:pt x="220" y="139"/>
                  <a:pt x="220" y="139"/>
                  <a:pt x="220" y="139"/>
                </a:cubicBezTo>
                <a:cubicBezTo>
                  <a:pt x="220" y="140"/>
                  <a:pt x="220" y="140"/>
                  <a:pt x="219" y="140"/>
                </a:cubicBezTo>
                <a:cubicBezTo>
                  <a:pt x="219" y="141"/>
                  <a:pt x="219" y="141"/>
                  <a:pt x="218" y="141"/>
                </a:cubicBezTo>
                <a:cubicBezTo>
                  <a:pt x="17" y="141"/>
                  <a:pt x="17" y="141"/>
                  <a:pt x="17" y="141"/>
                </a:cubicBezTo>
                <a:cubicBezTo>
                  <a:pt x="16" y="141"/>
                  <a:pt x="16" y="140"/>
                  <a:pt x="15" y="140"/>
                </a:cubicBezTo>
                <a:cubicBezTo>
                  <a:pt x="15" y="140"/>
                  <a:pt x="15" y="139"/>
                  <a:pt x="15" y="138"/>
                </a:cubicBezTo>
                <a:lnTo>
                  <a:pt x="16" y="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3200">
              <a:latin charset="-122" panose="020b0503020204020204" pitchFamily="34" typeface="微软雅黑"/>
            </a:endParaRPr>
          </a:p>
        </p:txBody>
      </p:sp>
      <p:sp>
        <p:nvSpPr>
          <p:cNvPr id="26" name="Freeform 7"/>
          <p:cNvSpPr>
            <a:spLocks noEditPoints="1"/>
          </p:cNvSpPr>
          <p:nvPr/>
        </p:nvSpPr>
        <p:spPr bwMode="auto">
          <a:xfrm>
            <a:off x="5868003" y="2499049"/>
            <a:ext cx="193858" cy="88851"/>
          </a:xfrm>
          <a:custGeom>
            <a:gdLst>
              <a:gd fmla="*/ 15 w 147" name="T0"/>
              <a:gd fmla="*/ 66 h 66" name="T1"/>
              <a:gd fmla="*/ 129 w 147" name="T2"/>
              <a:gd fmla="*/ 66 h 66" name="T3"/>
              <a:gd fmla="*/ 145 w 147" name="T4"/>
              <a:gd fmla="*/ 51 h 66" name="T5"/>
              <a:gd fmla="*/ 147 w 147" name="T6"/>
              <a:gd fmla="*/ 16 h 66" name="T7"/>
              <a:gd fmla="*/ 143 w 147" name="T8"/>
              <a:gd fmla="*/ 5 h 66" name="T9"/>
              <a:gd fmla="*/ 132 w 147" name="T10"/>
              <a:gd fmla="*/ 0 h 66" name="T11"/>
              <a:gd fmla="*/ 23 w 147" name="T12"/>
              <a:gd fmla="*/ 0 h 66" name="T13"/>
              <a:gd fmla="*/ 6 w 147" name="T14"/>
              <a:gd fmla="*/ 14 h 66" name="T15"/>
              <a:gd fmla="*/ 1 w 147" name="T16"/>
              <a:gd fmla="*/ 49 h 66" name="T17"/>
              <a:gd fmla="*/ 4 w 147" name="T18"/>
              <a:gd fmla="*/ 61 h 66" name="T19"/>
              <a:gd fmla="*/ 15 w 147" name="T20"/>
              <a:gd fmla="*/ 66 h 66" name="T21"/>
              <a:gd fmla="*/ 20 w 147" name="T22"/>
              <a:gd fmla="*/ 16 h 66" name="T23"/>
              <a:gd fmla="*/ 23 w 147" name="T24"/>
              <a:gd fmla="*/ 14 h 66" name="T25"/>
              <a:gd fmla="*/ 132 w 147" name="T26"/>
              <a:gd fmla="*/ 14 h 66" name="T27"/>
              <a:gd fmla="*/ 133 w 147" name="T28"/>
              <a:gd fmla="*/ 15 h 66" name="T29"/>
              <a:gd fmla="*/ 131 w 147" name="T30"/>
              <a:gd fmla="*/ 50 h 66" name="T31"/>
              <a:gd fmla="*/ 129 w 147" name="T32"/>
              <a:gd fmla="*/ 52 h 66" name="T33"/>
              <a:gd fmla="*/ 15 w 147" name="T34"/>
              <a:gd fmla="*/ 52 h 66" name="T35"/>
              <a:gd fmla="*/ 14 w 147" name="T36"/>
              <a:gd fmla="*/ 51 h 66" name="T37"/>
              <a:gd fmla="*/ 20 w 147" name="T38"/>
              <a:gd fmla="*/ 16 h 66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66" w="147">
                <a:moveTo>
                  <a:pt x="15" y="66"/>
                </a:moveTo>
                <a:cubicBezTo>
                  <a:pt x="129" y="66"/>
                  <a:pt x="129" y="66"/>
                  <a:pt x="129" y="66"/>
                </a:cubicBezTo>
                <a:cubicBezTo>
                  <a:pt x="138" y="66"/>
                  <a:pt x="145" y="59"/>
                  <a:pt x="145" y="51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47" y="12"/>
                  <a:pt x="146" y="8"/>
                  <a:pt x="143" y="5"/>
                </a:cubicBezTo>
                <a:cubicBezTo>
                  <a:pt x="140" y="2"/>
                  <a:pt x="136" y="0"/>
                  <a:pt x="132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5" y="0"/>
                  <a:pt x="7" y="6"/>
                  <a:pt x="6" y="14"/>
                </a:cubicBezTo>
                <a:cubicBezTo>
                  <a:pt x="1" y="49"/>
                  <a:pt x="1" y="49"/>
                  <a:pt x="1" y="49"/>
                </a:cubicBezTo>
                <a:cubicBezTo>
                  <a:pt x="0" y="53"/>
                  <a:pt x="1" y="57"/>
                  <a:pt x="4" y="61"/>
                </a:cubicBezTo>
                <a:cubicBezTo>
                  <a:pt x="7" y="64"/>
                  <a:pt x="11" y="66"/>
                  <a:pt x="15" y="66"/>
                </a:cubicBezTo>
                <a:close/>
                <a:moveTo>
                  <a:pt x="20" y="16"/>
                </a:moveTo>
                <a:cubicBezTo>
                  <a:pt x="20" y="16"/>
                  <a:pt x="21" y="14"/>
                  <a:pt x="23" y="14"/>
                </a:cubicBezTo>
                <a:cubicBezTo>
                  <a:pt x="132" y="14"/>
                  <a:pt x="132" y="14"/>
                  <a:pt x="132" y="14"/>
                </a:cubicBezTo>
                <a:cubicBezTo>
                  <a:pt x="133" y="14"/>
                  <a:pt x="133" y="15"/>
                  <a:pt x="133" y="15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1" y="51"/>
                  <a:pt x="130" y="52"/>
                  <a:pt x="129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4" y="51"/>
                  <a:pt x="14" y="51"/>
                </a:cubicBezTo>
                <a:lnTo>
                  <a:pt x="2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3200">
              <a:latin charset="-122" panose="020b0503020204020204" pitchFamily="34" typeface="微软雅黑"/>
            </a:endParaRPr>
          </a:p>
        </p:txBody>
      </p:sp>
      <p:sp>
        <p:nvSpPr>
          <p:cNvPr id="28" name="Freeform 9"/>
          <p:cNvSpPr/>
          <p:nvPr/>
        </p:nvSpPr>
        <p:spPr bwMode="auto">
          <a:xfrm>
            <a:off x="6102248" y="2305192"/>
            <a:ext cx="278671" cy="20193"/>
          </a:xfrm>
          <a:custGeom>
            <a:gdLst>
              <a:gd fmla="*/ 205 w 212" name="T0"/>
              <a:gd fmla="*/ 0 h 14" name="T1"/>
              <a:gd fmla="*/ 7 w 212" name="T2"/>
              <a:gd fmla="*/ 0 h 14" name="T3"/>
              <a:gd fmla="*/ 0 w 212" name="T4"/>
              <a:gd fmla="*/ 7 h 14" name="T5"/>
              <a:gd fmla="*/ 7 w 212" name="T6"/>
              <a:gd fmla="*/ 14 h 14" name="T7"/>
              <a:gd fmla="*/ 205 w 212" name="T8"/>
              <a:gd fmla="*/ 14 h 14" name="T9"/>
              <a:gd fmla="*/ 212 w 212" name="T10"/>
              <a:gd fmla="*/ 7 h 14" name="T11"/>
              <a:gd fmla="*/ 205 w 212" name="T12"/>
              <a:gd fmla="*/ 0 h 14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4" w="211">
                <a:moveTo>
                  <a:pt x="205" y="0"/>
                </a:moveTo>
                <a:cubicBezTo>
                  <a:pt x="7" y="0"/>
                  <a:pt x="7" y="0"/>
                  <a:pt x="7" y="0"/>
                </a:cubicBezTo>
                <a:cubicBezTo>
                  <a:pt x="4" y="0"/>
                  <a:pt x="0" y="3"/>
                  <a:pt x="0" y="7"/>
                </a:cubicBezTo>
                <a:cubicBezTo>
                  <a:pt x="0" y="11"/>
                  <a:pt x="4" y="14"/>
                  <a:pt x="7" y="14"/>
                </a:cubicBezTo>
                <a:cubicBezTo>
                  <a:pt x="205" y="14"/>
                  <a:pt x="205" y="14"/>
                  <a:pt x="205" y="14"/>
                </a:cubicBezTo>
                <a:cubicBezTo>
                  <a:pt x="208" y="14"/>
                  <a:pt x="212" y="11"/>
                  <a:pt x="212" y="7"/>
                </a:cubicBezTo>
                <a:cubicBezTo>
                  <a:pt x="212" y="3"/>
                  <a:pt x="208" y="0"/>
                  <a:pt x="20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3200">
              <a:latin charset="-122" panose="020b0503020204020204" pitchFamily="34" typeface="微软雅黑"/>
            </a:endParaRPr>
          </a:p>
        </p:txBody>
      </p:sp>
      <p:sp>
        <p:nvSpPr>
          <p:cNvPr id="29" name="Freeform 10"/>
          <p:cNvSpPr/>
          <p:nvPr/>
        </p:nvSpPr>
        <p:spPr bwMode="auto">
          <a:xfrm>
            <a:off x="6102248" y="2264805"/>
            <a:ext cx="278671" cy="16155"/>
          </a:xfrm>
          <a:custGeom>
            <a:gdLst>
              <a:gd fmla="*/ 205 w 212" name="T0"/>
              <a:gd fmla="*/ 0 h 14" name="T1"/>
              <a:gd fmla="*/ 7 w 212" name="T2"/>
              <a:gd fmla="*/ 0 h 14" name="T3"/>
              <a:gd fmla="*/ 0 w 212" name="T4"/>
              <a:gd fmla="*/ 7 h 14" name="T5"/>
              <a:gd fmla="*/ 7 w 212" name="T6"/>
              <a:gd fmla="*/ 14 h 14" name="T7"/>
              <a:gd fmla="*/ 205 w 212" name="T8"/>
              <a:gd fmla="*/ 14 h 14" name="T9"/>
              <a:gd fmla="*/ 212 w 212" name="T10"/>
              <a:gd fmla="*/ 7 h 14" name="T11"/>
              <a:gd fmla="*/ 205 w 212" name="T12"/>
              <a:gd fmla="*/ 0 h 14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4" w="211">
                <a:moveTo>
                  <a:pt x="205" y="0"/>
                </a:moveTo>
                <a:cubicBezTo>
                  <a:pt x="7" y="0"/>
                  <a:pt x="7" y="0"/>
                  <a:pt x="7" y="0"/>
                </a:cubicBezTo>
                <a:cubicBezTo>
                  <a:pt x="4" y="0"/>
                  <a:pt x="0" y="3"/>
                  <a:pt x="0" y="7"/>
                </a:cubicBezTo>
                <a:cubicBezTo>
                  <a:pt x="0" y="10"/>
                  <a:pt x="4" y="14"/>
                  <a:pt x="7" y="14"/>
                </a:cubicBezTo>
                <a:cubicBezTo>
                  <a:pt x="205" y="14"/>
                  <a:pt x="205" y="14"/>
                  <a:pt x="205" y="14"/>
                </a:cubicBezTo>
                <a:cubicBezTo>
                  <a:pt x="208" y="14"/>
                  <a:pt x="212" y="10"/>
                  <a:pt x="212" y="7"/>
                </a:cubicBezTo>
                <a:cubicBezTo>
                  <a:pt x="212" y="3"/>
                  <a:pt x="208" y="0"/>
                  <a:pt x="20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3200">
              <a:latin charset="-122" panose="020b0503020204020204" pitchFamily="34" typeface="微软雅黑"/>
            </a:endParaRPr>
          </a:p>
        </p:txBody>
      </p:sp>
      <p:sp>
        <p:nvSpPr>
          <p:cNvPr id="17" name="Freeform 5"/>
          <p:cNvSpPr>
            <a:spLocks noEditPoints="1"/>
          </p:cNvSpPr>
          <p:nvPr/>
        </p:nvSpPr>
        <p:spPr bwMode="auto">
          <a:xfrm>
            <a:off x="7722455" y="2143761"/>
            <a:ext cx="626535" cy="935568"/>
          </a:xfrm>
          <a:custGeom>
            <a:gdLst>
              <a:gd fmla="*/ 309 w 385" name="T0"/>
              <a:gd fmla="*/ 309 h 577" name="T1"/>
              <a:gd fmla="*/ 243 w 385" name="T2"/>
              <a:gd fmla="*/ 111 h 577" name="T3"/>
              <a:gd fmla="*/ 200 w 385" name="T4"/>
              <a:gd fmla="*/ 7 h 577" name="T5"/>
              <a:gd fmla="*/ 186 w 385" name="T6"/>
              <a:gd fmla="*/ 7 h 577" name="T7"/>
              <a:gd fmla="*/ 143 w 385" name="T8"/>
              <a:gd fmla="*/ 111 h 577" name="T9"/>
              <a:gd fmla="*/ 76 w 385" name="T10"/>
              <a:gd fmla="*/ 309 h 577" name="T11"/>
              <a:gd fmla="*/ 0 w 385" name="T12"/>
              <a:gd fmla="*/ 316 h 577" name="T13"/>
              <a:gd fmla="*/ 70 w 385" name="T14"/>
              <a:gd fmla="*/ 323 h 577" name="T15"/>
              <a:gd fmla="*/ 15 w 385" name="T16"/>
              <a:gd fmla="*/ 475 h 577" name="T17"/>
              <a:gd fmla="*/ 36 w 385" name="T18"/>
              <a:gd fmla="*/ 570 h 577" name="T19"/>
              <a:gd fmla="*/ 50 w 385" name="T20"/>
              <a:gd fmla="*/ 570 h 577" name="T21"/>
              <a:gd fmla="*/ 127 w 385" name="T22"/>
              <a:gd fmla="*/ 323 h 577" name="T23"/>
              <a:gd fmla="*/ 186 w 385" name="T24"/>
              <a:gd fmla="*/ 359 h 577" name="T25"/>
              <a:gd fmla="*/ 200 w 385" name="T26"/>
              <a:gd fmla="*/ 359 h 577" name="T27"/>
              <a:gd fmla="*/ 258 w 385" name="T28"/>
              <a:gd fmla="*/ 323 h 577" name="T29"/>
              <a:gd fmla="*/ 334 w 385" name="T30"/>
              <a:gd fmla="*/ 570 h 577" name="T31"/>
              <a:gd fmla="*/ 348 w 385" name="T32"/>
              <a:gd fmla="*/ 570 h 577" name="T33"/>
              <a:gd fmla="*/ 370 w 385" name="T34"/>
              <a:gd fmla="*/ 475 h 577" name="T35"/>
              <a:gd fmla="*/ 314 w 385" name="T36"/>
              <a:gd fmla="*/ 323 h 577" name="T37"/>
              <a:gd fmla="*/ 385 w 385" name="T38"/>
              <a:gd fmla="*/ 316 h 577" name="T39"/>
              <a:gd fmla="*/ 193 w 385" name="T40"/>
              <a:gd fmla="*/ 75 h 577" name="T41"/>
              <a:gd fmla="*/ 200 w 385" name="T42"/>
              <a:gd fmla="*/ 146 h 577" name="T43"/>
              <a:gd fmla="*/ 193 w 385" name="T44"/>
              <a:gd fmla="*/ 147 h 577" name="T45"/>
              <a:gd fmla="*/ 193 w 385" name="T46"/>
              <a:gd fmla="*/ 75 h 577" name="T47"/>
              <a:gd fmla="*/ 175 w 385" name="T48"/>
              <a:gd fmla="*/ 158 h 577" name="T49"/>
              <a:gd fmla="*/ 29 w 385" name="T50"/>
              <a:gd fmla="*/ 472 h 577" name="T51"/>
              <a:gd fmla="*/ 200 w 385" name="T52"/>
              <a:gd fmla="*/ 309 h 577" name="T53"/>
              <a:gd fmla="*/ 193 w 385" name="T54"/>
              <a:gd fmla="*/ 267 h 577" name="T55"/>
              <a:gd fmla="*/ 186 w 385" name="T56"/>
              <a:gd fmla="*/ 309 h 577" name="T57"/>
              <a:gd fmla="*/ 188 w 385" name="T58"/>
              <a:gd fmla="*/ 161 h 577" name="T59"/>
              <a:gd fmla="*/ 197 w 385" name="T60"/>
              <a:gd fmla="*/ 161 h 577" name="T61"/>
              <a:gd fmla="*/ 200 w 385" name="T62"/>
              <a:gd fmla="*/ 309 h 577" name="T63"/>
              <a:gd fmla="*/ 210 w 385" name="T64"/>
              <a:gd fmla="*/ 158 h 577" name="T65"/>
              <a:gd fmla="*/ 298 w 385" name="T66"/>
              <a:gd fmla="*/ 319 h 577" name="T67"/>
              <a:gd fmla="*/ 356 w 385" name="T68"/>
              <a:gd fmla="*/ 472 h 577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577" w="385">
                <a:moveTo>
                  <a:pt x="378" y="309"/>
                </a:moveTo>
                <a:cubicBezTo>
                  <a:pt x="309" y="309"/>
                  <a:pt x="309" y="309"/>
                  <a:pt x="309" y="309"/>
                </a:cubicBezTo>
                <a:cubicBezTo>
                  <a:pt x="240" y="128"/>
                  <a:pt x="240" y="128"/>
                  <a:pt x="240" y="128"/>
                </a:cubicBezTo>
                <a:cubicBezTo>
                  <a:pt x="242" y="123"/>
                  <a:pt x="243" y="117"/>
                  <a:pt x="243" y="111"/>
                </a:cubicBezTo>
                <a:cubicBezTo>
                  <a:pt x="243" y="86"/>
                  <a:pt x="224" y="65"/>
                  <a:pt x="200" y="61"/>
                </a:cubicBezTo>
                <a:cubicBezTo>
                  <a:pt x="200" y="7"/>
                  <a:pt x="200" y="7"/>
                  <a:pt x="200" y="7"/>
                </a:cubicBezTo>
                <a:cubicBezTo>
                  <a:pt x="200" y="3"/>
                  <a:pt x="197" y="0"/>
                  <a:pt x="193" y="0"/>
                </a:cubicBezTo>
                <a:cubicBezTo>
                  <a:pt x="189" y="0"/>
                  <a:pt x="186" y="3"/>
                  <a:pt x="186" y="7"/>
                </a:cubicBezTo>
                <a:cubicBezTo>
                  <a:pt x="186" y="61"/>
                  <a:pt x="186" y="61"/>
                  <a:pt x="186" y="61"/>
                </a:cubicBezTo>
                <a:cubicBezTo>
                  <a:pt x="161" y="65"/>
                  <a:pt x="143" y="86"/>
                  <a:pt x="143" y="111"/>
                </a:cubicBezTo>
                <a:cubicBezTo>
                  <a:pt x="143" y="117"/>
                  <a:pt x="144" y="122"/>
                  <a:pt x="145" y="127"/>
                </a:cubicBezTo>
                <a:cubicBezTo>
                  <a:pt x="76" y="309"/>
                  <a:pt x="76" y="309"/>
                  <a:pt x="76" y="309"/>
                </a:cubicBezTo>
                <a:cubicBezTo>
                  <a:pt x="7" y="309"/>
                  <a:pt x="7" y="309"/>
                  <a:pt x="7" y="309"/>
                </a:cubicBezTo>
                <a:cubicBezTo>
                  <a:pt x="3" y="309"/>
                  <a:pt x="0" y="313"/>
                  <a:pt x="0" y="316"/>
                </a:cubicBezTo>
                <a:cubicBezTo>
                  <a:pt x="0" y="320"/>
                  <a:pt x="3" y="323"/>
                  <a:pt x="7" y="323"/>
                </a:cubicBezTo>
                <a:cubicBezTo>
                  <a:pt x="70" y="323"/>
                  <a:pt x="70" y="323"/>
                  <a:pt x="70" y="323"/>
                </a:cubicBezTo>
                <a:cubicBezTo>
                  <a:pt x="15" y="470"/>
                  <a:pt x="15" y="470"/>
                  <a:pt x="15" y="470"/>
                </a:cubicBezTo>
                <a:cubicBezTo>
                  <a:pt x="14" y="471"/>
                  <a:pt x="14" y="473"/>
                  <a:pt x="15" y="475"/>
                </a:cubicBezTo>
                <a:cubicBezTo>
                  <a:pt x="36" y="524"/>
                  <a:pt x="36" y="524"/>
                  <a:pt x="36" y="524"/>
                </a:cubicBezTo>
                <a:cubicBezTo>
                  <a:pt x="36" y="570"/>
                  <a:pt x="36" y="570"/>
                  <a:pt x="36" y="570"/>
                </a:cubicBezTo>
                <a:cubicBezTo>
                  <a:pt x="36" y="574"/>
                  <a:pt x="40" y="577"/>
                  <a:pt x="43" y="577"/>
                </a:cubicBezTo>
                <a:cubicBezTo>
                  <a:pt x="47" y="577"/>
                  <a:pt x="50" y="574"/>
                  <a:pt x="50" y="570"/>
                </a:cubicBezTo>
                <a:cubicBezTo>
                  <a:pt x="50" y="523"/>
                  <a:pt x="50" y="523"/>
                  <a:pt x="50" y="523"/>
                </a:cubicBezTo>
                <a:cubicBezTo>
                  <a:pt x="127" y="323"/>
                  <a:pt x="127" y="323"/>
                  <a:pt x="127" y="323"/>
                </a:cubicBezTo>
                <a:cubicBezTo>
                  <a:pt x="186" y="323"/>
                  <a:pt x="186" y="323"/>
                  <a:pt x="186" y="323"/>
                </a:cubicBezTo>
                <a:cubicBezTo>
                  <a:pt x="186" y="359"/>
                  <a:pt x="186" y="359"/>
                  <a:pt x="186" y="359"/>
                </a:cubicBezTo>
                <a:cubicBezTo>
                  <a:pt x="186" y="363"/>
                  <a:pt x="189" y="366"/>
                  <a:pt x="193" y="366"/>
                </a:cubicBezTo>
                <a:cubicBezTo>
                  <a:pt x="197" y="366"/>
                  <a:pt x="200" y="363"/>
                  <a:pt x="200" y="359"/>
                </a:cubicBezTo>
                <a:cubicBezTo>
                  <a:pt x="200" y="323"/>
                  <a:pt x="200" y="323"/>
                  <a:pt x="200" y="323"/>
                </a:cubicBezTo>
                <a:cubicBezTo>
                  <a:pt x="258" y="323"/>
                  <a:pt x="258" y="323"/>
                  <a:pt x="258" y="323"/>
                </a:cubicBezTo>
                <a:cubicBezTo>
                  <a:pt x="334" y="523"/>
                  <a:pt x="334" y="523"/>
                  <a:pt x="334" y="523"/>
                </a:cubicBezTo>
                <a:cubicBezTo>
                  <a:pt x="334" y="570"/>
                  <a:pt x="334" y="570"/>
                  <a:pt x="334" y="570"/>
                </a:cubicBezTo>
                <a:cubicBezTo>
                  <a:pt x="334" y="574"/>
                  <a:pt x="337" y="577"/>
                  <a:pt x="341" y="577"/>
                </a:cubicBezTo>
                <a:cubicBezTo>
                  <a:pt x="345" y="577"/>
                  <a:pt x="348" y="574"/>
                  <a:pt x="348" y="570"/>
                </a:cubicBezTo>
                <a:cubicBezTo>
                  <a:pt x="348" y="524"/>
                  <a:pt x="348" y="524"/>
                  <a:pt x="348" y="524"/>
                </a:cubicBezTo>
                <a:cubicBezTo>
                  <a:pt x="370" y="475"/>
                  <a:pt x="370" y="475"/>
                  <a:pt x="370" y="475"/>
                </a:cubicBezTo>
                <a:cubicBezTo>
                  <a:pt x="371" y="473"/>
                  <a:pt x="371" y="471"/>
                  <a:pt x="370" y="470"/>
                </a:cubicBezTo>
                <a:cubicBezTo>
                  <a:pt x="314" y="323"/>
                  <a:pt x="314" y="323"/>
                  <a:pt x="314" y="323"/>
                </a:cubicBezTo>
                <a:cubicBezTo>
                  <a:pt x="378" y="323"/>
                  <a:pt x="378" y="323"/>
                  <a:pt x="378" y="323"/>
                </a:cubicBezTo>
                <a:cubicBezTo>
                  <a:pt x="382" y="323"/>
                  <a:pt x="385" y="320"/>
                  <a:pt x="385" y="316"/>
                </a:cubicBezTo>
                <a:cubicBezTo>
                  <a:pt x="385" y="313"/>
                  <a:pt x="382" y="309"/>
                  <a:pt x="378" y="309"/>
                </a:cubicBezTo>
                <a:close/>
                <a:moveTo>
                  <a:pt x="193" y="75"/>
                </a:moveTo>
                <a:cubicBezTo>
                  <a:pt x="213" y="75"/>
                  <a:pt x="229" y="91"/>
                  <a:pt x="229" y="111"/>
                </a:cubicBezTo>
                <a:cubicBezTo>
                  <a:pt x="229" y="129"/>
                  <a:pt x="217" y="143"/>
                  <a:pt x="200" y="146"/>
                </a:cubicBezTo>
                <a:cubicBezTo>
                  <a:pt x="200" y="146"/>
                  <a:pt x="200" y="146"/>
                  <a:pt x="200" y="146"/>
                </a:cubicBezTo>
                <a:cubicBezTo>
                  <a:pt x="198" y="147"/>
                  <a:pt x="195" y="147"/>
                  <a:pt x="193" y="147"/>
                </a:cubicBezTo>
                <a:cubicBezTo>
                  <a:pt x="173" y="147"/>
                  <a:pt x="157" y="131"/>
                  <a:pt x="157" y="111"/>
                </a:cubicBezTo>
                <a:cubicBezTo>
                  <a:pt x="157" y="91"/>
                  <a:pt x="173" y="75"/>
                  <a:pt x="193" y="75"/>
                </a:cubicBezTo>
                <a:close/>
                <a:moveTo>
                  <a:pt x="154" y="143"/>
                </a:moveTo>
                <a:cubicBezTo>
                  <a:pt x="160" y="150"/>
                  <a:pt x="167" y="155"/>
                  <a:pt x="175" y="158"/>
                </a:cubicBezTo>
                <a:cubicBezTo>
                  <a:pt x="43" y="504"/>
                  <a:pt x="43" y="504"/>
                  <a:pt x="43" y="504"/>
                </a:cubicBezTo>
                <a:cubicBezTo>
                  <a:pt x="29" y="472"/>
                  <a:pt x="29" y="472"/>
                  <a:pt x="29" y="472"/>
                </a:cubicBezTo>
                <a:lnTo>
                  <a:pt x="154" y="143"/>
                </a:lnTo>
                <a:close/>
                <a:moveTo>
                  <a:pt x="200" y="309"/>
                </a:moveTo>
                <a:cubicBezTo>
                  <a:pt x="200" y="274"/>
                  <a:pt x="200" y="274"/>
                  <a:pt x="200" y="274"/>
                </a:cubicBezTo>
                <a:cubicBezTo>
                  <a:pt x="200" y="271"/>
                  <a:pt x="197" y="267"/>
                  <a:pt x="193" y="267"/>
                </a:cubicBezTo>
                <a:cubicBezTo>
                  <a:pt x="189" y="267"/>
                  <a:pt x="186" y="271"/>
                  <a:pt x="186" y="274"/>
                </a:cubicBezTo>
                <a:cubicBezTo>
                  <a:pt x="186" y="309"/>
                  <a:pt x="186" y="309"/>
                  <a:pt x="186" y="309"/>
                </a:cubicBezTo>
                <a:cubicBezTo>
                  <a:pt x="132" y="309"/>
                  <a:pt x="132" y="309"/>
                  <a:pt x="132" y="309"/>
                </a:cubicBezTo>
                <a:cubicBezTo>
                  <a:pt x="188" y="161"/>
                  <a:pt x="188" y="161"/>
                  <a:pt x="188" y="161"/>
                </a:cubicBezTo>
                <a:cubicBezTo>
                  <a:pt x="190" y="161"/>
                  <a:pt x="191" y="161"/>
                  <a:pt x="193" y="161"/>
                </a:cubicBezTo>
                <a:cubicBezTo>
                  <a:pt x="194" y="161"/>
                  <a:pt x="195" y="161"/>
                  <a:pt x="197" y="161"/>
                </a:cubicBezTo>
                <a:cubicBezTo>
                  <a:pt x="253" y="309"/>
                  <a:pt x="253" y="309"/>
                  <a:pt x="253" y="309"/>
                </a:cubicBezTo>
                <a:lnTo>
                  <a:pt x="200" y="309"/>
                </a:lnTo>
                <a:close/>
                <a:moveTo>
                  <a:pt x="342" y="504"/>
                </a:moveTo>
                <a:cubicBezTo>
                  <a:pt x="210" y="158"/>
                  <a:pt x="210" y="158"/>
                  <a:pt x="210" y="158"/>
                </a:cubicBezTo>
                <a:cubicBezTo>
                  <a:pt x="218" y="155"/>
                  <a:pt x="225" y="150"/>
                  <a:pt x="231" y="144"/>
                </a:cubicBezTo>
                <a:cubicBezTo>
                  <a:pt x="298" y="319"/>
                  <a:pt x="298" y="319"/>
                  <a:pt x="298" y="319"/>
                </a:cubicBezTo>
                <a:cubicBezTo>
                  <a:pt x="298" y="319"/>
                  <a:pt x="298" y="319"/>
                  <a:pt x="298" y="319"/>
                </a:cubicBezTo>
                <a:cubicBezTo>
                  <a:pt x="356" y="472"/>
                  <a:pt x="356" y="472"/>
                  <a:pt x="356" y="472"/>
                </a:cubicBezTo>
                <a:lnTo>
                  <a:pt x="342" y="5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3200">
              <a:latin charset="-122" panose="020b0503020204020204" pitchFamily="34" typeface="微软雅黑"/>
            </a:endParaRPr>
          </a:p>
        </p:txBody>
      </p:sp>
      <p:sp>
        <p:nvSpPr>
          <p:cNvPr id="22" name="Freeform 9"/>
          <p:cNvSpPr>
            <a:spLocks noEditPoints="1"/>
          </p:cNvSpPr>
          <p:nvPr/>
        </p:nvSpPr>
        <p:spPr bwMode="auto">
          <a:xfrm>
            <a:off x="9415787" y="2304626"/>
            <a:ext cx="1051984" cy="609599"/>
          </a:xfrm>
          <a:custGeom>
            <a:gdLst>
              <a:gd fmla="*/ 751 w 773" name="T0"/>
              <a:gd fmla="*/ 6 h 445" name="T1"/>
              <a:gd fmla="*/ 751 w 773" name="T2"/>
              <a:gd fmla="*/ 5 h 445" name="T3"/>
              <a:gd fmla="*/ 750 w 773" name="T4"/>
              <a:gd fmla="*/ 3 h 445" name="T5"/>
              <a:gd fmla="*/ 749 w 773" name="T6"/>
              <a:gd fmla="*/ 2 h 445" name="T7"/>
              <a:gd fmla="*/ 747 w 773" name="T8"/>
              <a:gd fmla="*/ 1 h 445" name="T9"/>
              <a:gd fmla="*/ 747 w 773" name="T10"/>
              <a:gd fmla="*/ 1 h 445" name="T11"/>
              <a:gd fmla="*/ 745 w 773" name="T12"/>
              <a:gd fmla="*/ 0 h 445" name="T13"/>
              <a:gd fmla="*/ 744 w 773" name="T14"/>
              <a:gd fmla="*/ 0 h 445" name="T15"/>
              <a:gd fmla="*/ 742 w 773" name="T16"/>
              <a:gd fmla="*/ 1 h 445" name="T17"/>
              <a:gd fmla="*/ 740 w 773" name="T18"/>
              <a:gd fmla="*/ 2 h 445" name="T19"/>
              <a:gd fmla="*/ 626 w 773" name="T20"/>
              <a:gd fmla="*/ 87 h 445" name="T21"/>
              <a:gd fmla="*/ 634 w 773" name="T22"/>
              <a:gd fmla="*/ 99 h 445" name="T23"/>
              <a:gd fmla="*/ 649 w 773" name="T24"/>
              <a:gd fmla="*/ 211 h 445" name="T25"/>
              <a:gd fmla="*/ 581 w 773" name="T26"/>
              <a:gd fmla="*/ 234 h 445" name="T27"/>
              <a:gd fmla="*/ 484 w 773" name="T28"/>
              <a:gd fmla="*/ 165 h 445" name="T29"/>
              <a:gd fmla="*/ 374 w 773" name="T30"/>
              <a:gd fmla="*/ 165 h 445" name="T31"/>
              <a:gd fmla="*/ 331 w 773" name="T32"/>
              <a:gd fmla="*/ 338 h 445" name="T33"/>
              <a:gd fmla="*/ 281 w 773" name="T34"/>
              <a:gd fmla="*/ 345 h 445" name="T35"/>
              <a:gd fmla="*/ 205 w 773" name="T36"/>
              <a:gd fmla="*/ 210 h 445" name="T37"/>
              <a:gd fmla="*/ 95 w 773" name="T38"/>
              <a:gd fmla="*/ 210 h 445" name="T39"/>
              <a:gd fmla="*/ 2 w 773" name="T40"/>
              <a:gd fmla="*/ 385 h 445" name="T41"/>
              <a:gd fmla="*/ 8 w 773" name="T42"/>
              <a:gd fmla="*/ 397 h 445" name="T43"/>
              <a:gd fmla="*/ 120 w 773" name="T44"/>
              <a:gd fmla="*/ 256 h 445" name="T45"/>
              <a:gd fmla="*/ 181 w 773" name="T46"/>
              <a:gd fmla="*/ 255 h 445" name="T47"/>
              <a:gd fmla="*/ 258 w 773" name="T48"/>
              <a:gd fmla="*/ 390 h 445" name="T49"/>
              <a:gd fmla="*/ 368 w 773" name="T50"/>
              <a:gd fmla="*/ 390 h 445" name="T51"/>
              <a:gd fmla="*/ 406 w 773" name="T52"/>
              <a:gd fmla="*/ 215 h 445" name="T53"/>
              <a:gd fmla="*/ 478 w 773" name="T54"/>
              <a:gd fmla="*/ 191 h 445" name="T55"/>
              <a:gd fmla="*/ 573 w 773" name="T56"/>
              <a:gd fmla="*/ 261 h 445" name="T57"/>
              <a:gd fmla="*/ 683 w 773" name="T58"/>
              <a:gd fmla="*/ 261 h 445" name="T59"/>
              <a:gd fmla="*/ 741 w 773" name="T60"/>
              <a:gd fmla="*/ 33 h 445" name="T61"/>
              <a:gd fmla="*/ 765 w 773" name="T62"/>
              <a:gd fmla="*/ 160 h 445" name="T63"/>
              <a:gd fmla="*/ 772 w 773" name="T64"/>
              <a:gd fmla="*/ 152 h 445" name="T65"/>
              <a:gd fmla="*/ 150 w 773" name="T66"/>
              <a:gd fmla="*/ 169 h 445" name="T67"/>
              <a:gd fmla="*/ 177 w 773" name="T68"/>
              <a:gd fmla="*/ 240 h 445" name="T69"/>
              <a:gd fmla="*/ 177 w 773" name="T70"/>
              <a:gd fmla="*/ 240 h 445" name="T71"/>
              <a:gd fmla="*/ 109 w 773" name="T72"/>
              <a:gd fmla="*/ 210 h 445" name="T73"/>
              <a:gd fmla="*/ 313 w 773" name="T74"/>
              <a:gd fmla="*/ 431 h 445" name="T75"/>
              <a:gd fmla="*/ 313 w 773" name="T76"/>
              <a:gd fmla="*/ 349 h 445" name="T77"/>
              <a:gd fmla="*/ 429 w 773" name="T78"/>
              <a:gd fmla="*/ 206 h 445" name="T79"/>
              <a:gd fmla="*/ 429 w 773" name="T80"/>
              <a:gd fmla="*/ 124 h 445" name="T81"/>
              <a:gd fmla="*/ 429 w 773" name="T82"/>
              <a:gd fmla="*/ 206 h 445" name="T83"/>
              <a:gd fmla="*/ 628 w 773" name="T84"/>
              <a:gd fmla="*/ 302 h 445" name="T85"/>
              <a:gd fmla="*/ 628 w 773" name="T86"/>
              <a:gd fmla="*/ 220 h 445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445" w="773">
                <a:moveTo>
                  <a:pt x="772" y="152"/>
                </a:moveTo>
                <a:cubicBezTo>
                  <a:pt x="751" y="6"/>
                  <a:pt x="751" y="6"/>
                  <a:pt x="751" y="6"/>
                </a:cubicBezTo>
                <a:cubicBezTo>
                  <a:pt x="751" y="6"/>
                  <a:pt x="751" y="6"/>
                  <a:pt x="751" y="6"/>
                </a:cubicBezTo>
                <a:cubicBezTo>
                  <a:pt x="751" y="6"/>
                  <a:pt x="751" y="5"/>
                  <a:pt x="751" y="5"/>
                </a:cubicBezTo>
                <a:cubicBezTo>
                  <a:pt x="751" y="5"/>
                  <a:pt x="751" y="4"/>
                  <a:pt x="751" y="4"/>
                </a:cubicBezTo>
                <a:cubicBezTo>
                  <a:pt x="750" y="4"/>
                  <a:pt x="750" y="4"/>
                  <a:pt x="750" y="3"/>
                </a:cubicBezTo>
                <a:cubicBezTo>
                  <a:pt x="750" y="3"/>
                  <a:pt x="750" y="3"/>
                  <a:pt x="750" y="3"/>
                </a:cubicBezTo>
                <a:cubicBezTo>
                  <a:pt x="749" y="3"/>
                  <a:pt x="749" y="2"/>
                  <a:pt x="749" y="2"/>
                </a:cubicBezTo>
                <a:cubicBezTo>
                  <a:pt x="749" y="2"/>
                  <a:pt x="749" y="2"/>
                  <a:pt x="749" y="2"/>
                </a:cubicBezTo>
                <a:cubicBezTo>
                  <a:pt x="748" y="1"/>
                  <a:pt x="748" y="1"/>
                  <a:pt x="747" y="1"/>
                </a:cubicBezTo>
                <a:cubicBezTo>
                  <a:pt x="747" y="1"/>
                  <a:pt x="747" y="1"/>
                  <a:pt x="747" y="1"/>
                </a:cubicBezTo>
                <a:cubicBezTo>
                  <a:pt x="747" y="1"/>
                  <a:pt x="747" y="1"/>
                  <a:pt x="747" y="1"/>
                </a:cubicBezTo>
                <a:cubicBezTo>
                  <a:pt x="747" y="1"/>
                  <a:pt x="747" y="1"/>
                  <a:pt x="747" y="1"/>
                </a:cubicBezTo>
                <a:cubicBezTo>
                  <a:pt x="746" y="1"/>
                  <a:pt x="746" y="1"/>
                  <a:pt x="745" y="0"/>
                </a:cubicBezTo>
                <a:cubicBezTo>
                  <a:pt x="745" y="0"/>
                  <a:pt x="745" y="0"/>
                  <a:pt x="745" y="0"/>
                </a:cubicBezTo>
                <a:cubicBezTo>
                  <a:pt x="745" y="0"/>
                  <a:pt x="744" y="0"/>
                  <a:pt x="744" y="0"/>
                </a:cubicBezTo>
                <a:cubicBezTo>
                  <a:pt x="744" y="0"/>
                  <a:pt x="743" y="0"/>
                  <a:pt x="743" y="0"/>
                </a:cubicBezTo>
                <a:cubicBezTo>
                  <a:pt x="743" y="1"/>
                  <a:pt x="742" y="1"/>
                  <a:pt x="742" y="1"/>
                </a:cubicBezTo>
                <a:cubicBezTo>
                  <a:pt x="742" y="1"/>
                  <a:pt x="742" y="1"/>
                  <a:pt x="742" y="1"/>
                </a:cubicBezTo>
                <a:cubicBezTo>
                  <a:pt x="741" y="1"/>
                  <a:pt x="741" y="1"/>
                  <a:pt x="740" y="2"/>
                </a:cubicBezTo>
                <a:cubicBezTo>
                  <a:pt x="740" y="2"/>
                  <a:pt x="740" y="2"/>
                  <a:pt x="740" y="2"/>
                </a:cubicBezTo>
                <a:cubicBezTo>
                  <a:pt x="626" y="87"/>
                  <a:pt x="626" y="87"/>
                  <a:pt x="626" y="87"/>
                </a:cubicBezTo>
                <a:cubicBezTo>
                  <a:pt x="623" y="90"/>
                  <a:pt x="622" y="94"/>
                  <a:pt x="625" y="97"/>
                </a:cubicBezTo>
                <a:cubicBezTo>
                  <a:pt x="627" y="100"/>
                  <a:pt x="631" y="101"/>
                  <a:pt x="634" y="99"/>
                </a:cubicBezTo>
                <a:cubicBezTo>
                  <a:pt x="728" y="29"/>
                  <a:pt x="728" y="29"/>
                  <a:pt x="728" y="29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3" y="208"/>
                  <a:pt x="636" y="206"/>
                  <a:pt x="628" y="206"/>
                </a:cubicBezTo>
                <a:cubicBezTo>
                  <a:pt x="608" y="206"/>
                  <a:pt x="590" y="218"/>
                  <a:pt x="581" y="234"/>
                </a:cubicBezTo>
                <a:cubicBezTo>
                  <a:pt x="482" y="177"/>
                  <a:pt x="482" y="177"/>
                  <a:pt x="482" y="177"/>
                </a:cubicBezTo>
                <a:cubicBezTo>
                  <a:pt x="483" y="173"/>
                  <a:pt x="484" y="169"/>
                  <a:pt x="484" y="165"/>
                </a:cubicBezTo>
                <a:cubicBezTo>
                  <a:pt x="484" y="135"/>
                  <a:pt x="459" y="110"/>
                  <a:pt x="429" y="110"/>
                </a:cubicBezTo>
                <a:cubicBezTo>
                  <a:pt x="398" y="110"/>
                  <a:pt x="374" y="135"/>
                  <a:pt x="374" y="165"/>
                </a:cubicBezTo>
                <a:cubicBezTo>
                  <a:pt x="374" y="183"/>
                  <a:pt x="382" y="198"/>
                  <a:pt x="394" y="20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25" y="336"/>
                  <a:pt x="319" y="335"/>
                  <a:pt x="313" y="335"/>
                </a:cubicBezTo>
                <a:cubicBezTo>
                  <a:pt x="301" y="335"/>
                  <a:pt x="290" y="338"/>
                  <a:pt x="281" y="345"/>
                </a:cubicBezTo>
                <a:cubicBezTo>
                  <a:pt x="192" y="245"/>
                  <a:pt x="192" y="245"/>
                  <a:pt x="192" y="245"/>
                </a:cubicBezTo>
                <a:cubicBezTo>
                  <a:pt x="200" y="236"/>
                  <a:pt x="205" y="223"/>
                  <a:pt x="205" y="210"/>
                </a:cubicBezTo>
                <a:cubicBezTo>
                  <a:pt x="205" y="180"/>
                  <a:pt x="180" y="155"/>
                  <a:pt x="150" y="155"/>
                </a:cubicBezTo>
                <a:cubicBezTo>
                  <a:pt x="119" y="155"/>
                  <a:pt x="95" y="180"/>
                  <a:pt x="95" y="210"/>
                </a:cubicBezTo>
                <a:cubicBezTo>
                  <a:pt x="95" y="224"/>
                  <a:pt x="100" y="237"/>
                  <a:pt x="109" y="247"/>
                </a:cubicBezTo>
                <a:cubicBezTo>
                  <a:pt x="2" y="385"/>
                  <a:pt x="2" y="385"/>
                  <a:pt x="2" y="385"/>
                </a:cubicBezTo>
                <a:cubicBezTo>
                  <a:pt x="0" y="388"/>
                  <a:pt x="1" y="393"/>
                  <a:pt x="4" y="395"/>
                </a:cubicBezTo>
                <a:cubicBezTo>
                  <a:pt x="5" y="396"/>
                  <a:pt x="7" y="397"/>
                  <a:pt x="8" y="397"/>
                </a:cubicBezTo>
                <a:cubicBezTo>
                  <a:pt x="10" y="397"/>
                  <a:pt x="12" y="396"/>
                  <a:pt x="14" y="394"/>
                </a:cubicBezTo>
                <a:cubicBezTo>
                  <a:pt x="120" y="256"/>
                  <a:pt x="120" y="256"/>
                  <a:pt x="120" y="256"/>
                </a:cubicBezTo>
                <a:cubicBezTo>
                  <a:pt x="128" y="262"/>
                  <a:pt x="139" y="265"/>
                  <a:pt x="150" y="265"/>
                </a:cubicBezTo>
                <a:cubicBezTo>
                  <a:pt x="161" y="265"/>
                  <a:pt x="172" y="261"/>
                  <a:pt x="181" y="255"/>
                </a:cubicBezTo>
                <a:cubicBezTo>
                  <a:pt x="271" y="354"/>
                  <a:pt x="271" y="354"/>
                  <a:pt x="271" y="354"/>
                </a:cubicBezTo>
                <a:cubicBezTo>
                  <a:pt x="263" y="364"/>
                  <a:pt x="258" y="376"/>
                  <a:pt x="258" y="390"/>
                </a:cubicBezTo>
                <a:cubicBezTo>
                  <a:pt x="258" y="420"/>
                  <a:pt x="283" y="445"/>
                  <a:pt x="313" y="445"/>
                </a:cubicBezTo>
                <a:cubicBezTo>
                  <a:pt x="343" y="445"/>
                  <a:pt x="368" y="420"/>
                  <a:pt x="368" y="390"/>
                </a:cubicBezTo>
                <a:cubicBezTo>
                  <a:pt x="368" y="371"/>
                  <a:pt x="358" y="354"/>
                  <a:pt x="344" y="344"/>
                </a:cubicBezTo>
                <a:cubicBezTo>
                  <a:pt x="406" y="215"/>
                  <a:pt x="406" y="215"/>
                  <a:pt x="406" y="215"/>
                </a:cubicBezTo>
                <a:cubicBezTo>
                  <a:pt x="413" y="219"/>
                  <a:pt x="421" y="220"/>
                  <a:pt x="429" y="220"/>
                </a:cubicBezTo>
                <a:cubicBezTo>
                  <a:pt x="450" y="220"/>
                  <a:pt x="468" y="208"/>
                  <a:pt x="478" y="191"/>
                </a:cubicBezTo>
                <a:cubicBezTo>
                  <a:pt x="575" y="247"/>
                  <a:pt x="575" y="247"/>
                  <a:pt x="575" y="247"/>
                </a:cubicBezTo>
                <a:cubicBezTo>
                  <a:pt x="574" y="252"/>
                  <a:pt x="573" y="256"/>
                  <a:pt x="573" y="261"/>
                </a:cubicBezTo>
                <a:cubicBezTo>
                  <a:pt x="573" y="292"/>
                  <a:pt x="598" y="316"/>
                  <a:pt x="628" y="316"/>
                </a:cubicBezTo>
                <a:cubicBezTo>
                  <a:pt x="659" y="316"/>
                  <a:pt x="683" y="292"/>
                  <a:pt x="683" y="261"/>
                </a:cubicBezTo>
                <a:cubicBezTo>
                  <a:pt x="683" y="244"/>
                  <a:pt x="675" y="228"/>
                  <a:pt x="662" y="218"/>
                </a:cubicBezTo>
                <a:cubicBezTo>
                  <a:pt x="741" y="33"/>
                  <a:pt x="741" y="33"/>
                  <a:pt x="741" y="33"/>
                </a:cubicBezTo>
                <a:cubicBezTo>
                  <a:pt x="758" y="154"/>
                  <a:pt x="758" y="154"/>
                  <a:pt x="758" y="154"/>
                </a:cubicBezTo>
                <a:cubicBezTo>
                  <a:pt x="759" y="158"/>
                  <a:pt x="762" y="160"/>
                  <a:pt x="765" y="160"/>
                </a:cubicBezTo>
                <a:cubicBezTo>
                  <a:pt x="766" y="160"/>
                  <a:pt x="766" y="160"/>
                  <a:pt x="766" y="160"/>
                </a:cubicBezTo>
                <a:cubicBezTo>
                  <a:pt x="770" y="160"/>
                  <a:pt x="773" y="156"/>
                  <a:pt x="772" y="152"/>
                </a:cubicBezTo>
                <a:close/>
                <a:moveTo>
                  <a:pt x="109" y="210"/>
                </a:moveTo>
                <a:cubicBezTo>
                  <a:pt x="109" y="187"/>
                  <a:pt x="127" y="169"/>
                  <a:pt x="150" y="169"/>
                </a:cubicBezTo>
                <a:cubicBezTo>
                  <a:pt x="172" y="169"/>
                  <a:pt x="191" y="187"/>
                  <a:pt x="191" y="210"/>
                </a:cubicBezTo>
                <a:cubicBezTo>
                  <a:pt x="191" y="222"/>
                  <a:pt x="186" y="233"/>
                  <a:pt x="177" y="240"/>
                </a:cubicBezTo>
                <a:cubicBezTo>
                  <a:pt x="177" y="240"/>
                  <a:pt x="177" y="240"/>
                  <a:pt x="177" y="240"/>
                </a:cubicBezTo>
                <a:cubicBezTo>
                  <a:pt x="177" y="240"/>
                  <a:pt x="177" y="240"/>
                  <a:pt x="177" y="240"/>
                </a:cubicBezTo>
                <a:cubicBezTo>
                  <a:pt x="170" y="247"/>
                  <a:pt x="160" y="251"/>
                  <a:pt x="150" y="251"/>
                </a:cubicBezTo>
                <a:cubicBezTo>
                  <a:pt x="127" y="251"/>
                  <a:pt x="109" y="232"/>
                  <a:pt x="109" y="210"/>
                </a:cubicBezTo>
                <a:close/>
                <a:moveTo>
                  <a:pt x="354" y="390"/>
                </a:moveTo>
                <a:cubicBezTo>
                  <a:pt x="354" y="412"/>
                  <a:pt x="336" y="431"/>
                  <a:pt x="313" y="431"/>
                </a:cubicBezTo>
                <a:cubicBezTo>
                  <a:pt x="290" y="431"/>
                  <a:pt x="272" y="412"/>
                  <a:pt x="272" y="390"/>
                </a:cubicBezTo>
                <a:cubicBezTo>
                  <a:pt x="272" y="367"/>
                  <a:pt x="290" y="349"/>
                  <a:pt x="313" y="349"/>
                </a:cubicBezTo>
                <a:cubicBezTo>
                  <a:pt x="336" y="349"/>
                  <a:pt x="354" y="367"/>
                  <a:pt x="354" y="390"/>
                </a:cubicBezTo>
                <a:close/>
                <a:moveTo>
                  <a:pt x="429" y="206"/>
                </a:moveTo>
                <a:cubicBezTo>
                  <a:pt x="406" y="206"/>
                  <a:pt x="388" y="188"/>
                  <a:pt x="388" y="165"/>
                </a:cubicBezTo>
                <a:cubicBezTo>
                  <a:pt x="388" y="143"/>
                  <a:pt x="406" y="124"/>
                  <a:pt x="429" y="124"/>
                </a:cubicBezTo>
                <a:cubicBezTo>
                  <a:pt x="451" y="124"/>
                  <a:pt x="470" y="143"/>
                  <a:pt x="470" y="165"/>
                </a:cubicBezTo>
                <a:cubicBezTo>
                  <a:pt x="470" y="188"/>
                  <a:pt x="451" y="206"/>
                  <a:pt x="429" y="206"/>
                </a:cubicBezTo>
                <a:close/>
                <a:moveTo>
                  <a:pt x="669" y="261"/>
                </a:moveTo>
                <a:cubicBezTo>
                  <a:pt x="669" y="284"/>
                  <a:pt x="651" y="302"/>
                  <a:pt x="628" y="302"/>
                </a:cubicBezTo>
                <a:cubicBezTo>
                  <a:pt x="606" y="302"/>
                  <a:pt x="587" y="284"/>
                  <a:pt x="587" y="261"/>
                </a:cubicBezTo>
                <a:cubicBezTo>
                  <a:pt x="587" y="239"/>
                  <a:pt x="606" y="220"/>
                  <a:pt x="628" y="220"/>
                </a:cubicBezTo>
                <a:cubicBezTo>
                  <a:pt x="651" y="220"/>
                  <a:pt x="669" y="239"/>
                  <a:pt x="669" y="2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3200">
              <a:latin charset="-122" panose="020b0503020204020204" pitchFamily="34" typeface="微软雅黑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78818" y="3273028"/>
            <a:ext cx="118500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关键词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3627126" y="3273028"/>
            <a:ext cx="118500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关键词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5521485" y="3273028"/>
            <a:ext cx="118500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关键词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7442312" y="3273028"/>
            <a:ext cx="118500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关键词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9348115" y="3273028"/>
            <a:ext cx="118500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关键词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1428453" y="4409977"/>
            <a:ext cx="156410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50" name="Text Placeholder 1"/>
          <p:cNvSpPr txBox="1"/>
          <p:nvPr/>
        </p:nvSpPr>
        <p:spPr>
          <a:xfrm>
            <a:off x="1271817" y="4751819"/>
            <a:ext cx="1877375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3411208" y="4409977"/>
            <a:ext cx="156410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52" name="Text Placeholder 1"/>
          <p:cNvSpPr txBox="1"/>
          <p:nvPr/>
        </p:nvSpPr>
        <p:spPr>
          <a:xfrm>
            <a:off x="3254572" y="4751819"/>
            <a:ext cx="1877375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5361071" y="4409977"/>
            <a:ext cx="156410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54" name="Text Placeholder 1"/>
          <p:cNvSpPr txBox="1"/>
          <p:nvPr/>
        </p:nvSpPr>
        <p:spPr>
          <a:xfrm>
            <a:off x="5204435" y="4751819"/>
            <a:ext cx="1877375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7238446" y="4410497"/>
            <a:ext cx="156410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56" name="Text Placeholder 1"/>
          <p:cNvSpPr txBox="1"/>
          <p:nvPr/>
        </p:nvSpPr>
        <p:spPr>
          <a:xfrm>
            <a:off x="7081810" y="4752339"/>
            <a:ext cx="1877375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9115821" y="4409977"/>
            <a:ext cx="156410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58" name="Text Placeholder 1"/>
          <p:cNvSpPr txBox="1"/>
          <p:nvPr/>
        </p:nvSpPr>
        <p:spPr>
          <a:xfrm>
            <a:off x="8959185" y="4751819"/>
            <a:ext cx="1877375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40882" y="292345"/>
            <a:ext cx="2458352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200">
                <a:solidFill>
                  <a:srgbClr val="49819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</p:spTree>
    <p:extLst>
      <p:ext uri="{BB962C8B-B14F-4D97-AF65-F5344CB8AC3E}">
        <p14:creationId val="1584226889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 11"/>
          <p:cNvSpPr>
            <a:spLocks noChangeArrowheads="1"/>
          </p:cNvSpPr>
          <p:nvPr/>
        </p:nvSpPr>
        <p:spPr bwMode="auto">
          <a:xfrm>
            <a:off x="3503613" y="3165475"/>
            <a:ext cx="2419350" cy="3686175"/>
          </a:xfrm>
          <a:custGeom>
            <a:gdLst>
              <a:gd fmla="*/ 1028700 w 2419350" name="T0"/>
              <a:gd fmla="*/ 542925 h 3686175" name="T1"/>
              <a:gd fmla="*/ 819150 w 2419350" name="T2"/>
              <a:gd fmla="*/ 657225 h 3686175" name="T3"/>
              <a:gd fmla="*/ 1019175 w 2419350" name="T4"/>
              <a:gd fmla="*/ 0 h 3686175" name="T5"/>
              <a:gd fmla="*/ 1647825 w 2419350" name="T6"/>
              <a:gd fmla="*/ 190500 h 3686175" name="T7"/>
              <a:gd fmla="*/ 1485900 w 2419350" name="T8"/>
              <a:gd fmla="*/ 295275 h 3686175" name="T9"/>
              <a:gd fmla="*/ 2419350 w 2419350" name="T10"/>
              <a:gd fmla="*/ 2000250 h 3686175" name="T11"/>
              <a:gd fmla="*/ 1295400 w 2419350" name="T12"/>
              <a:gd fmla="*/ 3686175 h 3686175" name="T13"/>
              <a:gd fmla="*/ 0 w 2419350" name="T14"/>
              <a:gd fmla="*/ 3686175 h 3686175" name="T15"/>
              <a:gd fmla="*/ 2209800 w 2419350" name="T16"/>
              <a:gd fmla="*/ 2000250 h 3686175" name="T17"/>
              <a:gd fmla="*/ 1028700 w 2419350" name="T18"/>
              <a:gd fmla="*/ 542925 h 3686175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w 2419350" name="T30"/>
              <a:gd fmla="*/ 0 h 3686175" name="T31"/>
              <a:gd fmla="*/ 2419350 w 2419350" name="T32"/>
              <a:gd fmla="*/ 3686175 h 3686175" name="T33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T33" l="T30" r="T32" t="T31"/>
            <a:pathLst>
              <a:path h="3686175" w="2419350">
                <a:moveTo>
                  <a:pt x="1028700" y="542925"/>
                </a:moveTo>
                <a:lnTo>
                  <a:pt x="819150" y="657225"/>
                </a:lnTo>
                <a:lnTo>
                  <a:pt x="1019175" y="0"/>
                </a:lnTo>
                <a:lnTo>
                  <a:pt x="1647825" y="190500"/>
                </a:lnTo>
                <a:lnTo>
                  <a:pt x="1485900" y="295275"/>
                </a:lnTo>
                <a:lnTo>
                  <a:pt x="2419350" y="2000250"/>
                </a:lnTo>
                <a:lnTo>
                  <a:pt x="1295400" y="3686175"/>
                </a:lnTo>
                <a:lnTo>
                  <a:pt x="0" y="3686175"/>
                </a:lnTo>
                <a:lnTo>
                  <a:pt x="2209800" y="2000250"/>
                </a:lnTo>
                <a:lnTo>
                  <a:pt x="1028700" y="542925"/>
                </a:lnTo>
                <a:close/>
              </a:path>
            </a:pathLst>
          </a:custGeom>
          <a:solidFill>
            <a:srgbClr val="498190"/>
          </a:solidFill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endParaRPr altLang="zh-CN" lang="zh-CN">
              <a:solidFill>
                <a:srgbClr val="FFFFFF"/>
              </a:solidFill>
              <a:latin charset="0" panose="020f0502020204030204" pitchFamily="34" typeface="Calibri"/>
              <a:ea charset="-122" panose="020b0503020204020204" pitchFamily="34" typeface="微软雅黑"/>
              <a:sym charset="0" panose="020f0502020204030204" pitchFamily="34" typeface="Calibri"/>
            </a:endParaRPr>
          </a:p>
        </p:txBody>
      </p:sp>
      <p:sp>
        <p:nvSpPr>
          <p:cNvPr id="3" name="任意多边形 14"/>
          <p:cNvSpPr>
            <a:spLocks noChangeArrowheads="1"/>
          </p:cNvSpPr>
          <p:nvPr/>
        </p:nvSpPr>
        <p:spPr bwMode="auto">
          <a:xfrm>
            <a:off x="4799013" y="2555875"/>
            <a:ext cx="1323975" cy="4295775"/>
          </a:xfrm>
          <a:custGeom>
            <a:gdLst>
              <a:gd fmla="*/ 1257300 w 1323975" name="T0"/>
              <a:gd fmla="*/ 352425 h 4295775" name="T1"/>
              <a:gd fmla="*/ 733425 w 1323975" name="T2"/>
              <a:gd fmla="*/ 0 h 4295775" name="T3"/>
              <a:gd fmla="*/ 352425 w 1323975" name="T4"/>
              <a:gd fmla="*/ 552450 h 4295775" name="T5"/>
              <a:gd fmla="*/ 542925 w 1323975" name="T6"/>
              <a:gd fmla="*/ 523875 h 4295775" name="T7"/>
              <a:gd fmla="*/ 1123950 w 1323975" name="T8"/>
              <a:gd fmla="*/ 2609850 h 4295775" name="T9"/>
              <a:gd fmla="*/ 0 w 1323975" name="T10"/>
              <a:gd fmla="*/ 4295775 h 4295775" name="T11"/>
              <a:gd fmla="*/ 1323975 w 1323975" name="T12"/>
              <a:gd fmla="*/ 4295775 h 4295775" name="T13"/>
              <a:gd fmla="*/ 1323975 w 1323975" name="T14"/>
              <a:gd fmla="*/ 2600325 h 4295775" name="T15"/>
              <a:gd fmla="*/ 1085850 w 1323975" name="T16"/>
              <a:gd fmla="*/ 390525 h 4295775" name="T17"/>
              <a:gd fmla="*/ 1257300 w 1323975" name="T18"/>
              <a:gd fmla="*/ 352425 h 4295775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w 1323975" name="T30"/>
              <a:gd fmla="*/ 0 h 4295775" name="T31"/>
              <a:gd fmla="*/ 1323975 w 1323975" name="T32"/>
              <a:gd fmla="*/ 4295775 h 4295775" name="T33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T33" l="T30" r="T32" t="T31"/>
            <a:pathLst>
              <a:path h="4295775" w="1323975">
                <a:moveTo>
                  <a:pt x="1257300" y="352425"/>
                </a:moveTo>
                <a:lnTo>
                  <a:pt x="733425" y="0"/>
                </a:lnTo>
                <a:lnTo>
                  <a:pt x="352425" y="552450"/>
                </a:lnTo>
                <a:lnTo>
                  <a:pt x="542925" y="523875"/>
                </a:lnTo>
                <a:lnTo>
                  <a:pt x="1123950" y="2609850"/>
                </a:lnTo>
                <a:lnTo>
                  <a:pt x="0" y="4295775"/>
                </a:lnTo>
                <a:lnTo>
                  <a:pt x="1323975" y="4295775"/>
                </a:lnTo>
                <a:lnTo>
                  <a:pt x="1323975" y="2600325"/>
                </a:lnTo>
                <a:lnTo>
                  <a:pt x="1085850" y="390525"/>
                </a:lnTo>
                <a:lnTo>
                  <a:pt x="1257300" y="352425"/>
                </a:lnTo>
                <a:close/>
              </a:path>
            </a:pathLst>
          </a:custGeom>
          <a:solidFill>
            <a:srgbClr val="404040"/>
          </a:solidFill>
          <a:ln cap="flat" cmpd="sng" w="12700">
            <a:solidFill>
              <a:srgbClr val="2F2637">
                <a:alpha val="59000"/>
              </a:srgbClr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endParaRPr altLang="zh-CN" lang="zh-CN">
              <a:solidFill>
                <a:srgbClr val="FFFFFF"/>
              </a:solidFill>
              <a:latin charset="0" panose="020f0502020204030204" pitchFamily="34" typeface="Calibri"/>
              <a:ea charset="-122" panose="020b0503020204020204" pitchFamily="34" typeface="微软雅黑"/>
              <a:sym charset="0" panose="020f0502020204030204" pitchFamily="34" typeface="Calibri"/>
            </a:endParaRPr>
          </a:p>
        </p:txBody>
      </p:sp>
      <p:sp>
        <p:nvSpPr>
          <p:cNvPr id="4" name="任意多边形 18"/>
          <p:cNvSpPr>
            <a:spLocks noChangeArrowheads="1"/>
          </p:cNvSpPr>
          <p:nvPr/>
        </p:nvSpPr>
        <p:spPr bwMode="auto">
          <a:xfrm flipH="1">
            <a:off x="6323013" y="3165475"/>
            <a:ext cx="2419350" cy="3686175"/>
          </a:xfrm>
          <a:custGeom>
            <a:gdLst>
              <a:gd fmla="*/ 1028700 w 2419350" name="T0"/>
              <a:gd fmla="*/ 542925 h 3686175" name="T1"/>
              <a:gd fmla="*/ 819150 w 2419350" name="T2"/>
              <a:gd fmla="*/ 657225 h 3686175" name="T3"/>
              <a:gd fmla="*/ 1019175 w 2419350" name="T4"/>
              <a:gd fmla="*/ 0 h 3686175" name="T5"/>
              <a:gd fmla="*/ 1647825 w 2419350" name="T6"/>
              <a:gd fmla="*/ 190500 h 3686175" name="T7"/>
              <a:gd fmla="*/ 1485900 w 2419350" name="T8"/>
              <a:gd fmla="*/ 295275 h 3686175" name="T9"/>
              <a:gd fmla="*/ 2419350 w 2419350" name="T10"/>
              <a:gd fmla="*/ 2000250 h 3686175" name="T11"/>
              <a:gd fmla="*/ 1295400 w 2419350" name="T12"/>
              <a:gd fmla="*/ 3686175 h 3686175" name="T13"/>
              <a:gd fmla="*/ 0 w 2419350" name="T14"/>
              <a:gd fmla="*/ 3686175 h 3686175" name="T15"/>
              <a:gd fmla="*/ 2209800 w 2419350" name="T16"/>
              <a:gd fmla="*/ 2000250 h 3686175" name="T17"/>
              <a:gd fmla="*/ 1028700 w 2419350" name="T18"/>
              <a:gd fmla="*/ 542925 h 3686175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w 2419350" name="T30"/>
              <a:gd fmla="*/ 0 h 3686175" name="T31"/>
              <a:gd fmla="*/ 2419350 w 2419350" name="T32"/>
              <a:gd fmla="*/ 3686175 h 3686175" name="T33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T33" l="T30" r="T32" t="T31"/>
            <a:pathLst>
              <a:path h="3686175" w="2419350">
                <a:moveTo>
                  <a:pt x="1028700" y="542925"/>
                </a:moveTo>
                <a:lnTo>
                  <a:pt x="819150" y="657225"/>
                </a:lnTo>
                <a:lnTo>
                  <a:pt x="1019175" y="0"/>
                </a:lnTo>
                <a:lnTo>
                  <a:pt x="1647825" y="190500"/>
                </a:lnTo>
                <a:lnTo>
                  <a:pt x="1485900" y="295275"/>
                </a:lnTo>
                <a:lnTo>
                  <a:pt x="2419350" y="2000250"/>
                </a:lnTo>
                <a:lnTo>
                  <a:pt x="1295400" y="3686175"/>
                </a:lnTo>
                <a:lnTo>
                  <a:pt x="0" y="3686175"/>
                </a:lnTo>
                <a:lnTo>
                  <a:pt x="2209800" y="2000250"/>
                </a:lnTo>
                <a:lnTo>
                  <a:pt x="1028700" y="542925"/>
                </a:lnTo>
                <a:close/>
              </a:path>
            </a:pathLst>
          </a:custGeom>
          <a:solidFill>
            <a:srgbClr val="404040"/>
          </a:solidFill>
          <a:ln cap="flat" cmpd="sng" w="12700">
            <a:solidFill>
              <a:srgbClr val="2F2637">
                <a:alpha val="59000"/>
              </a:srgbClr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endParaRPr altLang="zh-CN" lang="zh-CN">
              <a:solidFill>
                <a:srgbClr val="FFFFFF"/>
              </a:solidFill>
              <a:latin charset="0" panose="020f0502020204030204" pitchFamily="34" typeface="Calibri"/>
              <a:ea charset="-122" panose="020b0503020204020204" pitchFamily="34" typeface="微软雅黑"/>
              <a:sym charset="0" panose="020f0502020204030204" pitchFamily="34" typeface="Calibri"/>
            </a:endParaRPr>
          </a:p>
        </p:txBody>
      </p:sp>
      <p:sp>
        <p:nvSpPr>
          <p:cNvPr id="5" name="任意多边形 19"/>
          <p:cNvSpPr>
            <a:spLocks noChangeArrowheads="1"/>
          </p:cNvSpPr>
          <p:nvPr/>
        </p:nvSpPr>
        <p:spPr bwMode="auto">
          <a:xfrm flipH="1">
            <a:off x="6122988" y="2555875"/>
            <a:ext cx="1323975" cy="4295775"/>
          </a:xfrm>
          <a:custGeom>
            <a:gdLst>
              <a:gd fmla="*/ 1257300 w 1323975" name="T0"/>
              <a:gd fmla="*/ 352425 h 4295775" name="T1"/>
              <a:gd fmla="*/ 733425 w 1323975" name="T2"/>
              <a:gd fmla="*/ 0 h 4295775" name="T3"/>
              <a:gd fmla="*/ 352425 w 1323975" name="T4"/>
              <a:gd fmla="*/ 552450 h 4295775" name="T5"/>
              <a:gd fmla="*/ 542925 w 1323975" name="T6"/>
              <a:gd fmla="*/ 523875 h 4295775" name="T7"/>
              <a:gd fmla="*/ 1123950 w 1323975" name="T8"/>
              <a:gd fmla="*/ 2609850 h 4295775" name="T9"/>
              <a:gd fmla="*/ 0 w 1323975" name="T10"/>
              <a:gd fmla="*/ 4295775 h 4295775" name="T11"/>
              <a:gd fmla="*/ 1323975 w 1323975" name="T12"/>
              <a:gd fmla="*/ 4295775 h 4295775" name="T13"/>
              <a:gd fmla="*/ 1323975 w 1323975" name="T14"/>
              <a:gd fmla="*/ 2600325 h 4295775" name="T15"/>
              <a:gd fmla="*/ 1085850 w 1323975" name="T16"/>
              <a:gd fmla="*/ 390525 h 4295775" name="T17"/>
              <a:gd fmla="*/ 1257300 w 1323975" name="T18"/>
              <a:gd fmla="*/ 352425 h 4295775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w 1323975" name="T30"/>
              <a:gd fmla="*/ 0 h 4295775" name="T31"/>
              <a:gd fmla="*/ 1323975 w 1323975" name="T32"/>
              <a:gd fmla="*/ 4295775 h 4295775" name="T33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T33" l="T30" r="T32" t="T31"/>
            <a:pathLst>
              <a:path h="4295775" w="1323975">
                <a:moveTo>
                  <a:pt x="1257300" y="352425"/>
                </a:moveTo>
                <a:lnTo>
                  <a:pt x="733425" y="0"/>
                </a:lnTo>
                <a:lnTo>
                  <a:pt x="352425" y="552450"/>
                </a:lnTo>
                <a:lnTo>
                  <a:pt x="542925" y="523875"/>
                </a:lnTo>
                <a:lnTo>
                  <a:pt x="1123950" y="2609850"/>
                </a:lnTo>
                <a:lnTo>
                  <a:pt x="0" y="4295775"/>
                </a:lnTo>
                <a:lnTo>
                  <a:pt x="1323975" y="4295775"/>
                </a:lnTo>
                <a:lnTo>
                  <a:pt x="1323975" y="2600325"/>
                </a:lnTo>
                <a:lnTo>
                  <a:pt x="1085850" y="390525"/>
                </a:lnTo>
                <a:lnTo>
                  <a:pt x="1257300" y="352425"/>
                </a:lnTo>
                <a:close/>
              </a:path>
            </a:pathLst>
          </a:custGeom>
          <a:solidFill>
            <a:srgbClr val="498190"/>
          </a:solidFill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endParaRPr altLang="zh-CN" lang="zh-CN">
              <a:solidFill>
                <a:srgbClr val="FFFFFF"/>
              </a:solidFill>
              <a:latin charset="0" panose="020f0502020204030204" pitchFamily="34" typeface="Calibri"/>
              <a:ea charset="-122" panose="020b0503020204020204" pitchFamily="34" typeface="微软雅黑"/>
              <a:sym charset="0" panose="020f0502020204030204" pitchFamily="34" typeface="Calibri"/>
            </a:endParaRPr>
          </a:p>
        </p:txBody>
      </p:sp>
      <p:sp>
        <p:nvSpPr>
          <p:cNvPr id="7" name="Freeform 20"/>
          <p:cNvSpPr>
            <a:spLocks noChangeArrowheads="1" noEditPoints="1"/>
          </p:cNvSpPr>
          <p:nvPr/>
        </p:nvSpPr>
        <p:spPr bwMode="auto">
          <a:xfrm>
            <a:off x="4298950" y="6445017"/>
            <a:ext cx="309434" cy="306621"/>
          </a:xfrm>
          <a:custGeom>
            <a:gdLst>
              <a:gd fmla="*/ 229 w 229" name="T0"/>
              <a:gd fmla="*/ 128 h 227" name="T1"/>
              <a:gd fmla="*/ 229 w 229" name="T2"/>
              <a:gd fmla="*/ 98 h 227" name="T3"/>
              <a:gd fmla="*/ 206 w 229" name="T4"/>
              <a:gd fmla="*/ 93 h 227" name="T5"/>
              <a:gd fmla="*/ 200 w 229" name="T6"/>
              <a:gd fmla="*/ 76 h 227" name="T7"/>
              <a:gd fmla="*/ 216 w 229" name="T8"/>
              <a:gd fmla="*/ 58 h 227" name="T9"/>
              <a:gd fmla="*/ 198 w 229" name="T10"/>
              <a:gd fmla="*/ 34 h 227" name="T11"/>
              <a:gd fmla="*/ 176 w 229" name="T12"/>
              <a:gd fmla="*/ 44 h 227" name="T13"/>
              <a:gd fmla="*/ 161 w 229" name="T14"/>
              <a:gd fmla="*/ 33 h 227" name="T15"/>
              <a:gd fmla="*/ 164 w 229" name="T16"/>
              <a:gd fmla="*/ 9 h 227" name="T17"/>
              <a:gd fmla="*/ 135 w 229" name="T18"/>
              <a:gd fmla="*/ 0 h 227" name="T19"/>
              <a:gd fmla="*/ 123 w 229" name="T20"/>
              <a:gd fmla="*/ 20 h 227" name="T21"/>
              <a:gd fmla="*/ 114 w 229" name="T22"/>
              <a:gd fmla="*/ 20 h 227" name="T23"/>
              <a:gd fmla="*/ 105 w 229" name="T24"/>
              <a:gd fmla="*/ 20 h 227" name="T25"/>
              <a:gd fmla="*/ 93 w 229" name="T26"/>
              <a:gd fmla="*/ 0 h 227" name="T27"/>
              <a:gd fmla="*/ 65 w 229" name="T28"/>
              <a:gd fmla="*/ 9 h 227" name="T29"/>
              <a:gd fmla="*/ 67 w 229" name="T30"/>
              <a:gd fmla="*/ 33 h 227" name="T31"/>
              <a:gd fmla="*/ 52 w 229" name="T32"/>
              <a:gd fmla="*/ 44 h 227" name="T33"/>
              <a:gd fmla="*/ 30 w 229" name="T34"/>
              <a:gd fmla="*/ 34 h 227" name="T35"/>
              <a:gd fmla="*/ 13 w 229" name="T36"/>
              <a:gd fmla="*/ 58 h 227" name="T37"/>
              <a:gd fmla="*/ 29 w 229" name="T38"/>
              <a:gd fmla="*/ 76 h 227" name="T39"/>
              <a:gd fmla="*/ 23 w 229" name="T40"/>
              <a:gd fmla="*/ 94 h 227" name="T41"/>
              <a:gd fmla="*/ 0 w 229" name="T42"/>
              <a:gd fmla="*/ 98 h 227" name="T43"/>
              <a:gd fmla="*/ 0 w 229" name="T44"/>
              <a:gd fmla="*/ 128 h 227" name="T45"/>
              <a:gd fmla="*/ 23 w 229" name="T46"/>
              <a:gd fmla="*/ 133 h 227" name="T47"/>
              <a:gd fmla="*/ 29 w 229" name="T48"/>
              <a:gd fmla="*/ 151 h 227" name="T49"/>
              <a:gd fmla="*/ 13 w 229" name="T50"/>
              <a:gd fmla="*/ 169 h 227" name="T51"/>
              <a:gd fmla="*/ 31 w 229" name="T52"/>
              <a:gd fmla="*/ 193 h 227" name="T53"/>
              <a:gd fmla="*/ 52 w 229" name="T54"/>
              <a:gd fmla="*/ 183 h 227" name="T55"/>
              <a:gd fmla="*/ 67 w 229" name="T56"/>
              <a:gd fmla="*/ 194 h 227" name="T57"/>
              <a:gd fmla="*/ 65 w 229" name="T58"/>
              <a:gd fmla="*/ 218 h 227" name="T59"/>
              <a:gd fmla="*/ 93 w 229" name="T60"/>
              <a:gd fmla="*/ 227 h 227" name="T61"/>
              <a:gd fmla="*/ 105 w 229" name="T62"/>
              <a:gd fmla="*/ 206 h 227" name="T63"/>
              <a:gd fmla="*/ 114 w 229" name="T64"/>
              <a:gd fmla="*/ 207 h 227" name="T65"/>
              <a:gd fmla="*/ 124 w 229" name="T66"/>
              <a:gd fmla="*/ 206 h 227" name="T67"/>
              <a:gd fmla="*/ 135 w 229" name="T68"/>
              <a:gd fmla="*/ 227 h 227" name="T69"/>
              <a:gd fmla="*/ 164 w 229" name="T70"/>
              <a:gd fmla="*/ 217 h 227" name="T71"/>
              <a:gd fmla="*/ 161 w 229" name="T72"/>
              <a:gd fmla="*/ 194 h 227" name="T73"/>
              <a:gd fmla="*/ 176 w 229" name="T74"/>
              <a:gd fmla="*/ 183 h 227" name="T75"/>
              <a:gd fmla="*/ 198 w 229" name="T76"/>
              <a:gd fmla="*/ 193 h 227" name="T77"/>
              <a:gd fmla="*/ 216 w 229" name="T78"/>
              <a:gd fmla="*/ 168 h 227" name="T79"/>
              <a:gd fmla="*/ 200 w 229" name="T80"/>
              <a:gd fmla="*/ 151 h 227" name="T81"/>
              <a:gd fmla="*/ 206 w 229" name="T82"/>
              <a:gd fmla="*/ 133 h 227" name="T83"/>
              <a:gd fmla="*/ 229 w 229" name="T84"/>
              <a:gd fmla="*/ 128 h 227" name="T85"/>
              <a:gd fmla="*/ 114 w 229" name="T86"/>
              <a:gd fmla="*/ 180 h 227" name="T87"/>
              <a:gd fmla="*/ 47 w 229" name="T88"/>
              <a:gd fmla="*/ 113 h 227" name="T89"/>
              <a:gd fmla="*/ 114 w 229" name="T90"/>
              <a:gd fmla="*/ 46 h 227" name="T91"/>
              <a:gd fmla="*/ 181 w 229" name="T92"/>
              <a:gd fmla="*/ 113 h 227" name="T93"/>
              <a:gd fmla="*/ 114 w 229" name="T94"/>
              <a:gd fmla="*/ 180 h 227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w 229" name="T144"/>
              <a:gd fmla="*/ 0 h 227" name="T145"/>
              <a:gd fmla="*/ 229 w 229" name="T146"/>
              <a:gd fmla="*/ 227 h 227" name="T147"/>
            </a:gdLst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b="T147" l="T144" r="T146" t="T145"/>
            <a:pathLst>
              <a:path h="226" w="229">
                <a:moveTo>
                  <a:pt x="229" y="128"/>
                </a:moveTo>
                <a:cubicBezTo>
                  <a:pt x="229" y="98"/>
                  <a:pt x="229" y="98"/>
                  <a:pt x="229" y="98"/>
                </a:cubicBezTo>
                <a:cubicBezTo>
                  <a:pt x="206" y="93"/>
                  <a:pt x="206" y="93"/>
                  <a:pt x="206" y="93"/>
                </a:cubicBezTo>
                <a:cubicBezTo>
                  <a:pt x="204" y="87"/>
                  <a:pt x="202" y="81"/>
                  <a:pt x="200" y="76"/>
                </a:cubicBezTo>
                <a:cubicBezTo>
                  <a:pt x="216" y="58"/>
                  <a:pt x="216" y="58"/>
                  <a:pt x="216" y="58"/>
                </a:cubicBezTo>
                <a:cubicBezTo>
                  <a:pt x="198" y="34"/>
                  <a:pt x="198" y="34"/>
                  <a:pt x="198" y="34"/>
                </a:cubicBezTo>
                <a:cubicBezTo>
                  <a:pt x="176" y="44"/>
                  <a:pt x="176" y="44"/>
                  <a:pt x="176" y="44"/>
                </a:cubicBezTo>
                <a:cubicBezTo>
                  <a:pt x="172" y="39"/>
                  <a:pt x="167" y="36"/>
                  <a:pt x="161" y="33"/>
                </a:cubicBezTo>
                <a:cubicBezTo>
                  <a:pt x="164" y="9"/>
                  <a:pt x="164" y="9"/>
                  <a:pt x="164" y="9"/>
                </a:cubicBezTo>
                <a:cubicBezTo>
                  <a:pt x="135" y="0"/>
                  <a:pt x="135" y="0"/>
                  <a:pt x="135" y="0"/>
                </a:cubicBezTo>
                <a:cubicBezTo>
                  <a:pt x="123" y="20"/>
                  <a:pt x="123" y="20"/>
                  <a:pt x="123" y="20"/>
                </a:cubicBezTo>
                <a:cubicBezTo>
                  <a:pt x="120" y="20"/>
                  <a:pt x="117" y="20"/>
                  <a:pt x="114" y="20"/>
                </a:cubicBezTo>
                <a:cubicBezTo>
                  <a:pt x="111" y="20"/>
                  <a:pt x="108" y="20"/>
                  <a:pt x="105" y="20"/>
                </a:cubicBezTo>
                <a:cubicBezTo>
                  <a:pt x="93" y="0"/>
                  <a:pt x="93" y="0"/>
                  <a:pt x="93" y="0"/>
                </a:cubicBezTo>
                <a:cubicBezTo>
                  <a:pt x="65" y="9"/>
                  <a:pt x="65" y="9"/>
                  <a:pt x="65" y="9"/>
                </a:cubicBezTo>
                <a:cubicBezTo>
                  <a:pt x="67" y="33"/>
                  <a:pt x="67" y="33"/>
                  <a:pt x="67" y="33"/>
                </a:cubicBezTo>
                <a:cubicBezTo>
                  <a:pt x="62" y="36"/>
                  <a:pt x="57" y="39"/>
                  <a:pt x="52" y="44"/>
                </a:cubicBezTo>
                <a:cubicBezTo>
                  <a:pt x="30" y="34"/>
                  <a:pt x="30" y="34"/>
                  <a:pt x="30" y="34"/>
                </a:cubicBezTo>
                <a:cubicBezTo>
                  <a:pt x="13" y="58"/>
                  <a:pt x="13" y="58"/>
                  <a:pt x="13" y="58"/>
                </a:cubicBezTo>
                <a:cubicBezTo>
                  <a:pt x="29" y="76"/>
                  <a:pt x="29" y="76"/>
                  <a:pt x="29" y="76"/>
                </a:cubicBezTo>
                <a:cubicBezTo>
                  <a:pt x="26" y="81"/>
                  <a:pt x="24" y="87"/>
                  <a:pt x="23" y="94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128"/>
                  <a:pt x="0" y="128"/>
                  <a:pt x="0" y="128"/>
                </a:cubicBezTo>
                <a:cubicBezTo>
                  <a:pt x="23" y="133"/>
                  <a:pt x="23" y="133"/>
                  <a:pt x="23" y="133"/>
                </a:cubicBezTo>
                <a:cubicBezTo>
                  <a:pt x="24" y="139"/>
                  <a:pt x="26" y="145"/>
                  <a:pt x="29" y="151"/>
                </a:cubicBezTo>
                <a:cubicBezTo>
                  <a:pt x="13" y="169"/>
                  <a:pt x="13" y="169"/>
                  <a:pt x="13" y="169"/>
                </a:cubicBezTo>
                <a:cubicBezTo>
                  <a:pt x="31" y="193"/>
                  <a:pt x="31" y="193"/>
                  <a:pt x="31" y="193"/>
                </a:cubicBezTo>
                <a:cubicBezTo>
                  <a:pt x="52" y="183"/>
                  <a:pt x="52" y="183"/>
                  <a:pt x="52" y="183"/>
                </a:cubicBezTo>
                <a:cubicBezTo>
                  <a:pt x="57" y="187"/>
                  <a:pt x="62" y="191"/>
                  <a:pt x="67" y="194"/>
                </a:cubicBezTo>
                <a:cubicBezTo>
                  <a:pt x="65" y="218"/>
                  <a:pt x="65" y="218"/>
                  <a:pt x="65" y="218"/>
                </a:cubicBezTo>
                <a:cubicBezTo>
                  <a:pt x="93" y="227"/>
                  <a:pt x="93" y="227"/>
                  <a:pt x="93" y="227"/>
                </a:cubicBezTo>
                <a:cubicBezTo>
                  <a:pt x="105" y="206"/>
                  <a:pt x="105" y="206"/>
                  <a:pt x="105" y="206"/>
                </a:cubicBezTo>
                <a:cubicBezTo>
                  <a:pt x="108" y="207"/>
                  <a:pt x="111" y="207"/>
                  <a:pt x="114" y="207"/>
                </a:cubicBezTo>
                <a:cubicBezTo>
                  <a:pt x="117" y="207"/>
                  <a:pt x="121" y="207"/>
                  <a:pt x="124" y="206"/>
                </a:cubicBezTo>
                <a:cubicBezTo>
                  <a:pt x="135" y="227"/>
                  <a:pt x="135" y="227"/>
                  <a:pt x="135" y="227"/>
                </a:cubicBezTo>
                <a:cubicBezTo>
                  <a:pt x="164" y="217"/>
                  <a:pt x="164" y="217"/>
                  <a:pt x="164" y="217"/>
                </a:cubicBezTo>
                <a:cubicBezTo>
                  <a:pt x="161" y="194"/>
                  <a:pt x="161" y="194"/>
                  <a:pt x="161" y="194"/>
                </a:cubicBezTo>
                <a:cubicBezTo>
                  <a:pt x="167" y="191"/>
                  <a:pt x="172" y="187"/>
                  <a:pt x="176" y="183"/>
                </a:cubicBezTo>
                <a:cubicBezTo>
                  <a:pt x="198" y="193"/>
                  <a:pt x="198" y="193"/>
                  <a:pt x="198" y="193"/>
                </a:cubicBezTo>
                <a:cubicBezTo>
                  <a:pt x="216" y="168"/>
                  <a:pt x="216" y="168"/>
                  <a:pt x="216" y="168"/>
                </a:cubicBezTo>
                <a:cubicBezTo>
                  <a:pt x="200" y="151"/>
                  <a:pt x="200" y="151"/>
                  <a:pt x="200" y="151"/>
                </a:cubicBezTo>
                <a:cubicBezTo>
                  <a:pt x="202" y="145"/>
                  <a:pt x="204" y="139"/>
                  <a:pt x="206" y="133"/>
                </a:cubicBezTo>
                <a:lnTo>
                  <a:pt x="229" y="128"/>
                </a:lnTo>
                <a:close/>
                <a:moveTo>
                  <a:pt x="114" y="180"/>
                </a:moveTo>
                <a:cubicBezTo>
                  <a:pt x="77" y="180"/>
                  <a:pt x="47" y="150"/>
                  <a:pt x="47" y="113"/>
                </a:cubicBezTo>
                <a:cubicBezTo>
                  <a:pt x="47" y="76"/>
                  <a:pt x="77" y="46"/>
                  <a:pt x="114" y="46"/>
                </a:cubicBezTo>
                <a:cubicBezTo>
                  <a:pt x="151" y="46"/>
                  <a:pt x="181" y="76"/>
                  <a:pt x="181" y="113"/>
                </a:cubicBezTo>
                <a:cubicBezTo>
                  <a:pt x="181" y="150"/>
                  <a:pt x="151" y="180"/>
                  <a:pt x="114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zh-CN" lang="zh-CN" sz="2000">
              <a:solidFill>
                <a:srgbClr val="000000"/>
              </a:solidFill>
              <a:latin charset="0" panose="020f0502020204030204" pitchFamily="34" typeface="Calibri"/>
              <a:ea charset="-122" panose="020b0503020204020204" pitchFamily="34" typeface="微软雅黑"/>
              <a:sym charset="-122" panose="02010600030101010101" pitchFamily="2" typeface="宋体"/>
            </a:endParaRPr>
          </a:p>
        </p:txBody>
      </p:sp>
      <p:sp>
        <p:nvSpPr>
          <p:cNvPr id="8" name="Freeform 21"/>
          <p:cNvSpPr>
            <a:spLocks noChangeArrowheads="1" noEditPoints="1"/>
          </p:cNvSpPr>
          <p:nvPr/>
        </p:nvSpPr>
        <p:spPr bwMode="auto">
          <a:xfrm>
            <a:off x="4582646" y="6397625"/>
            <a:ext cx="183029" cy="182716"/>
          </a:xfrm>
          <a:custGeom>
            <a:gdLst>
              <a:gd fmla="*/ 135 w 135" name="T0"/>
              <a:gd fmla="*/ 76 h 135" name="T1"/>
              <a:gd fmla="*/ 135 w 135" name="T2"/>
              <a:gd fmla="*/ 58 h 135" name="T3"/>
              <a:gd fmla="*/ 122 w 135" name="T4"/>
              <a:gd fmla="*/ 55 h 135" name="T5"/>
              <a:gd fmla="*/ 118 w 135" name="T6"/>
              <a:gd fmla="*/ 45 h 135" name="T7"/>
              <a:gd fmla="*/ 128 w 135" name="T8"/>
              <a:gd fmla="*/ 34 h 135" name="T9"/>
              <a:gd fmla="*/ 117 w 135" name="T10"/>
              <a:gd fmla="*/ 20 h 135" name="T11"/>
              <a:gd fmla="*/ 104 w 135" name="T12"/>
              <a:gd fmla="*/ 26 h 135" name="T13"/>
              <a:gd fmla="*/ 96 w 135" name="T14"/>
              <a:gd fmla="*/ 19 h 135" name="T15"/>
              <a:gd fmla="*/ 97 w 135" name="T16"/>
              <a:gd fmla="*/ 5 h 135" name="T17"/>
              <a:gd fmla="*/ 80 w 135" name="T18"/>
              <a:gd fmla="*/ 0 h 135" name="T19"/>
              <a:gd fmla="*/ 73 w 135" name="T20"/>
              <a:gd fmla="*/ 12 h 135" name="T21"/>
              <a:gd fmla="*/ 67 w 135" name="T22"/>
              <a:gd fmla="*/ 12 h 135" name="T23"/>
              <a:gd fmla="*/ 62 w 135" name="T24"/>
              <a:gd fmla="*/ 12 h 135" name="T25"/>
              <a:gd fmla="*/ 55 w 135" name="T26"/>
              <a:gd fmla="*/ 0 h 135" name="T27"/>
              <a:gd fmla="*/ 38 w 135" name="T28"/>
              <a:gd fmla="*/ 5 h 135" name="T29"/>
              <a:gd fmla="*/ 39 w 135" name="T30"/>
              <a:gd fmla="*/ 19 h 135" name="T31"/>
              <a:gd fmla="*/ 30 w 135" name="T32"/>
              <a:gd fmla="*/ 26 h 135" name="T33"/>
              <a:gd fmla="*/ 18 w 135" name="T34"/>
              <a:gd fmla="*/ 20 h 135" name="T35"/>
              <a:gd fmla="*/ 7 w 135" name="T36"/>
              <a:gd fmla="*/ 34 h 135" name="T37"/>
              <a:gd fmla="*/ 17 w 135" name="T38"/>
              <a:gd fmla="*/ 45 h 135" name="T39"/>
              <a:gd fmla="*/ 13 w 135" name="T40"/>
              <a:gd fmla="*/ 55 h 135" name="T41"/>
              <a:gd fmla="*/ 0 w 135" name="T42"/>
              <a:gd fmla="*/ 58 h 135" name="T43"/>
              <a:gd fmla="*/ 0 w 135" name="T44"/>
              <a:gd fmla="*/ 76 h 135" name="T45"/>
              <a:gd fmla="*/ 13 w 135" name="T46"/>
              <a:gd fmla="*/ 79 h 135" name="T47"/>
              <a:gd fmla="*/ 17 w 135" name="T48"/>
              <a:gd fmla="*/ 90 h 135" name="T49"/>
              <a:gd fmla="*/ 7 w 135" name="T50"/>
              <a:gd fmla="*/ 100 h 135" name="T51"/>
              <a:gd fmla="*/ 18 w 135" name="T52"/>
              <a:gd fmla="*/ 114 h 135" name="T53"/>
              <a:gd fmla="*/ 31 w 135" name="T54"/>
              <a:gd fmla="*/ 109 h 135" name="T55"/>
              <a:gd fmla="*/ 39 w 135" name="T56"/>
              <a:gd fmla="*/ 115 h 135" name="T57"/>
              <a:gd fmla="*/ 38 w 135" name="T58"/>
              <a:gd fmla="*/ 129 h 135" name="T59"/>
              <a:gd fmla="*/ 55 w 135" name="T60"/>
              <a:gd fmla="*/ 135 h 135" name="T61"/>
              <a:gd fmla="*/ 62 w 135" name="T62"/>
              <a:gd fmla="*/ 122 h 135" name="T63"/>
              <a:gd fmla="*/ 68 w 135" name="T64"/>
              <a:gd fmla="*/ 123 h 135" name="T65"/>
              <a:gd fmla="*/ 73 w 135" name="T66"/>
              <a:gd fmla="*/ 122 h 135" name="T67"/>
              <a:gd fmla="*/ 80 w 135" name="T68"/>
              <a:gd fmla="*/ 135 h 135" name="T69"/>
              <a:gd fmla="*/ 97 w 135" name="T70"/>
              <a:gd fmla="*/ 129 h 135" name="T71"/>
              <a:gd fmla="*/ 96 w 135" name="T72"/>
              <a:gd fmla="*/ 115 h 135" name="T73"/>
              <a:gd fmla="*/ 104 w 135" name="T74"/>
              <a:gd fmla="*/ 109 h 135" name="T75"/>
              <a:gd fmla="*/ 117 w 135" name="T76"/>
              <a:gd fmla="*/ 114 h 135" name="T77"/>
              <a:gd fmla="*/ 128 w 135" name="T78"/>
              <a:gd fmla="*/ 100 h 135" name="T79"/>
              <a:gd fmla="*/ 118 w 135" name="T80"/>
              <a:gd fmla="*/ 89 h 135" name="T81"/>
              <a:gd fmla="*/ 122 w 135" name="T82"/>
              <a:gd fmla="*/ 79 h 135" name="T83"/>
              <a:gd fmla="*/ 135 w 135" name="T84"/>
              <a:gd fmla="*/ 76 h 135" name="T85"/>
              <a:gd fmla="*/ 67 w 135" name="T86"/>
              <a:gd fmla="*/ 107 h 135" name="T87"/>
              <a:gd fmla="*/ 28 w 135" name="T88"/>
              <a:gd fmla="*/ 67 h 135" name="T89"/>
              <a:gd fmla="*/ 67 w 135" name="T90"/>
              <a:gd fmla="*/ 27 h 135" name="T91"/>
              <a:gd fmla="*/ 107 w 135" name="T92"/>
              <a:gd fmla="*/ 67 h 135" name="T93"/>
              <a:gd fmla="*/ 67 w 135" name="T94"/>
              <a:gd fmla="*/ 107 h 135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w 135" name="T144"/>
              <a:gd fmla="*/ 0 h 135" name="T145"/>
              <a:gd fmla="*/ 135 w 135" name="T146"/>
              <a:gd fmla="*/ 135 h 135" name="T147"/>
            </a:gdLst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b="T147" l="T144" r="T146" t="T145"/>
            <a:pathLst>
              <a:path h="135" w="135">
                <a:moveTo>
                  <a:pt x="135" y="76"/>
                </a:moveTo>
                <a:cubicBezTo>
                  <a:pt x="135" y="58"/>
                  <a:pt x="135" y="58"/>
                  <a:pt x="135" y="58"/>
                </a:cubicBezTo>
                <a:cubicBezTo>
                  <a:pt x="122" y="55"/>
                  <a:pt x="122" y="55"/>
                  <a:pt x="122" y="55"/>
                </a:cubicBezTo>
                <a:cubicBezTo>
                  <a:pt x="121" y="52"/>
                  <a:pt x="120" y="48"/>
                  <a:pt x="118" y="45"/>
                </a:cubicBezTo>
                <a:cubicBezTo>
                  <a:pt x="128" y="34"/>
                  <a:pt x="128" y="34"/>
                  <a:pt x="128" y="34"/>
                </a:cubicBezTo>
                <a:cubicBezTo>
                  <a:pt x="117" y="20"/>
                  <a:pt x="117" y="20"/>
                  <a:pt x="117" y="20"/>
                </a:cubicBezTo>
                <a:cubicBezTo>
                  <a:pt x="104" y="26"/>
                  <a:pt x="104" y="26"/>
                  <a:pt x="104" y="26"/>
                </a:cubicBezTo>
                <a:cubicBezTo>
                  <a:pt x="102" y="23"/>
                  <a:pt x="99" y="21"/>
                  <a:pt x="96" y="19"/>
                </a:cubicBezTo>
                <a:cubicBezTo>
                  <a:pt x="97" y="5"/>
                  <a:pt x="97" y="5"/>
                  <a:pt x="97" y="5"/>
                </a:cubicBezTo>
                <a:cubicBezTo>
                  <a:pt x="80" y="0"/>
                  <a:pt x="80" y="0"/>
                  <a:pt x="80" y="0"/>
                </a:cubicBezTo>
                <a:cubicBezTo>
                  <a:pt x="73" y="12"/>
                  <a:pt x="73" y="12"/>
                  <a:pt x="73" y="12"/>
                </a:cubicBezTo>
                <a:cubicBezTo>
                  <a:pt x="71" y="12"/>
                  <a:pt x="69" y="12"/>
                  <a:pt x="67" y="12"/>
                </a:cubicBezTo>
                <a:cubicBezTo>
                  <a:pt x="66" y="12"/>
                  <a:pt x="64" y="12"/>
                  <a:pt x="62" y="12"/>
                </a:cubicBezTo>
                <a:cubicBezTo>
                  <a:pt x="55" y="0"/>
                  <a:pt x="55" y="0"/>
                  <a:pt x="55" y="0"/>
                </a:cubicBezTo>
                <a:cubicBezTo>
                  <a:pt x="38" y="5"/>
                  <a:pt x="38" y="5"/>
                  <a:pt x="38" y="5"/>
                </a:cubicBezTo>
                <a:cubicBezTo>
                  <a:pt x="39" y="19"/>
                  <a:pt x="39" y="19"/>
                  <a:pt x="39" y="19"/>
                </a:cubicBezTo>
                <a:cubicBezTo>
                  <a:pt x="36" y="21"/>
                  <a:pt x="33" y="23"/>
                  <a:pt x="30" y="26"/>
                </a:cubicBezTo>
                <a:cubicBezTo>
                  <a:pt x="18" y="20"/>
                  <a:pt x="18" y="20"/>
                  <a:pt x="18" y="20"/>
                </a:cubicBezTo>
                <a:cubicBezTo>
                  <a:pt x="7" y="34"/>
                  <a:pt x="7" y="34"/>
                  <a:pt x="7" y="34"/>
                </a:cubicBezTo>
                <a:cubicBezTo>
                  <a:pt x="17" y="45"/>
                  <a:pt x="17" y="45"/>
                  <a:pt x="17" y="45"/>
                </a:cubicBezTo>
                <a:cubicBezTo>
                  <a:pt x="15" y="48"/>
                  <a:pt x="14" y="52"/>
                  <a:pt x="13" y="55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76"/>
                  <a:pt x="0" y="76"/>
                  <a:pt x="0" y="76"/>
                </a:cubicBezTo>
                <a:cubicBezTo>
                  <a:pt x="13" y="79"/>
                  <a:pt x="13" y="79"/>
                  <a:pt x="13" y="79"/>
                </a:cubicBezTo>
                <a:cubicBezTo>
                  <a:pt x="14" y="83"/>
                  <a:pt x="15" y="86"/>
                  <a:pt x="17" y="90"/>
                </a:cubicBezTo>
                <a:cubicBezTo>
                  <a:pt x="7" y="100"/>
                  <a:pt x="7" y="100"/>
                  <a:pt x="7" y="100"/>
                </a:cubicBezTo>
                <a:cubicBezTo>
                  <a:pt x="18" y="114"/>
                  <a:pt x="18" y="114"/>
                  <a:pt x="18" y="114"/>
                </a:cubicBezTo>
                <a:cubicBezTo>
                  <a:pt x="31" y="109"/>
                  <a:pt x="31" y="109"/>
                  <a:pt x="31" y="109"/>
                </a:cubicBezTo>
                <a:cubicBezTo>
                  <a:pt x="33" y="111"/>
                  <a:pt x="36" y="113"/>
                  <a:pt x="39" y="115"/>
                </a:cubicBezTo>
                <a:cubicBezTo>
                  <a:pt x="38" y="129"/>
                  <a:pt x="38" y="129"/>
                  <a:pt x="38" y="129"/>
                </a:cubicBezTo>
                <a:cubicBezTo>
                  <a:pt x="55" y="135"/>
                  <a:pt x="55" y="135"/>
                  <a:pt x="55" y="135"/>
                </a:cubicBezTo>
                <a:cubicBezTo>
                  <a:pt x="62" y="122"/>
                  <a:pt x="62" y="122"/>
                  <a:pt x="62" y="122"/>
                </a:cubicBezTo>
                <a:cubicBezTo>
                  <a:pt x="64" y="123"/>
                  <a:pt x="66" y="123"/>
                  <a:pt x="68" y="123"/>
                </a:cubicBezTo>
                <a:cubicBezTo>
                  <a:pt x="69" y="123"/>
                  <a:pt x="71" y="123"/>
                  <a:pt x="73" y="122"/>
                </a:cubicBezTo>
                <a:cubicBezTo>
                  <a:pt x="80" y="135"/>
                  <a:pt x="80" y="135"/>
                  <a:pt x="80" y="135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96" y="115"/>
                  <a:pt x="96" y="115"/>
                  <a:pt x="96" y="115"/>
                </a:cubicBezTo>
                <a:cubicBezTo>
                  <a:pt x="99" y="113"/>
                  <a:pt x="102" y="111"/>
                  <a:pt x="104" y="109"/>
                </a:cubicBezTo>
                <a:cubicBezTo>
                  <a:pt x="117" y="114"/>
                  <a:pt x="117" y="114"/>
                  <a:pt x="117" y="114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18" y="89"/>
                  <a:pt x="118" y="89"/>
                  <a:pt x="118" y="89"/>
                </a:cubicBezTo>
                <a:cubicBezTo>
                  <a:pt x="120" y="86"/>
                  <a:pt x="121" y="83"/>
                  <a:pt x="122" y="79"/>
                </a:cubicBezTo>
                <a:lnTo>
                  <a:pt x="135" y="76"/>
                </a:lnTo>
                <a:close/>
                <a:moveTo>
                  <a:pt x="67" y="107"/>
                </a:moveTo>
                <a:cubicBezTo>
                  <a:pt x="46" y="107"/>
                  <a:pt x="28" y="89"/>
                  <a:pt x="28" y="67"/>
                </a:cubicBezTo>
                <a:cubicBezTo>
                  <a:pt x="28" y="45"/>
                  <a:pt x="46" y="27"/>
                  <a:pt x="67" y="27"/>
                </a:cubicBezTo>
                <a:cubicBezTo>
                  <a:pt x="89" y="27"/>
                  <a:pt x="107" y="45"/>
                  <a:pt x="107" y="67"/>
                </a:cubicBezTo>
                <a:cubicBezTo>
                  <a:pt x="107" y="89"/>
                  <a:pt x="89" y="107"/>
                  <a:pt x="67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zh-CN" lang="zh-CN" sz="2000">
              <a:solidFill>
                <a:srgbClr val="000000"/>
              </a:solidFill>
              <a:latin charset="0" panose="020f0502020204030204" pitchFamily="34" typeface="Calibri"/>
              <a:ea charset="-122" panose="020b0503020204020204" pitchFamily="34" typeface="微软雅黑"/>
              <a:sym charset="-122" panose="02010600030101010101" pitchFamily="2" typeface="宋体"/>
            </a:endParaRPr>
          </a:p>
        </p:txBody>
      </p:sp>
      <p:sp>
        <p:nvSpPr>
          <p:cNvPr id="10" name="Freeform 136"/>
          <p:cNvSpPr>
            <a:spLocks noChangeArrowheads="1"/>
          </p:cNvSpPr>
          <p:nvPr/>
        </p:nvSpPr>
        <p:spPr bwMode="auto">
          <a:xfrm>
            <a:off x="7691438" y="6591694"/>
            <a:ext cx="339725" cy="147244"/>
          </a:xfrm>
          <a:custGeom>
            <a:gdLst>
              <a:gd fmla="*/ 103 w 205" name="T0"/>
              <a:gd fmla="*/ 19 h 89" name="T1"/>
              <a:gd fmla="*/ 47 w 205" name="T2"/>
              <a:gd fmla="*/ 0 h 89" name="T3"/>
              <a:gd fmla="*/ 0 w 205" name="T4"/>
              <a:gd fmla="*/ 0 h 89" name="T5"/>
              <a:gd fmla="*/ 0 w 205" name="T6"/>
              <a:gd fmla="*/ 67 h 89" name="T7"/>
              <a:gd fmla="*/ 22 w 205" name="T8"/>
              <a:gd fmla="*/ 89 h 89" name="T9"/>
              <a:gd fmla="*/ 183 w 205" name="T10"/>
              <a:gd fmla="*/ 89 h 89" name="T11"/>
              <a:gd fmla="*/ 205 w 205" name="T12"/>
              <a:gd fmla="*/ 67 h 89" name="T13"/>
              <a:gd fmla="*/ 205 w 205" name="T14"/>
              <a:gd fmla="*/ 0 h 89" name="T15"/>
              <a:gd fmla="*/ 158 w 205" name="T16"/>
              <a:gd fmla="*/ 0 h 89" name="T17"/>
              <a:gd fmla="*/ 103 w 205" name="T18"/>
              <a:gd fmla="*/ 19 h 89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w 205" name="T30"/>
              <a:gd fmla="*/ 0 h 89" name="T31"/>
              <a:gd fmla="*/ 205 w 205" name="T32"/>
              <a:gd fmla="*/ 89 h 89" name="T33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T33" l="T30" r="T32" t="T31"/>
            <a:pathLst>
              <a:path h="89" w="205">
                <a:moveTo>
                  <a:pt x="103" y="19"/>
                </a:moveTo>
                <a:cubicBezTo>
                  <a:pt x="82" y="19"/>
                  <a:pt x="62" y="12"/>
                  <a:pt x="4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79"/>
                  <a:pt x="10" y="89"/>
                  <a:pt x="22" y="89"/>
                </a:cubicBezTo>
                <a:cubicBezTo>
                  <a:pt x="183" y="89"/>
                  <a:pt x="183" y="89"/>
                  <a:pt x="183" y="89"/>
                </a:cubicBezTo>
                <a:cubicBezTo>
                  <a:pt x="195" y="89"/>
                  <a:pt x="205" y="79"/>
                  <a:pt x="205" y="67"/>
                </a:cubicBezTo>
                <a:cubicBezTo>
                  <a:pt x="205" y="0"/>
                  <a:pt x="205" y="0"/>
                  <a:pt x="205" y="0"/>
                </a:cubicBezTo>
                <a:cubicBezTo>
                  <a:pt x="158" y="0"/>
                  <a:pt x="158" y="0"/>
                  <a:pt x="158" y="0"/>
                </a:cubicBezTo>
                <a:cubicBezTo>
                  <a:pt x="143" y="12"/>
                  <a:pt x="124" y="19"/>
                  <a:pt x="103" y="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zh-CN" lang="zh-CN" sz="2000">
              <a:solidFill>
                <a:srgbClr val="000000"/>
              </a:solidFill>
              <a:latin charset="0" panose="020f0502020204030204" pitchFamily="34" typeface="Calibri"/>
              <a:ea charset="-122" panose="020b0503020204020204" pitchFamily="34" typeface="微软雅黑"/>
              <a:sym charset="-122" panose="02010600030101010101" pitchFamily="2" typeface="宋体"/>
            </a:endParaRPr>
          </a:p>
        </p:txBody>
      </p:sp>
      <p:sp>
        <p:nvSpPr>
          <p:cNvPr id="11" name="Freeform 137"/>
          <p:cNvSpPr>
            <a:spLocks noChangeArrowheads="1" noEditPoints="1"/>
          </p:cNvSpPr>
          <p:nvPr/>
        </p:nvSpPr>
        <p:spPr bwMode="auto">
          <a:xfrm>
            <a:off x="7691438" y="6403975"/>
            <a:ext cx="339725" cy="194697"/>
          </a:xfrm>
          <a:custGeom>
            <a:gdLst>
              <a:gd fmla="*/ 183 w 205" name="T0"/>
              <a:gd fmla="*/ 42 h 118" name="T1"/>
              <a:gd fmla="*/ 180 w 205" name="T2"/>
              <a:gd fmla="*/ 42 h 118" name="T3"/>
              <a:gd fmla="*/ 154 w 205" name="T4"/>
              <a:gd fmla="*/ 42 h 118" name="T5"/>
              <a:gd fmla="*/ 154 w 205" name="T6"/>
              <a:gd fmla="*/ 22 h 118" name="T7"/>
              <a:gd fmla="*/ 132 w 205" name="T8"/>
              <a:gd fmla="*/ 0 h 118" name="T9"/>
              <a:gd fmla="*/ 73 w 205" name="T10"/>
              <a:gd fmla="*/ 0 h 118" name="T11"/>
              <a:gd fmla="*/ 51 w 205" name="T12"/>
              <a:gd fmla="*/ 22 h 118" name="T13"/>
              <a:gd fmla="*/ 51 w 205" name="T14"/>
              <a:gd fmla="*/ 42 h 118" name="T15"/>
              <a:gd fmla="*/ 25 w 205" name="T16"/>
              <a:gd fmla="*/ 42 h 118" name="T17"/>
              <a:gd fmla="*/ 22 w 205" name="T18"/>
              <a:gd fmla="*/ 42 h 118" name="T19"/>
              <a:gd fmla="*/ 0 w 205" name="T20"/>
              <a:gd fmla="*/ 64 h 118" name="T21"/>
              <a:gd fmla="*/ 0 w 205" name="T22"/>
              <a:gd fmla="*/ 101 h 118" name="T23"/>
              <a:gd fmla="*/ 54 w 205" name="T24"/>
              <a:gd fmla="*/ 101 h 118" name="T25"/>
              <a:gd fmla="*/ 103 w 205" name="T26"/>
              <a:gd fmla="*/ 118 h 118" name="T27"/>
              <a:gd fmla="*/ 151 w 205" name="T28"/>
              <a:gd fmla="*/ 101 h 118" name="T29"/>
              <a:gd fmla="*/ 205 w 205" name="T30"/>
              <a:gd fmla="*/ 101 h 118" name="T31"/>
              <a:gd fmla="*/ 205 w 205" name="T32"/>
              <a:gd fmla="*/ 64 h 118" name="T33"/>
              <a:gd fmla="*/ 183 w 205" name="T34"/>
              <a:gd fmla="*/ 42 h 118" name="T35"/>
              <a:gd fmla="*/ 67 w 205" name="T36"/>
              <a:gd fmla="*/ 26 h 118" name="T37"/>
              <a:gd fmla="*/ 67 w 205" name="T38"/>
              <a:gd fmla="*/ 22 h 118" name="T39"/>
              <a:gd fmla="*/ 73 w 205" name="T40"/>
              <a:gd fmla="*/ 17 h 118" name="T41"/>
              <a:gd fmla="*/ 132 w 205" name="T42"/>
              <a:gd fmla="*/ 17 h 118" name="T43"/>
              <a:gd fmla="*/ 138 w 205" name="T44"/>
              <a:gd fmla="*/ 22 h 118" name="T45"/>
              <a:gd fmla="*/ 138 w 205" name="T46"/>
              <a:gd fmla="*/ 26 h 118" name="T47"/>
              <a:gd fmla="*/ 138 w 205" name="T48"/>
              <a:gd fmla="*/ 42 h 118" name="T49"/>
              <a:gd fmla="*/ 67 w 205" name="T50"/>
              <a:gd fmla="*/ 42 h 118" name="T51"/>
              <a:gd fmla="*/ 67 w 205" name="T52"/>
              <a:gd fmla="*/ 26 h 118" name="T53"/>
              <a:gd fmla="*/ 101 w 205" name="T54"/>
              <a:gd fmla="*/ 101 h 118" name="T55"/>
              <a:gd fmla="*/ 85 w 205" name="T56"/>
              <a:gd fmla="*/ 86 h 118" name="T57"/>
              <a:gd fmla="*/ 101 w 205" name="T58"/>
              <a:gd fmla="*/ 70 h 118" name="T59"/>
              <a:gd fmla="*/ 117 w 205" name="T60"/>
              <a:gd fmla="*/ 86 h 118" name="T61"/>
              <a:gd fmla="*/ 101 w 205" name="T62"/>
              <a:gd fmla="*/ 101 h 118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w 205" name="T96"/>
              <a:gd fmla="*/ 0 h 118" name="T97"/>
              <a:gd fmla="*/ 205 w 205" name="T98"/>
              <a:gd fmla="*/ 118 h 118" name="T99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T99" l="T96" r="T98" t="T97"/>
            <a:pathLst>
              <a:path h="118" w="205">
                <a:moveTo>
                  <a:pt x="183" y="42"/>
                </a:moveTo>
                <a:cubicBezTo>
                  <a:pt x="180" y="42"/>
                  <a:pt x="180" y="42"/>
                  <a:pt x="180" y="42"/>
                </a:cubicBezTo>
                <a:cubicBezTo>
                  <a:pt x="154" y="42"/>
                  <a:pt x="154" y="42"/>
                  <a:pt x="154" y="42"/>
                </a:cubicBezTo>
                <a:cubicBezTo>
                  <a:pt x="154" y="22"/>
                  <a:pt x="154" y="22"/>
                  <a:pt x="154" y="22"/>
                </a:cubicBezTo>
                <a:cubicBezTo>
                  <a:pt x="154" y="10"/>
                  <a:pt x="144" y="0"/>
                  <a:pt x="132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61" y="0"/>
                  <a:pt x="51" y="10"/>
                  <a:pt x="51" y="22"/>
                </a:cubicBezTo>
                <a:cubicBezTo>
                  <a:pt x="51" y="42"/>
                  <a:pt x="51" y="42"/>
                  <a:pt x="51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2" y="42"/>
                  <a:pt x="22" y="42"/>
                  <a:pt x="22" y="42"/>
                </a:cubicBezTo>
                <a:cubicBezTo>
                  <a:pt x="10" y="42"/>
                  <a:pt x="0" y="52"/>
                  <a:pt x="0" y="64"/>
                </a:cubicBezTo>
                <a:cubicBezTo>
                  <a:pt x="0" y="101"/>
                  <a:pt x="0" y="101"/>
                  <a:pt x="0" y="101"/>
                </a:cubicBezTo>
                <a:cubicBezTo>
                  <a:pt x="54" y="101"/>
                  <a:pt x="54" y="101"/>
                  <a:pt x="54" y="101"/>
                </a:cubicBezTo>
                <a:cubicBezTo>
                  <a:pt x="67" y="112"/>
                  <a:pt x="84" y="118"/>
                  <a:pt x="103" y="118"/>
                </a:cubicBezTo>
                <a:cubicBezTo>
                  <a:pt x="121" y="118"/>
                  <a:pt x="138" y="112"/>
                  <a:pt x="151" y="101"/>
                </a:cubicBezTo>
                <a:cubicBezTo>
                  <a:pt x="205" y="101"/>
                  <a:pt x="205" y="101"/>
                  <a:pt x="205" y="101"/>
                </a:cubicBezTo>
                <a:cubicBezTo>
                  <a:pt x="205" y="64"/>
                  <a:pt x="205" y="64"/>
                  <a:pt x="205" y="64"/>
                </a:cubicBezTo>
                <a:cubicBezTo>
                  <a:pt x="205" y="52"/>
                  <a:pt x="195" y="42"/>
                  <a:pt x="183" y="42"/>
                </a:cubicBezTo>
                <a:close/>
                <a:moveTo>
                  <a:pt x="67" y="26"/>
                </a:moveTo>
                <a:cubicBezTo>
                  <a:pt x="67" y="22"/>
                  <a:pt x="67" y="22"/>
                  <a:pt x="67" y="22"/>
                </a:cubicBezTo>
                <a:cubicBezTo>
                  <a:pt x="67" y="19"/>
                  <a:pt x="70" y="17"/>
                  <a:pt x="73" y="17"/>
                </a:cubicBezTo>
                <a:cubicBezTo>
                  <a:pt x="132" y="17"/>
                  <a:pt x="132" y="17"/>
                  <a:pt x="132" y="17"/>
                </a:cubicBezTo>
                <a:cubicBezTo>
                  <a:pt x="135" y="17"/>
                  <a:pt x="138" y="19"/>
                  <a:pt x="138" y="22"/>
                </a:cubicBezTo>
                <a:cubicBezTo>
                  <a:pt x="138" y="26"/>
                  <a:pt x="138" y="26"/>
                  <a:pt x="138" y="26"/>
                </a:cubicBezTo>
                <a:cubicBezTo>
                  <a:pt x="138" y="42"/>
                  <a:pt x="138" y="42"/>
                  <a:pt x="138" y="42"/>
                </a:cubicBezTo>
                <a:cubicBezTo>
                  <a:pt x="67" y="42"/>
                  <a:pt x="67" y="42"/>
                  <a:pt x="67" y="42"/>
                </a:cubicBezTo>
                <a:lnTo>
                  <a:pt x="67" y="26"/>
                </a:lnTo>
                <a:close/>
                <a:moveTo>
                  <a:pt x="101" y="101"/>
                </a:moveTo>
                <a:cubicBezTo>
                  <a:pt x="92" y="101"/>
                  <a:pt x="85" y="94"/>
                  <a:pt x="85" y="86"/>
                </a:cubicBezTo>
                <a:cubicBezTo>
                  <a:pt x="85" y="77"/>
                  <a:pt x="92" y="70"/>
                  <a:pt x="101" y="70"/>
                </a:cubicBezTo>
                <a:cubicBezTo>
                  <a:pt x="110" y="70"/>
                  <a:pt x="117" y="77"/>
                  <a:pt x="117" y="86"/>
                </a:cubicBezTo>
                <a:cubicBezTo>
                  <a:pt x="117" y="94"/>
                  <a:pt x="110" y="101"/>
                  <a:pt x="101" y="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zh-CN" lang="zh-CN" sz="2000">
              <a:solidFill>
                <a:srgbClr val="000000"/>
              </a:solidFill>
              <a:latin charset="0" panose="020f0502020204030204" pitchFamily="34" typeface="Calibri"/>
              <a:ea charset="-122" panose="020b0503020204020204" pitchFamily="34" typeface="微软雅黑"/>
              <a:sym charset="-122" panose="02010600030101010101" pitchFamily="2" typeface="宋体"/>
            </a:endParaRPr>
          </a:p>
        </p:txBody>
      </p:sp>
      <p:sp>
        <p:nvSpPr>
          <p:cNvPr id="13" name="Freeform 25"/>
          <p:cNvSpPr>
            <a:spLocks noChangeArrowheads="1"/>
          </p:cNvSpPr>
          <p:nvPr/>
        </p:nvSpPr>
        <p:spPr bwMode="auto">
          <a:xfrm>
            <a:off x="5530276" y="6657912"/>
            <a:ext cx="93906" cy="93726"/>
          </a:xfrm>
          <a:custGeom>
            <a:gdLst>
              <a:gd fmla="*/ 206 w 413" name="T0"/>
              <a:gd fmla="*/ 413 h 413" name="T1"/>
              <a:gd fmla="*/ 0 w 413" name="T2"/>
              <a:gd fmla="*/ 0 h 413" name="T3"/>
              <a:gd fmla="*/ 413 w 413" name="T4"/>
              <a:gd fmla="*/ 0 h 413" name="T5"/>
              <a:gd fmla="*/ 206 w 413" name="T6"/>
              <a:gd fmla="*/ 413 h 413" name="T7"/>
              <a:gd fmla="*/ 0 60000 65536" name="T8"/>
              <a:gd fmla="*/ 0 60000 65536" name="T9"/>
              <a:gd fmla="*/ 0 60000 65536" name="T10"/>
              <a:gd fmla="*/ 0 60000 65536" name="T11"/>
              <a:gd fmla="*/ 0 w 413" name="T12"/>
              <a:gd fmla="*/ 0 h 413" name="T13"/>
              <a:gd fmla="*/ 413 w 413" name="T14"/>
              <a:gd fmla="*/ 413 h 413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412" w="412">
                <a:moveTo>
                  <a:pt x="206" y="413"/>
                </a:moveTo>
                <a:lnTo>
                  <a:pt x="0" y="0"/>
                </a:lnTo>
                <a:lnTo>
                  <a:pt x="413" y="0"/>
                </a:lnTo>
                <a:lnTo>
                  <a:pt x="206" y="4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zh-CN" lang="zh-CN" sz="2000">
              <a:solidFill>
                <a:srgbClr val="000000"/>
              </a:solidFill>
              <a:latin charset="0" panose="020f0502020204030204" pitchFamily="34" typeface="Calibri"/>
              <a:ea charset="-122" panose="020b0503020204020204" pitchFamily="34" typeface="微软雅黑"/>
              <a:sym charset="-122" panose="02010600030101010101" pitchFamily="2" typeface="宋体"/>
            </a:endParaRPr>
          </a:p>
        </p:txBody>
      </p:sp>
      <p:sp>
        <p:nvSpPr>
          <p:cNvPr id="14" name="任意多边形 28"/>
          <p:cNvSpPr>
            <a:spLocks noChangeArrowheads="1"/>
          </p:cNvSpPr>
          <p:nvPr/>
        </p:nvSpPr>
        <p:spPr bwMode="auto">
          <a:xfrm>
            <a:off x="5402263" y="6418263"/>
            <a:ext cx="349250" cy="253719"/>
          </a:xfrm>
          <a:custGeom>
            <a:gdLst>
              <a:gd fmla="*/ 290196 w 2438400" name="T0"/>
              <a:gd fmla="*/ 0 h 1774825" name="T1"/>
              <a:gd fmla="*/ 2151973 w 2438400" name="T2"/>
              <a:gd fmla="*/ 0 h 1774825" name="T3"/>
              <a:gd fmla="*/ 2438400 w 2438400" name="T4"/>
              <a:gd fmla="*/ 286384 h 1774825" name="T5"/>
              <a:gd fmla="*/ 2438400 w 2438400" name="T6"/>
              <a:gd fmla="*/ 1484673 h 1774825" name="T7"/>
              <a:gd fmla="*/ 2151973 w 2438400" name="T8"/>
              <a:gd fmla="*/ 1774825 h 1774825" name="T9"/>
              <a:gd fmla="*/ 290196 w 2438400" name="T10"/>
              <a:gd fmla="*/ 1774825 h 1774825" name="T11"/>
              <a:gd fmla="*/ 0 w 2438400" name="T12"/>
              <a:gd fmla="*/ 1484673 h 1774825" name="T13"/>
              <a:gd fmla="*/ 0 w 2438400" name="T14"/>
              <a:gd fmla="*/ 286384 h 1774825" name="T15"/>
              <a:gd fmla="*/ 290196 w 2438400" name="T16"/>
              <a:gd fmla="*/ 0 h 1774825" name="T17"/>
              <a:gd fmla="*/ 471488 w 2438400" name="T18"/>
              <a:gd fmla="*/ 425450 h 1774825" name="T19"/>
              <a:gd fmla="*/ 471488 w 2438400" name="T20"/>
              <a:gd fmla="*/ 598488 h 1774825" name="T21"/>
              <a:gd fmla="*/ 1971676 w 2438400" name="T22"/>
              <a:gd fmla="*/ 598488 h 1774825" name="T23"/>
              <a:gd fmla="*/ 1971676 w 2438400" name="T24"/>
              <a:gd fmla="*/ 425450 h 1774825" name="T25"/>
              <a:gd fmla="*/ 471488 w 2438400" name="T26"/>
              <a:gd fmla="*/ 425450 h 1774825" name="T27"/>
              <a:gd fmla="*/ 471488 w 2438400" name="T28"/>
              <a:gd fmla="*/ 801688 h 1774825" name="T29"/>
              <a:gd fmla="*/ 471488 w 2438400" name="T30"/>
              <a:gd fmla="*/ 971551 h 1774825" name="T31"/>
              <a:gd fmla="*/ 1971676 w 2438400" name="T32"/>
              <a:gd fmla="*/ 971551 h 1774825" name="T33"/>
              <a:gd fmla="*/ 1971676 w 2438400" name="T34"/>
              <a:gd fmla="*/ 801688 h 1774825" name="T35"/>
              <a:gd fmla="*/ 471488 w 2438400" name="T36"/>
              <a:gd fmla="*/ 801688 h 1774825" name="T37"/>
              <a:gd fmla="*/ 471488 w 2438400" name="T38"/>
              <a:gd fmla="*/ 1174750 h 1774825" name="T39"/>
              <a:gd fmla="*/ 471488 w 2438400" name="T40"/>
              <a:gd fmla="*/ 1347788 h 1774825" name="T41"/>
              <a:gd fmla="*/ 1971676 w 2438400" name="T42"/>
              <a:gd fmla="*/ 1347788 h 1774825" name="T43"/>
              <a:gd fmla="*/ 1971676 w 2438400" name="T44"/>
              <a:gd fmla="*/ 1174750 h 1774825" name="T45"/>
              <a:gd fmla="*/ 471488 w 2438400" name="T46"/>
              <a:gd fmla="*/ 1174750 h 1774825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w 2438400" name="T72"/>
              <a:gd fmla="*/ 0 h 1774825" name="T73"/>
              <a:gd fmla="*/ 2438400 w 2438400" name="T74"/>
              <a:gd fmla="*/ 1774825 h 1774825" name="T75"/>
            </a:gdLst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b="T75" l="T72" r="T74" t="T73"/>
            <a:pathLst>
              <a:path h="1774825" w="2438400">
                <a:moveTo>
                  <a:pt x="290196" y="0"/>
                </a:moveTo>
                <a:cubicBezTo>
                  <a:pt x="2151973" y="0"/>
                  <a:pt x="2151973" y="0"/>
                  <a:pt x="2151973" y="0"/>
                </a:cubicBezTo>
                <a:cubicBezTo>
                  <a:pt x="2310262" y="0"/>
                  <a:pt x="2438400" y="128119"/>
                  <a:pt x="2438400" y="286384"/>
                </a:cubicBezTo>
                <a:lnTo>
                  <a:pt x="2438400" y="1484673"/>
                </a:lnTo>
                <a:cubicBezTo>
                  <a:pt x="2438400" y="1646706"/>
                  <a:pt x="2310262" y="1774825"/>
                  <a:pt x="2151973" y="1774825"/>
                </a:cubicBezTo>
                <a:cubicBezTo>
                  <a:pt x="290196" y="1774825"/>
                  <a:pt x="290196" y="1774825"/>
                  <a:pt x="290196" y="1774825"/>
                </a:cubicBezTo>
                <a:cubicBezTo>
                  <a:pt x="131907" y="1774825"/>
                  <a:pt x="0" y="1646706"/>
                  <a:pt x="0" y="1484673"/>
                </a:cubicBezTo>
                <a:cubicBezTo>
                  <a:pt x="0" y="286384"/>
                  <a:pt x="0" y="286384"/>
                  <a:pt x="0" y="286384"/>
                </a:cubicBezTo>
                <a:cubicBezTo>
                  <a:pt x="0" y="128119"/>
                  <a:pt x="131907" y="0"/>
                  <a:pt x="290196" y="0"/>
                </a:cubicBezTo>
                <a:close/>
                <a:moveTo>
                  <a:pt x="471488" y="425450"/>
                </a:moveTo>
                <a:lnTo>
                  <a:pt x="471488" y="598488"/>
                </a:lnTo>
                <a:lnTo>
                  <a:pt x="1971676" y="598488"/>
                </a:lnTo>
                <a:lnTo>
                  <a:pt x="1971676" y="425450"/>
                </a:lnTo>
                <a:lnTo>
                  <a:pt x="471488" y="425450"/>
                </a:lnTo>
                <a:close/>
                <a:moveTo>
                  <a:pt x="471488" y="801688"/>
                </a:moveTo>
                <a:lnTo>
                  <a:pt x="471488" y="971551"/>
                </a:lnTo>
                <a:lnTo>
                  <a:pt x="1971676" y="971551"/>
                </a:lnTo>
                <a:lnTo>
                  <a:pt x="1971676" y="801688"/>
                </a:lnTo>
                <a:lnTo>
                  <a:pt x="471488" y="801688"/>
                </a:lnTo>
                <a:close/>
                <a:moveTo>
                  <a:pt x="471488" y="1174750"/>
                </a:moveTo>
                <a:lnTo>
                  <a:pt x="471488" y="1347788"/>
                </a:lnTo>
                <a:lnTo>
                  <a:pt x="1971676" y="1347788"/>
                </a:lnTo>
                <a:lnTo>
                  <a:pt x="1971676" y="1174750"/>
                </a:lnTo>
                <a:lnTo>
                  <a:pt x="471488" y="11747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zh-CN" lang="zh-CN" sz="2000">
              <a:solidFill>
                <a:srgbClr val="000000"/>
              </a:solidFill>
              <a:latin charset="0" panose="020f0502020204030204" pitchFamily="34" typeface="Calibri"/>
              <a:ea charset="-122" panose="020b0503020204020204" pitchFamily="34" typeface="微软雅黑"/>
              <a:sym charset="-122" panose="02010600030101010101" pitchFamily="2" typeface="宋体"/>
            </a:endParaRPr>
          </a:p>
        </p:txBody>
      </p:sp>
      <p:sp>
        <p:nvSpPr>
          <p:cNvPr id="16" name="Freeform 32"/>
          <p:cNvSpPr>
            <a:spLocks noChangeArrowheads="1"/>
          </p:cNvSpPr>
          <p:nvPr/>
        </p:nvSpPr>
        <p:spPr bwMode="auto">
          <a:xfrm>
            <a:off x="6638957" y="6350000"/>
            <a:ext cx="76871" cy="388938"/>
          </a:xfrm>
          <a:custGeom>
            <a:gdLst>
              <a:gd fmla="*/ 64 w 64" name="T0"/>
              <a:gd fmla="*/ 289 h 321" name="T1"/>
              <a:gd fmla="*/ 32 w 64" name="T2"/>
              <a:gd fmla="*/ 321 h 321" name="T3"/>
              <a:gd fmla="*/ 0 w 64" name="T4"/>
              <a:gd fmla="*/ 289 h 321" name="T5"/>
              <a:gd fmla="*/ 0 w 64" name="T6"/>
              <a:gd fmla="*/ 32 h 321" name="T7"/>
              <a:gd fmla="*/ 32 w 64" name="T8"/>
              <a:gd fmla="*/ 0 h 321" name="T9"/>
              <a:gd fmla="*/ 64 w 64" name="T10"/>
              <a:gd fmla="*/ 32 h 321" name="T11"/>
              <a:gd fmla="*/ 64 w 64" name="T12"/>
              <a:gd fmla="*/ 289 h 321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64" name="T21"/>
              <a:gd fmla="*/ 0 h 321" name="T22"/>
              <a:gd fmla="*/ 64 w 64" name="T23"/>
              <a:gd fmla="*/ 321 h 321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321" w="64">
                <a:moveTo>
                  <a:pt x="64" y="289"/>
                </a:moveTo>
                <a:cubicBezTo>
                  <a:pt x="64" y="307"/>
                  <a:pt x="49" y="321"/>
                  <a:pt x="32" y="321"/>
                </a:cubicBezTo>
                <a:cubicBezTo>
                  <a:pt x="14" y="321"/>
                  <a:pt x="0" y="307"/>
                  <a:pt x="0" y="28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"/>
                  <a:pt x="14" y="0"/>
                  <a:pt x="32" y="0"/>
                </a:cubicBezTo>
                <a:cubicBezTo>
                  <a:pt x="49" y="0"/>
                  <a:pt x="64" y="14"/>
                  <a:pt x="64" y="32"/>
                </a:cubicBezTo>
                <a:lnTo>
                  <a:pt x="64" y="2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zh-CN" lang="zh-CN">
              <a:solidFill>
                <a:srgbClr val="000000"/>
              </a:solidFill>
              <a:latin charset="0" panose="020f0502020204030204" pitchFamily="34" typeface="Calibri"/>
              <a:ea charset="-122" panose="020b0503020204020204" pitchFamily="34" typeface="微软雅黑"/>
              <a:sym charset="-122" panose="02010600030101010101" pitchFamily="2" typeface="宋体"/>
            </a:endParaRPr>
          </a:p>
        </p:txBody>
      </p:sp>
      <p:sp>
        <p:nvSpPr>
          <p:cNvPr id="17" name="Freeform 33"/>
          <p:cNvSpPr>
            <a:spLocks noChangeArrowheads="1"/>
          </p:cNvSpPr>
          <p:nvPr/>
        </p:nvSpPr>
        <p:spPr bwMode="auto">
          <a:xfrm>
            <a:off x="6526213" y="6587303"/>
            <a:ext cx="76017" cy="151635"/>
          </a:xfrm>
          <a:custGeom>
            <a:gdLst>
              <a:gd fmla="*/ 63 w 63" name="T0"/>
              <a:gd fmla="*/ 93 h 125" name="T1"/>
              <a:gd fmla="*/ 32 w 63" name="T2"/>
              <a:gd fmla="*/ 125 h 125" name="T3"/>
              <a:gd fmla="*/ 0 w 63" name="T4"/>
              <a:gd fmla="*/ 93 h 125" name="T5"/>
              <a:gd fmla="*/ 0 w 63" name="T6"/>
              <a:gd fmla="*/ 32 h 125" name="T7"/>
              <a:gd fmla="*/ 32 w 63" name="T8"/>
              <a:gd fmla="*/ 0 h 125" name="T9"/>
              <a:gd fmla="*/ 63 w 63" name="T10"/>
              <a:gd fmla="*/ 32 h 125" name="T11"/>
              <a:gd fmla="*/ 63 w 63" name="T12"/>
              <a:gd fmla="*/ 93 h 125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63" name="T21"/>
              <a:gd fmla="*/ 0 h 125" name="T22"/>
              <a:gd fmla="*/ 63 w 63" name="T23"/>
              <a:gd fmla="*/ 125 h 125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125" w="62">
                <a:moveTo>
                  <a:pt x="63" y="93"/>
                </a:moveTo>
                <a:cubicBezTo>
                  <a:pt x="63" y="111"/>
                  <a:pt x="49" y="125"/>
                  <a:pt x="32" y="125"/>
                </a:cubicBezTo>
                <a:cubicBezTo>
                  <a:pt x="14" y="125"/>
                  <a:pt x="0" y="111"/>
                  <a:pt x="0" y="93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"/>
                  <a:pt x="14" y="0"/>
                  <a:pt x="32" y="0"/>
                </a:cubicBezTo>
                <a:cubicBezTo>
                  <a:pt x="49" y="0"/>
                  <a:pt x="63" y="14"/>
                  <a:pt x="63" y="32"/>
                </a:cubicBezTo>
                <a:lnTo>
                  <a:pt x="63" y="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zh-CN" lang="zh-CN">
              <a:solidFill>
                <a:srgbClr val="000000"/>
              </a:solidFill>
              <a:latin charset="0" panose="020f0502020204030204" pitchFamily="34" typeface="Calibri"/>
              <a:ea charset="-122" panose="020b0503020204020204" pitchFamily="34" typeface="微软雅黑"/>
              <a:sym charset="-122" panose="02010600030101010101" pitchFamily="2" typeface="宋体"/>
            </a:endParaRPr>
          </a:p>
        </p:txBody>
      </p:sp>
      <p:sp>
        <p:nvSpPr>
          <p:cNvPr id="18" name="Freeform 34"/>
          <p:cNvSpPr>
            <a:spLocks noChangeArrowheads="1"/>
          </p:cNvSpPr>
          <p:nvPr/>
        </p:nvSpPr>
        <p:spPr bwMode="auto">
          <a:xfrm>
            <a:off x="6752554" y="6475077"/>
            <a:ext cx="76871" cy="263861"/>
          </a:xfrm>
          <a:custGeom>
            <a:gdLst>
              <a:gd fmla="*/ 64 w 64" name="T0"/>
              <a:gd fmla="*/ 186 h 218" name="T1"/>
              <a:gd fmla="*/ 32 w 64" name="T2"/>
              <a:gd fmla="*/ 218 h 218" name="T3"/>
              <a:gd fmla="*/ 0 w 64" name="T4"/>
              <a:gd fmla="*/ 186 h 218" name="T5"/>
              <a:gd fmla="*/ 0 w 64" name="T6"/>
              <a:gd fmla="*/ 32 h 218" name="T7"/>
              <a:gd fmla="*/ 32 w 64" name="T8"/>
              <a:gd fmla="*/ 0 h 218" name="T9"/>
              <a:gd fmla="*/ 64 w 64" name="T10"/>
              <a:gd fmla="*/ 32 h 218" name="T11"/>
              <a:gd fmla="*/ 64 w 64" name="T12"/>
              <a:gd fmla="*/ 186 h 218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64" name="T21"/>
              <a:gd fmla="*/ 0 h 218" name="T22"/>
              <a:gd fmla="*/ 64 w 64" name="T23"/>
              <a:gd fmla="*/ 218 h 218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218" w="64">
                <a:moveTo>
                  <a:pt x="64" y="186"/>
                </a:moveTo>
                <a:cubicBezTo>
                  <a:pt x="64" y="204"/>
                  <a:pt x="49" y="218"/>
                  <a:pt x="32" y="218"/>
                </a:cubicBezTo>
                <a:cubicBezTo>
                  <a:pt x="14" y="218"/>
                  <a:pt x="0" y="204"/>
                  <a:pt x="0" y="186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"/>
                  <a:pt x="14" y="0"/>
                  <a:pt x="32" y="0"/>
                </a:cubicBezTo>
                <a:cubicBezTo>
                  <a:pt x="49" y="0"/>
                  <a:pt x="64" y="14"/>
                  <a:pt x="64" y="32"/>
                </a:cubicBezTo>
                <a:lnTo>
                  <a:pt x="64" y="1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zh-CN" lang="zh-CN">
              <a:solidFill>
                <a:srgbClr val="000000"/>
              </a:solidFill>
              <a:latin charset="0" panose="020f0502020204030204" pitchFamily="34" typeface="Calibri"/>
              <a:ea charset="-122" panose="020b0503020204020204" pitchFamily="34" typeface="微软雅黑"/>
              <a:sym charset="-122" panose="02010600030101010101" pitchFamily="2" typeface="宋体"/>
            </a:endParaRPr>
          </a:p>
        </p:txBody>
      </p:sp>
      <p:sp>
        <p:nvSpPr>
          <p:cNvPr id="31" name="Text Placeholder 1"/>
          <p:cNvSpPr txBox="1"/>
          <p:nvPr/>
        </p:nvSpPr>
        <p:spPr>
          <a:xfrm>
            <a:off x="7787722" y="2673888"/>
            <a:ext cx="2115149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>
                <a:solidFill>
                  <a:srgbClr val="262626"/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32" name="Text Placeholder 2"/>
          <p:cNvSpPr txBox="1"/>
          <p:nvPr/>
        </p:nvSpPr>
        <p:spPr>
          <a:xfrm>
            <a:off x="7691438" y="2475954"/>
            <a:ext cx="1816131" cy="280830"/>
          </a:xfrm>
          <a:prstGeom prst="rect">
            <a:avLst/>
          </a:prstGeom>
          <a:noFill/>
        </p:spPr>
        <p:txBody>
          <a:bodyPr anchor="ctr" bIns="45720" lIns="91440" rIns="91440" rtlCol="0" tIns="45720" vert="horz">
            <a:noAutofit/>
          </a:bodyPr>
          <a:lstStyle>
            <a:defPPr>
              <a:defRPr lang="en-US"/>
            </a:defPPr>
            <a:lvl1pPr algn="ct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lvl="0"/>
            <a:r>
              <a:rPr altLang="en-US" b="1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33" name="Rectangle 71"/>
          <p:cNvSpPr/>
          <p:nvPr/>
        </p:nvSpPr>
        <p:spPr>
          <a:xfrm>
            <a:off x="2162575" y="2722681"/>
            <a:ext cx="2217191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 sz="12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单击此处编辑内容，建议您在展示时采用微软雅黑字体</a:t>
            </a:r>
          </a:p>
        </p:txBody>
      </p:sp>
      <p:sp>
        <p:nvSpPr>
          <p:cNvPr id="34" name="TextBox 72"/>
          <p:cNvSpPr txBox="1"/>
          <p:nvPr/>
        </p:nvSpPr>
        <p:spPr>
          <a:xfrm>
            <a:off x="2557877" y="2441427"/>
            <a:ext cx="1826643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35" name="Text Placeholder 1"/>
          <p:cNvSpPr txBox="1"/>
          <p:nvPr/>
        </p:nvSpPr>
        <p:spPr>
          <a:xfrm>
            <a:off x="7787722" y="4225444"/>
            <a:ext cx="2115149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>
                <a:solidFill>
                  <a:srgbClr val="262626"/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36" name="Text Placeholder 2"/>
          <p:cNvSpPr txBox="1"/>
          <p:nvPr/>
        </p:nvSpPr>
        <p:spPr>
          <a:xfrm>
            <a:off x="7691438" y="4027510"/>
            <a:ext cx="1816131" cy="280830"/>
          </a:xfrm>
          <a:prstGeom prst="rect">
            <a:avLst/>
          </a:prstGeom>
          <a:noFill/>
        </p:spPr>
        <p:txBody>
          <a:bodyPr anchor="ctr" bIns="45720" lIns="91440" rIns="91440" rtlCol="0" tIns="45720" vert="horz">
            <a:noAutofit/>
          </a:bodyPr>
          <a:lstStyle>
            <a:defPPr>
              <a:defRPr lang="en-US"/>
            </a:defPPr>
            <a:lvl1pPr algn="ct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lvl="0"/>
            <a:r>
              <a:rPr altLang="en-US" b="1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37" name="Rectangle 71"/>
          <p:cNvSpPr/>
          <p:nvPr/>
        </p:nvSpPr>
        <p:spPr>
          <a:xfrm>
            <a:off x="2162575" y="4274238"/>
            <a:ext cx="2217191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 sz="12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单击此处编辑内容，建议您在展示时采用微软雅黑字体</a:t>
            </a:r>
          </a:p>
        </p:txBody>
      </p:sp>
      <p:sp>
        <p:nvSpPr>
          <p:cNvPr id="38" name="TextBox 72"/>
          <p:cNvSpPr txBox="1"/>
          <p:nvPr/>
        </p:nvSpPr>
        <p:spPr>
          <a:xfrm>
            <a:off x="2557877" y="3992983"/>
            <a:ext cx="1826643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40882" y="292345"/>
            <a:ext cx="2458352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200">
                <a:solidFill>
                  <a:srgbClr val="49819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</p:spTree>
    <p:extLst>
      <p:ext uri="{BB962C8B-B14F-4D97-AF65-F5344CB8AC3E}">
        <p14:creationId val="93439323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9" name="Freeform 19"/>
          <p:cNvSpPr/>
          <p:nvPr/>
        </p:nvSpPr>
        <p:spPr bwMode="auto">
          <a:xfrm>
            <a:off x="3854821" y="4932373"/>
            <a:ext cx="2272245" cy="1720160"/>
          </a:xfrm>
          <a:custGeom>
            <a:gdLst>
              <a:gd fmla="*/ 476 w 542" name="T0"/>
              <a:gd fmla="*/ 410 h 410" name="T1"/>
              <a:gd fmla="*/ 476 w 542" name="T2"/>
              <a:gd fmla="*/ 121 h 410" name="T3"/>
              <a:gd fmla="*/ 422 w 542" name="T4"/>
              <a:gd fmla="*/ 67 h 410" name="T5"/>
              <a:gd fmla="*/ 0 w 542" name="T6"/>
              <a:gd fmla="*/ 67 h 410" name="T7"/>
              <a:gd fmla="*/ 0 w 542" name="T8"/>
              <a:gd fmla="*/ 0 h 410" name="T9"/>
              <a:gd fmla="*/ 422 w 542" name="T10"/>
              <a:gd fmla="*/ 0 h 410" name="T11"/>
              <a:gd fmla="*/ 542 w 542" name="T12"/>
              <a:gd fmla="*/ 121 h 410" name="T13"/>
              <a:gd fmla="*/ 542 w 542" name="T14"/>
              <a:gd fmla="*/ 410 h 410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410" w="542">
                <a:moveTo>
                  <a:pt x="476" y="410"/>
                </a:moveTo>
                <a:cubicBezTo>
                  <a:pt x="476" y="121"/>
                  <a:pt x="476" y="121"/>
                  <a:pt x="476" y="121"/>
                </a:cubicBezTo>
                <a:cubicBezTo>
                  <a:pt x="476" y="91"/>
                  <a:pt x="451" y="67"/>
                  <a:pt x="422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0"/>
                  <a:pt x="0" y="0"/>
                  <a:pt x="0" y="0"/>
                </a:cubicBezTo>
                <a:cubicBezTo>
                  <a:pt x="422" y="0"/>
                  <a:pt x="422" y="0"/>
                  <a:pt x="422" y="0"/>
                </a:cubicBezTo>
                <a:cubicBezTo>
                  <a:pt x="488" y="0"/>
                  <a:pt x="542" y="54"/>
                  <a:pt x="542" y="121"/>
                </a:cubicBezTo>
                <a:cubicBezTo>
                  <a:pt x="542" y="410"/>
                  <a:pt x="542" y="410"/>
                  <a:pt x="542" y="410"/>
                </a:cubicBezTo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="t" anchorCtr="0" bIns="45709" compatLnSpc="1" lIns="91419" numCol="1" rIns="91419" tIns="45709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71" name="Freeform 20"/>
          <p:cNvSpPr/>
          <p:nvPr/>
        </p:nvSpPr>
        <p:spPr bwMode="auto">
          <a:xfrm>
            <a:off x="5988601" y="4987402"/>
            <a:ext cx="1652703" cy="649720"/>
          </a:xfrm>
          <a:custGeom>
            <a:gdLst>
              <a:gd fmla="*/ 275 w 394" name="T0"/>
              <a:gd fmla="*/ 155 h 155" name="T1"/>
              <a:gd fmla="*/ 0 w 394" name="T2"/>
              <a:gd fmla="*/ 155 h 155" name="T3"/>
              <a:gd fmla="*/ 0 w 394" name="T4"/>
              <a:gd fmla="*/ 94 h 155" name="T5"/>
              <a:gd fmla="*/ 275 w 394" name="T6"/>
              <a:gd fmla="*/ 94 h 155" name="T7"/>
              <a:gd fmla="*/ 332 w 394" name="T8"/>
              <a:gd fmla="*/ 37 h 155" name="T9"/>
              <a:gd fmla="*/ 332 w 394" name="T10"/>
              <a:gd fmla="*/ 0 h 155" name="T11"/>
              <a:gd fmla="*/ 394 w 394" name="T12"/>
              <a:gd fmla="*/ 0 h 155" name="T13"/>
              <a:gd fmla="*/ 394 w 394" name="T14"/>
              <a:gd fmla="*/ 37 h 155" name="T15"/>
              <a:gd fmla="*/ 275 w 394" name="T16"/>
              <a:gd fmla="*/ 155 h 155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55" w="394">
                <a:moveTo>
                  <a:pt x="275" y="155"/>
                </a:moveTo>
                <a:cubicBezTo>
                  <a:pt x="0" y="155"/>
                  <a:pt x="0" y="155"/>
                  <a:pt x="0" y="155"/>
                </a:cubicBezTo>
                <a:cubicBezTo>
                  <a:pt x="0" y="94"/>
                  <a:pt x="0" y="94"/>
                  <a:pt x="0" y="94"/>
                </a:cubicBezTo>
                <a:cubicBezTo>
                  <a:pt x="275" y="94"/>
                  <a:pt x="275" y="94"/>
                  <a:pt x="275" y="94"/>
                </a:cubicBezTo>
                <a:cubicBezTo>
                  <a:pt x="307" y="94"/>
                  <a:pt x="332" y="68"/>
                  <a:pt x="332" y="37"/>
                </a:cubicBezTo>
                <a:cubicBezTo>
                  <a:pt x="332" y="0"/>
                  <a:pt x="332" y="0"/>
                  <a:pt x="332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4" y="37"/>
                  <a:pt x="394" y="37"/>
                  <a:pt x="394" y="37"/>
                </a:cubicBezTo>
                <a:cubicBezTo>
                  <a:pt x="394" y="102"/>
                  <a:pt x="341" y="155"/>
                  <a:pt x="275" y="155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="t" anchorCtr="0" bIns="45709" compatLnSpc="1" lIns="91419" numCol="1" rIns="91419" tIns="45709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72" name="Freeform 21"/>
          <p:cNvSpPr/>
          <p:nvPr/>
        </p:nvSpPr>
        <p:spPr bwMode="auto">
          <a:xfrm>
            <a:off x="6203399" y="2811019"/>
            <a:ext cx="1508913" cy="615992"/>
          </a:xfrm>
          <a:custGeom>
            <a:gdLst>
              <a:gd fmla="*/ 250 w 360" name="T0"/>
              <a:gd fmla="*/ 147 h 147" name="T1"/>
              <a:gd fmla="*/ 0 w 360" name="T2"/>
              <a:gd fmla="*/ 147 h 147" name="T3"/>
              <a:gd fmla="*/ 0 w 360" name="T4"/>
              <a:gd fmla="*/ 102 h 147" name="T5"/>
              <a:gd fmla="*/ 250 w 360" name="T6"/>
              <a:gd fmla="*/ 102 h 147" name="T7"/>
              <a:gd fmla="*/ 315 w 360" name="T8"/>
              <a:gd fmla="*/ 37 h 147" name="T9"/>
              <a:gd fmla="*/ 315 w 360" name="T10"/>
              <a:gd fmla="*/ 0 h 147" name="T11"/>
              <a:gd fmla="*/ 360 w 360" name="T12"/>
              <a:gd fmla="*/ 0 h 147" name="T13"/>
              <a:gd fmla="*/ 360 w 360" name="T14"/>
              <a:gd fmla="*/ 37 h 147" name="T15"/>
              <a:gd fmla="*/ 250 w 360" name="T16"/>
              <a:gd fmla="*/ 147 h 14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47" w="360">
                <a:moveTo>
                  <a:pt x="250" y="147"/>
                </a:moveTo>
                <a:cubicBezTo>
                  <a:pt x="0" y="147"/>
                  <a:pt x="0" y="147"/>
                  <a:pt x="0" y="147"/>
                </a:cubicBezTo>
                <a:cubicBezTo>
                  <a:pt x="0" y="102"/>
                  <a:pt x="0" y="102"/>
                  <a:pt x="0" y="102"/>
                </a:cubicBezTo>
                <a:cubicBezTo>
                  <a:pt x="250" y="102"/>
                  <a:pt x="250" y="102"/>
                  <a:pt x="250" y="102"/>
                </a:cubicBezTo>
                <a:cubicBezTo>
                  <a:pt x="286" y="102"/>
                  <a:pt x="315" y="73"/>
                  <a:pt x="315" y="37"/>
                </a:cubicBezTo>
                <a:cubicBezTo>
                  <a:pt x="315" y="0"/>
                  <a:pt x="315" y="0"/>
                  <a:pt x="315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60" y="37"/>
                  <a:pt x="360" y="37"/>
                  <a:pt x="360" y="37"/>
                </a:cubicBezTo>
                <a:cubicBezTo>
                  <a:pt x="360" y="98"/>
                  <a:pt x="311" y="147"/>
                  <a:pt x="250" y="147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="t" anchorCtr="0" bIns="45709" compatLnSpc="1" lIns="91419" numCol="1" rIns="91419" tIns="45709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73" name="Freeform 22"/>
          <p:cNvSpPr/>
          <p:nvPr/>
        </p:nvSpPr>
        <p:spPr bwMode="auto">
          <a:xfrm>
            <a:off x="5120533" y="3565476"/>
            <a:ext cx="655046" cy="1514239"/>
          </a:xfrm>
          <a:custGeom>
            <a:gdLst>
              <a:gd fmla="*/ 156 w 156" name="T0"/>
              <a:gd fmla="*/ 361 h 361" name="T1"/>
              <a:gd fmla="*/ 95 w 156" name="T2"/>
              <a:gd fmla="*/ 361 h 361" name="T3"/>
              <a:gd fmla="*/ 95 w 156" name="T4"/>
              <a:gd fmla="*/ 118 h 361" name="T5"/>
              <a:gd fmla="*/ 38 w 156" name="T6"/>
              <a:gd fmla="*/ 61 h 361" name="T7"/>
              <a:gd fmla="*/ 0 w 156" name="T8"/>
              <a:gd fmla="*/ 61 h 361" name="T9"/>
              <a:gd fmla="*/ 0 w 156" name="T10"/>
              <a:gd fmla="*/ 0 h 361" name="T11"/>
              <a:gd fmla="*/ 38 w 156" name="T12"/>
              <a:gd fmla="*/ 0 h 361" name="T13"/>
              <a:gd fmla="*/ 156 w 156" name="T14"/>
              <a:gd fmla="*/ 118 h 361" name="T15"/>
              <a:gd fmla="*/ 156 w 156" name="T16"/>
              <a:gd fmla="*/ 361 h 36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361" w="156">
                <a:moveTo>
                  <a:pt x="156" y="361"/>
                </a:moveTo>
                <a:cubicBezTo>
                  <a:pt x="95" y="361"/>
                  <a:pt x="95" y="361"/>
                  <a:pt x="95" y="361"/>
                </a:cubicBezTo>
                <a:cubicBezTo>
                  <a:pt x="95" y="118"/>
                  <a:pt x="95" y="118"/>
                  <a:pt x="95" y="118"/>
                </a:cubicBezTo>
                <a:cubicBezTo>
                  <a:pt x="95" y="87"/>
                  <a:pt x="69" y="61"/>
                  <a:pt x="38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0"/>
                  <a:pt x="0" y="0"/>
                  <a:pt x="0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103" y="0"/>
                  <a:pt x="156" y="53"/>
                  <a:pt x="156" y="118"/>
                </a:cubicBezTo>
                <a:lnTo>
                  <a:pt x="156" y="361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="t" anchorCtr="0" bIns="45709" compatLnSpc="1" lIns="91419" numCol="1" rIns="91419" tIns="45709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74" name="Freeform 23"/>
          <p:cNvSpPr/>
          <p:nvPr/>
        </p:nvSpPr>
        <p:spPr bwMode="auto">
          <a:xfrm>
            <a:off x="6501631" y="4085607"/>
            <a:ext cx="1835547" cy="1468083"/>
          </a:xfrm>
          <a:custGeom>
            <a:gdLst>
              <a:gd fmla="*/ 54 w 438" name="T0"/>
              <a:gd fmla="*/ 350 h 350" name="T1"/>
              <a:gd fmla="*/ 0 w 438" name="T2"/>
              <a:gd fmla="*/ 350 h 350" name="T3"/>
              <a:gd fmla="*/ 0 w 438" name="T4"/>
              <a:gd fmla="*/ 114 h 350" name="T5"/>
              <a:gd fmla="*/ 115 w 438" name="T6"/>
              <a:gd fmla="*/ 0 h 350" name="T7"/>
              <a:gd fmla="*/ 438 w 438" name="T8"/>
              <a:gd fmla="*/ 0 h 350" name="T9"/>
              <a:gd fmla="*/ 438 w 438" name="T10"/>
              <a:gd fmla="*/ 53 h 350" name="T11"/>
              <a:gd fmla="*/ 115 w 438" name="T12"/>
              <a:gd fmla="*/ 53 h 350" name="T13"/>
              <a:gd fmla="*/ 54 w 438" name="T14"/>
              <a:gd fmla="*/ 114 h 350" name="T15"/>
              <a:gd fmla="*/ 54 w 438" name="T16"/>
              <a:gd fmla="*/ 350 h 350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350" w="438">
                <a:moveTo>
                  <a:pt x="54" y="350"/>
                </a:moveTo>
                <a:cubicBezTo>
                  <a:pt x="0" y="350"/>
                  <a:pt x="0" y="350"/>
                  <a:pt x="0" y="35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51"/>
                  <a:pt x="52" y="0"/>
                  <a:pt x="115" y="0"/>
                </a:cubicBezTo>
                <a:cubicBezTo>
                  <a:pt x="438" y="0"/>
                  <a:pt x="438" y="0"/>
                  <a:pt x="438" y="0"/>
                </a:cubicBezTo>
                <a:cubicBezTo>
                  <a:pt x="438" y="53"/>
                  <a:pt x="438" y="53"/>
                  <a:pt x="438" y="53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81" y="53"/>
                  <a:pt x="54" y="80"/>
                  <a:pt x="54" y="114"/>
                </a:cubicBezTo>
                <a:lnTo>
                  <a:pt x="54" y="35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="t" anchorCtr="0" bIns="45709" compatLnSpc="1" lIns="91419" numCol="1" rIns="91419" tIns="45709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75" name="Freeform 24"/>
          <p:cNvSpPr/>
          <p:nvPr/>
        </p:nvSpPr>
        <p:spPr bwMode="auto">
          <a:xfrm>
            <a:off x="4538271" y="2312192"/>
            <a:ext cx="1588796" cy="615992"/>
          </a:xfrm>
          <a:custGeom>
            <a:gdLst>
              <a:gd fmla="*/ 379 w 379" name="T0"/>
              <a:gd fmla="*/ 147 h 147" name="T1"/>
              <a:gd fmla="*/ 110 w 379" name="T2"/>
              <a:gd fmla="*/ 147 h 147" name="T3"/>
              <a:gd fmla="*/ 0 w 379" name="T4"/>
              <a:gd fmla="*/ 37 h 147" name="T5"/>
              <a:gd fmla="*/ 0 w 379" name="T6"/>
              <a:gd fmla="*/ 0 h 147" name="T7"/>
              <a:gd fmla="*/ 45 w 379" name="T8"/>
              <a:gd fmla="*/ 0 h 147" name="T9"/>
              <a:gd fmla="*/ 45 w 379" name="T10"/>
              <a:gd fmla="*/ 37 h 147" name="T11"/>
              <a:gd fmla="*/ 110 w 379" name="T12"/>
              <a:gd fmla="*/ 102 h 147" name="T13"/>
              <a:gd fmla="*/ 379 w 379" name="T14"/>
              <a:gd fmla="*/ 102 h 147" name="T15"/>
              <a:gd fmla="*/ 379 w 379" name="T16"/>
              <a:gd fmla="*/ 147 h 14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47" w="379">
                <a:moveTo>
                  <a:pt x="379" y="147"/>
                </a:moveTo>
                <a:cubicBezTo>
                  <a:pt x="110" y="147"/>
                  <a:pt x="110" y="147"/>
                  <a:pt x="110" y="147"/>
                </a:cubicBezTo>
                <a:cubicBezTo>
                  <a:pt x="49" y="147"/>
                  <a:pt x="0" y="98"/>
                  <a:pt x="0" y="37"/>
                </a:cubicBezTo>
                <a:cubicBezTo>
                  <a:pt x="0" y="0"/>
                  <a:pt x="0" y="0"/>
                  <a:pt x="0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73"/>
                  <a:pt x="74" y="102"/>
                  <a:pt x="110" y="102"/>
                </a:cubicBezTo>
                <a:cubicBezTo>
                  <a:pt x="379" y="102"/>
                  <a:pt x="379" y="102"/>
                  <a:pt x="379" y="102"/>
                </a:cubicBezTo>
                <a:lnTo>
                  <a:pt x="379" y="147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="t" anchorCtr="0" bIns="45709" compatLnSpc="1" lIns="91419" numCol="1" rIns="91419" tIns="45709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76" name="Freeform 25"/>
          <p:cNvSpPr/>
          <p:nvPr/>
        </p:nvSpPr>
        <p:spPr bwMode="auto">
          <a:xfrm>
            <a:off x="4396256" y="3900987"/>
            <a:ext cx="1244409" cy="633743"/>
          </a:xfrm>
          <a:custGeom>
            <a:gdLst>
              <a:gd fmla="*/ 297 w 297" name="T0"/>
              <a:gd fmla="*/ 151 h 151" name="T1"/>
              <a:gd fmla="*/ 114 w 297" name="T2"/>
              <a:gd fmla="*/ 151 h 151" name="T3"/>
              <a:gd fmla="*/ 0 w 297" name="T4"/>
              <a:gd fmla="*/ 37 h 151" name="T5"/>
              <a:gd fmla="*/ 0 w 297" name="T6"/>
              <a:gd fmla="*/ 0 h 151" name="T7"/>
              <a:gd fmla="*/ 53 w 297" name="T8"/>
              <a:gd fmla="*/ 0 h 151" name="T9"/>
              <a:gd fmla="*/ 53 w 297" name="T10"/>
              <a:gd fmla="*/ 37 h 151" name="T11"/>
              <a:gd fmla="*/ 114 w 297" name="T12"/>
              <a:gd fmla="*/ 98 h 151" name="T13"/>
              <a:gd fmla="*/ 297 w 297" name="T14"/>
              <a:gd fmla="*/ 98 h 151" name="T15"/>
              <a:gd fmla="*/ 297 w 297" name="T16"/>
              <a:gd fmla="*/ 151 h 15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51" w="297">
                <a:moveTo>
                  <a:pt x="297" y="151"/>
                </a:moveTo>
                <a:cubicBezTo>
                  <a:pt x="114" y="151"/>
                  <a:pt x="114" y="151"/>
                  <a:pt x="114" y="151"/>
                </a:cubicBezTo>
                <a:cubicBezTo>
                  <a:pt x="51" y="151"/>
                  <a:pt x="0" y="100"/>
                  <a:pt x="0" y="37"/>
                </a:cubicBezTo>
                <a:cubicBezTo>
                  <a:pt x="0" y="0"/>
                  <a:pt x="0" y="0"/>
                  <a:pt x="0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71"/>
                  <a:pt x="81" y="98"/>
                  <a:pt x="114" y="98"/>
                </a:cubicBezTo>
                <a:cubicBezTo>
                  <a:pt x="297" y="98"/>
                  <a:pt x="297" y="98"/>
                  <a:pt x="297" y="98"/>
                </a:cubicBezTo>
                <a:lnTo>
                  <a:pt x="297" y="151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="t" anchorCtr="0" bIns="45709" compatLnSpc="1" lIns="91419" numCol="1" rIns="91419" tIns="45709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77" name="Freeform 26"/>
          <p:cNvSpPr/>
          <p:nvPr/>
        </p:nvSpPr>
        <p:spPr bwMode="auto">
          <a:xfrm>
            <a:off x="5640664" y="2958361"/>
            <a:ext cx="633743" cy="1244410"/>
          </a:xfrm>
          <a:custGeom>
            <a:gdLst>
              <a:gd fmla="*/ 37 w 151" name="T0"/>
              <a:gd fmla="*/ 297 h 297" name="T1"/>
              <a:gd fmla="*/ 0 w 151" name="T2"/>
              <a:gd fmla="*/ 297 h 297" name="T3"/>
              <a:gd fmla="*/ 0 w 151" name="T4"/>
              <a:gd fmla="*/ 244 h 297" name="T5"/>
              <a:gd fmla="*/ 37 w 151" name="T6"/>
              <a:gd fmla="*/ 244 h 297" name="T7"/>
              <a:gd fmla="*/ 98 w 151" name="T8"/>
              <a:gd fmla="*/ 183 h 297" name="T9"/>
              <a:gd fmla="*/ 98 w 151" name="T10"/>
              <a:gd fmla="*/ 0 h 297" name="T11"/>
              <a:gd fmla="*/ 151 w 151" name="T12"/>
              <a:gd fmla="*/ 0 h 297" name="T13"/>
              <a:gd fmla="*/ 151 w 151" name="T14"/>
              <a:gd fmla="*/ 183 h 297" name="T15"/>
              <a:gd fmla="*/ 37 w 151" name="T16"/>
              <a:gd fmla="*/ 297 h 29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97" w="151">
                <a:moveTo>
                  <a:pt x="37" y="297"/>
                </a:moveTo>
                <a:cubicBezTo>
                  <a:pt x="0" y="297"/>
                  <a:pt x="0" y="297"/>
                  <a:pt x="0" y="297"/>
                </a:cubicBezTo>
                <a:cubicBezTo>
                  <a:pt x="0" y="244"/>
                  <a:pt x="0" y="244"/>
                  <a:pt x="0" y="244"/>
                </a:cubicBezTo>
                <a:cubicBezTo>
                  <a:pt x="37" y="244"/>
                  <a:pt x="37" y="244"/>
                  <a:pt x="37" y="244"/>
                </a:cubicBezTo>
                <a:cubicBezTo>
                  <a:pt x="71" y="244"/>
                  <a:pt x="98" y="216"/>
                  <a:pt x="98" y="183"/>
                </a:cubicBezTo>
                <a:cubicBezTo>
                  <a:pt x="98" y="0"/>
                  <a:pt x="98" y="0"/>
                  <a:pt x="98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51" y="183"/>
                  <a:pt x="151" y="183"/>
                  <a:pt x="151" y="183"/>
                </a:cubicBezTo>
                <a:cubicBezTo>
                  <a:pt x="151" y="246"/>
                  <a:pt x="100" y="297"/>
                  <a:pt x="37" y="297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="t" anchorCtr="0" bIns="45709" compatLnSpc="1" lIns="91419" numCol="1" rIns="91419" tIns="45709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78" name="Freeform 27"/>
          <p:cNvSpPr/>
          <p:nvPr/>
        </p:nvSpPr>
        <p:spPr bwMode="auto">
          <a:xfrm>
            <a:off x="6052509" y="1767207"/>
            <a:ext cx="637294" cy="1244410"/>
          </a:xfrm>
          <a:custGeom>
            <a:gdLst>
              <a:gd fmla="*/ 53 w 152" name="T0"/>
              <a:gd fmla="*/ 297 h 297" name="T1"/>
              <a:gd fmla="*/ 0 w 152" name="T2"/>
              <a:gd fmla="*/ 297 h 297" name="T3"/>
              <a:gd fmla="*/ 0 w 152" name="T4"/>
              <a:gd fmla="*/ 114 h 297" name="T5"/>
              <a:gd fmla="*/ 114 w 152" name="T6"/>
              <a:gd fmla="*/ 0 h 297" name="T7"/>
              <a:gd fmla="*/ 152 w 152" name="T8"/>
              <a:gd fmla="*/ 0 h 297" name="T9"/>
              <a:gd fmla="*/ 152 w 152" name="T10"/>
              <a:gd fmla="*/ 53 h 297" name="T11"/>
              <a:gd fmla="*/ 114 w 152" name="T12"/>
              <a:gd fmla="*/ 53 h 297" name="T13"/>
              <a:gd fmla="*/ 53 w 152" name="T14"/>
              <a:gd fmla="*/ 114 h 297" name="T15"/>
              <a:gd fmla="*/ 53 w 152" name="T16"/>
              <a:gd fmla="*/ 297 h 29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97" w="152">
                <a:moveTo>
                  <a:pt x="53" y="297"/>
                </a:moveTo>
                <a:cubicBezTo>
                  <a:pt x="0" y="297"/>
                  <a:pt x="0" y="297"/>
                  <a:pt x="0" y="297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51"/>
                  <a:pt x="51" y="0"/>
                  <a:pt x="114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3"/>
                  <a:pt x="152" y="53"/>
                  <a:pt x="152" y="53"/>
                </a:cubicBezTo>
                <a:cubicBezTo>
                  <a:pt x="114" y="53"/>
                  <a:pt x="114" y="53"/>
                  <a:pt x="114" y="53"/>
                </a:cubicBezTo>
                <a:cubicBezTo>
                  <a:pt x="81" y="53"/>
                  <a:pt x="53" y="80"/>
                  <a:pt x="53" y="114"/>
                </a:cubicBezTo>
                <a:lnTo>
                  <a:pt x="53" y="297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="t" anchorCtr="0" bIns="45709" compatLnSpc="1" lIns="91419" numCol="1" rIns="91419" tIns="45709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3675767" y="4889769"/>
            <a:ext cx="379890" cy="379890"/>
          </a:xfrm>
          <a:prstGeom prst="ellipse">
            <a:avLst/>
          </a:prstGeom>
          <a:solidFill>
            <a:srgbClr val="498190"/>
          </a:solidFill>
          <a:ln>
            <a:noFill/>
          </a:ln>
        </p:spPr>
        <p:txBody>
          <a:bodyPr anchor="ctr" bIns="60941" lIns="121881" rIns="121881" tIns="60941"/>
          <a:lstStyle/>
          <a:p>
            <a:pPr algn="ctr" defTabSz="1218926">
              <a:spcBef>
                <a:spcPct val="0"/>
              </a:spcBef>
              <a:buFont typeface="Arial"/>
              <a:buNone/>
            </a:pPr>
            <a:endParaRPr altLang="en-US" kern="0" lang="zh-CN" sz="2400">
              <a:solidFill>
                <a:srgbClr val="FF8607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4315184" y="3618941"/>
            <a:ext cx="379890" cy="379890"/>
          </a:xfrm>
          <a:prstGeom prst="ellipse">
            <a:avLst/>
          </a:prstGeom>
          <a:solidFill>
            <a:srgbClr val="498190"/>
          </a:solidFill>
          <a:ln>
            <a:noFill/>
          </a:ln>
        </p:spPr>
        <p:txBody>
          <a:bodyPr anchor="ctr" bIns="60941" lIns="121881" rIns="121881" tIns="60941"/>
          <a:lstStyle/>
          <a:p>
            <a:pPr algn="ctr" defTabSz="1218926">
              <a:spcBef>
                <a:spcPct val="0"/>
              </a:spcBef>
              <a:buFont typeface="Arial"/>
              <a:buNone/>
            </a:pPr>
            <a:endParaRPr altLang="en-US" kern="0" lang="zh-CN" sz="2400">
              <a:solidFill>
                <a:srgbClr val="FF8607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8136342" y="4012826"/>
            <a:ext cx="379890" cy="379890"/>
          </a:xfrm>
          <a:prstGeom prst="ellipse">
            <a:avLst/>
          </a:prstGeom>
          <a:solidFill>
            <a:srgbClr val="498190"/>
          </a:solidFill>
          <a:ln>
            <a:noFill/>
          </a:ln>
        </p:spPr>
        <p:txBody>
          <a:bodyPr anchor="ctr" bIns="60941" lIns="121881" rIns="121881" tIns="60941"/>
          <a:lstStyle/>
          <a:p>
            <a:pPr algn="ctr" defTabSz="1218926">
              <a:spcBef>
                <a:spcPct val="0"/>
              </a:spcBef>
              <a:buFont typeface="Arial"/>
              <a:buNone/>
            </a:pPr>
            <a:endParaRPr altLang="en-US" kern="0" lang="zh-CN" sz="2400">
              <a:solidFill>
                <a:srgbClr val="FF8607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7428867" y="2557499"/>
            <a:ext cx="379890" cy="379890"/>
          </a:xfrm>
          <a:prstGeom prst="ellipse">
            <a:avLst/>
          </a:prstGeom>
          <a:solidFill>
            <a:srgbClr val="498190"/>
          </a:solidFill>
          <a:ln>
            <a:noFill/>
          </a:ln>
        </p:spPr>
        <p:txBody>
          <a:bodyPr anchor="ctr" bIns="60941" lIns="121881" rIns="121881" tIns="60941"/>
          <a:lstStyle/>
          <a:p>
            <a:pPr algn="ctr" defTabSz="1218926">
              <a:spcBef>
                <a:spcPct val="0"/>
              </a:spcBef>
              <a:buFont typeface="Arial"/>
              <a:buNone/>
            </a:pPr>
            <a:endParaRPr altLang="en-US" kern="0" lang="zh-CN" sz="2400">
              <a:solidFill>
                <a:srgbClr val="FF8607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83" name="椭圆 82"/>
          <p:cNvSpPr/>
          <p:nvPr/>
        </p:nvSpPr>
        <p:spPr>
          <a:xfrm>
            <a:off x="4439106" y="2017897"/>
            <a:ext cx="379890" cy="379890"/>
          </a:xfrm>
          <a:prstGeom prst="ellipse">
            <a:avLst/>
          </a:prstGeom>
          <a:solidFill>
            <a:srgbClr val="498190"/>
          </a:solidFill>
          <a:ln>
            <a:noFill/>
          </a:ln>
        </p:spPr>
        <p:txBody>
          <a:bodyPr anchor="ctr" bIns="60941" lIns="121881" rIns="121881" tIns="60941"/>
          <a:lstStyle/>
          <a:p>
            <a:pPr algn="ctr" defTabSz="1218926">
              <a:spcBef>
                <a:spcPct val="0"/>
              </a:spcBef>
              <a:buFont typeface="Arial"/>
              <a:buNone/>
            </a:pPr>
            <a:endParaRPr altLang="en-US" kern="0" lang="zh-CN" sz="2400">
              <a:solidFill>
                <a:srgbClr val="FF8607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6482366" y="1665055"/>
            <a:ext cx="379890" cy="379890"/>
          </a:xfrm>
          <a:prstGeom prst="ellipse">
            <a:avLst/>
          </a:prstGeom>
          <a:solidFill>
            <a:srgbClr val="498190"/>
          </a:solidFill>
          <a:ln>
            <a:noFill/>
          </a:ln>
        </p:spPr>
        <p:txBody>
          <a:bodyPr anchor="ctr" bIns="60941" lIns="121881" rIns="121881" tIns="60941"/>
          <a:lstStyle/>
          <a:p>
            <a:pPr algn="ctr" defTabSz="1218926">
              <a:spcBef>
                <a:spcPct val="0"/>
              </a:spcBef>
              <a:buFont typeface="Arial"/>
              <a:buNone/>
            </a:pPr>
            <a:endParaRPr altLang="en-US" kern="0" lang="zh-CN" sz="2400">
              <a:solidFill>
                <a:srgbClr val="FF8607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4" name="Text Placeholder 1"/>
          <p:cNvSpPr txBox="1"/>
          <p:nvPr/>
        </p:nvSpPr>
        <p:spPr>
          <a:xfrm>
            <a:off x="6958541" y="1758117"/>
            <a:ext cx="2435714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>
                <a:solidFill>
                  <a:srgbClr val="262626"/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25" name="Text Placeholder 2"/>
          <p:cNvSpPr txBox="1"/>
          <p:nvPr/>
        </p:nvSpPr>
        <p:spPr>
          <a:xfrm>
            <a:off x="6862256" y="1560183"/>
            <a:ext cx="2115422" cy="280830"/>
          </a:xfrm>
          <a:prstGeom prst="rect">
            <a:avLst/>
          </a:prstGeom>
          <a:noFill/>
        </p:spPr>
        <p:txBody>
          <a:bodyPr anchor="ctr" bIns="45720" lIns="91440" rIns="91440" rtlCol="0" tIns="45720" vert="horz">
            <a:noAutofit/>
          </a:bodyPr>
          <a:lstStyle>
            <a:defPPr>
              <a:defRPr lang="en-US"/>
            </a:defPPr>
            <a:lvl1pPr algn="ct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lvl="0"/>
            <a:r>
              <a:rPr altLang="en-US" b="1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26" name="Rectangle 71"/>
          <p:cNvSpPr/>
          <p:nvPr/>
        </p:nvSpPr>
        <p:spPr>
          <a:xfrm>
            <a:off x="1772690" y="2238801"/>
            <a:ext cx="2602494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 sz="12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单击此处编辑内容，建议您在展示时采用微软雅黑字体</a:t>
            </a:r>
          </a:p>
        </p:txBody>
      </p:sp>
      <p:sp>
        <p:nvSpPr>
          <p:cNvPr id="27" name="TextBox 72"/>
          <p:cNvSpPr txBox="1"/>
          <p:nvPr/>
        </p:nvSpPr>
        <p:spPr>
          <a:xfrm>
            <a:off x="2208370" y="1957547"/>
            <a:ext cx="2171567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28" name="Rectangle 71"/>
          <p:cNvSpPr/>
          <p:nvPr/>
        </p:nvSpPr>
        <p:spPr>
          <a:xfrm>
            <a:off x="1707936" y="3788149"/>
            <a:ext cx="2602494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 sz="12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单击此处编辑内容，建议您在展示时采用微软雅黑字体</a:t>
            </a:r>
          </a:p>
        </p:txBody>
      </p:sp>
      <p:sp>
        <p:nvSpPr>
          <p:cNvPr id="29" name="TextBox 72"/>
          <p:cNvSpPr txBox="1"/>
          <p:nvPr/>
        </p:nvSpPr>
        <p:spPr>
          <a:xfrm>
            <a:off x="2143616" y="3506895"/>
            <a:ext cx="2171567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30" name="Rectangle 71"/>
          <p:cNvSpPr/>
          <p:nvPr/>
        </p:nvSpPr>
        <p:spPr>
          <a:xfrm>
            <a:off x="1048628" y="5133623"/>
            <a:ext cx="2602494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 sz="12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单击此处编辑内容，建议您在展示时采用微软雅黑字体</a:t>
            </a:r>
          </a:p>
        </p:txBody>
      </p:sp>
      <p:sp>
        <p:nvSpPr>
          <p:cNvPr id="31" name="TextBox 72"/>
          <p:cNvSpPr txBox="1"/>
          <p:nvPr/>
        </p:nvSpPr>
        <p:spPr>
          <a:xfrm>
            <a:off x="1484308" y="4852370"/>
            <a:ext cx="2171567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32" name="Text Placeholder 1"/>
          <p:cNvSpPr txBox="1"/>
          <p:nvPr/>
        </p:nvSpPr>
        <p:spPr>
          <a:xfrm>
            <a:off x="7884929" y="2697543"/>
            <a:ext cx="2435714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>
                <a:solidFill>
                  <a:srgbClr val="262626"/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33" name="Text Placeholder 2"/>
          <p:cNvSpPr txBox="1"/>
          <p:nvPr/>
        </p:nvSpPr>
        <p:spPr>
          <a:xfrm>
            <a:off x="7788644" y="2499609"/>
            <a:ext cx="2115422" cy="280830"/>
          </a:xfrm>
          <a:prstGeom prst="rect">
            <a:avLst/>
          </a:prstGeom>
          <a:noFill/>
        </p:spPr>
        <p:txBody>
          <a:bodyPr anchor="ctr" bIns="45720" lIns="91440" rIns="91440" rtlCol="0" tIns="45720" vert="horz">
            <a:noAutofit/>
          </a:bodyPr>
          <a:lstStyle>
            <a:defPPr>
              <a:defRPr lang="en-US"/>
            </a:defPPr>
            <a:lvl1pPr algn="ct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lvl="0"/>
            <a:r>
              <a:rPr altLang="en-US" b="1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34" name="Text Placeholder 1"/>
          <p:cNvSpPr txBox="1"/>
          <p:nvPr/>
        </p:nvSpPr>
        <p:spPr>
          <a:xfrm>
            <a:off x="8612517" y="4148350"/>
            <a:ext cx="2435714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>
                <a:solidFill>
                  <a:srgbClr val="262626"/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35" name="Text Placeholder 2"/>
          <p:cNvSpPr txBox="1"/>
          <p:nvPr/>
        </p:nvSpPr>
        <p:spPr>
          <a:xfrm>
            <a:off x="8516232" y="3950416"/>
            <a:ext cx="2115422" cy="280830"/>
          </a:xfrm>
          <a:prstGeom prst="rect">
            <a:avLst/>
          </a:prstGeom>
          <a:noFill/>
        </p:spPr>
        <p:txBody>
          <a:bodyPr anchor="ctr" bIns="45720" lIns="91440" rIns="91440" rtlCol="0" tIns="45720" vert="horz">
            <a:noAutofit/>
          </a:bodyPr>
          <a:lstStyle>
            <a:defPPr>
              <a:defRPr lang="en-US"/>
            </a:defPPr>
            <a:lvl1pPr algn="ct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lvl="0"/>
            <a:r>
              <a:rPr altLang="en-US" b="1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340882" y="292345"/>
            <a:ext cx="2458352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200">
                <a:solidFill>
                  <a:srgbClr val="49819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</p:spTree>
    <p:extLst>
      <p:ext uri="{BB962C8B-B14F-4D97-AF65-F5344CB8AC3E}">
        <p14:creationId val="2393097511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文本框 12"/>
          <p:cNvSpPr txBox="1"/>
          <p:nvPr/>
        </p:nvSpPr>
        <p:spPr>
          <a:xfrm>
            <a:off x="6718012" y="4106213"/>
            <a:ext cx="289767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3200">
                <a:solidFill>
                  <a:prstClr val="black">
                    <a:lumMod val="95000"/>
                    <a:lumOff val="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902771" y="3559126"/>
            <a:ext cx="2298629" cy="1323439"/>
            <a:chOff x="8820475" y="3049515"/>
            <a:chExt cx="2298629" cy="1323439"/>
          </a:xfrm>
        </p:grpSpPr>
        <p:sp>
          <p:nvSpPr>
            <p:cNvPr id="15" name="文本框 14"/>
            <p:cNvSpPr txBox="1"/>
            <p:nvPr/>
          </p:nvSpPr>
          <p:spPr>
            <a:xfrm>
              <a:off x="8820474" y="3049515"/>
              <a:ext cx="2024888" cy="1310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8000">
                  <a:solidFill>
                    <a:srgbClr val="000000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03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0164643" y="3812045"/>
              <a:ext cx="95446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solidFill>
                    <a:srgbClr val="000000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PART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608001" y="4976465"/>
            <a:ext cx="4561769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defRPr/>
            </a:pPr>
            <a:r>
              <a:rPr altLang="en-US" lang="zh-CN" sz="1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我曾剪下自己的一段青春， 用来奋不顾身的朝着一个目标狂奔， 那勇敢的模样， 任何时候想起来都觉得漂亮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6688340" y="4882565"/>
            <a:ext cx="4401091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833661183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Chevron 29"/>
          <p:cNvSpPr/>
          <p:nvPr/>
        </p:nvSpPr>
        <p:spPr bwMode="auto">
          <a:xfrm rot="10800000">
            <a:off x="5529886" y="1702784"/>
            <a:ext cx="339486" cy="610108"/>
          </a:xfrm>
          <a:prstGeom prst="chevron">
            <a:avLst/>
          </a:prstGeom>
          <a:solidFill>
            <a:srgbClr val="498190">
              <a:alpha val="80000"/>
            </a:srgbClr>
          </a:solidFill>
          <a:ln w="9525">
            <a:noFill/>
            <a:round/>
          </a:ln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ctr"/>
            <a:endParaRPr lang="en-US">
              <a:latin charset="-122" panose="020b0503020204020204" pitchFamily="34" typeface="微软雅黑"/>
            </a:endParaRPr>
          </a:p>
        </p:txBody>
      </p:sp>
      <p:sp>
        <p:nvSpPr>
          <p:cNvPr id="31" name="Chevron 30"/>
          <p:cNvSpPr/>
          <p:nvPr/>
        </p:nvSpPr>
        <p:spPr bwMode="auto">
          <a:xfrm rot="10800000">
            <a:off x="5320972" y="1608921"/>
            <a:ext cx="443943" cy="797834"/>
          </a:xfrm>
          <a:prstGeom prst="chevron">
            <a:avLst/>
          </a:prstGeom>
          <a:solidFill>
            <a:srgbClr val="498190"/>
          </a:solidFill>
          <a:ln w="9525">
            <a:noFill/>
            <a:round/>
          </a:ln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ctr"/>
            <a:endParaRPr lang="en-US">
              <a:latin charset="-122" panose="020b0503020204020204" pitchFamily="34" typeface="微软雅黑"/>
            </a:endParaRPr>
          </a:p>
        </p:txBody>
      </p:sp>
      <p:sp>
        <p:nvSpPr>
          <p:cNvPr id="33" name="Chevron 32"/>
          <p:cNvSpPr/>
          <p:nvPr/>
        </p:nvSpPr>
        <p:spPr bwMode="auto">
          <a:xfrm rot="10800000">
            <a:off x="5529886" y="2980707"/>
            <a:ext cx="339486" cy="610112"/>
          </a:xfrm>
          <a:prstGeom prst="chevron">
            <a:avLst/>
          </a:prstGeom>
          <a:solidFill>
            <a:srgbClr val="404040">
              <a:alpha val="80000"/>
            </a:srgbClr>
          </a:solidFill>
          <a:ln w="9525">
            <a:noFill/>
            <a:round/>
          </a:ln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ctr"/>
            <a:endParaRPr lang="en-US">
              <a:latin charset="-122" panose="020b0503020204020204" pitchFamily="34" typeface="微软雅黑"/>
            </a:endParaRPr>
          </a:p>
        </p:txBody>
      </p:sp>
      <p:sp>
        <p:nvSpPr>
          <p:cNvPr id="34" name="Chevron 33"/>
          <p:cNvSpPr/>
          <p:nvPr/>
        </p:nvSpPr>
        <p:spPr bwMode="auto">
          <a:xfrm rot="10800000">
            <a:off x="5320972" y="2886844"/>
            <a:ext cx="443943" cy="797839"/>
          </a:xfrm>
          <a:prstGeom prst="chevron">
            <a:avLst/>
          </a:prstGeom>
          <a:solidFill>
            <a:srgbClr val="404040"/>
          </a:solidFill>
          <a:ln w="9525">
            <a:noFill/>
            <a:round/>
          </a:ln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ctr"/>
            <a:endParaRPr lang="en-US">
              <a:latin charset="-122" panose="020b0503020204020204" pitchFamily="34" typeface="微软雅黑"/>
            </a:endParaRPr>
          </a:p>
        </p:txBody>
      </p:sp>
      <p:sp>
        <p:nvSpPr>
          <p:cNvPr id="36" name="Chevron 35"/>
          <p:cNvSpPr/>
          <p:nvPr/>
        </p:nvSpPr>
        <p:spPr bwMode="auto">
          <a:xfrm flipH="1" rot="10800000">
            <a:off x="6275202" y="1702783"/>
            <a:ext cx="339486" cy="610112"/>
          </a:xfrm>
          <a:prstGeom prst="chevron">
            <a:avLst/>
          </a:prstGeom>
          <a:solidFill>
            <a:srgbClr val="498190">
              <a:alpha val="80000"/>
            </a:srgbClr>
          </a:solidFill>
          <a:ln w="9525">
            <a:noFill/>
            <a:round/>
          </a:ln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ctr"/>
            <a:endParaRPr lang="en-US">
              <a:latin charset="-122" panose="020b0503020204020204" pitchFamily="34" typeface="微软雅黑"/>
            </a:endParaRPr>
          </a:p>
        </p:txBody>
      </p:sp>
      <p:sp>
        <p:nvSpPr>
          <p:cNvPr id="37" name="Chevron 36"/>
          <p:cNvSpPr/>
          <p:nvPr/>
        </p:nvSpPr>
        <p:spPr bwMode="auto">
          <a:xfrm flipH="1" rot="10800000">
            <a:off x="6379659" y="1608920"/>
            <a:ext cx="443943" cy="797839"/>
          </a:xfrm>
          <a:prstGeom prst="chevron">
            <a:avLst/>
          </a:prstGeom>
          <a:solidFill>
            <a:srgbClr val="498190"/>
          </a:solidFill>
          <a:ln w="9525">
            <a:noFill/>
            <a:round/>
          </a:ln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ctr"/>
            <a:endParaRPr lang="en-US">
              <a:latin charset="-122" panose="020b0503020204020204" pitchFamily="34" typeface="微软雅黑"/>
            </a:endParaRPr>
          </a:p>
        </p:txBody>
      </p:sp>
      <p:sp>
        <p:nvSpPr>
          <p:cNvPr id="39" name="Chevron 38"/>
          <p:cNvSpPr/>
          <p:nvPr/>
        </p:nvSpPr>
        <p:spPr bwMode="auto">
          <a:xfrm rot="10800000">
            <a:off x="5529886" y="4320564"/>
            <a:ext cx="339486" cy="610108"/>
          </a:xfrm>
          <a:prstGeom prst="chevron">
            <a:avLst/>
          </a:prstGeom>
          <a:solidFill>
            <a:srgbClr val="498190">
              <a:alpha val="80000"/>
            </a:srgbClr>
          </a:solidFill>
          <a:ln w="9525">
            <a:noFill/>
            <a:round/>
          </a:ln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ctr"/>
            <a:endParaRPr lang="en-US">
              <a:latin charset="-122" panose="020b0503020204020204" pitchFamily="34" typeface="微软雅黑"/>
            </a:endParaRPr>
          </a:p>
        </p:txBody>
      </p:sp>
      <p:sp>
        <p:nvSpPr>
          <p:cNvPr id="40" name="Chevron 39"/>
          <p:cNvSpPr/>
          <p:nvPr/>
        </p:nvSpPr>
        <p:spPr bwMode="auto">
          <a:xfrm rot="10800000">
            <a:off x="5320972" y="4226701"/>
            <a:ext cx="443943" cy="797834"/>
          </a:xfrm>
          <a:prstGeom prst="chevron">
            <a:avLst/>
          </a:prstGeom>
          <a:solidFill>
            <a:srgbClr val="498190"/>
          </a:solidFill>
          <a:ln w="9525">
            <a:noFill/>
            <a:round/>
          </a:ln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ctr"/>
            <a:endParaRPr lang="en-US">
              <a:latin charset="-122" panose="020b0503020204020204" pitchFamily="34" typeface="微软雅黑"/>
            </a:endParaRPr>
          </a:p>
        </p:txBody>
      </p:sp>
      <p:sp>
        <p:nvSpPr>
          <p:cNvPr id="42" name="Chevron 41"/>
          <p:cNvSpPr/>
          <p:nvPr/>
        </p:nvSpPr>
        <p:spPr bwMode="auto">
          <a:xfrm flipH="1" rot="10800000">
            <a:off x="6275203" y="2980710"/>
            <a:ext cx="339484" cy="610108"/>
          </a:xfrm>
          <a:prstGeom prst="chevron">
            <a:avLst/>
          </a:prstGeom>
          <a:solidFill>
            <a:srgbClr val="404040">
              <a:alpha val="80000"/>
            </a:srgbClr>
          </a:solidFill>
          <a:ln w="9525">
            <a:noFill/>
            <a:round/>
          </a:ln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ctr"/>
            <a:endParaRPr lang="en-US">
              <a:latin charset="-122" panose="020b0503020204020204" pitchFamily="34" typeface="微软雅黑"/>
            </a:endParaRPr>
          </a:p>
        </p:txBody>
      </p:sp>
      <p:sp>
        <p:nvSpPr>
          <p:cNvPr id="43" name="Chevron 42"/>
          <p:cNvSpPr/>
          <p:nvPr/>
        </p:nvSpPr>
        <p:spPr bwMode="auto">
          <a:xfrm flipH="1" rot="10800000">
            <a:off x="6379660" y="2886847"/>
            <a:ext cx="443941" cy="797834"/>
          </a:xfrm>
          <a:prstGeom prst="chevron">
            <a:avLst/>
          </a:prstGeom>
          <a:solidFill>
            <a:srgbClr val="404040"/>
          </a:solidFill>
          <a:ln w="9525">
            <a:noFill/>
            <a:round/>
          </a:ln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ctr"/>
            <a:endParaRPr lang="en-US">
              <a:latin charset="-122" panose="020b0503020204020204" pitchFamily="34" typeface="微软雅黑"/>
            </a:endParaRPr>
          </a:p>
        </p:txBody>
      </p:sp>
      <p:sp>
        <p:nvSpPr>
          <p:cNvPr id="45" name="Chevron 44"/>
          <p:cNvSpPr/>
          <p:nvPr/>
        </p:nvSpPr>
        <p:spPr bwMode="auto">
          <a:xfrm flipH="1" rot="10800000">
            <a:off x="6275204" y="4320564"/>
            <a:ext cx="339484" cy="610108"/>
          </a:xfrm>
          <a:prstGeom prst="chevron">
            <a:avLst/>
          </a:prstGeom>
          <a:solidFill>
            <a:srgbClr val="498190">
              <a:alpha val="80000"/>
            </a:srgbClr>
          </a:solidFill>
          <a:ln w="9525">
            <a:noFill/>
            <a:round/>
          </a:ln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ctr"/>
            <a:endParaRPr lang="en-US">
              <a:latin charset="-122" panose="020b0503020204020204" pitchFamily="34" typeface="微软雅黑"/>
            </a:endParaRPr>
          </a:p>
        </p:txBody>
      </p:sp>
      <p:sp>
        <p:nvSpPr>
          <p:cNvPr id="46" name="Chevron 45"/>
          <p:cNvSpPr/>
          <p:nvPr/>
        </p:nvSpPr>
        <p:spPr bwMode="auto">
          <a:xfrm flipH="1" rot="10800000">
            <a:off x="6379661" y="4226701"/>
            <a:ext cx="443941" cy="797834"/>
          </a:xfrm>
          <a:prstGeom prst="chevron">
            <a:avLst/>
          </a:prstGeom>
          <a:solidFill>
            <a:srgbClr val="498190"/>
          </a:solidFill>
          <a:ln w="9525">
            <a:noFill/>
            <a:round/>
          </a:ln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ctr"/>
            <a:endParaRPr lang="en-US">
              <a:latin charset="-122" panose="020b0503020204020204" pitchFamily="34" typeface="微软雅黑"/>
            </a:endParaRPr>
          </a:p>
        </p:txBody>
      </p:sp>
      <p:sp>
        <p:nvSpPr>
          <p:cNvPr id="4" name="U-Turn Arrow 3"/>
          <p:cNvSpPr/>
          <p:nvPr/>
        </p:nvSpPr>
        <p:spPr bwMode="auto">
          <a:xfrm rot="10800000">
            <a:off x="835450" y="1738182"/>
            <a:ext cx="9480029" cy="4014918"/>
          </a:xfrm>
          <a:prstGeom prst="uturnArrow">
            <a:avLst>
              <a:gd fmla="val 3223" name="adj1"/>
              <a:gd fmla="val 25000" name="adj2"/>
              <a:gd fmla="val 0" name="adj3"/>
              <a:gd fmla="val 12505" name="adj4"/>
              <a:gd fmla="val 100000" name="adj5"/>
            </a:avLst>
          </a:prstGeom>
          <a:solidFill>
            <a:srgbClr val="404040"/>
          </a:solidFill>
          <a:ln w="9525">
            <a:noFill/>
            <a:round/>
          </a:ln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ctr"/>
            <a:endParaRPr lang="en-US">
              <a:latin charset="-122" panose="020b0503020204020204" pitchFamily="34"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84695" y="1427062"/>
            <a:ext cx="1134696" cy="1134696"/>
            <a:chOff x="1284695" y="1427062"/>
            <a:chExt cx="1134696" cy="1134696"/>
          </a:xfrm>
        </p:grpSpPr>
        <p:sp>
          <p:nvSpPr>
            <p:cNvPr id="6" name="Oval 5"/>
            <p:cNvSpPr/>
            <p:nvPr/>
          </p:nvSpPr>
          <p:spPr>
            <a:xfrm>
              <a:off x="1284695" y="1427062"/>
              <a:ext cx="1134696" cy="1134696"/>
            </a:xfrm>
            <a:prstGeom prst="ellipse">
              <a:avLst/>
            </a:prstGeom>
            <a:solidFill>
              <a:srgbClr val="4981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400">
                <a:latin charset="-122" panose="020b0503020204020204" pitchFamily="34" typeface="微软雅黑"/>
              </a:endParaRPr>
            </a:p>
          </p:txBody>
        </p:sp>
        <p:sp>
          <p:nvSpPr>
            <p:cNvPr id="73" name="Freeform 37"/>
            <p:cNvSpPr>
              <a:spLocks noEditPoints="1"/>
            </p:cNvSpPr>
            <p:nvPr/>
          </p:nvSpPr>
          <p:spPr bwMode="auto">
            <a:xfrm>
              <a:off x="1565422" y="1696238"/>
              <a:ext cx="608365" cy="604148"/>
            </a:xfrm>
            <a:custGeom>
              <a:gdLst>
                <a:gd fmla="*/ 0 w 120" name="T0"/>
                <a:gd fmla="*/ 60 h 120" name="T1"/>
                <a:gd fmla="*/ 120 w 120" name="T2"/>
                <a:gd fmla="*/ 60 h 120" name="T3"/>
                <a:gd fmla="*/ 83 w 120" name="T4"/>
                <a:gd fmla="*/ 24 h 120" name="T5"/>
                <a:gd fmla="*/ 86 w 120" name="T6"/>
                <a:gd fmla="*/ 14 h 120" name="T7"/>
                <a:gd fmla="*/ 86 w 120" name="T8"/>
                <a:gd fmla="*/ 28 h 120" name="T9"/>
                <a:gd fmla="*/ 47 w 120" name="T10"/>
                <a:gd fmla="*/ 77 h 120" name="T11"/>
                <a:gd fmla="*/ 41 w 120" name="T12"/>
                <a:gd fmla="*/ 88 h 120" name="T13"/>
                <a:gd fmla="*/ 38 w 120" name="T14"/>
                <a:gd fmla="*/ 95 h 120" name="T15"/>
                <a:gd fmla="*/ 37 w 120" name="T16"/>
                <a:gd fmla="*/ 110 h 120" name="T17"/>
                <a:gd fmla="*/ 31 w 120" name="T18"/>
                <a:gd fmla="*/ 99 h 120" name="T19"/>
                <a:gd fmla="*/ 26 w 120" name="T20"/>
                <a:gd fmla="*/ 89 h 120" name="T21"/>
                <a:gd fmla="*/ 17 w 120" name="T22"/>
                <a:gd fmla="*/ 82 h 120" name="T23"/>
                <a:gd fmla="*/ 16 w 120" name="T24"/>
                <a:gd fmla="*/ 68 h 120" name="T25"/>
                <a:gd fmla="*/ 15 w 120" name="T26"/>
                <a:gd fmla="*/ 60 h 120" name="T27"/>
                <a:gd fmla="*/ 10 w 120" name="T28"/>
                <a:gd fmla="*/ 54 h 120" name="T29"/>
                <a:gd fmla="*/ 10 w 120" name="T30"/>
                <a:gd fmla="*/ 45 h 120" name="T31"/>
                <a:gd fmla="*/ 38 w 120" name="T32"/>
                <a:gd fmla="*/ 20 h 120" name="T33"/>
                <a:gd fmla="*/ 31 w 120" name="T34"/>
                <a:gd fmla="*/ 20 h 120" name="T35"/>
                <a:gd fmla="*/ 28 w 120" name="T36"/>
                <a:gd fmla="*/ 26 h 120" name="T37"/>
                <a:gd fmla="*/ 32 w 120" name="T38"/>
                <a:gd fmla="*/ 28 h 120" name="T39"/>
                <a:gd fmla="*/ 31 w 120" name="T40"/>
                <a:gd fmla="*/ 24 h 120" name="T41"/>
                <a:gd fmla="*/ 47 w 120" name="T42"/>
                <a:gd fmla="*/ 30 h 120" name="T43"/>
                <a:gd fmla="*/ 41 w 120" name="T44"/>
                <a:gd fmla="*/ 34 h 120" name="T45"/>
                <a:gd fmla="*/ 37 w 120" name="T46"/>
                <a:gd fmla="*/ 36 h 120" name="T47"/>
                <a:gd fmla="*/ 38 w 120" name="T48"/>
                <a:gd fmla="*/ 43 h 120" name="T49"/>
                <a:gd fmla="*/ 33 w 120" name="T50"/>
                <a:gd fmla="*/ 49 h 120" name="T51"/>
                <a:gd fmla="*/ 29 w 120" name="T52"/>
                <a:gd fmla="*/ 51 h 120" name="T53"/>
                <a:gd fmla="*/ 21 w 120" name="T54"/>
                <a:gd fmla="*/ 49 h 120" name="T55"/>
                <a:gd fmla="*/ 15 w 120" name="T56"/>
                <a:gd fmla="*/ 54 h 120" name="T57"/>
                <a:gd fmla="*/ 16 w 120" name="T58"/>
                <a:gd fmla="*/ 58 h 120" name="T59"/>
                <a:gd fmla="*/ 27 w 120" name="T60"/>
                <a:gd fmla="*/ 62 h 120" name="T61"/>
                <a:gd fmla="*/ 41 w 120" name="T62"/>
                <a:gd fmla="*/ 66 h 120" name="T63"/>
                <a:gd fmla="*/ 47 w 120" name="T64"/>
                <a:gd fmla="*/ 77 h 120" name="T65"/>
                <a:gd fmla="*/ 55 w 120" name="T66"/>
                <a:gd fmla="*/ 21 h 120" name="T67"/>
                <a:gd fmla="*/ 44 w 120" name="T68"/>
                <a:gd fmla="*/ 15 h 120" name="T69"/>
                <a:gd fmla="*/ 63 w 120" name="T70"/>
                <a:gd fmla="*/ 10 h 120" name="T71"/>
                <a:gd fmla="*/ 107 w 120" name="T72"/>
                <a:gd fmla="*/ 62 h 120" name="T73"/>
                <a:gd fmla="*/ 92 w 120" name="T74"/>
                <a:gd fmla="*/ 102 h 120" name="T75"/>
                <a:gd fmla="*/ 91 w 120" name="T76"/>
                <a:gd fmla="*/ 92 h 120" name="T77"/>
                <a:gd fmla="*/ 84 w 120" name="T78"/>
                <a:gd fmla="*/ 81 h 120" name="T79"/>
                <a:gd fmla="*/ 66 w 120" name="T80"/>
                <a:gd fmla="*/ 67 h 120" name="T81"/>
                <a:gd fmla="*/ 97 w 120" name="T82"/>
                <a:gd fmla="*/ 56 h 120" name="T83"/>
                <a:gd fmla="*/ 105 w 120" name="T84"/>
                <a:gd fmla="*/ 49 h 120" name="T85"/>
                <a:gd fmla="*/ 93 w 120" name="T86"/>
                <a:gd fmla="*/ 39 h 120" name="T87"/>
                <a:gd fmla="*/ 91 w 120" name="T88"/>
                <a:gd fmla="*/ 52 h 120" name="T89"/>
                <a:gd fmla="*/ 79 w 120" name="T90"/>
                <a:gd fmla="*/ 49 h 120" name="T91"/>
                <a:gd fmla="*/ 73 w 120" name="T92"/>
                <a:gd fmla="*/ 44 h 120" name="T93"/>
                <a:gd fmla="*/ 76 w 120" name="T94"/>
                <a:gd fmla="*/ 35 h 120" name="T95"/>
                <a:gd fmla="*/ 90 w 120" name="T96"/>
                <a:gd fmla="*/ 36 h 120" name="T97"/>
                <a:gd fmla="*/ 100 w 120" name="T98"/>
                <a:gd fmla="*/ 36 h 120" name="T99"/>
                <a:gd fmla="*/ 105 w 120" name="T100"/>
                <a:gd fmla="*/ 32 h 120" name="T101"/>
                <a:gd fmla="*/ 110 w 120" name="T102"/>
                <a:gd fmla="*/ 57 h 120" name="T103"/>
                <a:gd fmla="*/ 107 w 120" name="T104"/>
                <a:gd fmla="*/ 62 h 120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120" w="120">
                  <a:moveTo>
                    <a:pt x="60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93" y="120"/>
                    <a:pt x="120" y="93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lose/>
                  <a:moveTo>
                    <a:pt x="83" y="24"/>
                  </a:moveTo>
                  <a:cubicBezTo>
                    <a:pt x="87" y="21"/>
                    <a:pt x="87" y="21"/>
                    <a:pt x="87" y="21"/>
                  </a:cubicBezTo>
                  <a:cubicBezTo>
                    <a:pt x="87" y="21"/>
                    <a:pt x="85" y="17"/>
                    <a:pt x="86" y="14"/>
                  </a:cubicBezTo>
                  <a:cubicBezTo>
                    <a:pt x="87" y="14"/>
                    <a:pt x="91" y="16"/>
                    <a:pt x="94" y="20"/>
                  </a:cubicBezTo>
                  <a:cubicBezTo>
                    <a:pt x="92" y="29"/>
                    <a:pt x="86" y="28"/>
                    <a:pt x="86" y="28"/>
                  </a:cubicBezTo>
                  <a:cubicBezTo>
                    <a:pt x="86" y="28"/>
                    <a:pt x="82" y="28"/>
                    <a:pt x="83" y="24"/>
                  </a:cubicBezTo>
                  <a:close/>
                  <a:moveTo>
                    <a:pt x="47" y="77"/>
                  </a:moveTo>
                  <a:cubicBezTo>
                    <a:pt x="46" y="78"/>
                    <a:pt x="45" y="81"/>
                    <a:pt x="44" y="84"/>
                  </a:cubicBezTo>
                  <a:cubicBezTo>
                    <a:pt x="43" y="86"/>
                    <a:pt x="42" y="87"/>
                    <a:pt x="41" y="88"/>
                  </a:cubicBezTo>
                  <a:cubicBezTo>
                    <a:pt x="39" y="89"/>
                    <a:pt x="39" y="91"/>
                    <a:pt x="39" y="91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39" y="99"/>
                    <a:pt x="40" y="100"/>
                  </a:cubicBezTo>
                  <a:cubicBezTo>
                    <a:pt x="40" y="102"/>
                    <a:pt x="37" y="110"/>
                    <a:pt x="37" y="110"/>
                  </a:cubicBezTo>
                  <a:cubicBezTo>
                    <a:pt x="34" y="109"/>
                    <a:pt x="33" y="106"/>
                    <a:pt x="32" y="104"/>
                  </a:cubicBezTo>
                  <a:cubicBezTo>
                    <a:pt x="32" y="102"/>
                    <a:pt x="30" y="101"/>
                    <a:pt x="31" y="99"/>
                  </a:cubicBezTo>
                  <a:cubicBezTo>
                    <a:pt x="31" y="96"/>
                    <a:pt x="29" y="95"/>
                    <a:pt x="28" y="94"/>
                  </a:cubicBezTo>
                  <a:cubicBezTo>
                    <a:pt x="27" y="92"/>
                    <a:pt x="26" y="90"/>
                    <a:pt x="26" y="89"/>
                  </a:cubicBezTo>
                  <a:cubicBezTo>
                    <a:pt x="26" y="88"/>
                    <a:pt x="23" y="86"/>
                    <a:pt x="23" y="86"/>
                  </a:cubicBezTo>
                  <a:cubicBezTo>
                    <a:pt x="23" y="86"/>
                    <a:pt x="18" y="83"/>
                    <a:pt x="17" y="82"/>
                  </a:cubicBezTo>
                  <a:cubicBezTo>
                    <a:pt x="16" y="81"/>
                    <a:pt x="15" y="77"/>
                    <a:pt x="15" y="75"/>
                  </a:cubicBezTo>
                  <a:cubicBezTo>
                    <a:pt x="15" y="73"/>
                    <a:pt x="16" y="68"/>
                    <a:pt x="16" y="68"/>
                  </a:cubicBezTo>
                  <a:cubicBezTo>
                    <a:pt x="16" y="68"/>
                    <a:pt x="18" y="66"/>
                    <a:pt x="17" y="65"/>
                  </a:cubicBezTo>
                  <a:cubicBezTo>
                    <a:pt x="15" y="64"/>
                    <a:pt x="15" y="60"/>
                    <a:pt x="15" y="6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1" y="55"/>
                    <a:pt x="10" y="54"/>
                  </a:cubicBezTo>
                  <a:cubicBezTo>
                    <a:pt x="10" y="52"/>
                    <a:pt x="10" y="51"/>
                    <a:pt x="11" y="50"/>
                  </a:cubicBezTo>
                  <a:cubicBezTo>
                    <a:pt x="11" y="49"/>
                    <a:pt x="10" y="46"/>
                    <a:pt x="10" y="45"/>
                  </a:cubicBezTo>
                  <a:cubicBezTo>
                    <a:pt x="20" y="20"/>
                    <a:pt x="37" y="15"/>
                    <a:pt x="37" y="15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5" y="21"/>
                    <a:pt x="34" y="21"/>
                  </a:cubicBezTo>
                  <a:cubicBezTo>
                    <a:pt x="32" y="20"/>
                    <a:pt x="31" y="20"/>
                    <a:pt x="31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8" y="25"/>
                    <a:pt x="28" y="26"/>
                  </a:cubicBezTo>
                  <a:cubicBezTo>
                    <a:pt x="28" y="27"/>
                    <a:pt x="29" y="29"/>
                    <a:pt x="29" y="29"/>
                  </a:cubicBezTo>
                  <a:cubicBezTo>
                    <a:pt x="29" y="29"/>
                    <a:pt x="32" y="29"/>
                    <a:pt x="32" y="28"/>
                  </a:cubicBezTo>
                  <a:cubicBezTo>
                    <a:pt x="32" y="27"/>
                    <a:pt x="32" y="26"/>
                    <a:pt x="32" y="26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4" y="23"/>
                    <a:pt x="40" y="24"/>
                  </a:cubicBezTo>
                  <a:cubicBezTo>
                    <a:pt x="47" y="24"/>
                    <a:pt x="44" y="29"/>
                    <a:pt x="47" y="30"/>
                  </a:cubicBezTo>
                  <a:cubicBezTo>
                    <a:pt x="50" y="31"/>
                    <a:pt x="45" y="35"/>
                    <a:pt x="44" y="37"/>
                  </a:cubicBezTo>
                  <a:cubicBezTo>
                    <a:pt x="43" y="39"/>
                    <a:pt x="41" y="34"/>
                    <a:pt x="41" y="34"/>
                  </a:cubicBezTo>
                  <a:cubicBezTo>
                    <a:pt x="41" y="34"/>
                    <a:pt x="43" y="32"/>
                    <a:pt x="40" y="32"/>
                  </a:cubicBezTo>
                  <a:cubicBezTo>
                    <a:pt x="37" y="31"/>
                    <a:pt x="35" y="36"/>
                    <a:pt x="37" y="36"/>
                  </a:cubicBezTo>
                  <a:cubicBezTo>
                    <a:pt x="38" y="36"/>
                    <a:pt x="40" y="38"/>
                    <a:pt x="39" y="39"/>
                  </a:cubicBezTo>
                  <a:cubicBezTo>
                    <a:pt x="39" y="40"/>
                    <a:pt x="39" y="40"/>
                    <a:pt x="38" y="43"/>
                  </a:cubicBezTo>
                  <a:cubicBezTo>
                    <a:pt x="36" y="46"/>
                    <a:pt x="34" y="48"/>
                    <a:pt x="34" y="48"/>
                  </a:cubicBezTo>
                  <a:cubicBezTo>
                    <a:pt x="34" y="48"/>
                    <a:pt x="32" y="47"/>
                    <a:pt x="33" y="49"/>
                  </a:cubicBezTo>
                  <a:cubicBezTo>
                    <a:pt x="34" y="51"/>
                    <a:pt x="33" y="54"/>
                    <a:pt x="33" y="55"/>
                  </a:cubicBezTo>
                  <a:cubicBezTo>
                    <a:pt x="33" y="57"/>
                    <a:pt x="29" y="54"/>
                    <a:pt x="29" y="51"/>
                  </a:cubicBezTo>
                  <a:cubicBezTo>
                    <a:pt x="28" y="48"/>
                    <a:pt x="25" y="51"/>
                    <a:pt x="24" y="51"/>
                  </a:cubicBezTo>
                  <a:cubicBezTo>
                    <a:pt x="23" y="51"/>
                    <a:pt x="21" y="50"/>
                    <a:pt x="21" y="49"/>
                  </a:cubicBezTo>
                  <a:cubicBezTo>
                    <a:pt x="20" y="48"/>
                    <a:pt x="15" y="52"/>
                    <a:pt x="14" y="52"/>
                  </a:cubicBezTo>
                  <a:cubicBezTo>
                    <a:pt x="13" y="53"/>
                    <a:pt x="13" y="55"/>
                    <a:pt x="15" y="54"/>
                  </a:cubicBezTo>
                  <a:cubicBezTo>
                    <a:pt x="17" y="53"/>
                    <a:pt x="19" y="54"/>
                    <a:pt x="19" y="56"/>
                  </a:cubicBezTo>
                  <a:cubicBezTo>
                    <a:pt x="18" y="58"/>
                    <a:pt x="16" y="57"/>
                    <a:pt x="16" y="58"/>
                  </a:cubicBezTo>
                  <a:cubicBezTo>
                    <a:pt x="17" y="60"/>
                    <a:pt x="19" y="61"/>
                    <a:pt x="19" y="63"/>
                  </a:cubicBezTo>
                  <a:cubicBezTo>
                    <a:pt x="20" y="65"/>
                    <a:pt x="25" y="63"/>
                    <a:pt x="27" y="62"/>
                  </a:cubicBezTo>
                  <a:cubicBezTo>
                    <a:pt x="28" y="62"/>
                    <a:pt x="33" y="61"/>
                    <a:pt x="33" y="63"/>
                  </a:cubicBezTo>
                  <a:cubicBezTo>
                    <a:pt x="34" y="65"/>
                    <a:pt x="39" y="66"/>
                    <a:pt x="41" y="66"/>
                  </a:cubicBezTo>
                  <a:cubicBezTo>
                    <a:pt x="43" y="67"/>
                    <a:pt x="46" y="67"/>
                    <a:pt x="49" y="69"/>
                  </a:cubicBezTo>
                  <a:cubicBezTo>
                    <a:pt x="51" y="72"/>
                    <a:pt x="47" y="76"/>
                    <a:pt x="47" y="77"/>
                  </a:cubicBezTo>
                  <a:close/>
                  <a:moveTo>
                    <a:pt x="59" y="14"/>
                  </a:moveTo>
                  <a:cubicBezTo>
                    <a:pt x="58" y="17"/>
                    <a:pt x="54" y="20"/>
                    <a:pt x="55" y="21"/>
                  </a:cubicBezTo>
                  <a:cubicBezTo>
                    <a:pt x="55" y="22"/>
                    <a:pt x="55" y="27"/>
                    <a:pt x="51" y="23"/>
                  </a:cubicBezTo>
                  <a:cubicBezTo>
                    <a:pt x="47" y="19"/>
                    <a:pt x="43" y="18"/>
                    <a:pt x="44" y="15"/>
                  </a:cubicBezTo>
                  <a:cubicBezTo>
                    <a:pt x="44" y="14"/>
                    <a:pt x="48" y="14"/>
                    <a:pt x="48" y="13"/>
                  </a:cubicBezTo>
                  <a:cubicBezTo>
                    <a:pt x="53" y="7"/>
                    <a:pt x="62" y="8"/>
                    <a:pt x="63" y="10"/>
                  </a:cubicBezTo>
                  <a:cubicBezTo>
                    <a:pt x="61" y="12"/>
                    <a:pt x="59" y="11"/>
                    <a:pt x="59" y="14"/>
                  </a:cubicBezTo>
                  <a:close/>
                  <a:moveTo>
                    <a:pt x="107" y="62"/>
                  </a:moveTo>
                  <a:cubicBezTo>
                    <a:pt x="107" y="62"/>
                    <a:pt x="109" y="65"/>
                    <a:pt x="112" y="65"/>
                  </a:cubicBezTo>
                  <a:cubicBezTo>
                    <a:pt x="110" y="87"/>
                    <a:pt x="92" y="102"/>
                    <a:pt x="92" y="102"/>
                  </a:cubicBezTo>
                  <a:cubicBezTo>
                    <a:pt x="89" y="99"/>
                    <a:pt x="90" y="96"/>
                    <a:pt x="90" y="96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91" y="77"/>
                    <a:pt x="84" y="81"/>
                  </a:cubicBezTo>
                  <a:cubicBezTo>
                    <a:pt x="77" y="83"/>
                    <a:pt x="80" y="83"/>
                    <a:pt x="72" y="83"/>
                  </a:cubicBezTo>
                  <a:cubicBezTo>
                    <a:pt x="64" y="84"/>
                    <a:pt x="66" y="67"/>
                    <a:pt x="66" y="67"/>
                  </a:cubicBezTo>
                  <a:cubicBezTo>
                    <a:pt x="66" y="43"/>
                    <a:pt x="84" y="61"/>
                    <a:pt x="84" y="61"/>
                  </a:cubicBezTo>
                  <a:cubicBezTo>
                    <a:pt x="95" y="69"/>
                    <a:pt x="97" y="56"/>
                    <a:pt x="97" y="56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9"/>
                    <a:pt x="91" y="43"/>
                    <a:pt x="94" y="48"/>
                  </a:cubicBezTo>
                  <a:cubicBezTo>
                    <a:pt x="94" y="48"/>
                    <a:pt x="93" y="53"/>
                    <a:pt x="91" y="52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2" y="47"/>
                    <a:pt x="79" y="49"/>
                  </a:cubicBezTo>
                  <a:cubicBezTo>
                    <a:pt x="75" y="52"/>
                    <a:pt x="69" y="49"/>
                    <a:pt x="69" y="49"/>
                  </a:cubicBezTo>
                  <a:cubicBezTo>
                    <a:pt x="69" y="49"/>
                    <a:pt x="69" y="46"/>
                    <a:pt x="73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2"/>
                    <a:pt x="75" y="38"/>
                    <a:pt x="76" y="35"/>
                  </a:cubicBezTo>
                  <a:cubicBezTo>
                    <a:pt x="77" y="32"/>
                    <a:pt x="78" y="35"/>
                    <a:pt x="81" y="33"/>
                  </a:cubicBezTo>
                  <a:cubicBezTo>
                    <a:pt x="84" y="31"/>
                    <a:pt x="86" y="37"/>
                    <a:pt x="90" y="36"/>
                  </a:cubicBezTo>
                  <a:cubicBezTo>
                    <a:pt x="94" y="36"/>
                    <a:pt x="92" y="35"/>
                    <a:pt x="95" y="33"/>
                  </a:cubicBezTo>
                  <a:cubicBezTo>
                    <a:pt x="98" y="32"/>
                    <a:pt x="100" y="36"/>
                    <a:pt x="100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5" y="30"/>
                    <a:pt x="105" y="32"/>
                  </a:cubicBezTo>
                  <a:cubicBezTo>
                    <a:pt x="109" y="38"/>
                    <a:pt x="114" y="55"/>
                    <a:pt x="112" y="58"/>
                  </a:cubicBezTo>
                  <a:cubicBezTo>
                    <a:pt x="111" y="57"/>
                    <a:pt x="110" y="57"/>
                    <a:pt x="110" y="57"/>
                  </a:cubicBezTo>
                  <a:cubicBezTo>
                    <a:pt x="103" y="57"/>
                    <a:pt x="103" y="57"/>
                    <a:pt x="103" y="57"/>
                  </a:cubicBezTo>
                  <a:lnTo>
                    <a:pt x="107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2400">
                <a:latin charset="-122" panose="020b0503020204020204" pitchFamily="34" typeface="微软雅黑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673138" y="1427062"/>
            <a:ext cx="1134696" cy="1134696"/>
            <a:chOff x="9673138" y="1427062"/>
            <a:chExt cx="1134696" cy="1134696"/>
          </a:xfrm>
        </p:grpSpPr>
        <p:sp>
          <p:nvSpPr>
            <p:cNvPr id="9" name="Oval 8"/>
            <p:cNvSpPr/>
            <p:nvPr/>
          </p:nvSpPr>
          <p:spPr>
            <a:xfrm>
              <a:off x="9673138" y="1427062"/>
              <a:ext cx="1134696" cy="1134696"/>
            </a:xfrm>
            <a:prstGeom prst="ellipse">
              <a:avLst/>
            </a:prstGeom>
            <a:solidFill>
              <a:srgbClr val="4981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400">
                <a:latin charset="-122" panose="020b0503020204020204" pitchFamily="34" typeface="微软雅黑"/>
              </a:endParaRP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9985892" y="1741017"/>
              <a:ext cx="510738" cy="494476"/>
              <a:chOff x="2339975" y="3200401"/>
              <a:chExt cx="249238" cy="241302"/>
            </a:xfrm>
            <a:solidFill>
              <a:schemeClr val="bg1"/>
            </a:solidFill>
          </p:grpSpPr>
          <p:sp>
            <p:nvSpPr>
              <p:cNvPr id="75" name="Rectangle 18"/>
              <p:cNvSpPr>
                <a:spLocks noChangeArrowheads="1"/>
              </p:cNvSpPr>
              <p:nvPr/>
            </p:nvSpPr>
            <p:spPr bwMode="auto">
              <a:xfrm>
                <a:off x="2428875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endParaRPr>
              </a:p>
            </p:txBody>
          </p:sp>
          <p:sp>
            <p:nvSpPr>
              <p:cNvPr id="76" name="Rectangle 19"/>
              <p:cNvSpPr>
                <a:spLocks noChangeArrowheads="1"/>
              </p:cNvSpPr>
              <p:nvPr/>
            </p:nvSpPr>
            <p:spPr bwMode="auto">
              <a:xfrm>
                <a:off x="2473325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endParaRPr>
              </a:p>
            </p:txBody>
          </p:sp>
          <p:sp>
            <p:nvSpPr>
              <p:cNvPr id="77" name="Rectangle 20"/>
              <p:cNvSpPr>
                <a:spLocks noChangeArrowheads="1"/>
              </p:cNvSpPr>
              <p:nvPr/>
            </p:nvSpPr>
            <p:spPr bwMode="auto">
              <a:xfrm>
                <a:off x="2516188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endParaRPr>
              </a:p>
            </p:txBody>
          </p:sp>
          <p:sp>
            <p:nvSpPr>
              <p:cNvPr id="78" name="Rectangle 21"/>
              <p:cNvSpPr>
                <a:spLocks noChangeArrowheads="1"/>
              </p:cNvSpPr>
              <p:nvPr/>
            </p:nvSpPr>
            <p:spPr bwMode="auto">
              <a:xfrm>
                <a:off x="2428875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endParaRPr>
              </a:p>
            </p:txBody>
          </p:sp>
          <p:sp>
            <p:nvSpPr>
              <p:cNvPr id="79" name="Rectangle 22"/>
              <p:cNvSpPr>
                <a:spLocks noChangeArrowheads="1"/>
              </p:cNvSpPr>
              <p:nvPr/>
            </p:nvSpPr>
            <p:spPr bwMode="auto">
              <a:xfrm>
                <a:off x="2473325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endParaRPr>
              </a:p>
            </p:txBody>
          </p:sp>
          <p:sp>
            <p:nvSpPr>
              <p:cNvPr id="80" name="Rectangle 23"/>
              <p:cNvSpPr>
                <a:spLocks noChangeArrowheads="1"/>
              </p:cNvSpPr>
              <p:nvPr/>
            </p:nvSpPr>
            <p:spPr bwMode="auto">
              <a:xfrm>
                <a:off x="2516188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endParaRPr>
              </a:p>
            </p:txBody>
          </p:sp>
          <p:sp>
            <p:nvSpPr>
              <p:cNvPr id="81" name="Rectangle 24"/>
              <p:cNvSpPr>
                <a:spLocks noChangeArrowheads="1"/>
              </p:cNvSpPr>
              <p:nvPr/>
            </p:nvSpPr>
            <p:spPr bwMode="auto">
              <a:xfrm>
                <a:off x="2428875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endParaRPr>
              </a:p>
            </p:txBody>
          </p:sp>
          <p:sp>
            <p:nvSpPr>
              <p:cNvPr id="82" name="Rectangle 25"/>
              <p:cNvSpPr>
                <a:spLocks noChangeArrowheads="1"/>
              </p:cNvSpPr>
              <p:nvPr/>
            </p:nvSpPr>
            <p:spPr bwMode="auto">
              <a:xfrm>
                <a:off x="2386013" y="3338513"/>
                <a:ext cx="25400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endParaRPr>
              </a:p>
            </p:txBody>
          </p:sp>
          <p:sp>
            <p:nvSpPr>
              <p:cNvPr id="83" name="Rectangle 26"/>
              <p:cNvSpPr>
                <a:spLocks noChangeArrowheads="1"/>
              </p:cNvSpPr>
              <p:nvPr/>
            </p:nvSpPr>
            <p:spPr bwMode="auto">
              <a:xfrm>
                <a:off x="2386013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endParaRPr>
              </a:p>
            </p:txBody>
          </p:sp>
          <p:sp>
            <p:nvSpPr>
              <p:cNvPr id="84" name="Rectangle 27"/>
              <p:cNvSpPr>
                <a:spLocks noChangeArrowheads="1"/>
              </p:cNvSpPr>
              <p:nvPr/>
            </p:nvSpPr>
            <p:spPr bwMode="auto">
              <a:xfrm>
                <a:off x="2473325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endParaRPr>
              </a:p>
            </p:txBody>
          </p:sp>
          <p:sp>
            <p:nvSpPr>
              <p:cNvPr id="85" name="Rectangle 28"/>
              <p:cNvSpPr>
                <a:spLocks noChangeArrowheads="1"/>
              </p:cNvSpPr>
              <p:nvPr/>
            </p:nvSpPr>
            <p:spPr bwMode="auto">
              <a:xfrm>
                <a:off x="2516188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endParaRPr>
              </a:p>
            </p:txBody>
          </p:sp>
          <p:sp>
            <p:nvSpPr>
              <p:cNvPr id="86" name="Freeform 29"/>
              <p:cNvSpPr>
                <a:spLocks noEditPoints="1"/>
              </p:cNvSpPr>
              <p:nvPr/>
            </p:nvSpPr>
            <p:spPr bwMode="auto">
              <a:xfrm>
                <a:off x="2339975" y="3217865"/>
                <a:ext cx="249238" cy="223838"/>
              </a:xfrm>
              <a:custGeom>
                <a:gdLst>
                  <a:gd fmla="*/ 157 w 157" name="T0"/>
                  <a:gd fmla="*/ 0 h 141" name="T1"/>
                  <a:gd fmla="*/ 135 w 157" name="T2"/>
                  <a:gd fmla="*/ 0 h 141" name="T3"/>
                  <a:gd fmla="*/ 135 w 157" name="T4"/>
                  <a:gd fmla="*/ 15 h 141" name="T5"/>
                  <a:gd fmla="*/ 114 w 157" name="T6"/>
                  <a:gd fmla="*/ 15 h 141" name="T7"/>
                  <a:gd fmla="*/ 114 w 157" name="T8"/>
                  <a:gd fmla="*/ 0 h 141" name="T9"/>
                  <a:gd fmla="*/ 47 w 157" name="T10"/>
                  <a:gd fmla="*/ 0 h 141" name="T11"/>
                  <a:gd fmla="*/ 47 w 157" name="T12"/>
                  <a:gd fmla="*/ 15 h 141" name="T13"/>
                  <a:gd fmla="*/ 25 w 157" name="T14"/>
                  <a:gd fmla="*/ 15 h 141" name="T15"/>
                  <a:gd fmla="*/ 25 w 157" name="T16"/>
                  <a:gd fmla="*/ 0 h 141" name="T17"/>
                  <a:gd fmla="*/ 0 w 157" name="T18"/>
                  <a:gd fmla="*/ 0 h 141" name="T19"/>
                  <a:gd fmla="*/ 0 w 157" name="T20"/>
                  <a:gd fmla="*/ 141 h 141" name="T21"/>
                  <a:gd fmla="*/ 12 w 157" name="T22"/>
                  <a:gd fmla="*/ 141 h 141" name="T23"/>
                  <a:gd fmla="*/ 146 w 157" name="T24"/>
                  <a:gd fmla="*/ 141 h 141" name="T25"/>
                  <a:gd fmla="*/ 157 w 157" name="T26"/>
                  <a:gd fmla="*/ 141 h 141" name="T27"/>
                  <a:gd fmla="*/ 157 w 157" name="T28"/>
                  <a:gd fmla="*/ 0 h 141" name="T29"/>
                  <a:gd fmla="*/ 146 w 157" name="T30"/>
                  <a:gd fmla="*/ 129 h 141" name="T31"/>
                  <a:gd fmla="*/ 12 w 157" name="T32"/>
                  <a:gd fmla="*/ 129 h 141" name="T33"/>
                  <a:gd fmla="*/ 12 w 157" name="T34"/>
                  <a:gd fmla="*/ 40 h 141" name="T35"/>
                  <a:gd fmla="*/ 146 w 157" name="T36"/>
                  <a:gd fmla="*/ 40 h 141" name="T37"/>
                  <a:gd fmla="*/ 146 w 157" name="T38"/>
                  <a:gd fmla="*/ 129 h 141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141" w="157">
                    <a:moveTo>
                      <a:pt x="157" y="0"/>
                    </a:moveTo>
                    <a:lnTo>
                      <a:pt x="135" y="0"/>
                    </a:lnTo>
                    <a:lnTo>
                      <a:pt x="135" y="15"/>
                    </a:lnTo>
                    <a:lnTo>
                      <a:pt x="114" y="15"/>
                    </a:lnTo>
                    <a:lnTo>
                      <a:pt x="114" y="0"/>
                    </a:lnTo>
                    <a:lnTo>
                      <a:pt x="47" y="0"/>
                    </a:lnTo>
                    <a:lnTo>
                      <a:pt x="47" y="15"/>
                    </a:lnTo>
                    <a:lnTo>
                      <a:pt x="25" y="15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41"/>
                    </a:lnTo>
                    <a:lnTo>
                      <a:pt x="12" y="141"/>
                    </a:lnTo>
                    <a:lnTo>
                      <a:pt x="146" y="141"/>
                    </a:lnTo>
                    <a:lnTo>
                      <a:pt x="157" y="141"/>
                    </a:lnTo>
                    <a:lnTo>
                      <a:pt x="157" y="0"/>
                    </a:lnTo>
                    <a:close/>
                    <a:moveTo>
                      <a:pt x="146" y="129"/>
                    </a:moveTo>
                    <a:lnTo>
                      <a:pt x="12" y="129"/>
                    </a:lnTo>
                    <a:lnTo>
                      <a:pt x="12" y="40"/>
                    </a:lnTo>
                    <a:lnTo>
                      <a:pt x="146" y="40"/>
                    </a:lnTo>
                    <a:lnTo>
                      <a:pt x="146" y="1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endParaRPr>
              </a:p>
            </p:txBody>
          </p:sp>
          <p:sp>
            <p:nvSpPr>
              <p:cNvPr id="87" name="Rectangle 30"/>
              <p:cNvSpPr>
                <a:spLocks noChangeArrowheads="1"/>
              </p:cNvSpPr>
              <p:nvPr/>
            </p:nvSpPr>
            <p:spPr bwMode="auto">
              <a:xfrm>
                <a:off x="2387600" y="3200401"/>
                <a:ext cx="20638" cy="34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endParaRPr>
              </a:p>
            </p:txBody>
          </p:sp>
          <p:sp>
            <p:nvSpPr>
              <p:cNvPr id="88" name="Rectangle 31"/>
              <p:cNvSpPr>
                <a:spLocks noChangeArrowheads="1"/>
              </p:cNvSpPr>
              <p:nvPr/>
            </p:nvSpPr>
            <p:spPr bwMode="auto">
              <a:xfrm>
                <a:off x="2525713" y="3200401"/>
                <a:ext cx="23813" cy="34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1284695" y="2704988"/>
            <a:ext cx="1134696" cy="1134696"/>
            <a:chOff x="1284695" y="2704988"/>
            <a:chExt cx="1134696" cy="1134696"/>
          </a:xfrm>
        </p:grpSpPr>
        <p:sp>
          <p:nvSpPr>
            <p:cNvPr id="12" name="Oval 11"/>
            <p:cNvSpPr/>
            <p:nvPr/>
          </p:nvSpPr>
          <p:spPr>
            <a:xfrm>
              <a:off x="1284695" y="2704988"/>
              <a:ext cx="1134696" cy="1134696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400">
                <a:latin charset="-122" panose="020b0503020204020204" pitchFamily="34" typeface="微软雅黑"/>
              </a:endParaRPr>
            </a:p>
          </p:txBody>
        </p:sp>
        <p:sp>
          <p:nvSpPr>
            <p:cNvPr id="89" name="Freeform 11"/>
            <p:cNvSpPr>
              <a:spLocks noEditPoints="1"/>
            </p:cNvSpPr>
            <p:nvPr/>
          </p:nvSpPr>
          <p:spPr bwMode="auto">
            <a:xfrm>
              <a:off x="1586244" y="3017372"/>
              <a:ext cx="546973" cy="485982"/>
            </a:xfrm>
            <a:custGeom>
              <a:gdLst>
                <a:gd fmla="*/ 133 w 134" name="T0"/>
                <a:gd fmla="*/ 16 h 119" name="T1"/>
                <a:gd fmla="*/ 121 w 134" name="T2"/>
                <a:gd fmla="*/ 5 h 119" name="T3"/>
                <a:gd fmla="*/ 115 w 134" name="T4"/>
                <a:gd fmla="*/ 5 h 119" name="T5"/>
                <a:gd fmla="*/ 114 w 134" name="T6"/>
                <a:gd fmla="*/ 8 h 119" name="T7"/>
                <a:gd fmla="*/ 111 w 134" name="T8"/>
                <a:gd fmla="*/ 9 h 119" name="T9"/>
                <a:gd fmla="*/ 111 w 134" name="T10"/>
                <a:gd fmla="*/ 9 h 119" name="T11"/>
                <a:gd fmla="*/ 81 w 134" name="T12"/>
                <a:gd fmla="*/ 39 h 119" name="T13"/>
                <a:gd fmla="*/ 79 w 134" name="T14"/>
                <a:gd fmla="*/ 47 h 119" name="T15"/>
                <a:gd fmla="*/ 82 w 134" name="T16"/>
                <a:gd fmla="*/ 50 h 119" name="T17"/>
                <a:gd fmla="*/ 82 w 134" name="T18"/>
                <a:gd fmla="*/ 50 h 119" name="T19"/>
                <a:gd fmla="*/ 83 w 134" name="T20"/>
                <a:gd fmla="*/ 51 h 119" name="T21"/>
                <a:gd fmla="*/ 76 w 134" name="T22"/>
                <a:gd fmla="*/ 57 h 119" name="T23"/>
                <a:gd fmla="*/ 54 w 134" name="T24"/>
                <a:gd fmla="*/ 35 h 119" name="T25"/>
                <a:gd fmla="*/ 47 w 134" name="T26"/>
                <a:gd fmla="*/ 10 h 119" name="T27"/>
                <a:gd fmla="*/ 21 w 134" name="T28"/>
                <a:gd fmla="*/ 3 h 119" name="T29"/>
                <a:gd fmla="*/ 36 w 134" name="T30"/>
                <a:gd fmla="*/ 18 h 119" name="T31"/>
                <a:gd fmla="*/ 32 w 134" name="T32"/>
                <a:gd fmla="*/ 32 h 119" name="T33"/>
                <a:gd fmla="*/ 18 w 134" name="T34"/>
                <a:gd fmla="*/ 36 h 119" name="T35"/>
                <a:gd fmla="*/ 3 w 134" name="T36"/>
                <a:gd fmla="*/ 21 h 119" name="T37"/>
                <a:gd fmla="*/ 10 w 134" name="T38"/>
                <a:gd fmla="*/ 47 h 119" name="T39"/>
                <a:gd fmla="*/ 36 w 134" name="T40"/>
                <a:gd fmla="*/ 53 h 119" name="T41"/>
                <a:gd fmla="*/ 37 w 134" name="T42"/>
                <a:gd fmla="*/ 53 h 119" name="T43"/>
                <a:gd fmla="*/ 58 w 134" name="T44"/>
                <a:gd fmla="*/ 75 h 119" name="T45"/>
                <a:gd fmla="*/ 38 w 134" name="T46"/>
                <a:gd fmla="*/ 96 h 119" name="T47"/>
                <a:gd fmla="*/ 36 w 134" name="T48"/>
                <a:gd fmla="*/ 95 h 119" name="T49"/>
                <a:gd fmla="*/ 31 w 134" name="T50"/>
                <a:gd fmla="*/ 99 h 119" name="T51"/>
                <a:gd fmla="*/ 21 w 134" name="T52"/>
                <a:gd fmla="*/ 115 h 119" name="T53"/>
                <a:gd fmla="*/ 23 w 134" name="T54"/>
                <a:gd fmla="*/ 117 h 119" name="T55"/>
                <a:gd fmla="*/ 39 w 134" name="T56"/>
                <a:gd fmla="*/ 107 h 119" name="T57"/>
                <a:gd fmla="*/ 43 w 134" name="T58"/>
                <a:gd fmla="*/ 101 h 119" name="T59"/>
                <a:gd fmla="*/ 42 w 134" name="T60"/>
                <a:gd fmla="*/ 100 h 119" name="T61"/>
                <a:gd fmla="*/ 63 w 134" name="T62"/>
                <a:gd fmla="*/ 80 h 119" name="T63"/>
                <a:gd fmla="*/ 98 w 134" name="T64"/>
                <a:gd fmla="*/ 115 h 119" name="T65"/>
                <a:gd fmla="*/ 107 w 134" name="T66"/>
                <a:gd fmla="*/ 119 h 119" name="T67"/>
                <a:gd fmla="*/ 116 w 134" name="T68"/>
                <a:gd fmla="*/ 115 h 119" name="T69"/>
                <a:gd fmla="*/ 116 w 134" name="T70"/>
                <a:gd fmla="*/ 97 h 119" name="T71"/>
                <a:gd fmla="*/ 81 w 134" name="T72"/>
                <a:gd fmla="*/ 62 h 119" name="T73"/>
                <a:gd fmla="*/ 87 w 134" name="T74"/>
                <a:gd fmla="*/ 56 h 119" name="T75"/>
                <a:gd fmla="*/ 90 w 134" name="T76"/>
                <a:gd fmla="*/ 59 h 119" name="T77"/>
                <a:gd fmla="*/ 98 w 134" name="T78"/>
                <a:gd fmla="*/ 57 h 119" name="T79"/>
                <a:gd fmla="*/ 128 w 134" name="T80"/>
                <a:gd fmla="*/ 26 h 119" name="T81"/>
                <a:gd fmla="*/ 128 w 134" name="T82"/>
                <a:gd fmla="*/ 26 h 119" name="T83"/>
                <a:gd fmla="*/ 128 w 134" name="T84"/>
                <a:gd fmla="*/ 26 h 119" name="T85"/>
                <a:gd fmla="*/ 129 w 134" name="T86"/>
                <a:gd fmla="*/ 23 h 119" name="T87"/>
                <a:gd fmla="*/ 133 w 134" name="T88"/>
                <a:gd fmla="*/ 22 h 119" name="T89"/>
                <a:gd fmla="*/ 133 w 134" name="T90"/>
                <a:gd fmla="*/ 16 h 119" name="T91"/>
                <a:gd fmla="*/ 108 w 134" name="T92"/>
                <a:gd fmla="*/ 103 h 119" name="T93"/>
                <a:gd fmla="*/ 113 w 134" name="T94"/>
                <a:gd fmla="*/ 108 h 119" name="T95"/>
                <a:gd fmla="*/ 108 w 134" name="T96"/>
                <a:gd fmla="*/ 113 h 119" name="T97"/>
                <a:gd fmla="*/ 103 w 134" name="T98"/>
                <a:gd fmla="*/ 108 h 119" name="T99"/>
                <a:gd fmla="*/ 108 w 134" name="T100"/>
                <a:gd fmla="*/ 103 h 119" name="T101"/>
                <a:gd fmla="*/ 91 w 134" name="T102"/>
                <a:gd fmla="*/ 41 h 119" name="T103"/>
                <a:gd fmla="*/ 89 w 134" name="T104"/>
                <a:gd fmla="*/ 39 h 119" name="T105"/>
                <a:gd fmla="*/ 112 w 134" name="T106"/>
                <a:gd fmla="*/ 17 h 119" name="T107"/>
                <a:gd fmla="*/ 114 w 134" name="T108"/>
                <a:gd fmla="*/ 19 h 119" name="T109"/>
                <a:gd fmla="*/ 91 w 134" name="T110"/>
                <a:gd fmla="*/ 41 h 119" name="T111"/>
                <a:gd fmla="*/ 98 w 134" name="T112"/>
                <a:gd fmla="*/ 48 h 119" name="T113"/>
                <a:gd fmla="*/ 96 w 134" name="T114"/>
                <a:gd fmla="*/ 47 h 119" name="T115"/>
                <a:gd fmla="*/ 119 w 134" name="T116"/>
                <a:gd fmla="*/ 24 h 119" name="T117"/>
                <a:gd fmla="*/ 121 w 134" name="T118"/>
                <a:gd fmla="*/ 26 h 119" name="T119"/>
                <a:gd fmla="*/ 98 w 134" name="T120"/>
                <a:gd fmla="*/ 48 h 119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119" w="134">
                  <a:moveTo>
                    <a:pt x="133" y="16"/>
                  </a:moveTo>
                  <a:cubicBezTo>
                    <a:pt x="121" y="5"/>
                    <a:pt x="121" y="5"/>
                    <a:pt x="121" y="5"/>
                  </a:cubicBezTo>
                  <a:cubicBezTo>
                    <a:pt x="119" y="3"/>
                    <a:pt x="117" y="3"/>
                    <a:pt x="115" y="5"/>
                  </a:cubicBezTo>
                  <a:cubicBezTo>
                    <a:pt x="114" y="6"/>
                    <a:pt x="114" y="7"/>
                    <a:pt x="114" y="8"/>
                  </a:cubicBezTo>
                  <a:cubicBezTo>
                    <a:pt x="113" y="8"/>
                    <a:pt x="112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1" y="42"/>
                    <a:pt x="80" y="45"/>
                    <a:pt x="79" y="47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3" y="51"/>
                    <a:pt x="83" y="51"/>
                    <a:pt x="83" y="51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6" y="26"/>
                    <a:pt x="54" y="17"/>
                    <a:pt x="47" y="10"/>
                  </a:cubicBezTo>
                  <a:cubicBezTo>
                    <a:pt x="40" y="3"/>
                    <a:pt x="30" y="0"/>
                    <a:pt x="21" y="3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0" y="30"/>
                    <a:pt x="3" y="40"/>
                    <a:pt x="10" y="47"/>
                  </a:cubicBezTo>
                  <a:cubicBezTo>
                    <a:pt x="17" y="54"/>
                    <a:pt x="27" y="56"/>
                    <a:pt x="36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38" y="96"/>
                    <a:pt x="38" y="96"/>
                    <a:pt x="38" y="96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101" y="117"/>
                    <a:pt x="104" y="119"/>
                    <a:pt x="107" y="119"/>
                  </a:cubicBezTo>
                  <a:cubicBezTo>
                    <a:pt x="110" y="119"/>
                    <a:pt x="113" y="117"/>
                    <a:pt x="116" y="115"/>
                  </a:cubicBezTo>
                  <a:cubicBezTo>
                    <a:pt x="121" y="110"/>
                    <a:pt x="121" y="102"/>
                    <a:pt x="116" y="97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92" y="57"/>
                    <a:pt x="95" y="56"/>
                    <a:pt x="98" y="57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9" y="25"/>
                    <a:pt x="129" y="24"/>
                    <a:pt x="129" y="23"/>
                  </a:cubicBezTo>
                  <a:cubicBezTo>
                    <a:pt x="130" y="24"/>
                    <a:pt x="132" y="23"/>
                    <a:pt x="133" y="22"/>
                  </a:cubicBezTo>
                  <a:cubicBezTo>
                    <a:pt x="134" y="21"/>
                    <a:pt x="134" y="18"/>
                    <a:pt x="133" y="16"/>
                  </a:cubicBezTo>
                  <a:close/>
                  <a:moveTo>
                    <a:pt x="108" y="103"/>
                  </a:moveTo>
                  <a:cubicBezTo>
                    <a:pt x="111" y="103"/>
                    <a:pt x="113" y="106"/>
                    <a:pt x="113" y="108"/>
                  </a:cubicBezTo>
                  <a:cubicBezTo>
                    <a:pt x="113" y="111"/>
                    <a:pt x="111" y="113"/>
                    <a:pt x="108" y="113"/>
                  </a:cubicBezTo>
                  <a:cubicBezTo>
                    <a:pt x="105" y="113"/>
                    <a:pt x="103" y="111"/>
                    <a:pt x="103" y="108"/>
                  </a:cubicBezTo>
                  <a:cubicBezTo>
                    <a:pt x="103" y="106"/>
                    <a:pt x="105" y="103"/>
                    <a:pt x="108" y="103"/>
                  </a:cubicBezTo>
                  <a:close/>
                  <a:moveTo>
                    <a:pt x="91" y="41"/>
                  </a:moveTo>
                  <a:cubicBezTo>
                    <a:pt x="89" y="39"/>
                    <a:pt x="89" y="39"/>
                    <a:pt x="89" y="39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4" y="19"/>
                    <a:pt x="114" y="19"/>
                    <a:pt x="114" y="19"/>
                  </a:cubicBezTo>
                  <a:lnTo>
                    <a:pt x="91" y="41"/>
                  </a:lnTo>
                  <a:close/>
                  <a:moveTo>
                    <a:pt x="98" y="48"/>
                  </a:moveTo>
                  <a:cubicBezTo>
                    <a:pt x="96" y="47"/>
                    <a:pt x="96" y="47"/>
                    <a:pt x="96" y="47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21" y="26"/>
                    <a:pt x="121" y="26"/>
                    <a:pt x="121" y="26"/>
                  </a:cubicBezTo>
                  <a:lnTo>
                    <a:pt x="98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2400">
                <a:latin charset="-122" panose="020b0503020204020204" pitchFamily="34" typeface="微软雅黑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673136" y="2704988"/>
            <a:ext cx="1134696" cy="1134696"/>
            <a:chOff x="9673136" y="2704988"/>
            <a:chExt cx="1134696" cy="1134696"/>
          </a:xfrm>
        </p:grpSpPr>
        <p:sp>
          <p:nvSpPr>
            <p:cNvPr id="15" name="Oval 14"/>
            <p:cNvSpPr/>
            <p:nvPr/>
          </p:nvSpPr>
          <p:spPr>
            <a:xfrm>
              <a:off x="9673136" y="2704988"/>
              <a:ext cx="1134696" cy="1134696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400">
                <a:latin charset="-122" panose="020b0503020204020204" pitchFamily="34" typeface="微软雅黑"/>
              </a:endParaRPr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9991403" y="2977268"/>
              <a:ext cx="526991" cy="585239"/>
              <a:chOff x="7502526" y="2405063"/>
              <a:chExt cx="301625" cy="334964"/>
            </a:xfrm>
            <a:solidFill>
              <a:schemeClr val="bg1"/>
            </a:solidFill>
          </p:grpSpPr>
          <p:sp>
            <p:nvSpPr>
              <p:cNvPr id="91" name="Freeform 112"/>
              <p:cNvSpPr/>
              <p:nvPr/>
            </p:nvSpPr>
            <p:spPr bwMode="auto">
              <a:xfrm>
                <a:off x="7708901" y="2405063"/>
                <a:ext cx="95250" cy="90488"/>
              </a:xfrm>
              <a:custGeom>
                <a:gdLst>
                  <a:gd fmla="*/ 19 w 25" name="T0"/>
                  <a:gd fmla="*/ 24 h 24" name="T1"/>
                  <a:gd fmla="*/ 21 w 25" name="T2"/>
                  <a:gd fmla="*/ 22 h 24" name="T3"/>
                  <a:gd fmla="*/ 19 w 25" name="T4"/>
                  <a:gd fmla="*/ 4 h 24" name="T5"/>
                  <a:gd fmla="*/ 0 w 25" name="T6"/>
                  <a:gd fmla="*/ 7 h 24" name="T7"/>
                  <a:gd fmla="*/ 0 w 25" name="T8"/>
                  <a:gd fmla="*/ 8 h 24" name="T9"/>
                  <a:gd fmla="*/ 19 w 25" name="T10"/>
                  <a:gd fmla="*/ 24 h 2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4" w="25">
                    <a:moveTo>
                      <a:pt x="19" y="24"/>
                    </a:moveTo>
                    <a:cubicBezTo>
                      <a:pt x="20" y="23"/>
                      <a:pt x="20" y="23"/>
                      <a:pt x="21" y="22"/>
                    </a:cubicBezTo>
                    <a:cubicBezTo>
                      <a:pt x="25" y="17"/>
                      <a:pt x="24" y="8"/>
                      <a:pt x="19" y="4"/>
                    </a:cubicBezTo>
                    <a:cubicBezTo>
                      <a:pt x="13" y="0"/>
                      <a:pt x="5" y="1"/>
                      <a:pt x="0" y="7"/>
                    </a:cubicBezTo>
                    <a:cubicBezTo>
                      <a:pt x="0" y="7"/>
                      <a:pt x="0" y="7"/>
                      <a:pt x="0" y="8"/>
                    </a:cubicBezTo>
                    <a:cubicBezTo>
                      <a:pt x="8" y="11"/>
                      <a:pt x="15" y="17"/>
                      <a:pt x="19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latin charset="-122" panose="020b0503020204020204" pitchFamily="34" typeface="微软雅黑"/>
                </a:endParaRPr>
              </a:p>
            </p:txBody>
          </p:sp>
          <p:sp>
            <p:nvSpPr>
              <p:cNvPr id="92" name="Freeform 113"/>
              <p:cNvSpPr>
                <a:spLocks noEditPoints="1"/>
              </p:cNvSpPr>
              <p:nvPr/>
            </p:nvSpPr>
            <p:spPr bwMode="auto">
              <a:xfrm>
                <a:off x="7518404" y="2438402"/>
                <a:ext cx="274638" cy="301625"/>
              </a:xfrm>
              <a:custGeom>
                <a:gdLst>
                  <a:gd fmla="*/ 43 w 73" name="T0"/>
                  <a:gd fmla="*/ 0 h 80" name="T1"/>
                  <a:gd fmla="*/ 42 w 73" name="T2"/>
                  <a:gd fmla="*/ 0 h 80" name="T3"/>
                  <a:gd fmla="*/ 42 w 73" name="T4"/>
                  <a:gd fmla="*/ 0 h 80" name="T5"/>
                  <a:gd fmla="*/ 41 w 73" name="T6"/>
                  <a:gd fmla="*/ 0 h 80" name="T7"/>
                  <a:gd fmla="*/ 41 w 73" name="T8"/>
                  <a:gd fmla="*/ 0 h 80" name="T9"/>
                  <a:gd fmla="*/ 40 w 73" name="T10"/>
                  <a:gd fmla="*/ 0 h 80" name="T11"/>
                  <a:gd fmla="*/ 40 w 73" name="T12"/>
                  <a:gd fmla="*/ 0 h 80" name="T13"/>
                  <a:gd fmla="*/ 39 w 73" name="T14"/>
                  <a:gd fmla="*/ 0 h 80" name="T15"/>
                  <a:gd fmla="*/ 39 w 73" name="T16"/>
                  <a:gd fmla="*/ 0 h 80" name="T17"/>
                  <a:gd fmla="*/ 38 w 73" name="T18"/>
                  <a:gd fmla="*/ 0 h 80" name="T19"/>
                  <a:gd fmla="*/ 38 w 73" name="T20"/>
                  <a:gd fmla="*/ 0 h 80" name="T21"/>
                  <a:gd fmla="*/ 37 w 73" name="T22"/>
                  <a:gd fmla="*/ 0 h 80" name="T23"/>
                  <a:gd fmla="*/ 36 w 73" name="T24"/>
                  <a:gd fmla="*/ 0 h 80" name="T25"/>
                  <a:gd fmla="*/ 35 w 73" name="T26"/>
                  <a:gd fmla="*/ 0 h 80" name="T27"/>
                  <a:gd fmla="*/ 34 w 73" name="T28"/>
                  <a:gd fmla="*/ 0 h 80" name="T29"/>
                  <a:gd fmla="*/ 33 w 73" name="T30"/>
                  <a:gd fmla="*/ 0 h 80" name="T31"/>
                  <a:gd fmla="*/ 32 w 73" name="T32"/>
                  <a:gd fmla="*/ 0 h 80" name="T33"/>
                  <a:gd fmla="*/ 32 w 73" name="T34"/>
                  <a:gd fmla="*/ 0 h 80" name="T35"/>
                  <a:gd fmla="*/ 32 w 73" name="T36"/>
                  <a:gd fmla="*/ 0 h 80" name="T37"/>
                  <a:gd fmla="*/ 32 w 73" name="T38"/>
                  <a:gd fmla="*/ 0 h 80" name="T39"/>
                  <a:gd fmla="*/ 31 w 73" name="T40"/>
                  <a:gd fmla="*/ 0 h 80" name="T41"/>
                  <a:gd fmla="*/ 31 w 73" name="T42"/>
                  <a:gd fmla="*/ 0 h 80" name="T43"/>
                  <a:gd fmla="*/ 30 w 73" name="T44"/>
                  <a:gd fmla="*/ 0 h 80" name="T45"/>
                  <a:gd fmla="*/ 0 w 73" name="T46"/>
                  <a:gd fmla="*/ 37 h 80" name="T47"/>
                  <a:gd fmla="*/ 12 w 73" name="T48"/>
                  <a:gd fmla="*/ 64 h 80" name="T49"/>
                  <a:gd fmla="*/ 7 w 73" name="T50"/>
                  <a:gd fmla="*/ 69 h 80" name="T51"/>
                  <a:gd fmla="*/ 7 w 73" name="T52"/>
                  <a:gd fmla="*/ 77 h 80" name="T53"/>
                  <a:gd fmla="*/ 14 w 73" name="T54"/>
                  <a:gd fmla="*/ 77 h 80" name="T55"/>
                  <a:gd fmla="*/ 21 w 73" name="T56"/>
                  <a:gd fmla="*/ 70 h 80" name="T57"/>
                  <a:gd fmla="*/ 36 w 73" name="T58"/>
                  <a:gd fmla="*/ 73 h 80" name="T59"/>
                  <a:gd fmla="*/ 52 w 73" name="T60"/>
                  <a:gd fmla="*/ 70 h 80" name="T61"/>
                  <a:gd fmla="*/ 58 w 73" name="T62"/>
                  <a:gd fmla="*/ 77 h 80" name="T63"/>
                  <a:gd fmla="*/ 66 w 73" name="T64"/>
                  <a:gd fmla="*/ 77 h 80" name="T65"/>
                  <a:gd fmla="*/ 66 w 73" name="T66"/>
                  <a:gd fmla="*/ 69 h 80" name="T67"/>
                  <a:gd fmla="*/ 61 w 73" name="T68"/>
                  <a:gd fmla="*/ 64 h 80" name="T69"/>
                  <a:gd fmla="*/ 73 w 73" name="T70"/>
                  <a:gd fmla="*/ 37 h 80" name="T71"/>
                  <a:gd fmla="*/ 43 w 73" name="T72"/>
                  <a:gd fmla="*/ 0 h 80" name="T73"/>
                  <a:gd fmla="*/ 36 w 73" name="T74"/>
                  <a:gd fmla="*/ 65 h 80" name="T75"/>
                  <a:gd fmla="*/ 8 w 73" name="T76"/>
                  <a:gd fmla="*/ 37 h 80" name="T77"/>
                  <a:gd fmla="*/ 36 w 73" name="T78"/>
                  <a:gd fmla="*/ 8 h 80" name="T79"/>
                  <a:gd fmla="*/ 64 w 73" name="T80"/>
                  <a:gd fmla="*/ 37 h 80" name="T81"/>
                  <a:gd fmla="*/ 36 w 73" name="T82"/>
                  <a:gd fmla="*/ 65 h 80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80" w="73">
                    <a:moveTo>
                      <a:pt x="43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7" y="0"/>
                    </a:cubicBezTo>
                    <a:cubicBezTo>
                      <a:pt x="37" y="0"/>
                      <a:pt x="37" y="0"/>
                      <a:pt x="36" y="0"/>
                    </a:cubicBezTo>
                    <a:cubicBezTo>
                      <a:pt x="36" y="0"/>
                      <a:pt x="36" y="0"/>
                      <a:pt x="35" y="0"/>
                    </a:cubicBezTo>
                    <a:cubicBezTo>
                      <a:pt x="35" y="0"/>
                      <a:pt x="35" y="0"/>
                      <a:pt x="34" y="0"/>
                    </a:cubicBezTo>
                    <a:cubicBezTo>
                      <a:pt x="34" y="0"/>
                      <a:pt x="34" y="0"/>
                      <a:pt x="33" y="0"/>
                    </a:cubicBezTo>
                    <a:cubicBezTo>
                      <a:pt x="33" y="0"/>
                      <a:pt x="33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3" y="4"/>
                      <a:pt x="0" y="19"/>
                      <a:pt x="0" y="37"/>
                    </a:cubicBezTo>
                    <a:cubicBezTo>
                      <a:pt x="0" y="47"/>
                      <a:pt x="4" y="57"/>
                      <a:pt x="12" y="64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4" y="71"/>
                      <a:pt x="5" y="77"/>
                      <a:pt x="7" y="77"/>
                    </a:cubicBezTo>
                    <a:cubicBezTo>
                      <a:pt x="9" y="79"/>
                      <a:pt x="12" y="79"/>
                      <a:pt x="14" y="77"/>
                    </a:cubicBezTo>
                    <a:cubicBezTo>
                      <a:pt x="16" y="75"/>
                      <a:pt x="20" y="72"/>
                      <a:pt x="21" y="70"/>
                    </a:cubicBezTo>
                    <a:cubicBezTo>
                      <a:pt x="25" y="72"/>
                      <a:pt x="31" y="73"/>
                      <a:pt x="36" y="73"/>
                    </a:cubicBezTo>
                    <a:cubicBezTo>
                      <a:pt x="42" y="73"/>
                      <a:pt x="47" y="72"/>
                      <a:pt x="52" y="70"/>
                    </a:cubicBezTo>
                    <a:cubicBezTo>
                      <a:pt x="53" y="72"/>
                      <a:pt x="57" y="75"/>
                      <a:pt x="58" y="77"/>
                    </a:cubicBezTo>
                    <a:cubicBezTo>
                      <a:pt x="62" y="80"/>
                      <a:pt x="65" y="77"/>
                      <a:pt x="66" y="77"/>
                    </a:cubicBezTo>
                    <a:cubicBezTo>
                      <a:pt x="68" y="74"/>
                      <a:pt x="68" y="71"/>
                      <a:pt x="66" y="69"/>
                    </a:cubicBezTo>
                    <a:cubicBezTo>
                      <a:pt x="61" y="64"/>
                      <a:pt x="61" y="64"/>
                      <a:pt x="61" y="64"/>
                    </a:cubicBezTo>
                    <a:cubicBezTo>
                      <a:pt x="68" y="57"/>
                      <a:pt x="73" y="47"/>
                      <a:pt x="73" y="37"/>
                    </a:cubicBezTo>
                    <a:cubicBezTo>
                      <a:pt x="73" y="19"/>
                      <a:pt x="60" y="4"/>
                      <a:pt x="43" y="0"/>
                    </a:cubicBezTo>
                    <a:close/>
                    <a:moveTo>
                      <a:pt x="36" y="65"/>
                    </a:moveTo>
                    <a:cubicBezTo>
                      <a:pt x="21" y="65"/>
                      <a:pt x="8" y="52"/>
                      <a:pt x="8" y="37"/>
                    </a:cubicBezTo>
                    <a:cubicBezTo>
                      <a:pt x="8" y="21"/>
                      <a:pt x="21" y="8"/>
                      <a:pt x="36" y="8"/>
                    </a:cubicBezTo>
                    <a:cubicBezTo>
                      <a:pt x="52" y="8"/>
                      <a:pt x="64" y="21"/>
                      <a:pt x="64" y="37"/>
                    </a:cubicBezTo>
                    <a:cubicBezTo>
                      <a:pt x="64" y="52"/>
                      <a:pt x="52" y="65"/>
                      <a:pt x="36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latin charset="-122" panose="020b0503020204020204" pitchFamily="34" typeface="微软雅黑"/>
                </a:endParaRPr>
              </a:p>
            </p:txBody>
          </p:sp>
          <p:sp>
            <p:nvSpPr>
              <p:cNvPr id="93" name="Freeform 114"/>
              <p:cNvSpPr/>
              <p:nvPr/>
            </p:nvSpPr>
            <p:spPr bwMode="auto">
              <a:xfrm>
                <a:off x="7502526" y="2405063"/>
                <a:ext cx="98425" cy="90488"/>
              </a:xfrm>
              <a:custGeom>
                <a:gdLst>
                  <a:gd fmla="*/ 6 w 26" name="T0"/>
                  <a:gd fmla="*/ 24 h 24" name="T1"/>
                  <a:gd fmla="*/ 26 w 26" name="T2"/>
                  <a:gd fmla="*/ 8 h 24" name="T3"/>
                  <a:gd fmla="*/ 25 w 26" name="T4"/>
                  <a:gd fmla="*/ 7 h 24" name="T5"/>
                  <a:gd fmla="*/ 7 w 26" name="T6"/>
                  <a:gd fmla="*/ 4 h 24" name="T7"/>
                  <a:gd fmla="*/ 5 w 26" name="T8"/>
                  <a:gd fmla="*/ 22 h 24" name="T9"/>
                  <a:gd fmla="*/ 6 w 26" name="T10"/>
                  <a:gd fmla="*/ 24 h 2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4" w="26">
                    <a:moveTo>
                      <a:pt x="6" y="24"/>
                    </a:moveTo>
                    <a:cubicBezTo>
                      <a:pt x="11" y="17"/>
                      <a:pt x="18" y="11"/>
                      <a:pt x="26" y="8"/>
                    </a:cubicBezTo>
                    <a:cubicBezTo>
                      <a:pt x="26" y="7"/>
                      <a:pt x="25" y="7"/>
                      <a:pt x="25" y="7"/>
                    </a:cubicBezTo>
                    <a:cubicBezTo>
                      <a:pt x="21" y="1"/>
                      <a:pt x="13" y="0"/>
                      <a:pt x="7" y="4"/>
                    </a:cubicBezTo>
                    <a:cubicBezTo>
                      <a:pt x="1" y="8"/>
                      <a:pt x="0" y="17"/>
                      <a:pt x="5" y="22"/>
                    </a:cubicBezTo>
                    <a:cubicBezTo>
                      <a:pt x="5" y="23"/>
                      <a:pt x="6" y="23"/>
                      <a:pt x="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latin charset="-122" panose="020b0503020204020204" pitchFamily="34" typeface="微软雅黑"/>
                </a:endParaRPr>
              </a:p>
            </p:txBody>
          </p:sp>
          <p:sp>
            <p:nvSpPr>
              <p:cNvPr id="94" name="Freeform 115"/>
              <p:cNvSpPr/>
              <p:nvPr/>
            </p:nvSpPr>
            <p:spPr bwMode="auto">
              <a:xfrm>
                <a:off x="7650163" y="2476501"/>
                <a:ext cx="11113" cy="44450"/>
              </a:xfrm>
              <a:custGeom>
                <a:gdLst>
                  <a:gd fmla="*/ 1 w 3" name="T0"/>
                  <a:gd fmla="*/ 12 h 12" name="T1"/>
                  <a:gd fmla="*/ 3 w 3" name="T2"/>
                  <a:gd fmla="*/ 10 h 12" name="T3"/>
                  <a:gd fmla="*/ 3 w 3" name="T4"/>
                  <a:gd fmla="*/ 2 h 12" name="T5"/>
                  <a:gd fmla="*/ 1 w 3" name="T6"/>
                  <a:gd fmla="*/ 0 h 12" name="T7"/>
                  <a:gd fmla="*/ 0 w 3" name="T8"/>
                  <a:gd fmla="*/ 2 h 12" name="T9"/>
                  <a:gd fmla="*/ 0 w 3" name="T10"/>
                  <a:gd fmla="*/ 10 h 12" name="T11"/>
                  <a:gd fmla="*/ 1 w 3" name="T12"/>
                  <a:gd fmla="*/ 12 h 1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2" w="3">
                    <a:moveTo>
                      <a:pt x="1" y="12"/>
                    </a:moveTo>
                    <a:cubicBezTo>
                      <a:pt x="2" y="12"/>
                      <a:pt x="3" y="11"/>
                      <a:pt x="3" y="1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2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latin charset="-122" panose="020b0503020204020204" pitchFamily="34" typeface="微软雅黑"/>
                </a:endParaRPr>
              </a:p>
            </p:txBody>
          </p:sp>
          <p:sp>
            <p:nvSpPr>
              <p:cNvPr id="95" name="Freeform 116"/>
              <p:cNvSpPr/>
              <p:nvPr/>
            </p:nvSpPr>
            <p:spPr bwMode="auto">
              <a:xfrm>
                <a:off x="7551738" y="2570163"/>
                <a:ext cx="44450" cy="11113"/>
              </a:xfrm>
              <a:custGeom>
                <a:gdLst>
                  <a:gd fmla="*/ 10 w 12" name="T0"/>
                  <a:gd fmla="*/ 0 h 3" name="T1"/>
                  <a:gd fmla="*/ 2 w 12" name="T2"/>
                  <a:gd fmla="*/ 0 h 3" name="T3"/>
                  <a:gd fmla="*/ 0 w 12" name="T4"/>
                  <a:gd fmla="*/ 2 h 3" name="T5"/>
                  <a:gd fmla="*/ 2 w 12" name="T6"/>
                  <a:gd fmla="*/ 3 h 3" name="T7"/>
                  <a:gd fmla="*/ 10 w 12" name="T8"/>
                  <a:gd fmla="*/ 3 h 3" name="T9"/>
                  <a:gd fmla="*/ 12 w 12" name="T10"/>
                  <a:gd fmla="*/ 2 h 3" name="T11"/>
                  <a:gd fmla="*/ 10 w 12" name="T12"/>
                  <a:gd fmla="*/ 0 h 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" w="12">
                    <a:moveTo>
                      <a:pt x="1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2" y="3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latin charset="-122" panose="020b0503020204020204" pitchFamily="34" typeface="微软雅黑"/>
                </a:endParaRPr>
              </a:p>
            </p:txBody>
          </p:sp>
          <p:sp>
            <p:nvSpPr>
              <p:cNvPr id="96" name="Freeform 117"/>
              <p:cNvSpPr/>
              <p:nvPr/>
            </p:nvSpPr>
            <p:spPr bwMode="auto">
              <a:xfrm>
                <a:off x="7708901" y="2570163"/>
                <a:ext cx="46038" cy="11113"/>
              </a:xfrm>
              <a:custGeom>
                <a:gdLst>
                  <a:gd fmla="*/ 10 w 12" name="T0"/>
                  <a:gd fmla="*/ 0 h 3" name="T1"/>
                  <a:gd fmla="*/ 2 w 12" name="T2"/>
                  <a:gd fmla="*/ 0 h 3" name="T3"/>
                  <a:gd fmla="*/ 0 w 12" name="T4"/>
                  <a:gd fmla="*/ 2 h 3" name="T5"/>
                  <a:gd fmla="*/ 2 w 12" name="T6"/>
                  <a:gd fmla="*/ 3 h 3" name="T7"/>
                  <a:gd fmla="*/ 10 w 12" name="T8"/>
                  <a:gd fmla="*/ 3 h 3" name="T9"/>
                  <a:gd fmla="*/ 12 w 12" name="T10"/>
                  <a:gd fmla="*/ 2 h 3" name="T11"/>
                  <a:gd fmla="*/ 10 w 12" name="T12"/>
                  <a:gd fmla="*/ 0 h 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" w="12">
                    <a:moveTo>
                      <a:pt x="1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2" y="3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latin charset="-122" panose="020b0503020204020204" pitchFamily="34" typeface="微软雅黑"/>
                </a:endParaRPr>
              </a:p>
            </p:txBody>
          </p:sp>
          <p:sp>
            <p:nvSpPr>
              <p:cNvPr id="97" name="Freeform 118"/>
              <p:cNvSpPr/>
              <p:nvPr/>
            </p:nvSpPr>
            <p:spPr bwMode="auto">
              <a:xfrm>
                <a:off x="7650163" y="2633663"/>
                <a:ext cx="11113" cy="46038"/>
              </a:xfrm>
              <a:custGeom>
                <a:gdLst>
                  <a:gd fmla="*/ 1 w 3" name="T0"/>
                  <a:gd fmla="*/ 0 h 12" name="T1"/>
                  <a:gd fmla="*/ 0 w 3" name="T2"/>
                  <a:gd fmla="*/ 1 h 12" name="T3"/>
                  <a:gd fmla="*/ 0 w 3" name="T4"/>
                  <a:gd fmla="*/ 10 h 12" name="T5"/>
                  <a:gd fmla="*/ 1 w 3" name="T6"/>
                  <a:gd fmla="*/ 12 h 12" name="T7"/>
                  <a:gd fmla="*/ 3 w 3" name="T8"/>
                  <a:gd fmla="*/ 10 h 12" name="T9"/>
                  <a:gd fmla="*/ 3 w 3" name="T10"/>
                  <a:gd fmla="*/ 1 h 12" name="T11"/>
                  <a:gd fmla="*/ 1 w 3" name="T12"/>
                  <a:gd fmla="*/ 0 h 1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2" w="3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2" y="12"/>
                      <a:pt x="3" y="11"/>
                      <a:pt x="3" y="1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latin charset="-122" panose="020b0503020204020204" pitchFamily="34" typeface="微软雅黑"/>
                </a:endParaRPr>
              </a:p>
            </p:txBody>
          </p:sp>
          <p:sp>
            <p:nvSpPr>
              <p:cNvPr id="98" name="Freeform 119"/>
              <p:cNvSpPr/>
              <p:nvPr/>
            </p:nvSpPr>
            <p:spPr bwMode="auto">
              <a:xfrm>
                <a:off x="7593013" y="2506663"/>
                <a:ext cx="128588" cy="85725"/>
              </a:xfrm>
              <a:custGeom>
                <a:gdLst>
                  <a:gd fmla="*/ 18 w 34" name="T0"/>
                  <a:gd fmla="*/ 18 h 23" name="T1"/>
                  <a:gd fmla="*/ 33 w 34" name="T2"/>
                  <a:gd fmla="*/ 3 h 23" name="T3"/>
                  <a:gd fmla="*/ 34 w 34" name="T4"/>
                  <a:gd fmla="*/ 2 h 23" name="T5"/>
                  <a:gd fmla="*/ 33 w 34" name="T6"/>
                  <a:gd fmla="*/ 1 h 23" name="T7"/>
                  <a:gd fmla="*/ 32 w 34" name="T8"/>
                  <a:gd fmla="*/ 0 h 23" name="T9"/>
                  <a:gd fmla="*/ 31 w 34" name="T10"/>
                  <a:gd fmla="*/ 1 h 23" name="T11"/>
                  <a:gd fmla="*/ 20 w 34" name="T12"/>
                  <a:gd fmla="*/ 12 h 23" name="T13"/>
                  <a:gd fmla="*/ 16 w 34" name="T14"/>
                  <a:gd fmla="*/ 16 h 23" name="T15"/>
                  <a:gd fmla="*/ 16 w 34" name="T16"/>
                  <a:gd fmla="*/ 16 h 23" name="T17"/>
                  <a:gd fmla="*/ 16 w 34" name="T18"/>
                  <a:gd fmla="*/ 16 h 23" name="T19"/>
                  <a:gd fmla="*/ 15 w 34" name="T20"/>
                  <a:gd fmla="*/ 15 h 23" name="T21"/>
                  <a:gd fmla="*/ 15 w 34" name="T22"/>
                  <a:gd fmla="*/ 15 h 23" name="T23"/>
                  <a:gd fmla="*/ 15 w 34" name="T24"/>
                  <a:gd fmla="*/ 15 h 23" name="T25"/>
                  <a:gd fmla="*/ 4 w 34" name="T26"/>
                  <a:gd fmla="*/ 7 h 23" name="T27"/>
                  <a:gd fmla="*/ 2 w 34" name="T28"/>
                  <a:gd fmla="*/ 6 h 23" name="T29"/>
                  <a:gd fmla="*/ 1 w 34" name="T30"/>
                  <a:gd fmla="*/ 7 h 23" name="T31"/>
                  <a:gd fmla="*/ 0 w 34" name="T32"/>
                  <a:gd fmla="*/ 9 h 23" name="T33"/>
                  <a:gd fmla="*/ 1 w 34" name="T34"/>
                  <a:gd fmla="*/ 10 h 23" name="T35"/>
                  <a:gd fmla="*/ 13 w 34" name="T36"/>
                  <a:gd fmla="*/ 19 h 23" name="T37"/>
                  <a:gd fmla="*/ 12 w 34" name="T38"/>
                  <a:gd fmla="*/ 20 h 23" name="T39"/>
                  <a:gd fmla="*/ 11 w 34" name="T40"/>
                  <a:gd fmla="*/ 21 h 23" name="T41"/>
                  <a:gd fmla="*/ 12 w 34" name="T42"/>
                  <a:gd fmla="*/ 23 h 23" name="T43"/>
                  <a:gd fmla="*/ 13 w 34" name="T44"/>
                  <a:gd fmla="*/ 23 h 23" name="T45"/>
                  <a:gd fmla="*/ 16 w 34" name="T46"/>
                  <a:gd fmla="*/ 21 h 23" name="T47"/>
                  <a:gd fmla="*/ 17 w 34" name="T48"/>
                  <a:gd fmla="*/ 22 h 23" name="T49"/>
                  <a:gd fmla="*/ 18 w 34" name="T50"/>
                  <a:gd fmla="*/ 23 h 23" name="T51"/>
                  <a:gd fmla="*/ 20 w 34" name="T52"/>
                  <a:gd fmla="*/ 23 h 23" name="T53"/>
                  <a:gd fmla="*/ 21 w 34" name="T54"/>
                  <a:gd fmla="*/ 21 h 23" name="T55"/>
                  <a:gd fmla="*/ 21 w 34" name="T56"/>
                  <a:gd fmla="*/ 19 h 23" name="T57"/>
                  <a:gd fmla="*/ 18 w 34" name="T58"/>
                  <a:gd fmla="*/ 18 h 23" name="T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b="b" l="0" r="r" t="0"/>
                <a:pathLst>
                  <a:path h="23" w="34">
                    <a:moveTo>
                      <a:pt x="18" y="18"/>
                    </a:move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4" y="2"/>
                      <a:pt x="34" y="2"/>
                    </a:cubicBezTo>
                    <a:cubicBezTo>
                      <a:pt x="34" y="2"/>
                      <a:pt x="33" y="1"/>
                      <a:pt x="33" y="1"/>
                    </a:cubicBezTo>
                    <a:cubicBezTo>
                      <a:pt x="33" y="1"/>
                      <a:pt x="32" y="0"/>
                      <a:pt x="32" y="0"/>
                    </a:cubicBezTo>
                    <a:cubicBezTo>
                      <a:pt x="32" y="0"/>
                      <a:pt x="31" y="1"/>
                      <a:pt x="31" y="1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3" y="6"/>
                      <a:pt x="2" y="6"/>
                    </a:cubicBezTo>
                    <a:cubicBezTo>
                      <a:pt x="2" y="6"/>
                      <a:pt x="1" y="7"/>
                      <a:pt x="1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9"/>
                      <a:pt x="1" y="10"/>
                      <a:pt x="1" y="1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2"/>
                      <a:pt x="11" y="22"/>
                      <a:pt x="12" y="23"/>
                    </a:cubicBezTo>
                    <a:cubicBezTo>
                      <a:pt x="12" y="23"/>
                      <a:pt x="12" y="23"/>
                      <a:pt x="13" y="23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9" y="23"/>
                      <a:pt x="20" y="23"/>
                    </a:cubicBezTo>
                    <a:cubicBezTo>
                      <a:pt x="21" y="23"/>
                      <a:pt x="22" y="22"/>
                      <a:pt x="21" y="21"/>
                    </a:cubicBezTo>
                    <a:cubicBezTo>
                      <a:pt x="21" y="20"/>
                      <a:pt x="21" y="20"/>
                      <a:pt x="21" y="19"/>
                    </a:cubicBezTo>
                    <a:lnTo>
                      <a:pt x="18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latin charset="-122" panose="020b0503020204020204" pitchFamily="34" typeface="微软雅黑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1284696" y="4044842"/>
            <a:ext cx="1134696" cy="1134696"/>
            <a:chOff x="1284696" y="4044842"/>
            <a:chExt cx="1134696" cy="1134696"/>
          </a:xfrm>
        </p:grpSpPr>
        <p:sp>
          <p:nvSpPr>
            <p:cNvPr id="21" name="Oval 20"/>
            <p:cNvSpPr/>
            <p:nvPr/>
          </p:nvSpPr>
          <p:spPr>
            <a:xfrm>
              <a:off x="1284696" y="4044842"/>
              <a:ext cx="1134696" cy="1134696"/>
            </a:xfrm>
            <a:prstGeom prst="ellipse">
              <a:avLst/>
            </a:prstGeom>
            <a:solidFill>
              <a:srgbClr val="4981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400">
                <a:latin charset="-122" panose="020b0503020204020204" pitchFamily="34" typeface="微软雅黑"/>
              </a:endParaRPr>
            </a:p>
          </p:txBody>
        </p:sp>
        <p:sp>
          <p:nvSpPr>
            <p:cNvPr id="99" name="Shape 940"/>
            <p:cNvSpPr/>
            <p:nvPr/>
          </p:nvSpPr>
          <p:spPr>
            <a:xfrm>
              <a:off x="1563236" y="4396596"/>
              <a:ext cx="588553" cy="39209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547">
                  <a:moveTo>
                    <a:pt x="18847" y="15749"/>
                  </a:moveTo>
                  <a:lnTo>
                    <a:pt x="2701" y="15749"/>
                  </a:lnTo>
                  <a:lnTo>
                    <a:pt x="2701" y="1346"/>
                  </a:lnTo>
                  <a:lnTo>
                    <a:pt x="18847" y="1346"/>
                  </a:lnTo>
                  <a:cubicBezTo>
                    <a:pt x="18847" y="1346"/>
                    <a:pt x="18847" y="15749"/>
                    <a:pt x="18847" y="15749"/>
                  </a:cubicBezTo>
                  <a:close/>
                  <a:moveTo>
                    <a:pt x="0" y="20510"/>
                  </a:moveTo>
                  <a:cubicBezTo>
                    <a:pt x="0" y="20510"/>
                    <a:pt x="-26" y="21600"/>
                    <a:pt x="1603" y="21600"/>
                  </a:cubicBezTo>
                  <a:cubicBezTo>
                    <a:pt x="2568" y="21600"/>
                    <a:pt x="6216" y="21600"/>
                    <a:pt x="9032" y="21600"/>
                  </a:cubicBezTo>
                  <a:cubicBezTo>
                    <a:pt x="9032" y="21600"/>
                    <a:pt x="10576" y="21600"/>
                    <a:pt x="12515" y="21600"/>
                  </a:cubicBezTo>
                  <a:cubicBezTo>
                    <a:pt x="15331" y="21600"/>
                    <a:pt x="18979" y="21600"/>
                    <a:pt x="19943" y="21600"/>
                  </a:cubicBezTo>
                  <a:cubicBezTo>
                    <a:pt x="21574" y="21600"/>
                    <a:pt x="21547" y="20510"/>
                    <a:pt x="21547" y="20510"/>
                  </a:cubicBezTo>
                  <a:lnTo>
                    <a:pt x="19418" y="16436"/>
                  </a:lnTo>
                  <a:cubicBezTo>
                    <a:pt x="19512" y="16224"/>
                    <a:pt x="19569" y="15977"/>
                    <a:pt x="19569" y="15711"/>
                  </a:cubicBezTo>
                  <a:lnTo>
                    <a:pt x="19569" y="1384"/>
                  </a:lnTo>
                  <a:cubicBezTo>
                    <a:pt x="19569" y="621"/>
                    <a:pt x="19123" y="0"/>
                    <a:pt x="18571" y="0"/>
                  </a:cubicBezTo>
                  <a:lnTo>
                    <a:pt x="2977" y="0"/>
                  </a:lnTo>
                  <a:cubicBezTo>
                    <a:pt x="2425" y="0"/>
                    <a:pt x="1979" y="621"/>
                    <a:pt x="1979" y="1384"/>
                  </a:cubicBezTo>
                  <a:lnTo>
                    <a:pt x="1979" y="15711"/>
                  </a:lnTo>
                  <a:cubicBezTo>
                    <a:pt x="1979" y="15978"/>
                    <a:pt x="2035" y="16224"/>
                    <a:pt x="2129" y="16436"/>
                  </a:cubicBezTo>
                  <a:cubicBezTo>
                    <a:pt x="2129" y="16436"/>
                    <a:pt x="0" y="20510"/>
                    <a:pt x="0" y="20510"/>
                  </a:cubicBezTo>
                  <a:close/>
                </a:path>
              </a:pathLst>
            </a:custGeom>
            <a:solidFill>
              <a:schemeClr val="bg1"/>
            </a:solidFill>
            <a:ln cap="flat" w="12700">
              <a:noFill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673144" y="4044846"/>
            <a:ext cx="1134697" cy="1134697"/>
            <a:chOff x="9673144" y="4044846"/>
            <a:chExt cx="1134697" cy="1134697"/>
          </a:xfrm>
        </p:grpSpPr>
        <p:sp>
          <p:nvSpPr>
            <p:cNvPr id="18" name="Oval 17"/>
            <p:cNvSpPr/>
            <p:nvPr/>
          </p:nvSpPr>
          <p:spPr>
            <a:xfrm>
              <a:off x="9673144" y="4044846"/>
              <a:ext cx="1134697" cy="1134697"/>
            </a:xfrm>
            <a:prstGeom prst="ellipse">
              <a:avLst/>
            </a:prstGeom>
            <a:solidFill>
              <a:srgbClr val="4981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400">
                <a:latin charset="-122" panose="020b0503020204020204" pitchFamily="34" typeface="微软雅黑"/>
              </a:endParaRPr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9957133" y="4311652"/>
              <a:ext cx="584433" cy="592961"/>
              <a:chOff x="2360613" y="2686051"/>
              <a:chExt cx="217488" cy="220662"/>
            </a:xfrm>
            <a:solidFill>
              <a:schemeClr val="bg1"/>
            </a:solidFill>
          </p:grpSpPr>
          <p:sp>
            <p:nvSpPr>
              <p:cNvPr id="101" name="Freeform 34"/>
              <p:cNvSpPr>
                <a:spLocks noEditPoints="1"/>
              </p:cNvSpPr>
              <p:nvPr/>
            </p:nvSpPr>
            <p:spPr bwMode="auto">
              <a:xfrm>
                <a:off x="2427288" y="2686051"/>
                <a:ext cx="150813" cy="150813"/>
              </a:xfrm>
              <a:custGeom>
                <a:gdLst>
                  <a:gd fmla="*/ 65 w 79" name="T0"/>
                  <a:gd fmla="*/ 14 h 79" name="T1"/>
                  <a:gd fmla="*/ 14 w 79" name="T2"/>
                  <a:gd fmla="*/ 14 h 79" name="T3"/>
                  <a:gd fmla="*/ 12 w 79" name="T4"/>
                  <a:gd fmla="*/ 63 h 79" name="T5"/>
                  <a:gd fmla="*/ 12 w 79" name="T6"/>
                  <a:gd fmla="*/ 63 h 79" name="T7"/>
                  <a:gd fmla="*/ 17 w 79" name="T8"/>
                  <a:gd fmla="*/ 68 h 79" name="T9"/>
                  <a:gd fmla="*/ 65 w 79" name="T10"/>
                  <a:gd fmla="*/ 65 h 79" name="T11"/>
                  <a:gd fmla="*/ 65 w 79" name="T12"/>
                  <a:gd fmla="*/ 14 h 79" name="T13"/>
                  <a:gd fmla="*/ 58 w 79" name="T14"/>
                  <a:gd fmla="*/ 59 h 79" name="T15"/>
                  <a:gd fmla="*/ 20 w 79" name="T16"/>
                  <a:gd fmla="*/ 59 h 79" name="T17"/>
                  <a:gd fmla="*/ 20 w 79" name="T18"/>
                  <a:gd fmla="*/ 21 h 79" name="T19"/>
                  <a:gd fmla="*/ 59 w 79" name="T20"/>
                  <a:gd fmla="*/ 21 h 79" name="T21"/>
                  <a:gd fmla="*/ 58 w 79" name="T22"/>
                  <a:gd fmla="*/ 59 h 79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79" w="79">
                    <a:moveTo>
                      <a:pt x="65" y="14"/>
                    </a:moveTo>
                    <a:cubicBezTo>
                      <a:pt x="51" y="0"/>
                      <a:pt x="28" y="0"/>
                      <a:pt x="14" y="14"/>
                    </a:cubicBezTo>
                    <a:cubicBezTo>
                      <a:pt x="1" y="27"/>
                      <a:pt x="0" y="48"/>
                      <a:pt x="12" y="63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4" y="65"/>
                      <a:pt x="15" y="66"/>
                      <a:pt x="17" y="68"/>
                    </a:cubicBezTo>
                    <a:cubicBezTo>
                      <a:pt x="31" y="79"/>
                      <a:pt x="52" y="78"/>
                      <a:pt x="65" y="65"/>
                    </a:cubicBezTo>
                    <a:cubicBezTo>
                      <a:pt x="79" y="51"/>
                      <a:pt x="79" y="28"/>
                      <a:pt x="65" y="14"/>
                    </a:cubicBezTo>
                    <a:close/>
                    <a:moveTo>
                      <a:pt x="58" y="59"/>
                    </a:moveTo>
                    <a:cubicBezTo>
                      <a:pt x="48" y="69"/>
                      <a:pt x="31" y="69"/>
                      <a:pt x="20" y="59"/>
                    </a:cubicBezTo>
                    <a:cubicBezTo>
                      <a:pt x="10" y="48"/>
                      <a:pt x="10" y="31"/>
                      <a:pt x="20" y="21"/>
                    </a:cubicBezTo>
                    <a:cubicBezTo>
                      <a:pt x="31" y="10"/>
                      <a:pt x="48" y="10"/>
                      <a:pt x="59" y="21"/>
                    </a:cubicBezTo>
                    <a:cubicBezTo>
                      <a:pt x="69" y="31"/>
                      <a:pt x="69" y="48"/>
                      <a:pt x="5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>
                  <a:latin charset="-122" panose="020b0503020204020204" pitchFamily="34" typeface="微软雅黑"/>
                </a:endParaRPr>
              </a:p>
            </p:txBody>
          </p:sp>
          <p:sp>
            <p:nvSpPr>
              <p:cNvPr id="102" name="Freeform 35"/>
              <p:cNvSpPr/>
              <p:nvPr/>
            </p:nvSpPr>
            <p:spPr bwMode="auto">
              <a:xfrm>
                <a:off x="2360613" y="2814638"/>
                <a:ext cx="92075" cy="92075"/>
              </a:xfrm>
              <a:custGeom>
                <a:gdLst>
                  <a:gd fmla="*/ 0 w 58" name="T0"/>
                  <a:gd fmla="*/ 46 h 58" name="T1"/>
                  <a:gd fmla="*/ 11 w 58" name="T2"/>
                  <a:gd fmla="*/ 58 h 58" name="T3"/>
                  <a:gd fmla="*/ 58 w 58" name="T4"/>
                  <a:gd fmla="*/ 7 h 58" name="T5"/>
                  <a:gd fmla="*/ 50 w 58" name="T6"/>
                  <a:gd fmla="*/ 0 h 58" name="T7"/>
                  <a:gd fmla="*/ 0 w 58" name="T8"/>
                  <a:gd fmla="*/ 46 h 5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7" w="57">
                    <a:moveTo>
                      <a:pt x="0" y="46"/>
                    </a:moveTo>
                    <a:lnTo>
                      <a:pt x="11" y="58"/>
                    </a:lnTo>
                    <a:lnTo>
                      <a:pt x="58" y="7"/>
                    </a:lnTo>
                    <a:lnTo>
                      <a:pt x="50" y="0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>
                  <a:latin charset="-122" panose="020b0503020204020204" pitchFamily="34" typeface="微软雅黑"/>
                </a:endParaRPr>
              </a:p>
            </p:txBody>
          </p:sp>
          <p:sp>
            <p:nvSpPr>
              <p:cNvPr id="103" name="Freeform 36"/>
              <p:cNvSpPr/>
              <p:nvPr/>
            </p:nvSpPr>
            <p:spPr bwMode="auto">
              <a:xfrm>
                <a:off x="2505075" y="2736851"/>
                <a:ext cx="57150" cy="68263"/>
              </a:xfrm>
              <a:custGeom>
                <a:gdLst>
                  <a:gd fmla="*/ 16 w 30" name="T0"/>
                  <a:gd fmla="*/ 0 h 36" name="T1"/>
                  <a:gd fmla="*/ 0 w 30" name="T2"/>
                  <a:gd fmla="*/ 34 h 36" name="T3"/>
                  <a:gd fmla="*/ 6 w 30" name="T4"/>
                  <a:gd fmla="*/ 36 h 36" name="T5"/>
                  <a:gd fmla="*/ 16 w 30" name="T6"/>
                  <a:gd fmla="*/ 0 h 3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6" w="30">
                    <a:moveTo>
                      <a:pt x="16" y="0"/>
                    </a:moveTo>
                    <a:cubicBezTo>
                      <a:pt x="21" y="26"/>
                      <a:pt x="0" y="34"/>
                      <a:pt x="0" y="34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0" y="21"/>
                      <a:pt x="16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>
                  <a:latin charset="-122" panose="020b0503020204020204" pitchFamily="34" typeface="微软雅黑"/>
                </a:endParaRPr>
              </a:p>
            </p:txBody>
          </p:sp>
        </p:grpSp>
      </p:grpSp>
      <p:sp>
        <p:nvSpPr>
          <p:cNvPr id="104" name="Text Placeholder 1"/>
          <p:cNvSpPr txBox="1"/>
          <p:nvPr/>
        </p:nvSpPr>
        <p:spPr>
          <a:xfrm>
            <a:off x="2592822" y="1795701"/>
            <a:ext cx="2435714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>
                <a:solidFill>
                  <a:srgbClr val="262626"/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105" name="Text Placeholder 2"/>
          <p:cNvSpPr txBox="1"/>
          <p:nvPr/>
        </p:nvSpPr>
        <p:spPr>
          <a:xfrm>
            <a:off x="2496537" y="1597767"/>
            <a:ext cx="2115422" cy="280830"/>
          </a:xfrm>
          <a:prstGeom prst="rect">
            <a:avLst/>
          </a:prstGeom>
          <a:noFill/>
        </p:spPr>
        <p:txBody>
          <a:bodyPr anchor="ctr" bIns="45720" lIns="91440" rIns="91440" rtlCol="0" tIns="45720" vert="horz">
            <a:noAutofit/>
          </a:bodyPr>
          <a:lstStyle>
            <a:defPPr>
              <a:defRPr lang="en-US"/>
            </a:defPPr>
            <a:lvl1pPr algn="ct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lvl="0"/>
            <a:r>
              <a:rPr altLang="en-US" b="1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106" name="Text Placeholder 1"/>
          <p:cNvSpPr txBox="1"/>
          <p:nvPr/>
        </p:nvSpPr>
        <p:spPr>
          <a:xfrm>
            <a:off x="2592822" y="3161641"/>
            <a:ext cx="2435714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>
                <a:solidFill>
                  <a:srgbClr val="262626"/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107" name="Text Placeholder 2"/>
          <p:cNvSpPr txBox="1"/>
          <p:nvPr/>
        </p:nvSpPr>
        <p:spPr>
          <a:xfrm>
            <a:off x="2496537" y="2963707"/>
            <a:ext cx="2115422" cy="280830"/>
          </a:xfrm>
          <a:prstGeom prst="rect">
            <a:avLst/>
          </a:prstGeom>
          <a:noFill/>
        </p:spPr>
        <p:txBody>
          <a:bodyPr anchor="ctr" bIns="45720" lIns="91440" rIns="91440" rtlCol="0" tIns="45720" vert="horz">
            <a:noAutofit/>
          </a:bodyPr>
          <a:lstStyle>
            <a:defPPr>
              <a:defRPr lang="en-US"/>
            </a:defPPr>
            <a:lvl1pPr algn="ct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lvl="0"/>
            <a:r>
              <a:rPr altLang="en-US" b="1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108" name="Text Placeholder 1"/>
          <p:cNvSpPr txBox="1"/>
          <p:nvPr/>
        </p:nvSpPr>
        <p:spPr>
          <a:xfrm>
            <a:off x="2592822" y="4518498"/>
            <a:ext cx="2435714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>
                <a:solidFill>
                  <a:srgbClr val="262626"/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109" name="Text Placeholder 2"/>
          <p:cNvSpPr txBox="1"/>
          <p:nvPr/>
        </p:nvSpPr>
        <p:spPr>
          <a:xfrm>
            <a:off x="2496537" y="4320564"/>
            <a:ext cx="2115422" cy="280830"/>
          </a:xfrm>
          <a:prstGeom prst="rect">
            <a:avLst/>
          </a:prstGeom>
          <a:noFill/>
        </p:spPr>
        <p:txBody>
          <a:bodyPr anchor="ctr" bIns="45720" lIns="91440" rIns="91440" rtlCol="0" tIns="45720" vert="horz">
            <a:noAutofit/>
          </a:bodyPr>
          <a:lstStyle>
            <a:defPPr>
              <a:defRPr lang="en-US"/>
            </a:defPPr>
            <a:lvl1pPr algn="ct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lvl="0"/>
            <a:r>
              <a:rPr altLang="en-US" b="1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110" name="Rectangle 71"/>
          <p:cNvSpPr/>
          <p:nvPr/>
        </p:nvSpPr>
        <p:spPr>
          <a:xfrm>
            <a:off x="6970480" y="1891056"/>
            <a:ext cx="2602494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 sz="12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单击此处编辑内容，建议您在展示时采用微软雅黑字体</a:t>
            </a:r>
          </a:p>
        </p:txBody>
      </p:sp>
      <p:sp>
        <p:nvSpPr>
          <p:cNvPr id="111" name="TextBox 72"/>
          <p:cNvSpPr txBox="1"/>
          <p:nvPr/>
        </p:nvSpPr>
        <p:spPr>
          <a:xfrm>
            <a:off x="7406162" y="1609802"/>
            <a:ext cx="2171567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112" name="Rectangle 71"/>
          <p:cNvSpPr/>
          <p:nvPr/>
        </p:nvSpPr>
        <p:spPr>
          <a:xfrm>
            <a:off x="6946796" y="3244960"/>
            <a:ext cx="2602494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 sz="12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单击此处编辑内容，建议您在展示时采用微软雅黑字体</a:t>
            </a:r>
          </a:p>
        </p:txBody>
      </p:sp>
      <p:sp>
        <p:nvSpPr>
          <p:cNvPr id="113" name="TextBox 72"/>
          <p:cNvSpPr txBox="1"/>
          <p:nvPr/>
        </p:nvSpPr>
        <p:spPr>
          <a:xfrm>
            <a:off x="7382478" y="2963707"/>
            <a:ext cx="2171567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114" name="Rectangle 71"/>
          <p:cNvSpPr/>
          <p:nvPr/>
        </p:nvSpPr>
        <p:spPr>
          <a:xfrm>
            <a:off x="6952431" y="4601818"/>
            <a:ext cx="2602494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 sz="12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单击此处编辑内容，建议您在展示时采用微软雅黑字体</a:t>
            </a:r>
          </a:p>
        </p:txBody>
      </p:sp>
      <p:sp>
        <p:nvSpPr>
          <p:cNvPr id="115" name="TextBox 72"/>
          <p:cNvSpPr txBox="1"/>
          <p:nvPr/>
        </p:nvSpPr>
        <p:spPr>
          <a:xfrm>
            <a:off x="7388112" y="4320564"/>
            <a:ext cx="2171567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340882" y="292345"/>
            <a:ext cx="2458352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200">
                <a:solidFill>
                  <a:srgbClr val="49819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</p:spTree>
    <p:extLst>
      <p:ext uri="{BB962C8B-B14F-4D97-AF65-F5344CB8AC3E}">
        <p14:creationId val="3090904792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文本框 128"/>
          <p:cNvSpPr txBox="1">
            <a:spLocks noChangeArrowheads="1"/>
          </p:cNvSpPr>
          <p:nvPr/>
        </p:nvSpPr>
        <p:spPr bwMode="auto">
          <a:xfrm>
            <a:off x="8790717" y="3198167"/>
            <a:ext cx="2919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zh-CN" b="1" lang="en-US" sz="2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/ 单击添加标题</a:t>
            </a:r>
          </a:p>
        </p:txBody>
      </p:sp>
      <p:sp>
        <p:nvSpPr>
          <p:cNvPr id="24" name="文本框 129"/>
          <p:cNvSpPr txBox="1">
            <a:spLocks noChangeArrowheads="1"/>
          </p:cNvSpPr>
          <p:nvPr/>
        </p:nvSpPr>
        <p:spPr bwMode="auto">
          <a:xfrm>
            <a:off x="7411179" y="3201343"/>
            <a:ext cx="1597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zh-CN" lang="en-US" sz="2400">
                <a:solidFill>
                  <a:schemeClr val="tx1">
                    <a:lumMod val="95000"/>
                    <a:lumOff val="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Part 01</a:t>
            </a:r>
          </a:p>
        </p:txBody>
      </p:sp>
      <p:sp>
        <p:nvSpPr>
          <p:cNvPr id="25" name="文本框 127"/>
          <p:cNvSpPr txBox="1">
            <a:spLocks noChangeArrowheads="1"/>
          </p:cNvSpPr>
          <p:nvPr/>
        </p:nvSpPr>
        <p:spPr bwMode="auto">
          <a:xfrm>
            <a:off x="8790717" y="3958282"/>
            <a:ext cx="2919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zh-CN" b="1" lang="en-US" sz="2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/ 单击添加标题</a:t>
            </a:r>
          </a:p>
        </p:txBody>
      </p:sp>
      <p:sp>
        <p:nvSpPr>
          <p:cNvPr id="26" name="文本框 130"/>
          <p:cNvSpPr txBox="1">
            <a:spLocks noChangeArrowheads="1"/>
          </p:cNvSpPr>
          <p:nvPr/>
        </p:nvSpPr>
        <p:spPr bwMode="auto">
          <a:xfrm>
            <a:off x="7411179" y="3960168"/>
            <a:ext cx="1597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altLang="zh-CN" lang="en-US" sz="2400">
                <a:solidFill>
                  <a:schemeClr val="tx1">
                    <a:lumMod val="95000"/>
                    <a:lumOff val="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Part 02</a:t>
            </a:r>
          </a:p>
        </p:txBody>
      </p:sp>
      <p:sp>
        <p:nvSpPr>
          <p:cNvPr id="27" name="文本框 126"/>
          <p:cNvSpPr txBox="1">
            <a:spLocks noChangeArrowheads="1"/>
          </p:cNvSpPr>
          <p:nvPr/>
        </p:nvSpPr>
        <p:spPr bwMode="auto">
          <a:xfrm>
            <a:off x="8790717" y="4717405"/>
            <a:ext cx="2919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zh-CN" b="1" lang="en-US" sz="2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/ 单击添加标题</a:t>
            </a:r>
          </a:p>
        </p:txBody>
      </p:sp>
      <p:sp>
        <p:nvSpPr>
          <p:cNvPr id="28" name="文本框 131"/>
          <p:cNvSpPr txBox="1">
            <a:spLocks noChangeArrowheads="1"/>
          </p:cNvSpPr>
          <p:nvPr/>
        </p:nvSpPr>
        <p:spPr bwMode="auto">
          <a:xfrm>
            <a:off x="7411179" y="4718993"/>
            <a:ext cx="1597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altLang="zh-CN" lang="en-US" sz="2400">
                <a:solidFill>
                  <a:schemeClr val="tx1">
                    <a:lumMod val="95000"/>
                    <a:lumOff val="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Part 03</a:t>
            </a:r>
          </a:p>
        </p:txBody>
      </p:sp>
      <p:sp>
        <p:nvSpPr>
          <p:cNvPr id="29" name="文本框 125"/>
          <p:cNvSpPr txBox="1">
            <a:spLocks noChangeArrowheads="1"/>
          </p:cNvSpPr>
          <p:nvPr/>
        </p:nvSpPr>
        <p:spPr bwMode="auto">
          <a:xfrm>
            <a:off x="8790717" y="5476529"/>
            <a:ext cx="2919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zh-CN" b="1" lang="en-US" sz="2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/ 单击添加标题</a:t>
            </a:r>
          </a:p>
        </p:txBody>
      </p:sp>
      <p:sp>
        <p:nvSpPr>
          <p:cNvPr id="30" name="文本框 132"/>
          <p:cNvSpPr txBox="1">
            <a:spLocks noChangeArrowheads="1"/>
          </p:cNvSpPr>
          <p:nvPr/>
        </p:nvSpPr>
        <p:spPr bwMode="auto">
          <a:xfrm>
            <a:off x="7411179" y="5476230"/>
            <a:ext cx="1597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altLang="zh-CN" lang="en-US" sz="2400">
                <a:solidFill>
                  <a:schemeClr val="tx1">
                    <a:lumMod val="95000"/>
                    <a:lumOff val="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Part 04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8412480" y="1580527"/>
            <a:ext cx="1837944" cy="1077368"/>
            <a:chOff x="8430768" y="1126566"/>
            <a:chExt cx="1837944" cy="1077368"/>
          </a:xfrm>
        </p:grpSpPr>
        <p:sp>
          <p:nvSpPr>
            <p:cNvPr id="17" name="文本框 16"/>
            <p:cNvSpPr txBox="1"/>
            <p:nvPr/>
          </p:nvSpPr>
          <p:spPr>
            <a:xfrm>
              <a:off x="8430768" y="1126566"/>
              <a:ext cx="1837944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54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目录</a:t>
              </a:r>
            </a:p>
          </p:txBody>
        </p:sp>
        <p:sp>
          <p:nvSpPr>
            <p:cNvPr id="31" name="文本框 129"/>
            <p:cNvSpPr txBox="1">
              <a:spLocks noChangeArrowheads="1"/>
            </p:cNvSpPr>
            <p:nvPr/>
          </p:nvSpPr>
          <p:spPr bwMode="auto">
            <a:xfrm>
              <a:off x="8551227" y="1896157"/>
              <a:ext cx="15970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altLang="zh-CN" 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CONTENTS</a:t>
              </a:r>
            </a:p>
          </p:txBody>
        </p:sp>
      </p:grpSp>
    </p:spTree>
    <p:extLst>
      <p:ext uri="{BB962C8B-B14F-4D97-AF65-F5344CB8AC3E}">
        <p14:creationId val="3718224703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7" name="Oval 66"/>
          <p:cNvSpPr/>
          <p:nvPr/>
        </p:nvSpPr>
        <p:spPr>
          <a:xfrm>
            <a:off x="1404717" y="3091120"/>
            <a:ext cx="776973" cy="776973"/>
          </a:xfrm>
          <a:prstGeom prst="ellipse">
            <a:avLst/>
          </a:prstGeom>
          <a:solidFill>
            <a:srgbClr val="498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481258" y="3153423"/>
            <a:ext cx="3860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charset="0" pitchFamily="2" typeface="FontAwesome"/>
              </a:rPr>
              <a:t></a:t>
            </a:r>
          </a:p>
        </p:txBody>
      </p:sp>
      <p:sp>
        <p:nvSpPr>
          <p:cNvPr id="71" name="Oval 70"/>
          <p:cNvSpPr/>
          <p:nvPr/>
        </p:nvSpPr>
        <p:spPr>
          <a:xfrm>
            <a:off x="1388181" y="4716720"/>
            <a:ext cx="776973" cy="77697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7105419" y="3091120"/>
            <a:ext cx="776973" cy="77697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7105419" y="4716720"/>
            <a:ext cx="776973" cy="776973"/>
          </a:xfrm>
          <a:prstGeom prst="ellipse">
            <a:avLst/>
          </a:prstGeom>
          <a:solidFill>
            <a:srgbClr val="498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207018" y="4779025"/>
            <a:ext cx="382905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>
                    <a:lumMod val="95000"/>
                  </a:schemeClr>
                </a:solidFill>
                <a:latin charset="0" pitchFamily="2" typeface="FontAwesome"/>
              </a:rPr>
              <a:t></a:t>
            </a:r>
          </a:p>
        </p:txBody>
      </p:sp>
      <p:sp>
        <p:nvSpPr>
          <p:cNvPr id="29" name="Freeform 22"/>
          <p:cNvSpPr>
            <a:spLocks noEditPoints="1"/>
          </p:cNvSpPr>
          <p:nvPr/>
        </p:nvSpPr>
        <p:spPr bwMode="auto">
          <a:xfrm>
            <a:off x="1623815" y="4923883"/>
            <a:ext cx="338773" cy="371952"/>
          </a:xfrm>
          <a:custGeom>
            <a:cxnLst>
              <a:cxn ang="0">
                <a:pos x="37" y="107"/>
              </a:cxn>
              <a:cxn ang="0">
                <a:pos x="59" y="88"/>
              </a:cxn>
              <a:cxn ang="0">
                <a:pos x="0" y="45"/>
              </a:cxn>
              <a:cxn ang="0">
                <a:pos x="72" y="72"/>
              </a:cxn>
              <a:cxn ang="0">
                <a:pos x="46" y="81"/>
              </a:cxn>
              <a:cxn ang="0">
                <a:pos x="47" y="76"/>
              </a:cxn>
              <a:cxn ang="0">
                <a:pos x="53" y="71"/>
              </a:cxn>
              <a:cxn ang="0">
                <a:pos x="58" y="62"/>
              </a:cxn>
              <a:cxn ang="0">
                <a:pos x="53" y="56"/>
              </a:cxn>
              <a:cxn ang="0">
                <a:pos x="45" y="52"/>
              </a:cxn>
              <a:cxn ang="0">
                <a:pos x="40" y="52"/>
              </a:cxn>
              <a:cxn ang="0">
                <a:pos x="36" y="49"/>
              </a:cxn>
              <a:cxn ang="0">
                <a:pos x="40" y="45"/>
              </a:cxn>
              <a:cxn ang="0">
                <a:pos x="44" y="39"/>
              </a:cxn>
              <a:cxn ang="0">
                <a:pos x="50" y="34"/>
              </a:cxn>
              <a:cxn ang="0">
                <a:pos x="49" y="31"/>
              </a:cxn>
              <a:cxn ang="0">
                <a:pos x="43" y="27"/>
              </a:cxn>
              <a:cxn ang="0">
                <a:pos x="39" y="31"/>
              </a:cxn>
              <a:cxn ang="0">
                <a:pos x="39" y="27"/>
              </a:cxn>
              <a:cxn ang="0">
                <a:pos x="44" y="26"/>
              </a:cxn>
              <a:cxn ang="0">
                <a:pos x="47" y="23"/>
              </a:cxn>
              <a:cxn ang="0">
                <a:pos x="44" y="13"/>
              </a:cxn>
              <a:cxn ang="0">
                <a:pos x="26" y="17"/>
              </a:cxn>
              <a:cxn ang="0">
                <a:pos x="7" y="29"/>
              </a:cxn>
              <a:cxn ang="0">
                <a:pos x="26" y="43"/>
              </a:cxn>
              <a:cxn ang="0">
                <a:pos x="36" y="51"/>
              </a:cxn>
              <a:cxn ang="0">
                <a:pos x="42" y="54"/>
              </a:cxn>
              <a:cxn ang="0">
                <a:pos x="45" y="68"/>
              </a:cxn>
              <a:cxn ang="0">
                <a:pos x="39" y="90"/>
              </a:cxn>
              <a:cxn ang="0">
                <a:pos x="45" y="48"/>
              </a:cxn>
              <a:cxn ang="0">
                <a:pos x="39" y="47"/>
              </a:cxn>
              <a:cxn ang="0">
                <a:pos x="43" y="49"/>
              </a:cxn>
              <a:cxn ang="0">
                <a:pos x="47" y="49"/>
              </a:cxn>
              <a:cxn ang="0">
                <a:pos x="67" y="26"/>
              </a:cxn>
              <a:cxn ang="0">
                <a:pos x="75" y="54"/>
              </a:cxn>
              <a:cxn ang="0">
                <a:pos x="80" y="65"/>
              </a:cxn>
              <a:cxn ang="0">
                <a:pos x="82" y="43"/>
              </a:cxn>
              <a:cxn ang="0">
                <a:pos x="73" y="41"/>
              </a:cxn>
              <a:cxn ang="0">
                <a:pos x="79" y="38"/>
              </a:cxn>
              <a:cxn ang="0">
                <a:pos x="80" y="40"/>
              </a:cxn>
              <a:cxn ang="0">
                <a:pos x="81" y="40"/>
              </a:cxn>
              <a:cxn ang="0">
                <a:pos x="80" y="38"/>
              </a:cxn>
              <a:cxn ang="0">
                <a:pos x="82" y="38"/>
              </a:cxn>
              <a:cxn ang="0">
                <a:pos x="84" y="40"/>
              </a:cxn>
              <a:cxn ang="0">
                <a:pos x="86" y="41"/>
              </a:cxn>
              <a:cxn ang="0">
                <a:pos x="80" y="32"/>
              </a:cxn>
              <a:cxn ang="0">
                <a:pos x="81" y="29"/>
              </a:cxn>
              <a:cxn ang="0">
                <a:pos x="81" y="27"/>
              </a:cxn>
              <a:cxn ang="0">
                <a:pos x="76" y="29"/>
              </a:cxn>
              <a:cxn ang="0">
                <a:pos x="75" y="33"/>
              </a:cxn>
              <a:cxn ang="0">
                <a:pos x="70" y="32"/>
              </a:cxn>
              <a:cxn ang="0">
                <a:pos x="72" y="34"/>
              </a:cxn>
              <a:cxn ang="0">
                <a:pos x="70" y="39"/>
              </a:cxn>
              <a:cxn ang="0">
                <a:pos x="44" y="15"/>
              </a:cxn>
              <a:cxn ang="0">
                <a:pos x="53" y="26"/>
              </a:cxn>
              <a:cxn ang="0">
                <a:pos x="64" y="22"/>
              </a:cxn>
              <a:cxn ang="0">
                <a:pos x="66" y="14"/>
              </a:cxn>
              <a:cxn ang="0">
                <a:pos x="56" y="10"/>
              </a:cxn>
              <a:cxn ang="0">
                <a:pos x="104" y="78"/>
              </a:cxn>
              <a:cxn ang="0">
                <a:pos x="104" y="78"/>
              </a:cxn>
            </a:cxnLst>
            <a:rect b="b" l="0" r="r" t="0"/>
            <a:pathLst>
              <a:path h="113" w="104">
                <a:moveTo>
                  <a:pt x="83" y="79"/>
                </a:moveTo>
                <a:cubicBezTo>
                  <a:pt x="83" y="102"/>
                  <a:pt x="83" y="102"/>
                  <a:pt x="83" y="102"/>
                </a:cubicBezTo>
                <a:cubicBezTo>
                  <a:pt x="83" y="102"/>
                  <a:pt x="73" y="103"/>
                  <a:pt x="68" y="105"/>
                </a:cubicBezTo>
                <a:cubicBezTo>
                  <a:pt x="63" y="107"/>
                  <a:pt x="50" y="113"/>
                  <a:pt x="37" y="107"/>
                </a:cubicBezTo>
                <a:cubicBezTo>
                  <a:pt x="24" y="100"/>
                  <a:pt x="6" y="90"/>
                  <a:pt x="9" y="87"/>
                </a:cubicBezTo>
                <a:cubicBezTo>
                  <a:pt x="12" y="84"/>
                  <a:pt x="26" y="91"/>
                  <a:pt x="35" y="95"/>
                </a:cubicBezTo>
                <a:cubicBezTo>
                  <a:pt x="44" y="98"/>
                  <a:pt x="54" y="98"/>
                  <a:pt x="60" y="94"/>
                </a:cubicBezTo>
                <a:cubicBezTo>
                  <a:pt x="65" y="90"/>
                  <a:pt x="65" y="86"/>
                  <a:pt x="59" y="88"/>
                </a:cubicBezTo>
                <a:cubicBezTo>
                  <a:pt x="53" y="90"/>
                  <a:pt x="45" y="95"/>
                  <a:pt x="42" y="89"/>
                </a:cubicBezTo>
                <a:cubicBezTo>
                  <a:pt x="41" y="87"/>
                  <a:pt x="56" y="80"/>
                  <a:pt x="60" y="78"/>
                </a:cubicBezTo>
                <a:cubicBezTo>
                  <a:pt x="65" y="76"/>
                  <a:pt x="73" y="72"/>
                  <a:pt x="83" y="79"/>
                </a:cubicBezTo>
                <a:close/>
                <a:moveTo>
                  <a:pt x="0" y="45"/>
                </a:moveTo>
                <a:cubicBezTo>
                  <a:pt x="0" y="20"/>
                  <a:pt x="21" y="0"/>
                  <a:pt x="46" y="0"/>
                </a:cubicBezTo>
                <a:cubicBezTo>
                  <a:pt x="71" y="0"/>
                  <a:pt x="91" y="20"/>
                  <a:pt x="91" y="45"/>
                </a:cubicBezTo>
                <a:cubicBezTo>
                  <a:pt x="91" y="56"/>
                  <a:pt x="87" y="66"/>
                  <a:pt x="80" y="74"/>
                </a:cubicBezTo>
                <a:cubicBezTo>
                  <a:pt x="78" y="73"/>
                  <a:pt x="75" y="72"/>
                  <a:pt x="72" y="72"/>
                </a:cubicBezTo>
                <a:cubicBezTo>
                  <a:pt x="66" y="72"/>
                  <a:pt x="62" y="74"/>
                  <a:pt x="60" y="75"/>
                </a:cubicBezTo>
                <a:cubicBezTo>
                  <a:pt x="59" y="75"/>
                  <a:pt x="59" y="75"/>
                  <a:pt x="59" y="75"/>
                </a:cubicBezTo>
                <a:cubicBezTo>
                  <a:pt x="55" y="77"/>
                  <a:pt x="50" y="79"/>
                  <a:pt x="47" y="81"/>
                </a:cubicBezTo>
                <a:cubicBezTo>
                  <a:pt x="47" y="81"/>
                  <a:pt x="47" y="81"/>
                  <a:pt x="46" y="81"/>
                </a:cubicBezTo>
                <a:cubicBezTo>
                  <a:pt x="46" y="81"/>
                  <a:pt x="45" y="80"/>
                  <a:pt x="46" y="79"/>
                </a:cubicBezTo>
                <a:cubicBezTo>
                  <a:pt x="47" y="79"/>
                  <a:pt x="46" y="79"/>
                  <a:pt x="47" y="78"/>
                </a:cubicBezTo>
                <a:cubicBezTo>
                  <a:pt x="47" y="78"/>
                  <a:pt x="46" y="77"/>
                  <a:pt x="47" y="77"/>
                </a:cubicBezTo>
                <a:cubicBezTo>
                  <a:pt x="47" y="76"/>
                  <a:pt x="47" y="76"/>
                  <a:pt x="47" y="76"/>
                </a:cubicBezTo>
                <a:cubicBezTo>
                  <a:pt x="47" y="75"/>
                  <a:pt x="48" y="75"/>
                  <a:pt x="48" y="74"/>
                </a:cubicBezTo>
                <a:cubicBezTo>
                  <a:pt x="49" y="74"/>
                  <a:pt x="48" y="73"/>
                  <a:pt x="49" y="73"/>
                </a:cubicBezTo>
                <a:cubicBezTo>
                  <a:pt x="50" y="73"/>
                  <a:pt x="51" y="73"/>
                  <a:pt x="51" y="72"/>
                </a:cubicBezTo>
                <a:cubicBezTo>
                  <a:pt x="51" y="71"/>
                  <a:pt x="52" y="72"/>
                  <a:pt x="53" y="71"/>
                </a:cubicBezTo>
                <a:cubicBezTo>
                  <a:pt x="53" y="69"/>
                  <a:pt x="54" y="69"/>
                  <a:pt x="54" y="68"/>
                </a:cubicBezTo>
                <a:cubicBezTo>
                  <a:pt x="54" y="68"/>
                  <a:pt x="53" y="68"/>
                  <a:pt x="54" y="67"/>
                </a:cubicBezTo>
                <a:cubicBezTo>
                  <a:pt x="55" y="67"/>
                  <a:pt x="56" y="67"/>
                  <a:pt x="57" y="65"/>
                </a:cubicBezTo>
                <a:cubicBezTo>
                  <a:pt x="58" y="64"/>
                  <a:pt x="57" y="62"/>
                  <a:pt x="58" y="62"/>
                </a:cubicBezTo>
                <a:cubicBezTo>
                  <a:pt x="58" y="61"/>
                  <a:pt x="60" y="60"/>
                  <a:pt x="60" y="59"/>
                </a:cubicBezTo>
                <a:cubicBezTo>
                  <a:pt x="59" y="58"/>
                  <a:pt x="58" y="58"/>
                  <a:pt x="57" y="58"/>
                </a:cubicBezTo>
                <a:cubicBezTo>
                  <a:pt x="57" y="58"/>
                  <a:pt x="56" y="57"/>
                  <a:pt x="55" y="57"/>
                </a:cubicBezTo>
                <a:cubicBezTo>
                  <a:pt x="55" y="57"/>
                  <a:pt x="53" y="56"/>
                  <a:pt x="53" y="56"/>
                </a:cubicBezTo>
                <a:cubicBezTo>
                  <a:pt x="53" y="55"/>
                  <a:pt x="53" y="54"/>
                  <a:pt x="51" y="54"/>
                </a:cubicBezTo>
                <a:cubicBezTo>
                  <a:pt x="50" y="54"/>
                  <a:pt x="50" y="54"/>
                  <a:pt x="50" y="53"/>
                </a:cubicBezTo>
                <a:cubicBezTo>
                  <a:pt x="49" y="53"/>
                  <a:pt x="48" y="52"/>
                  <a:pt x="48" y="52"/>
                </a:cubicBezTo>
                <a:cubicBezTo>
                  <a:pt x="47" y="52"/>
                  <a:pt x="47" y="52"/>
                  <a:pt x="45" y="52"/>
                </a:cubicBezTo>
                <a:cubicBezTo>
                  <a:pt x="44" y="52"/>
                  <a:pt x="44" y="52"/>
                  <a:pt x="43" y="52"/>
                </a:cubicBezTo>
                <a:cubicBezTo>
                  <a:pt x="42" y="52"/>
                  <a:pt x="42" y="53"/>
                  <a:pt x="42" y="53"/>
                </a:cubicBezTo>
                <a:cubicBezTo>
                  <a:pt x="41" y="53"/>
                  <a:pt x="41" y="53"/>
                  <a:pt x="40" y="53"/>
                </a:cubicBezTo>
                <a:cubicBezTo>
                  <a:pt x="40" y="53"/>
                  <a:pt x="39" y="52"/>
                  <a:pt x="40" y="52"/>
                </a:cubicBezTo>
                <a:cubicBezTo>
                  <a:pt x="40" y="51"/>
                  <a:pt x="40" y="50"/>
                  <a:pt x="39" y="50"/>
                </a:cubicBezTo>
                <a:cubicBezTo>
                  <a:pt x="38" y="50"/>
                  <a:pt x="37" y="50"/>
                  <a:pt x="38" y="49"/>
                </a:cubicBezTo>
                <a:cubicBezTo>
                  <a:pt x="38" y="49"/>
                  <a:pt x="39" y="48"/>
                  <a:pt x="38" y="48"/>
                </a:cubicBezTo>
                <a:cubicBezTo>
                  <a:pt x="38" y="48"/>
                  <a:pt x="37" y="48"/>
                  <a:pt x="36" y="49"/>
                </a:cubicBezTo>
                <a:cubicBezTo>
                  <a:pt x="36" y="49"/>
                  <a:pt x="35" y="49"/>
                  <a:pt x="34" y="48"/>
                </a:cubicBezTo>
                <a:cubicBezTo>
                  <a:pt x="33" y="47"/>
                  <a:pt x="33" y="45"/>
                  <a:pt x="35" y="44"/>
                </a:cubicBezTo>
                <a:cubicBezTo>
                  <a:pt x="37" y="44"/>
                  <a:pt x="38" y="43"/>
                  <a:pt x="39" y="44"/>
                </a:cubicBezTo>
                <a:cubicBezTo>
                  <a:pt x="40" y="44"/>
                  <a:pt x="40" y="45"/>
                  <a:pt x="40" y="45"/>
                </a:cubicBezTo>
                <a:cubicBezTo>
                  <a:pt x="41" y="46"/>
                  <a:pt x="41" y="46"/>
                  <a:pt x="41" y="45"/>
                </a:cubicBezTo>
                <a:cubicBezTo>
                  <a:pt x="41" y="45"/>
                  <a:pt x="40" y="43"/>
                  <a:pt x="41" y="42"/>
                </a:cubicBezTo>
                <a:cubicBezTo>
                  <a:pt x="42" y="42"/>
                  <a:pt x="43" y="41"/>
                  <a:pt x="43" y="41"/>
                </a:cubicBezTo>
                <a:cubicBezTo>
                  <a:pt x="43" y="40"/>
                  <a:pt x="43" y="39"/>
                  <a:pt x="44" y="39"/>
                </a:cubicBezTo>
                <a:cubicBezTo>
                  <a:pt x="45" y="39"/>
                  <a:pt x="44" y="38"/>
                  <a:pt x="45" y="37"/>
                </a:cubicBezTo>
                <a:cubicBezTo>
                  <a:pt x="47" y="37"/>
                  <a:pt x="47" y="37"/>
                  <a:pt x="48" y="37"/>
                </a:cubicBezTo>
                <a:cubicBezTo>
                  <a:pt x="49" y="36"/>
                  <a:pt x="46" y="36"/>
                  <a:pt x="47" y="35"/>
                </a:cubicBezTo>
                <a:cubicBezTo>
                  <a:pt x="49" y="34"/>
                  <a:pt x="49" y="33"/>
                  <a:pt x="50" y="34"/>
                </a:cubicBezTo>
                <a:cubicBezTo>
                  <a:pt x="50" y="34"/>
                  <a:pt x="49" y="36"/>
                  <a:pt x="50" y="35"/>
                </a:cubicBezTo>
                <a:cubicBezTo>
                  <a:pt x="51" y="35"/>
                  <a:pt x="52" y="36"/>
                  <a:pt x="52" y="35"/>
                </a:cubicBezTo>
                <a:cubicBezTo>
                  <a:pt x="51" y="34"/>
                  <a:pt x="51" y="33"/>
                  <a:pt x="51" y="33"/>
                </a:cubicBezTo>
                <a:cubicBezTo>
                  <a:pt x="50" y="32"/>
                  <a:pt x="50" y="31"/>
                  <a:pt x="49" y="31"/>
                </a:cubicBezTo>
                <a:cubicBezTo>
                  <a:pt x="49" y="30"/>
                  <a:pt x="48" y="30"/>
                  <a:pt x="48" y="29"/>
                </a:cubicBezTo>
                <a:cubicBezTo>
                  <a:pt x="48" y="28"/>
                  <a:pt x="47" y="29"/>
                  <a:pt x="46" y="29"/>
                </a:cubicBezTo>
                <a:cubicBezTo>
                  <a:pt x="45" y="30"/>
                  <a:pt x="46" y="28"/>
                  <a:pt x="45" y="28"/>
                </a:cubicBezTo>
                <a:cubicBezTo>
                  <a:pt x="44" y="27"/>
                  <a:pt x="43" y="26"/>
                  <a:pt x="43" y="27"/>
                </a:cubicBezTo>
                <a:cubicBezTo>
                  <a:pt x="42" y="28"/>
                  <a:pt x="42" y="29"/>
                  <a:pt x="42" y="30"/>
                </a:cubicBezTo>
                <a:cubicBezTo>
                  <a:pt x="43" y="31"/>
                  <a:pt x="42" y="31"/>
                  <a:pt x="42" y="32"/>
                </a:cubicBezTo>
                <a:cubicBezTo>
                  <a:pt x="41" y="32"/>
                  <a:pt x="41" y="35"/>
                  <a:pt x="41" y="33"/>
                </a:cubicBezTo>
                <a:cubicBezTo>
                  <a:pt x="40" y="32"/>
                  <a:pt x="40" y="31"/>
                  <a:pt x="39" y="31"/>
                </a:cubicBezTo>
                <a:cubicBezTo>
                  <a:pt x="38" y="31"/>
                  <a:pt x="37" y="30"/>
                  <a:pt x="36" y="30"/>
                </a:cubicBezTo>
                <a:cubicBezTo>
                  <a:pt x="36" y="30"/>
                  <a:pt x="34" y="29"/>
                  <a:pt x="35" y="28"/>
                </a:cubicBezTo>
                <a:cubicBezTo>
                  <a:pt x="36" y="27"/>
                  <a:pt x="36" y="26"/>
                  <a:pt x="37" y="26"/>
                </a:cubicBezTo>
                <a:cubicBezTo>
                  <a:pt x="38" y="26"/>
                  <a:pt x="38" y="27"/>
                  <a:pt x="39" y="27"/>
                </a:cubicBezTo>
                <a:cubicBezTo>
                  <a:pt x="40" y="27"/>
                  <a:pt x="40" y="26"/>
                  <a:pt x="40" y="25"/>
                </a:cubicBezTo>
                <a:cubicBezTo>
                  <a:pt x="40" y="24"/>
                  <a:pt x="40" y="23"/>
                  <a:pt x="41" y="23"/>
                </a:cubicBezTo>
                <a:cubicBezTo>
                  <a:pt x="42" y="23"/>
                  <a:pt x="45" y="23"/>
                  <a:pt x="44" y="24"/>
                </a:cubicBezTo>
                <a:cubicBezTo>
                  <a:pt x="43" y="25"/>
                  <a:pt x="43" y="26"/>
                  <a:pt x="44" y="26"/>
                </a:cubicBezTo>
                <a:cubicBezTo>
                  <a:pt x="45" y="26"/>
                  <a:pt x="45" y="27"/>
                  <a:pt x="47" y="27"/>
                </a:cubicBezTo>
                <a:cubicBezTo>
                  <a:pt x="48" y="27"/>
                  <a:pt x="47" y="26"/>
                  <a:pt x="47" y="26"/>
                </a:cubicBezTo>
                <a:cubicBezTo>
                  <a:pt x="46" y="25"/>
                  <a:pt x="46" y="24"/>
                  <a:pt x="47" y="24"/>
                </a:cubicBezTo>
                <a:cubicBezTo>
                  <a:pt x="48" y="25"/>
                  <a:pt x="48" y="24"/>
                  <a:pt x="47" y="23"/>
                </a:cubicBezTo>
                <a:cubicBezTo>
                  <a:pt x="46" y="22"/>
                  <a:pt x="46" y="22"/>
                  <a:pt x="46" y="21"/>
                </a:cubicBezTo>
                <a:cubicBezTo>
                  <a:pt x="45" y="21"/>
                  <a:pt x="42" y="20"/>
                  <a:pt x="42" y="18"/>
                </a:cubicBezTo>
                <a:cubicBezTo>
                  <a:pt x="41" y="17"/>
                  <a:pt x="41" y="17"/>
                  <a:pt x="42" y="16"/>
                </a:cubicBezTo>
                <a:cubicBezTo>
                  <a:pt x="43" y="15"/>
                  <a:pt x="43" y="14"/>
                  <a:pt x="44" y="13"/>
                </a:cubicBezTo>
                <a:cubicBezTo>
                  <a:pt x="45" y="13"/>
                  <a:pt x="51" y="11"/>
                  <a:pt x="46" y="11"/>
                </a:cubicBezTo>
                <a:cubicBezTo>
                  <a:pt x="42" y="10"/>
                  <a:pt x="37" y="11"/>
                  <a:pt x="35" y="13"/>
                </a:cubicBezTo>
                <a:cubicBezTo>
                  <a:pt x="33" y="14"/>
                  <a:pt x="35" y="15"/>
                  <a:pt x="32" y="15"/>
                </a:cubicBezTo>
                <a:cubicBezTo>
                  <a:pt x="29" y="16"/>
                  <a:pt x="27" y="16"/>
                  <a:pt x="26" y="17"/>
                </a:cubicBezTo>
                <a:cubicBezTo>
                  <a:pt x="25" y="17"/>
                  <a:pt x="24" y="19"/>
                  <a:pt x="23" y="20"/>
                </a:cubicBezTo>
                <a:cubicBezTo>
                  <a:pt x="22" y="21"/>
                  <a:pt x="21" y="22"/>
                  <a:pt x="19" y="22"/>
                </a:cubicBezTo>
                <a:cubicBezTo>
                  <a:pt x="16" y="22"/>
                  <a:pt x="14" y="21"/>
                  <a:pt x="12" y="21"/>
                </a:cubicBezTo>
                <a:cubicBezTo>
                  <a:pt x="12" y="21"/>
                  <a:pt x="9" y="26"/>
                  <a:pt x="7" y="29"/>
                </a:cubicBezTo>
                <a:cubicBezTo>
                  <a:pt x="10" y="29"/>
                  <a:pt x="14" y="27"/>
                  <a:pt x="17" y="29"/>
                </a:cubicBezTo>
                <a:cubicBezTo>
                  <a:pt x="20" y="32"/>
                  <a:pt x="21" y="33"/>
                  <a:pt x="22" y="34"/>
                </a:cubicBezTo>
                <a:cubicBezTo>
                  <a:pt x="22" y="36"/>
                  <a:pt x="23" y="36"/>
                  <a:pt x="23" y="37"/>
                </a:cubicBezTo>
                <a:cubicBezTo>
                  <a:pt x="22" y="38"/>
                  <a:pt x="24" y="42"/>
                  <a:pt x="26" y="43"/>
                </a:cubicBezTo>
                <a:cubicBezTo>
                  <a:pt x="28" y="44"/>
                  <a:pt x="29" y="46"/>
                  <a:pt x="30" y="47"/>
                </a:cubicBezTo>
                <a:cubicBezTo>
                  <a:pt x="30" y="47"/>
                  <a:pt x="30" y="47"/>
                  <a:pt x="31" y="48"/>
                </a:cubicBezTo>
                <a:cubicBezTo>
                  <a:pt x="31" y="49"/>
                  <a:pt x="33" y="50"/>
                  <a:pt x="34" y="50"/>
                </a:cubicBezTo>
                <a:cubicBezTo>
                  <a:pt x="35" y="50"/>
                  <a:pt x="35" y="50"/>
                  <a:pt x="36" y="51"/>
                </a:cubicBezTo>
                <a:cubicBezTo>
                  <a:pt x="37" y="52"/>
                  <a:pt x="38" y="51"/>
                  <a:pt x="38" y="52"/>
                </a:cubicBezTo>
                <a:cubicBezTo>
                  <a:pt x="39" y="53"/>
                  <a:pt x="39" y="53"/>
                  <a:pt x="40" y="53"/>
                </a:cubicBezTo>
                <a:cubicBezTo>
                  <a:pt x="41" y="53"/>
                  <a:pt x="41" y="53"/>
                  <a:pt x="41" y="53"/>
                </a:cubicBezTo>
                <a:cubicBezTo>
                  <a:pt x="42" y="54"/>
                  <a:pt x="42" y="53"/>
                  <a:pt x="42" y="54"/>
                </a:cubicBezTo>
                <a:cubicBezTo>
                  <a:pt x="42" y="55"/>
                  <a:pt x="42" y="55"/>
                  <a:pt x="42" y="56"/>
                </a:cubicBezTo>
                <a:cubicBezTo>
                  <a:pt x="41" y="56"/>
                  <a:pt x="40" y="57"/>
                  <a:pt x="41" y="60"/>
                </a:cubicBezTo>
                <a:cubicBezTo>
                  <a:pt x="43" y="63"/>
                  <a:pt x="42" y="62"/>
                  <a:pt x="44" y="63"/>
                </a:cubicBezTo>
                <a:cubicBezTo>
                  <a:pt x="47" y="64"/>
                  <a:pt x="45" y="66"/>
                  <a:pt x="45" y="68"/>
                </a:cubicBezTo>
                <a:cubicBezTo>
                  <a:pt x="45" y="69"/>
                  <a:pt x="43" y="73"/>
                  <a:pt x="44" y="75"/>
                </a:cubicBezTo>
                <a:cubicBezTo>
                  <a:pt x="44" y="76"/>
                  <a:pt x="41" y="81"/>
                  <a:pt x="46" y="82"/>
                </a:cubicBezTo>
                <a:cubicBezTo>
                  <a:pt x="43" y="84"/>
                  <a:pt x="40" y="86"/>
                  <a:pt x="40" y="88"/>
                </a:cubicBezTo>
                <a:cubicBezTo>
                  <a:pt x="39" y="88"/>
                  <a:pt x="39" y="89"/>
                  <a:pt x="39" y="90"/>
                </a:cubicBezTo>
                <a:cubicBezTo>
                  <a:pt x="17" y="87"/>
                  <a:pt x="0" y="68"/>
                  <a:pt x="0" y="45"/>
                </a:cubicBezTo>
                <a:close/>
                <a:moveTo>
                  <a:pt x="47" y="49"/>
                </a:moveTo>
                <a:cubicBezTo>
                  <a:pt x="46" y="49"/>
                  <a:pt x="46" y="49"/>
                  <a:pt x="46" y="49"/>
                </a:cubicBezTo>
                <a:cubicBezTo>
                  <a:pt x="46" y="49"/>
                  <a:pt x="45" y="49"/>
                  <a:pt x="45" y="48"/>
                </a:cubicBezTo>
                <a:cubicBezTo>
                  <a:pt x="45" y="48"/>
                  <a:pt x="44" y="48"/>
                  <a:pt x="44" y="48"/>
                </a:cubicBezTo>
                <a:cubicBezTo>
                  <a:pt x="43" y="48"/>
                  <a:pt x="43" y="48"/>
                  <a:pt x="43" y="48"/>
                </a:cubicBezTo>
                <a:cubicBezTo>
                  <a:pt x="42" y="48"/>
                  <a:pt x="42" y="47"/>
                  <a:pt x="41" y="47"/>
                </a:cubicBezTo>
                <a:cubicBezTo>
                  <a:pt x="41" y="47"/>
                  <a:pt x="40" y="47"/>
                  <a:pt x="39" y="47"/>
                </a:cubicBezTo>
                <a:cubicBezTo>
                  <a:pt x="39" y="48"/>
                  <a:pt x="39" y="47"/>
                  <a:pt x="40" y="47"/>
                </a:cubicBezTo>
                <a:cubicBezTo>
                  <a:pt x="40" y="47"/>
                  <a:pt x="41" y="47"/>
                  <a:pt x="41" y="48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8"/>
                  <a:pt x="43" y="49"/>
                  <a:pt x="43" y="49"/>
                </a:cubicBezTo>
                <a:cubicBezTo>
                  <a:pt x="44" y="49"/>
                  <a:pt x="44" y="48"/>
                  <a:pt x="44" y="49"/>
                </a:cubicBezTo>
                <a:cubicBezTo>
                  <a:pt x="45" y="50"/>
                  <a:pt x="45" y="49"/>
                  <a:pt x="46" y="49"/>
                </a:cubicBezTo>
                <a:cubicBezTo>
                  <a:pt x="46" y="49"/>
                  <a:pt x="46" y="49"/>
                  <a:pt x="46" y="49"/>
                </a:cubicBezTo>
                <a:cubicBezTo>
                  <a:pt x="47" y="49"/>
                  <a:pt x="47" y="49"/>
                  <a:pt x="47" y="49"/>
                </a:cubicBezTo>
                <a:close/>
                <a:moveTo>
                  <a:pt x="67" y="26"/>
                </a:moveTo>
                <a:cubicBezTo>
                  <a:pt x="68" y="25"/>
                  <a:pt x="69" y="24"/>
                  <a:pt x="67" y="24"/>
                </a:cubicBezTo>
                <a:cubicBezTo>
                  <a:pt x="66" y="24"/>
                  <a:pt x="64" y="24"/>
                  <a:pt x="65" y="25"/>
                </a:cubicBezTo>
                <a:cubicBezTo>
                  <a:pt x="65" y="25"/>
                  <a:pt x="66" y="26"/>
                  <a:pt x="67" y="26"/>
                </a:cubicBezTo>
                <a:close/>
                <a:moveTo>
                  <a:pt x="70" y="44"/>
                </a:moveTo>
                <a:cubicBezTo>
                  <a:pt x="69" y="45"/>
                  <a:pt x="66" y="46"/>
                  <a:pt x="67" y="50"/>
                </a:cubicBezTo>
                <a:cubicBezTo>
                  <a:pt x="68" y="53"/>
                  <a:pt x="68" y="53"/>
                  <a:pt x="70" y="54"/>
                </a:cubicBezTo>
                <a:cubicBezTo>
                  <a:pt x="71" y="55"/>
                  <a:pt x="73" y="55"/>
                  <a:pt x="75" y="54"/>
                </a:cubicBezTo>
                <a:cubicBezTo>
                  <a:pt x="76" y="54"/>
                  <a:pt x="77" y="54"/>
                  <a:pt x="77" y="55"/>
                </a:cubicBezTo>
                <a:cubicBezTo>
                  <a:pt x="77" y="56"/>
                  <a:pt x="77" y="57"/>
                  <a:pt x="78" y="58"/>
                </a:cubicBezTo>
                <a:cubicBezTo>
                  <a:pt x="79" y="59"/>
                  <a:pt x="80" y="60"/>
                  <a:pt x="80" y="61"/>
                </a:cubicBezTo>
                <a:cubicBezTo>
                  <a:pt x="79" y="62"/>
                  <a:pt x="79" y="64"/>
                  <a:pt x="80" y="65"/>
                </a:cubicBezTo>
                <a:cubicBezTo>
                  <a:pt x="81" y="67"/>
                  <a:pt x="80" y="67"/>
                  <a:pt x="82" y="65"/>
                </a:cubicBezTo>
                <a:cubicBezTo>
                  <a:pt x="83" y="62"/>
                  <a:pt x="87" y="54"/>
                  <a:pt x="86" y="43"/>
                </a:cubicBezTo>
                <a:cubicBezTo>
                  <a:pt x="85" y="44"/>
                  <a:pt x="84" y="43"/>
                  <a:pt x="83" y="43"/>
                </a:cubicBezTo>
                <a:cubicBezTo>
                  <a:pt x="83" y="43"/>
                  <a:pt x="83" y="43"/>
                  <a:pt x="82" y="43"/>
                </a:cubicBezTo>
                <a:cubicBezTo>
                  <a:pt x="81" y="43"/>
                  <a:pt x="80" y="43"/>
                  <a:pt x="79" y="42"/>
                </a:cubicBezTo>
                <a:cubicBezTo>
                  <a:pt x="79" y="42"/>
                  <a:pt x="79" y="41"/>
                  <a:pt x="78" y="41"/>
                </a:cubicBezTo>
                <a:cubicBezTo>
                  <a:pt x="77" y="41"/>
                  <a:pt x="76" y="41"/>
                  <a:pt x="75" y="41"/>
                </a:cubicBezTo>
                <a:cubicBezTo>
                  <a:pt x="74" y="41"/>
                  <a:pt x="72" y="41"/>
                  <a:pt x="73" y="41"/>
                </a:cubicBezTo>
                <a:cubicBezTo>
                  <a:pt x="74" y="40"/>
                  <a:pt x="74" y="40"/>
                  <a:pt x="74" y="39"/>
                </a:cubicBezTo>
                <a:cubicBezTo>
                  <a:pt x="74" y="39"/>
                  <a:pt x="75" y="39"/>
                  <a:pt x="75" y="38"/>
                </a:cubicBezTo>
                <a:cubicBezTo>
                  <a:pt x="76" y="38"/>
                  <a:pt x="75" y="38"/>
                  <a:pt x="76" y="38"/>
                </a:cubicBezTo>
                <a:cubicBezTo>
                  <a:pt x="78" y="38"/>
                  <a:pt x="78" y="37"/>
                  <a:pt x="79" y="38"/>
                </a:cubicBezTo>
                <a:cubicBezTo>
                  <a:pt x="79" y="38"/>
                  <a:pt x="79" y="38"/>
                  <a:pt x="80" y="39"/>
                </a:cubicBezTo>
                <a:cubicBezTo>
                  <a:pt x="80" y="39"/>
                  <a:pt x="80" y="39"/>
                  <a:pt x="80" y="39"/>
                </a:cubicBezTo>
                <a:cubicBezTo>
                  <a:pt x="81" y="40"/>
                  <a:pt x="81" y="40"/>
                  <a:pt x="81" y="40"/>
                </a:cubicBezTo>
                <a:cubicBezTo>
                  <a:pt x="80" y="40"/>
                  <a:pt x="80" y="40"/>
                  <a:pt x="80" y="40"/>
                </a:cubicBezTo>
                <a:cubicBezTo>
                  <a:pt x="80" y="40"/>
                  <a:pt x="79" y="40"/>
                  <a:pt x="80" y="40"/>
                </a:cubicBezTo>
                <a:cubicBezTo>
                  <a:pt x="80" y="41"/>
                  <a:pt x="80" y="41"/>
                  <a:pt x="80" y="41"/>
                </a:cubicBezTo>
                <a:cubicBezTo>
                  <a:pt x="81" y="40"/>
                  <a:pt x="81" y="40"/>
                  <a:pt x="81" y="40"/>
                </a:cubicBezTo>
                <a:cubicBezTo>
                  <a:pt x="81" y="40"/>
                  <a:pt x="81" y="40"/>
                  <a:pt x="81" y="40"/>
                </a:cubicBezTo>
                <a:cubicBezTo>
                  <a:pt x="81" y="39"/>
                  <a:pt x="81" y="39"/>
                  <a:pt x="81" y="39"/>
                </a:cubicBezTo>
                <a:cubicBezTo>
                  <a:pt x="81" y="39"/>
                  <a:pt x="81" y="39"/>
                  <a:pt x="81" y="39"/>
                </a:cubicBezTo>
                <a:cubicBezTo>
                  <a:pt x="81" y="39"/>
                  <a:pt x="82" y="39"/>
                  <a:pt x="81" y="39"/>
                </a:cubicBezTo>
                <a:cubicBezTo>
                  <a:pt x="81" y="39"/>
                  <a:pt x="80" y="39"/>
                  <a:pt x="80" y="38"/>
                </a:cubicBezTo>
                <a:cubicBezTo>
                  <a:pt x="80" y="37"/>
                  <a:pt x="79" y="37"/>
                  <a:pt x="79" y="37"/>
                </a:cubicBezTo>
                <a:cubicBezTo>
                  <a:pt x="79" y="37"/>
                  <a:pt x="79" y="36"/>
                  <a:pt x="80" y="37"/>
                </a:cubicBezTo>
                <a:cubicBezTo>
                  <a:pt x="80" y="37"/>
                  <a:pt x="80" y="37"/>
                  <a:pt x="81" y="37"/>
                </a:cubicBezTo>
                <a:cubicBezTo>
                  <a:pt x="81" y="38"/>
                  <a:pt x="82" y="38"/>
                  <a:pt x="82" y="38"/>
                </a:cubicBezTo>
                <a:cubicBezTo>
                  <a:pt x="82" y="39"/>
                  <a:pt x="82" y="39"/>
                  <a:pt x="82" y="39"/>
                </a:cubicBezTo>
                <a:cubicBezTo>
                  <a:pt x="83" y="40"/>
                  <a:pt x="83" y="40"/>
                  <a:pt x="83" y="40"/>
                </a:cubicBezTo>
                <a:cubicBezTo>
                  <a:pt x="83" y="41"/>
                  <a:pt x="83" y="41"/>
                  <a:pt x="84" y="41"/>
                </a:cubicBezTo>
                <a:cubicBezTo>
                  <a:pt x="84" y="41"/>
                  <a:pt x="84" y="41"/>
                  <a:pt x="84" y="40"/>
                </a:cubicBezTo>
                <a:cubicBezTo>
                  <a:pt x="84" y="40"/>
                  <a:pt x="83" y="39"/>
                  <a:pt x="84" y="39"/>
                </a:cubicBezTo>
                <a:cubicBezTo>
                  <a:pt x="84" y="39"/>
                  <a:pt x="85" y="38"/>
                  <a:pt x="85" y="39"/>
                </a:cubicBezTo>
                <a:cubicBezTo>
                  <a:pt x="85" y="40"/>
                  <a:pt x="85" y="40"/>
                  <a:pt x="85" y="40"/>
                </a:cubicBezTo>
                <a:cubicBezTo>
                  <a:pt x="86" y="41"/>
                  <a:pt x="86" y="41"/>
                  <a:pt x="86" y="41"/>
                </a:cubicBezTo>
                <a:cubicBezTo>
                  <a:pt x="86" y="41"/>
                  <a:pt x="85" y="34"/>
                  <a:pt x="83" y="30"/>
                </a:cubicBezTo>
                <a:cubicBezTo>
                  <a:pt x="83" y="30"/>
                  <a:pt x="83" y="31"/>
                  <a:pt x="83" y="31"/>
                </a:cubicBezTo>
                <a:cubicBezTo>
                  <a:pt x="82" y="31"/>
                  <a:pt x="82" y="32"/>
                  <a:pt x="81" y="32"/>
                </a:cubicBezTo>
                <a:cubicBezTo>
                  <a:pt x="80" y="32"/>
                  <a:pt x="81" y="32"/>
                  <a:pt x="80" y="32"/>
                </a:cubicBezTo>
                <a:cubicBezTo>
                  <a:pt x="79" y="32"/>
                  <a:pt x="79" y="32"/>
                  <a:pt x="79" y="32"/>
                </a:cubicBezTo>
                <a:cubicBezTo>
                  <a:pt x="79" y="31"/>
                  <a:pt x="79" y="31"/>
                  <a:pt x="80" y="31"/>
                </a:cubicBezTo>
                <a:cubicBezTo>
                  <a:pt x="80" y="31"/>
                  <a:pt x="81" y="31"/>
                  <a:pt x="81" y="31"/>
                </a:cubicBezTo>
                <a:cubicBezTo>
                  <a:pt x="81" y="30"/>
                  <a:pt x="81" y="30"/>
                  <a:pt x="81" y="29"/>
                </a:cubicBezTo>
                <a:cubicBezTo>
                  <a:pt x="81" y="29"/>
                  <a:pt x="81" y="29"/>
                  <a:pt x="82" y="29"/>
                </a:cubicBezTo>
                <a:cubicBezTo>
                  <a:pt x="82" y="29"/>
                  <a:pt x="82" y="29"/>
                  <a:pt x="82" y="28"/>
                </a:cubicBezTo>
                <a:cubicBezTo>
                  <a:pt x="82" y="28"/>
                  <a:pt x="81" y="28"/>
                  <a:pt x="81" y="28"/>
                </a:cubicBezTo>
                <a:cubicBezTo>
                  <a:pt x="81" y="27"/>
                  <a:pt x="81" y="27"/>
                  <a:pt x="81" y="27"/>
                </a:cubicBezTo>
                <a:cubicBezTo>
                  <a:pt x="82" y="27"/>
                  <a:pt x="80" y="24"/>
                  <a:pt x="80" y="24"/>
                </a:cubicBezTo>
                <a:cubicBezTo>
                  <a:pt x="80" y="23"/>
                  <a:pt x="80" y="24"/>
                  <a:pt x="79" y="25"/>
                </a:cubicBezTo>
                <a:cubicBezTo>
                  <a:pt x="78" y="26"/>
                  <a:pt x="77" y="26"/>
                  <a:pt x="77" y="27"/>
                </a:cubicBezTo>
                <a:cubicBezTo>
                  <a:pt x="77" y="28"/>
                  <a:pt x="76" y="28"/>
                  <a:pt x="76" y="29"/>
                </a:cubicBezTo>
                <a:cubicBezTo>
                  <a:pt x="77" y="30"/>
                  <a:pt x="79" y="28"/>
                  <a:pt x="78" y="30"/>
                </a:cubicBezTo>
                <a:cubicBezTo>
                  <a:pt x="78" y="31"/>
                  <a:pt x="78" y="32"/>
                  <a:pt x="77" y="32"/>
                </a:cubicBezTo>
                <a:cubicBezTo>
                  <a:pt x="77" y="33"/>
                  <a:pt x="76" y="33"/>
                  <a:pt x="75" y="34"/>
                </a:cubicBezTo>
                <a:cubicBezTo>
                  <a:pt x="75" y="34"/>
                  <a:pt x="75" y="34"/>
                  <a:pt x="75" y="33"/>
                </a:cubicBezTo>
                <a:cubicBezTo>
                  <a:pt x="74" y="32"/>
                  <a:pt x="73" y="31"/>
                  <a:pt x="73" y="31"/>
                </a:cubicBezTo>
                <a:cubicBezTo>
                  <a:pt x="73" y="30"/>
                  <a:pt x="73" y="29"/>
                  <a:pt x="72" y="29"/>
                </a:cubicBezTo>
                <a:cubicBezTo>
                  <a:pt x="71" y="30"/>
                  <a:pt x="71" y="30"/>
                  <a:pt x="71" y="31"/>
                </a:cubicBezTo>
                <a:cubicBezTo>
                  <a:pt x="71" y="31"/>
                  <a:pt x="71" y="31"/>
                  <a:pt x="70" y="32"/>
                </a:cubicBezTo>
                <a:cubicBezTo>
                  <a:pt x="70" y="33"/>
                  <a:pt x="70" y="33"/>
                  <a:pt x="71" y="33"/>
                </a:cubicBezTo>
                <a:cubicBezTo>
                  <a:pt x="72" y="33"/>
                  <a:pt x="72" y="31"/>
                  <a:pt x="72" y="31"/>
                </a:cubicBezTo>
                <a:cubicBezTo>
                  <a:pt x="73" y="32"/>
                  <a:pt x="73" y="32"/>
                  <a:pt x="73" y="33"/>
                </a:cubicBezTo>
                <a:cubicBezTo>
                  <a:pt x="72" y="33"/>
                  <a:pt x="72" y="33"/>
                  <a:pt x="72" y="34"/>
                </a:cubicBezTo>
                <a:cubicBezTo>
                  <a:pt x="73" y="34"/>
                  <a:pt x="74" y="34"/>
                  <a:pt x="73" y="34"/>
                </a:cubicBezTo>
                <a:cubicBezTo>
                  <a:pt x="73" y="35"/>
                  <a:pt x="72" y="35"/>
                  <a:pt x="73" y="36"/>
                </a:cubicBezTo>
                <a:cubicBezTo>
                  <a:pt x="74" y="36"/>
                  <a:pt x="74" y="37"/>
                  <a:pt x="72" y="38"/>
                </a:cubicBezTo>
                <a:cubicBezTo>
                  <a:pt x="71" y="38"/>
                  <a:pt x="70" y="38"/>
                  <a:pt x="70" y="39"/>
                </a:cubicBezTo>
                <a:cubicBezTo>
                  <a:pt x="70" y="41"/>
                  <a:pt x="71" y="41"/>
                  <a:pt x="71" y="41"/>
                </a:cubicBezTo>
                <a:cubicBezTo>
                  <a:pt x="71" y="42"/>
                  <a:pt x="71" y="42"/>
                  <a:pt x="70" y="44"/>
                </a:cubicBezTo>
                <a:close/>
                <a:moveTo>
                  <a:pt x="47" y="14"/>
                </a:moveTo>
                <a:cubicBezTo>
                  <a:pt x="45" y="14"/>
                  <a:pt x="43" y="15"/>
                  <a:pt x="44" y="15"/>
                </a:cubicBezTo>
                <a:cubicBezTo>
                  <a:pt x="46" y="16"/>
                  <a:pt x="46" y="17"/>
                  <a:pt x="48" y="17"/>
                </a:cubicBezTo>
                <a:cubicBezTo>
                  <a:pt x="50" y="17"/>
                  <a:pt x="51" y="17"/>
                  <a:pt x="51" y="19"/>
                </a:cubicBezTo>
                <a:cubicBezTo>
                  <a:pt x="51" y="21"/>
                  <a:pt x="52" y="21"/>
                  <a:pt x="52" y="22"/>
                </a:cubicBezTo>
                <a:cubicBezTo>
                  <a:pt x="53" y="24"/>
                  <a:pt x="52" y="25"/>
                  <a:pt x="53" y="26"/>
                </a:cubicBezTo>
                <a:cubicBezTo>
                  <a:pt x="54" y="27"/>
                  <a:pt x="55" y="30"/>
                  <a:pt x="56" y="28"/>
                </a:cubicBezTo>
                <a:cubicBezTo>
                  <a:pt x="57" y="26"/>
                  <a:pt x="57" y="25"/>
                  <a:pt x="58" y="25"/>
                </a:cubicBezTo>
                <a:cubicBezTo>
                  <a:pt x="59" y="25"/>
                  <a:pt x="60" y="24"/>
                  <a:pt x="61" y="24"/>
                </a:cubicBezTo>
                <a:cubicBezTo>
                  <a:pt x="62" y="23"/>
                  <a:pt x="64" y="23"/>
                  <a:pt x="64" y="22"/>
                </a:cubicBezTo>
                <a:cubicBezTo>
                  <a:pt x="65" y="22"/>
                  <a:pt x="65" y="21"/>
                  <a:pt x="65" y="20"/>
                </a:cubicBezTo>
                <a:cubicBezTo>
                  <a:pt x="65" y="19"/>
                  <a:pt x="65" y="19"/>
                  <a:pt x="66" y="18"/>
                </a:cubicBezTo>
                <a:cubicBezTo>
                  <a:pt x="66" y="17"/>
                  <a:pt x="66" y="17"/>
                  <a:pt x="66" y="16"/>
                </a:cubicBezTo>
                <a:cubicBezTo>
                  <a:pt x="66" y="15"/>
                  <a:pt x="66" y="15"/>
                  <a:pt x="66" y="14"/>
                </a:cubicBezTo>
                <a:cubicBezTo>
                  <a:pt x="67" y="13"/>
                  <a:pt x="70" y="12"/>
                  <a:pt x="68" y="12"/>
                </a:cubicBezTo>
                <a:cubicBezTo>
                  <a:pt x="65" y="11"/>
                  <a:pt x="66" y="12"/>
                  <a:pt x="64" y="11"/>
                </a:cubicBezTo>
                <a:cubicBezTo>
                  <a:pt x="62" y="10"/>
                  <a:pt x="62" y="10"/>
                  <a:pt x="60" y="10"/>
                </a:cubicBezTo>
                <a:cubicBezTo>
                  <a:pt x="58" y="10"/>
                  <a:pt x="58" y="10"/>
                  <a:pt x="56" y="10"/>
                </a:cubicBezTo>
                <a:cubicBezTo>
                  <a:pt x="54" y="11"/>
                  <a:pt x="53" y="11"/>
                  <a:pt x="52" y="11"/>
                </a:cubicBezTo>
                <a:cubicBezTo>
                  <a:pt x="51" y="11"/>
                  <a:pt x="49" y="12"/>
                  <a:pt x="49" y="12"/>
                </a:cubicBezTo>
                <a:cubicBezTo>
                  <a:pt x="47" y="13"/>
                  <a:pt x="49" y="14"/>
                  <a:pt x="47" y="14"/>
                </a:cubicBezTo>
                <a:close/>
                <a:moveTo>
                  <a:pt x="104" y="78"/>
                </a:moveTo>
                <a:cubicBezTo>
                  <a:pt x="90" y="78"/>
                  <a:pt x="90" y="78"/>
                  <a:pt x="90" y="78"/>
                </a:cubicBezTo>
                <a:cubicBezTo>
                  <a:pt x="90" y="108"/>
                  <a:pt x="90" y="108"/>
                  <a:pt x="90" y="108"/>
                </a:cubicBezTo>
                <a:cubicBezTo>
                  <a:pt x="104" y="108"/>
                  <a:pt x="104" y="108"/>
                  <a:pt x="104" y="108"/>
                </a:cubicBezTo>
                <a:lnTo>
                  <a:pt x="104" y="7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latin charset="-122" panose="020b0503020204020204" pitchFamily="34" typeface="微软雅黑"/>
            </a:endParaRPr>
          </a:p>
        </p:txBody>
      </p:sp>
      <p:sp>
        <p:nvSpPr>
          <p:cNvPr id="30" name="Freeform 208"/>
          <p:cNvSpPr/>
          <p:nvPr/>
        </p:nvSpPr>
        <p:spPr bwMode="auto">
          <a:xfrm>
            <a:off x="7309120" y="3242389"/>
            <a:ext cx="369570" cy="436881"/>
          </a:xfrm>
          <a:custGeom>
            <a:cxnLst>
              <a:cxn ang="0">
                <a:pos x="105" y="109"/>
              </a:cxn>
              <a:cxn ang="0">
                <a:pos x="94" y="115"/>
              </a:cxn>
              <a:cxn ang="0">
                <a:pos x="75" y="104"/>
              </a:cxn>
              <a:cxn ang="0">
                <a:pos x="76" y="84"/>
              </a:cxn>
              <a:cxn ang="0">
                <a:pos x="66" y="66"/>
              </a:cxn>
              <a:cxn ang="0">
                <a:pos x="84" y="43"/>
              </a:cxn>
              <a:cxn ang="0">
                <a:pos x="93" y="43"/>
              </a:cxn>
              <a:cxn ang="0">
                <a:pos x="105" y="23"/>
              </a:cxn>
              <a:cxn ang="0">
                <a:pos x="86" y="11"/>
              </a:cxn>
              <a:cxn ang="0">
                <a:pos x="74" y="19"/>
              </a:cxn>
              <a:cxn ang="0">
                <a:pos x="54" y="13"/>
              </a:cxn>
              <a:cxn ang="0">
                <a:pos x="52" y="7"/>
              </a:cxn>
              <a:cxn ang="0">
                <a:pos x="34" y="4"/>
              </a:cxn>
              <a:cxn ang="0">
                <a:pos x="31" y="22"/>
              </a:cxn>
              <a:cxn ang="0">
                <a:pos x="49" y="25"/>
              </a:cxn>
              <a:cxn ang="0">
                <a:pos x="53" y="20"/>
              </a:cxn>
              <a:cxn ang="0">
                <a:pos x="73" y="25"/>
              </a:cxn>
              <a:cxn ang="0">
                <a:pos x="73" y="30"/>
              </a:cxn>
              <a:cxn ang="0">
                <a:pos x="77" y="38"/>
              </a:cxn>
              <a:cxn ang="0">
                <a:pos x="59" y="61"/>
              </a:cxn>
              <a:cxn ang="0">
                <a:pos x="33" y="56"/>
              </a:cxn>
              <a:cxn ang="0">
                <a:pos x="5" y="100"/>
              </a:cxn>
              <a:cxn ang="0">
                <a:pos x="48" y="128"/>
              </a:cxn>
              <a:cxn ang="0">
                <a:pos x="71" y="112"/>
              </a:cxn>
              <a:cxn ang="0">
                <a:pos x="89" y="123"/>
              </a:cxn>
              <a:cxn ang="0">
                <a:pos x="87" y="136"/>
              </a:cxn>
              <a:cxn ang="0">
                <a:pos x="115" y="154"/>
              </a:cxn>
              <a:cxn ang="0">
                <a:pos x="133" y="127"/>
              </a:cxn>
              <a:cxn ang="0">
                <a:pos x="105" y="109"/>
              </a:cxn>
            </a:cxnLst>
            <a:rect b="b" l="0" r="r" t="0"/>
            <a:pathLst>
              <a:path h="157" w="135">
                <a:moveTo>
                  <a:pt x="105" y="109"/>
                </a:moveTo>
                <a:cubicBezTo>
                  <a:pt x="101" y="110"/>
                  <a:pt x="97" y="112"/>
                  <a:pt x="94" y="115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7" y="98"/>
                  <a:pt x="78" y="91"/>
                  <a:pt x="76" y="84"/>
                </a:cubicBezTo>
                <a:cubicBezTo>
                  <a:pt x="75" y="77"/>
                  <a:pt x="71" y="71"/>
                  <a:pt x="66" y="66"/>
                </a:cubicBezTo>
                <a:cubicBezTo>
                  <a:pt x="84" y="43"/>
                  <a:pt x="84" y="43"/>
                  <a:pt x="84" y="43"/>
                </a:cubicBezTo>
                <a:cubicBezTo>
                  <a:pt x="87" y="44"/>
                  <a:pt x="90" y="44"/>
                  <a:pt x="93" y="43"/>
                </a:cubicBezTo>
                <a:cubicBezTo>
                  <a:pt x="102" y="41"/>
                  <a:pt x="107" y="32"/>
                  <a:pt x="105" y="23"/>
                </a:cubicBezTo>
                <a:cubicBezTo>
                  <a:pt x="104" y="14"/>
                  <a:pt x="95" y="9"/>
                  <a:pt x="86" y="11"/>
                </a:cubicBezTo>
                <a:cubicBezTo>
                  <a:pt x="81" y="12"/>
                  <a:pt x="77" y="15"/>
                  <a:pt x="74" y="19"/>
                </a:cubicBezTo>
                <a:cubicBezTo>
                  <a:pt x="54" y="13"/>
                  <a:pt x="54" y="13"/>
                  <a:pt x="54" y="13"/>
                </a:cubicBezTo>
                <a:cubicBezTo>
                  <a:pt x="54" y="11"/>
                  <a:pt x="53" y="9"/>
                  <a:pt x="52" y="7"/>
                </a:cubicBezTo>
                <a:cubicBezTo>
                  <a:pt x="48" y="1"/>
                  <a:pt x="40" y="0"/>
                  <a:pt x="34" y="4"/>
                </a:cubicBezTo>
                <a:cubicBezTo>
                  <a:pt x="28" y="8"/>
                  <a:pt x="27" y="16"/>
                  <a:pt x="31" y="22"/>
                </a:cubicBezTo>
                <a:cubicBezTo>
                  <a:pt x="35" y="28"/>
                  <a:pt x="43" y="29"/>
                  <a:pt x="49" y="25"/>
                </a:cubicBezTo>
                <a:cubicBezTo>
                  <a:pt x="51" y="24"/>
                  <a:pt x="52" y="22"/>
                  <a:pt x="53" y="20"/>
                </a:cubicBezTo>
                <a:cubicBezTo>
                  <a:pt x="73" y="25"/>
                  <a:pt x="73" y="25"/>
                  <a:pt x="73" y="25"/>
                </a:cubicBezTo>
                <a:cubicBezTo>
                  <a:pt x="72" y="27"/>
                  <a:pt x="72" y="29"/>
                  <a:pt x="73" y="30"/>
                </a:cubicBezTo>
                <a:cubicBezTo>
                  <a:pt x="73" y="34"/>
                  <a:pt x="75" y="36"/>
                  <a:pt x="77" y="38"/>
                </a:cubicBezTo>
                <a:cubicBezTo>
                  <a:pt x="59" y="61"/>
                  <a:pt x="59" y="61"/>
                  <a:pt x="59" y="61"/>
                </a:cubicBezTo>
                <a:cubicBezTo>
                  <a:pt x="52" y="56"/>
                  <a:pt x="42" y="54"/>
                  <a:pt x="33" y="56"/>
                </a:cubicBezTo>
                <a:cubicBezTo>
                  <a:pt x="13" y="61"/>
                  <a:pt x="0" y="80"/>
                  <a:pt x="5" y="100"/>
                </a:cubicBezTo>
                <a:cubicBezTo>
                  <a:pt x="9" y="120"/>
                  <a:pt x="28" y="132"/>
                  <a:pt x="48" y="128"/>
                </a:cubicBezTo>
                <a:cubicBezTo>
                  <a:pt x="58" y="126"/>
                  <a:pt x="66" y="120"/>
                  <a:pt x="71" y="112"/>
                </a:cubicBezTo>
                <a:cubicBezTo>
                  <a:pt x="89" y="123"/>
                  <a:pt x="89" y="123"/>
                  <a:pt x="89" y="123"/>
                </a:cubicBezTo>
                <a:cubicBezTo>
                  <a:pt x="87" y="127"/>
                  <a:pt x="86" y="132"/>
                  <a:pt x="87" y="136"/>
                </a:cubicBezTo>
                <a:cubicBezTo>
                  <a:pt x="90" y="149"/>
                  <a:pt x="102" y="157"/>
                  <a:pt x="115" y="154"/>
                </a:cubicBezTo>
                <a:cubicBezTo>
                  <a:pt x="127" y="151"/>
                  <a:pt x="135" y="139"/>
                  <a:pt x="133" y="127"/>
                </a:cubicBezTo>
                <a:cubicBezTo>
                  <a:pt x="130" y="114"/>
                  <a:pt x="118" y="106"/>
                  <a:pt x="105" y="10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latin charset="-122" panose="020b0503020204020204" pitchFamily="34" typeface="微软雅黑"/>
            </a:endParaRPr>
          </a:p>
        </p:txBody>
      </p:sp>
      <p:sp>
        <p:nvSpPr>
          <p:cNvPr id="15" name="TextBox 51"/>
          <p:cNvSpPr txBox="1"/>
          <p:nvPr/>
        </p:nvSpPr>
        <p:spPr>
          <a:xfrm>
            <a:off x="1413532" y="1775023"/>
            <a:ext cx="9364938" cy="6949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altLang="en-US" lang="zh-CN" smtClean="0" sz="1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优页PPT，做最用心的PPT，为创造价值而P。点击此出编辑文本内容，以表达您的项目详细资料，建议您在展示时采用微软雅黑字体。您也可以根据您的实际需求对文档之中的字体、图标、图片进行进一步修改美化，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6" name="Text Placeholder 1"/>
          <p:cNvSpPr txBox="1"/>
          <p:nvPr/>
        </p:nvSpPr>
        <p:spPr>
          <a:xfrm>
            <a:off x="2354515" y="3324153"/>
            <a:ext cx="2587569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17" name="Text Placeholder 2"/>
          <p:cNvSpPr txBox="1"/>
          <p:nvPr/>
        </p:nvSpPr>
        <p:spPr>
          <a:xfrm>
            <a:off x="2258231" y="3126219"/>
            <a:ext cx="2115422" cy="280830"/>
          </a:xfrm>
          <a:prstGeom prst="rect">
            <a:avLst/>
          </a:prstGeom>
          <a:noFill/>
        </p:spPr>
        <p:txBody>
          <a:bodyPr anchor="ctr" bIns="45720" lIns="91440" rIns="91440" rtlCol="0" tIns="45720" vert="horz">
            <a:noAutofit/>
          </a:bodyPr>
          <a:lstStyle>
            <a:defPPr>
              <a:defRPr lang="en-US"/>
            </a:defPPr>
            <a:lvl1pPr algn="ct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lvl="0"/>
            <a:r>
              <a:rPr altLang="en-US" b="1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18" name="Text Placeholder 1"/>
          <p:cNvSpPr txBox="1"/>
          <p:nvPr/>
        </p:nvSpPr>
        <p:spPr>
          <a:xfrm>
            <a:off x="2363038" y="4928418"/>
            <a:ext cx="2587569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20" name="Text Placeholder 2"/>
          <p:cNvSpPr txBox="1"/>
          <p:nvPr/>
        </p:nvSpPr>
        <p:spPr>
          <a:xfrm>
            <a:off x="2266754" y="4730484"/>
            <a:ext cx="2115422" cy="280830"/>
          </a:xfrm>
          <a:prstGeom prst="rect">
            <a:avLst/>
          </a:prstGeom>
          <a:noFill/>
        </p:spPr>
        <p:txBody>
          <a:bodyPr anchor="ctr" bIns="45720" lIns="91440" rIns="91440" rtlCol="0" tIns="45720" vert="horz">
            <a:noAutofit/>
          </a:bodyPr>
          <a:lstStyle>
            <a:defPPr>
              <a:defRPr lang="en-US"/>
            </a:defPPr>
            <a:lvl1pPr algn="ct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lvl="0"/>
            <a:r>
              <a:rPr altLang="en-US" b="1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21" name="Text Placeholder 1"/>
          <p:cNvSpPr txBox="1"/>
          <p:nvPr/>
        </p:nvSpPr>
        <p:spPr>
          <a:xfrm>
            <a:off x="8182377" y="3346104"/>
            <a:ext cx="2587569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22" name="Text Placeholder 2"/>
          <p:cNvSpPr txBox="1"/>
          <p:nvPr/>
        </p:nvSpPr>
        <p:spPr>
          <a:xfrm>
            <a:off x="8086093" y="3148170"/>
            <a:ext cx="2115422" cy="280830"/>
          </a:xfrm>
          <a:prstGeom prst="rect">
            <a:avLst/>
          </a:prstGeom>
          <a:noFill/>
        </p:spPr>
        <p:txBody>
          <a:bodyPr anchor="ctr" bIns="45720" lIns="91440" rIns="91440" rtlCol="0" tIns="45720" vert="horz">
            <a:noAutofit/>
          </a:bodyPr>
          <a:lstStyle>
            <a:defPPr>
              <a:defRPr lang="en-US"/>
            </a:defPPr>
            <a:lvl1pPr algn="ct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lvl="0"/>
            <a:r>
              <a:rPr altLang="en-US" b="1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23" name="Text Placeholder 1"/>
          <p:cNvSpPr txBox="1"/>
          <p:nvPr/>
        </p:nvSpPr>
        <p:spPr>
          <a:xfrm>
            <a:off x="8190900" y="4950369"/>
            <a:ext cx="2587569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24" name="Text Placeholder 2"/>
          <p:cNvSpPr txBox="1"/>
          <p:nvPr/>
        </p:nvSpPr>
        <p:spPr>
          <a:xfrm>
            <a:off x="8094616" y="4752435"/>
            <a:ext cx="2115422" cy="280830"/>
          </a:xfrm>
          <a:prstGeom prst="rect">
            <a:avLst/>
          </a:prstGeom>
          <a:noFill/>
        </p:spPr>
        <p:txBody>
          <a:bodyPr anchor="ctr" bIns="45720" lIns="91440" rIns="91440" rtlCol="0" tIns="45720" vert="horz">
            <a:noAutofit/>
          </a:bodyPr>
          <a:lstStyle>
            <a:defPPr>
              <a:defRPr lang="en-US"/>
            </a:defPPr>
            <a:lvl1pPr algn="ct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lvl="0"/>
            <a:r>
              <a:rPr altLang="en-US" b="1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40882" y="292345"/>
            <a:ext cx="2458352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200">
                <a:solidFill>
                  <a:srgbClr val="49819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</p:spTree>
    <p:extLst>
      <p:ext uri="{BB962C8B-B14F-4D97-AF65-F5344CB8AC3E}">
        <p14:creationId val="3326949321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0976" l="14178" r="19040" t="10"/>
          <a:stretch>
            <a:fillRect/>
          </a:stretch>
        </p:blipFill>
        <p:spPr>
          <a:xfrm>
            <a:off x="7991709" y="2448241"/>
            <a:ext cx="3401121" cy="2263536"/>
          </a:xfrm>
          <a:custGeom>
            <a:gdLst>
              <a:gd fmla="*/ 0 w 3401121" name="connsiteX0"/>
              <a:gd fmla="*/ 0 h 2263536" name="connsiteY0"/>
              <a:gd fmla="*/ 3401121 w 3401121" name="connsiteX1"/>
              <a:gd fmla="*/ 0 h 2263536" name="connsiteY1"/>
              <a:gd fmla="*/ 3401121 w 3401121" name="connsiteX2"/>
              <a:gd fmla="*/ 2263536 h 2263536" name="connsiteY2"/>
              <a:gd fmla="*/ 0 w 3401121" name="connsiteX3"/>
              <a:gd fmla="*/ 2263536 h 2263536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263536" w="3401121">
                <a:moveTo>
                  <a:pt x="0" y="0"/>
                </a:moveTo>
                <a:lnTo>
                  <a:pt x="3401121" y="0"/>
                </a:lnTo>
                <a:lnTo>
                  <a:pt x="3401121" y="2263536"/>
                </a:lnTo>
                <a:lnTo>
                  <a:pt x="0" y="2263536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9685" l="6208" r="21059" t="2918"/>
          <a:stretch>
            <a:fillRect/>
          </a:stretch>
        </p:blipFill>
        <p:spPr>
          <a:xfrm>
            <a:off x="4395439" y="2448243"/>
            <a:ext cx="3401121" cy="2262015"/>
          </a:xfrm>
          <a:custGeom>
            <a:gdLst>
              <a:gd fmla="*/ 0 w 3401121" name="connsiteX0"/>
              <a:gd fmla="*/ 0 h 2262015" name="connsiteY0"/>
              <a:gd fmla="*/ 3401121 w 3401121" name="connsiteX1"/>
              <a:gd fmla="*/ 0 h 2262015" name="connsiteY1"/>
              <a:gd fmla="*/ 3401121 w 3401121" name="connsiteX2"/>
              <a:gd fmla="*/ 2262015 h 2262015" name="connsiteY2"/>
              <a:gd fmla="*/ 0 w 3401121" name="connsiteX3"/>
              <a:gd fmla="*/ 2262015 h 226201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262015" w="3401121">
                <a:moveTo>
                  <a:pt x="0" y="0"/>
                </a:moveTo>
                <a:lnTo>
                  <a:pt x="3401121" y="0"/>
                </a:lnTo>
                <a:lnTo>
                  <a:pt x="3401121" y="2262015"/>
                </a:lnTo>
                <a:lnTo>
                  <a:pt x="0" y="2262015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29548" l="2227" r="36191" t="5111"/>
          <a:stretch>
            <a:fillRect/>
          </a:stretch>
        </p:blipFill>
        <p:spPr>
          <a:xfrm>
            <a:off x="799171" y="2447948"/>
            <a:ext cx="3401120" cy="2255463"/>
          </a:xfrm>
          <a:custGeom>
            <a:gdLst>
              <a:gd fmla="*/ 0 w 3401120" name="connsiteX0"/>
              <a:gd fmla="*/ 0 h 2255463" name="connsiteY0"/>
              <a:gd fmla="*/ 3401120 w 3401120" name="connsiteX1"/>
              <a:gd fmla="*/ 0 h 2255463" name="connsiteY1"/>
              <a:gd fmla="*/ 3401120 w 3401120" name="connsiteX2"/>
              <a:gd fmla="*/ 2255463 h 2255463" name="connsiteY2"/>
              <a:gd fmla="*/ 0 w 3401120" name="connsiteX3"/>
              <a:gd fmla="*/ 2255463 h 225546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255463" w="3401119">
                <a:moveTo>
                  <a:pt x="0" y="0"/>
                </a:moveTo>
                <a:lnTo>
                  <a:pt x="3401120" y="0"/>
                </a:lnTo>
                <a:lnTo>
                  <a:pt x="3401120" y="2255463"/>
                </a:lnTo>
                <a:lnTo>
                  <a:pt x="0" y="2255463"/>
                </a:lnTo>
                <a:close/>
              </a:path>
            </a:pathLst>
          </a:custGeom>
        </p:spPr>
      </p:pic>
      <p:sp>
        <p:nvSpPr>
          <p:cNvPr id="32" name="文本框 31"/>
          <p:cNvSpPr txBox="1"/>
          <p:nvPr/>
        </p:nvSpPr>
        <p:spPr>
          <a:xfrm>
            <a:off x="3843452" y="1191474"/>
            <a:ext cx="450509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16" name="矩形 27"/>
          <p:cNvSpPr>
            <a:spLocks noChangeArrowheads="1"/>
          </p:cNvSpPr>
          <p:nvPr/>
        </p:nvSpPr>
        <p:spPr bwMode="auto">
          <a:xfrm>
            <a:off x="1251956" y="1606972"/>
            <a:ext cx="8956675" cy="69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altLang="en-US" lang="zh-CN" smtClean="0" sz="1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优页PPT，做最用心的PPT，为创造价值而P。点击此出编辑文本内容，以表达您的项目详细资料，建议您在展示时采用微软雅黑字体。您也可以根据您的实际需求对文档之中的字体、图标、图片进行进一步修改美化，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763296" y="4947027"/>
            <a:ext cx="156410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18" name="Text Placeholder 1"/>
          <p:cNvSpPr txBox="1"/>
          <p:nvPr/>
        </p:nvSpPr>
        <p:spPr>
          <a:xfrm>
            <a:off x="1593855" y="5454858"/>
            <a:ext cx="1902986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313947" y="4947027"/>
            <a:ext cx="156410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20" name="Text Placeholder 1"/>
          <p:cNvSpPr txBox="1"/>
          <p:nvPr/>
        </p:nvSpPr>
        <p:spPr>
          <a:xfrm>
            <a:off x="5144506" y="5454858"/>
            <a:ext cx="1902986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9034039" y="4947027"/>
            <a:ext cx="156410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22" name="Text Placeholder 1"/>
          <p:cNvSpPr txBox="1"/>
          <p:nvPr/>
        </p:nvSpPr>
        <p:spPr>
          <a:xfrm>
            <a:off x="8864598" y="5454858"/>
            <a:ext cx="1902986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40882" y="292345"/>
            <a:ext cx="2458352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200">
                <a:solidFill>
                  <a:srgbClr val="49819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</p:spTree>
    <p:extLst>
      <p:ext uri="{BB962C8B-B14F-4D97-AF65-F5344CB8AC3E}">
        <p14:creationId val="317587139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Oval 3"/>
          <p:cNvSpPr/>
          <p:nvPr/>
        </p:nvSpPr>
        <p:spPr bwMode="auto">
          <a:xfrm>
            <a:off x="2510440" y="2074238"/>
            <a:ext cx="1776230" cy="1776230"/>
          </a:xfrm>
          <a:prstGeom prst="ellipse">
            <a:avLst/>
          </a:pr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rtlCol="0" tIns="60960" vert="horz" wrap="square">
            <a:prstTxWarp prst="textNoShape">
              <a:avLst/>
            </a:prstTxWarp>
          </a:bodyPr>
          <a:lstStyle/>
          <a:p>
            <a:pPr algn="ctr"/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3677158" y="1944128"/>
            <a:ext cx="870155" cy="870155"/>
          </a:xfrm>
          <a:prstGeom prst="ellipse">
            <a:avLst/>
          </a:pr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rtlCol="0" tIns="60960" vert="horz" wrap="square">
            <a:prstTxWarp prst="textNoShape">
              <a:avLst/>
            </a:prstTxWarp>
          </a:bodyPr>
          <a:lstStyle/>
          <a:p>
            <a:pPr algn="ctr"/>
            <a:endParaRPr lang="en-US" sz="2400">
              <a:latin charset="-122" panose="020b0503020204020204" pitchFamily="34"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70500" y="2059189"/>
            <a:ext cx="483471" cy="640035"/>
            <a:chOff x="4127500" y="2260600"/>
            <a:chExt cx="612776" cy="811213"/>
          </a:xfrm>
          <a:solidFill>
            <a:schemeClr val="bg1"/>
          </a:solidFill>
        </p:grpSpPr>
        <p:grpSp>
          <p:nvGrpSpPr>
            <p:cNvPr id="8" name="Group 7"/>
            <p:cNvGrpSpPr/>
            <p:nvPr/>
          </p:nvGrpSpPr>
          <p:grpSpPr>
            <a:xfrm>
              <a:off x="4127500" y="2260600"/>
              <a:ext cx="612776" cy="811213"/>
              <a:chOff x="4127500" y="2260600"/>
              <a:chExt cx="612776" cy="811213"/>
            </a:xfrm>
            <a:grpFill/>
          </p:grpSpPr>
          <p:sp>
            <p:nvSpPr>
              <p:cNvPr id="11" name="Freeform 19"/>
              <p:cNvSpPr/>
              <p:nvPr/>
            </p:nvSpPr>
            <p:spPr bwMode="auto">
              <a:xfrm>
                <a:off x="4267200" y="2260600"/>
                <a:ext cx="271463" cy="234950"/>
              </a:xfrm>
              <a:custGeom>
                <a:gdLst>
                  <a:gd fmla="*/ 98 w 196" name="T0"/>
                  <a:gd fmla="*/ 0 h 170" name="T1"/>
                  <a:gd fmla="*/ 170 w 196" name="T2"/>
                  <a:gd fmla="*/ 32 h 170" name="T3"/>
                  <a:gd fmla="*/ 180 w 196" name="T4"/>
                  <a:gd fmla="*/ 121 h 170" name="T5"/>
                  <a:gd fmla="*/ 165 w 196" name="T6"/>
                  <a:gd fmla="*/ 168 h 170" name="T7"/>
                  <a:gd fmla="*/ 157 w 196" name="T8"/>
                  <a:gd fmla="*/ 121 h 170" name="T9"/>
                  <a:gd fmla="*/ 142 w 196" name="T10"/>
                  <a:gd fmla="*/ 67 h 170" name="T11"/>
                  <a:gd fmla="*/ 97 w 196" name="T12"/>
                  <a:gd fmla="*/ 61 h 170" name="T13"/>
                  <a:gd fmla="*/ 41 w 196" name="T14"/>
                  <a:gd fmla="*/ 71 h 170" name="T15"/>
                  <a:gd fmla="*/ 30 w 196" name="T16"/>
                  <a:gd fmla="*/ 123 h 170" name="T17"/>
                  <a:gd fmla="*/ 26 w 196" name="T18"/>
                  <a:gd fmla="*/ 159 h 170" name="T19"/>
                  <a:gd fmla="*/ 18 w 196" name="T20"/>
                  <a:gd fmla="*/ 97 h 170" name="T21"/>
                  <a:gd fmla="*/ 98 w 196" name="T22"/>
                  <a:gd fmla="*/ 0 h 170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70" w="196">
                    <a:moveTo>
                      <a:pt x="98" y="0"/>
                    </a:moveTo>
                    <a:cubicBezTo>
                      <a:pt x="98" y="0"/>
                      <a:pt x="145" y="4"/>
                      <a:pt x="170" y="32"/>
                    </a:cubicBezTo>
                    <a:cubicBezTo>
                      <a:pt x="196" y="60"/>
                      <a:pt x="186" y="97"/>
                      <a:pt x="180" y="121"/>
                    </a:cubicBezTo>
                    <a:cubicBezTo>
                      <a:pt x="180" y="121"/>
                      <a:pt x="165" y="165"/>
                      <a:pt x="165" y="168"/>
                    </a:cubicBezTo>
                    <a:cubicBezTo>
                      <a:pt x="165" y="170"/>
                      <a:pt x="162" y="132"/>
                      <a:pt x="157" y="121"/>
                    </a:cubicBezTo>
                    <a:cubicBezTo>
                      <a:pt x="152" y="110"/>
                      <a:pt x="160" y="79"/>
                      <a:pt x="142" y="67"/>
                    </a:cubicBezTo>
                    <a:cubicBezTo>
                      <a:pt x="123" y="55"/>
                      <a:pt x="97" y="61"/>
                      <a:pt x="97" y="61"/>
                    </a:cubicBezTo>
                    <a:cubicBezTo>
                      <a:pt x="97" y="61"/>
                      <a:pt x="59" y="50"/>
                      <a:pt x="41" y="71"/>
                    </a:cubicBezTo>
                    <a:cubicBezTo>
                      <a:pt x="23" y="91"/>
                      <a:pt x="33" y="107"/>
                      <a:pt x="30" y="123"/>
                    </a:cubicBezTo>
                    <a:cubicBezTo>
                      <a:pt x="28" y="139"/>
                      <a:pt x="26" y="159"/>
                      <a:pt x="26" y="159"/>
                    </a:cubicBezTo>
                    <a:cubicBezTo>
                      <a:pt x="26" y="159"/>
                      <a:pt x="19" y="115"/>
                      <a:pt x="18" y="97"/>
                    </a:cubicBezTo>
                    <a:cubicBezTo>
                      <a:pt x="16" y="80"/>
                      <a:pt x="0" y="18"/>
                      <a:pt x="9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>
                  <a:latin charset="-122" panose="020b0503020204020204" pitchFamily="34" typeface="微软雅黑"/>
                </a:endParaRPr>
              </a:p>
            </p:txBody>
          </p:sp>
          <p:sp>
            <p:nvSpPr>
              <p:cNvPr id="12" name="Freeform 20"/>
              <p:cNvSpPr/>
              <p:nvPr/>
            </p:nvSpPr>
            <p:spPr bwMode="auto">
              <a:xfrm>
                <a:off x="4127500" y="2557463"/>
                <a:ext cx="612776" cy="514350"/>
              </a:xfrm>
              <a:custGeom>
                <a:gdLst>
                  <a:gd fmla="*/ 152 w 442" name="T0"/>
                  <a:gd fmla="*/ 10 h 371" name="T1"/>
                  <a:gd fmla="*/ 158 w 442" name="T2"/>
                  <a:gd fmla="*/ 40 h 371" name="T3"/>
                  <a:gd fmla="*/ 200 w 442" name="T4"/>
                  <a:gd fmla="*/ 72 h 371" name="T5"/>
                  <a:gd fmla="*/ 258 w 442" name="T6"/>
                  <a:gd fmla="*/ 14 h 371" name="T7"/>
                  <a:gd fmla="*/ 257 w 442" name="T8"/>
                  <a:gd fmla="*/ 0 h 371" name="T9"/>
                  <a:gd fmla="*/ 277 w 442" name="T10"/>
                  <a:gd fmla="*/ 19 h 371" name="T11"/>
                  <a:gd fmla="*/ 278 w 442" name="T12"/>
                  <a:gd fmla="*/ 28 h 371" name="T13"/>
                  <a:gd fmla="*/ 374 w 442" name="T14"/>
                  <a:gd fmla="*/ 56 h 371" name="T15"/>
                  <a:gd fmla="*/ 429 w 442" name="T16"/>
                  <a:gd fmla="*/ 197 h 371" name="T17"/>
                  <a:gd fmla="*/ 420 w 442" name="T18"/>
                  <a:gd fmla="*/ 336 h 371" name="T19"/>
                  <a:gd fmla="*/ 360 w 442" name="T20"/>
                  <a:gd fmla="*/ 356 h 371" name="T21"/>
                  <a:gd fmla="*/ 325 w 442" name="T22"/>
                  <a:gd fmla="*/ 352 h 371" name="T23"/>
                  <a:gd fmla="*/ 324 w 442" name="T24"/>
                  <a:gd fmla="*/ 309 h 371" name="T25"/>
                  <a:gd fmla="*/ 316 w 442" name="T26"/>
                  <a:gd fmla="*/ 252 h 371" name="T27"/>
                  <a:gd fmla="*/ 334 w 442" name="T28"/>
                  <a:gd fmla="*/ 248 h 371" name="T29"/>
                  <a:gd fmla="*/ 311 w 442" name="T30"/>
                  <a:gd fmla="*/ 226 h 371" name="T31"/>
                  <a:gd fmla="*/ 269 w 442" name="T32"/>
                  <a:gd fmla="*/ 248 h 371" name="T33"/>
                  <a:gd fmla="*/ 208 w 442" name="T34"/>
                  <a:gd fmla="*/ 237 h 371" name="T35"/>
                  <a:gd fmla="*/ 206 w 442" name="T36"/>
                  <a:gd fmla="*/ 117 h 371" name="T37"/>
                  <a:gd fmla="*/ 202 w 442" name="T38"/>
                  <a:gd fmla="*/ 105 h 371" name="T39"/>
                  <a:gd fmla="*/ 211 w 442" name="T40"/>
                  <a:gd fmla="*/ 89 h 371" name="T41"/>
                  <a:gd fmla="*/ 234 w 442" name="T42"/>
                  <a:gd fmla="*/ 73 h 371" name="T43"/>
                  <a:gd fmla="*/ 227 w 442" name="T44"/>
                  <a:gd fmla="*/ 64 h 371" name="T45"/>
                  <a:gd fmla="*/ 204 w 442" name="T46"/>
                  <a:gd fmla="*/ 81 h 371" name="T47"/>
                  <a:gd fmla="*/ 196 w 442" name="T48"/>
                  <a:gd fmla="*/ 81 h 371" name="T49"/>
                  <a:gd fmla="*/ 176 w 442" name="T50"/>
                  <a:gd fmla="*/ 68 h 371" name="T51"/>
                  <a:gd fmla="*/ 166 w 442" name="T52"/>
                  <a:gd fmla="*/ 79 h 371" name="T53"/>
                  <a:gd fmla="*/ 187 w 442" name="T54"/>
                  <a:gd fmla="*/ 91 h 371" name="T55"/>
                  <a:gd fmla="*/ 184 w 442" name="T56"/>
                  <a:gd fmla="*/ 101 h 371" name="T57"/>
                  <a:gd fmla="*/ 174 w 442" name="T58"/>
                  <a:gd fmla="*/ 117 h 371" name="T59"/>
                  <a:gd fmla="*/ 165 w 442" name="T60"/>
                  <a:gd fmla="*/ 226 h 371" name="T61"/>
                  <a:gd fmla="*/ 118 w 442" name="T62"/>
                  <a:gd fmla="*/ 227 h 371" name="T63"/>
                  <a:gd fmla="*/ 89 w 442" name="T64"/>
                  <a:gd fmla="*/ 267 h 371" name="T65"/>
                  <a:gd fmla="*/ 102 w 442" name="T66"/>
                  <a:gd fmla="*/ 275 h 371" name="T67"/>
                  <a:gd fmla="*/ 98 w 442" name="T68"/>
                  <a:gd fmla="*/ 364 h 371" name="T69"/>
                  <a:gd fmla="*/ 53 w 442" name="T70"/>
                  <a:gd fmla="*/ 367 h 371" name="T71"/>
                  <a:gd fmla="*/ 4 w 442" name="T72"/>
                  <a:gd fmla="*/ 310 h 371" name="T73"/>
                  <a:gd fmla="*/ 6 w 442" name="T74"/>
                  <a:gd fmla="*/ 180 h 371" name="T75"/>
                  <a:gd fmla="*/ 46 w 442" name="T76"/>
                  <a:gd fmla="*/ 77 h 371" name="T77"/>
                  <a:gd fmla="*/ 125 w 442" name="T78"/>
                  <a:gd fmla="*/ 46 h 371" name="T79"/>
                  <a:gd fmla="*/ 152 w 442" name="T80"/>
                  <a:gd fmla="*/ 10 h 371" name="T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b="b" l="0" r="r" t="0"/>
                <a:pathLst>
                  <a:path h="371" w="442">
                    <a:moveTo>
                      <a:pt x="152" y="10"/>
                    </a:moveTo>
                    <a:cubicBezTo>
                      <a:pt x="152" y="10"/>
                      <a:pt x="149" y="27"/>
                      <a:pt x="158" y="40"/>
                    </a:cubicBezTo>
                    <a:cubicBezTo>
                      <a:pt x="168" y="53"/>
                      <a:pt x="193" y="75"/>
                      <a:pt x="200" y="72"/>
                    </a:cubicBezTo>
                    <a:cubicBezTo>
                      <a:pt x="207" y="70"/>
                      <a:pt x="255" y="26"/>
                      <a:pt x="258" y="14"/>
                    </a:cubicBezTo>
                    <a:cubicBezTo>
                      <a:pt x="261" y="2"/>
                      <a:pt x="257" y="0"/>
                      <a:pt x="257" y="0"/>
                    </a:cubicBezTo>
                    <a:cubicBezTo>
                      <a:pt x="257" y="0"/>
                      <a:pt x="276" y="15"/>
                      <a:pt x="277" y="19"/>
                    </a:cubicBezTo>
                    <a:cubicBezTo>
                      <a:pt x="278" y="24"/>
                      <a:pt x="278" y="28"/>
                      <a:pt x="278" y="28"/>
                    </a:cubicBezTo>
                    <a:cubicBezTo>
                      <a:pt x="278" y="28"/>
                      <a:pt x="346" y="34"/>
                      <a:pt x="374" y="56"/>
                    </a:cubicBezTo>
                    <a:cubicBezTo>
                      <a:pt x="402" y="78"/>
                      <a:pt x="421" y="146"/>
                      <a:pt x="429" y="197"/>
                    </a:cubicBezTo>
                    <a:cubicBezTo>
                      <a:pt x="437" y="247"/>
                      <a:pt x="442" y="316"/>
                      <a:pt x="420" y="336"/>
                    </a:cubicBezTo>
                    <a:cubicBezTo>
                      <a:pt x="398" y="356"/>
                      <a:pt x="360" y="356"/>
                      <a:pt x="360" y="356"/>
                    </a:cubicBezTo>
                    <a:cubicBezTo>
                      <a:pt x="360" y="356"/>
                      <a:pt x="328" y="360"/>
                      <a:pt x="325" y="352"/>
                    </a:cubicBezTo>
                    <a:cubicBezTo>
                      <a:pt x="323" y="344"/>
                      <a:pt x="331" y="328"/>
                      <a:pt x="324" y="309"/>
                    </a:cubicBezTo>
                    <a:cubicBezTo>
                      <a:pt x="317" y="291"/>
                      <a:pt x="310" y="263"/>
                      <a:pt x="316" y="252"/>
                    </a:cubicBezTo>
                    <a:cubicBezTo>
                      <a:pt x="334" y="248"/>
                      <a:pt x="334" y="248"/>
                      <a:pt x="334" y="248"/>
                    </a:cubicBezTo>
                    <a:cubicBezTo>
                      <a:pt x="334" y="248"/>
                      <a:pt x="328" y="225"/>
                      <a:pt x="311" y="226"/>
                    </a:cubicBezTo>
                    <a:cubicBezTo>
                      <a:pt x="294" y="227"/>
                      <a:pt x="290" y="248"/>
                      <a:pt x="269" y="248"/>
                    </a:cubicBezTo>
                    <a:cubicBezTo>
                      <a:pt x="249" y="248"/>
                      <a:pt x="208" y="237"/>
                      <a:pt x="208" y="237"/>
                    </a:cubicBezTo>
                    <a:cubicBezTo>
                      <a:pt x="206" y="117"/>
                      <a:pt x="206" y="117"/>
                      <a:pt x="206" y="117"/>
                    </a:cubicBezTo>
                    <a:cubicBezTo>
                      <a:pt x="202" y="105"/>
                      <a:pt x="202" y="105"/>
                      <a:pt x="202" y="105"/>
                    </a:cubicBezTo>
                    <a:cubicBezTo>
                      <a:pt x="211" y="89"/>
                      <a:pt x="211" y="89"/>
                      <a:pt x="211" y="89"/>
                    </a:cubicBezTo>
                    <a:cubicBezTo>
                      <a:pt x="234" y="73"/>
                      <a:pt x="234" y="73"/>
                      <a:pt x="234" y="73"/>
                    </a:cubicBezTo>
                    <a:cubicBezTo>
                      <a:pt x="227" y="64"/>
                      <a:pt x="227" y="64"/>
                      <a:pt x="227" y="64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196" y="81"/>
                      <a:pt x="196" y="81"/>
                      <a:pt x="196" y="81"/>
                    </a:cubicBezTo>
                    <a:cubicBezTo>
                      <a:pt x="176" y="68"/>
                      <a:pt x="176" y="68"/>
                      <a:pt x="176" y="68"/>
                    </a:cubicBezTo>
                    <a:cubicBezTo>
                      <a:pt x="166" y="79"/>
                      <a:pt x="166" y="79"/>
                      <a:pt x="166" y="79"/>
                    </a:cubicBezTo>
                    <a:cubicBezTo>
                      <a:pt x="187" y="91"/>
                      <a:pt x="187" y="91"/>
                      <a:pt x="187" y="91"/>
                    </a:cubicBezTo>
                    <a:cubicBezTo>
                      <a:pt x="184" y="101"/>
                      <a:pt x="184" y="101"/>
                      <a:pt x="184" y="101"/>
                    </a:cubicBezTo>
                    <a:cubicBezTo>
                      <a:pt x="174" y="117"/>
                      <a:pt x="174" y="117"/>
                      <a:pt x="174" y="117"/>
                    </a:cubicBezTo>
                    <a:cubicBezTo>
                      <a:pt x="165" y="226"/>
                      <a:pt x="165" y="226"/>
                      <a:pt x="165" y="226"/>
                    </a:cubicBezTo>
                    <a:cubicBezTo>
                      <a:pt x="165" y="226"/>
                      <a:pt x="136" y="221"/>
                      <a:pt x="118" y="227"/>
                    </a:cubicBezTo>
                    <a:cubicBezTo>
                      <a:pt x="100" y="234"/>
                      <a:pt x="88" y="254"/>
                      <a:pt x="89" y="267"/>
                    </a:cubicBezTo>
                    <a:cubicBezTo>
                      <a:pt x="89" y="267"/>
                      <a:pt x="88" y="276"/>
                      <a:pt x="102" y="275"/>
                    </a:cubicBezTo>
                    <a:cubicBezTo>
                      <a:pt x="102" y="275"/>
                      <a:pt x="98" y="362"/>
                      <a:pt x="98" y="364"/>
                    </a:cubicBezTo>
                    <a:cubicBezTo>
                      <a:pt x="98" y="366"/>
                      <a:pt x="76" y="371"/>
                      <a:pt x="53" y="367"/>
                    </a:cubicBezTo>
                    <a:cubicBezTo>
                      <a:pt x="31" y="364"/>
                      <a:pt x="9" y="335"/>
                      <a:pt x="4" y="310"/>
                    </a:cubicBezTo>
                    <a:cubicBezTo>
                      <a:pt x="0" y="284"/>
                      <a:pt x="2" y="210"/>
                      <a:pt x="6" y="180"/>
                    </a:cubicBezTo>
                    <a:cubicBezTo>
                      <a:pt x="11" y="150"/>
                      <a:pt x="17" y="88"/>
                      <a:pt x="46" y="77"/>
                    </a:cubicBezTo>
                    <a:cubicBezTo>
                      <a:pt x="74" y="66"/>
                      <a:pt x="114" y="56"/>
                      <a:pt x="125" y="46"/>
                    </a:cubicBezTo>
                    <a:cubicBezTo>
                      <a:pt x="135" y="35"/>
                      <a:pt x="148" y="11"/>
                      <a:pt x="15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>
                  <a:latin charset="-122" panose="020b0503020204020204" pitchFamily="34" typeface="微软雅黑"/>
                </a:endParaRPr>
              </a:p>
            </p:txBody>
          </p:sp>
        </p:grpSp>
        <p:sp>
          <p:nvSpPr>
            <p:cNvPr id="9" name="Freeform 21"/>
            <p:cNvSpPr/>
            <p:nvPr/>
          </p:nvSpPr>
          <p:spPr bwMode="auto">
            <a:xfrm>
              <a:off x="4267200" y="2928938"/>
              <a:ext cx="368300" cy="120650"/>
            </a:xfrm>
            <a:custGeom>
              <a:gdLst>
                <a:gd fmla="*/ 230 w 266" name="T0"/>
                <a:gd fmla="*/ 79 h 87" name="T1"/>
                <a:gd fmla="*/ 151 w 266" name="T2"/>
                <a:gd fmla="*/ 49 h 87" name="T3"/>
                <a:gd fmla="*/ 82 w 266" name="T4"/>
                <a:gd fmla="*/ 17 h 87" name="T5"/>
                <a:gd fmla="*/ 1 w 266" name="T6"/>
                <a:gd fmla="*/ 7 h 87" name="T7"/>
                <a:gd fmla="*/ 0 w 266" name="T8"/>
                <a:gd fmla="*/ 10 h 87" name="T9"/>
                <a:gd fmla="*/ 81 w 266" name="T10"/>
                <a:gd fmla="*/ 22 h 87" name="T11"/>
                <a:gd fmla="*/ 230 w 266" name="T12"/>
                <a:gd fmla="*/ 84 h 87" name="T13"/>
                <a:gd fmla="*/ 230 w 266" name="T14"/>
                <a:gd fmla="*/ 79 h 8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7" w="266">
                  <a:moveTo>
                    <a:pt x="230" y="79"/>
                  </a:moveTo>
                  <a:cubicBezTo>
                    <a:pt x="230" y="79"/>
                    <a:pt x="182" y="65"/>
                    <a:pt x="151" y="49"/>
                  </a:cubicBezTo>
                  <a:cubicBezTo>
                    <a:pt x="120" y="33"/>
                    <a:pt x="87" y="17"/>
                    <a:pt x="82" y="17"/>
                  </a:cubicBezTo>
                  <a:cubicBezTo>
                    <a:pt x="77" y="17"/>
                    <a:pt x="25" y="0"/>
                    <a:pt x="1" y="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42" y="5"/>
                    <a:pt x="81" y="22"/>
                  </a:cubicBezTo>
                  <a:cubicBezTo>
                    <a:pt x="121" y="40"/>
                    <a:pt x="195" y="87"/>
                    <a:pt x="230" y="84"/>
                  </a:cubicBezTo>
                  <a:cubicBezTo>
                    <a:pt x="266" y="81"/>
                    <a:pt x="230" y="79"/>
                    <a:pt x="23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2400">
                <a:latin charset="-122" panose="020b0503020204020204" pitchFamily="34" typeface="微软雅黑"/>
              </a:endParaRPr>
            </a:p>
          </p:txBody>
        </p:sp>
        <p:sp>
          <p:nvSpPr>
            <p:cNvPr id="10" name="Freeform 23"/>
            <p:cNvSpPr/>
            <p:nvPr/>
          </p:nvSpPr>
          <p:spPr bwMode="auto">
            <a:xfrm>
              <a:off x="4251325" y="3009900"/>
              <a:ext cx="244475" cy="55563"/>
            </a:xfrm>
            <a:custGeom>
              <a:gdLst>
                <a:gd fmla="*/ 5 w 177" name="T0"/>
                <a:gd fmla="*/ 32 h 40" name="T1"/>
                <a:gd fmla="*/ 107 w 177" name="T2"/>
                <a:gd fmla="*/ 22 h 40" name="T3"/>
                <a:gd fmla="*/ 169 w 177" name="T4"/>
                <a:gd fmla="*/ 0 h 40" name="T5"/>
                <a:gd fmla="*/ 177 w 177" name="T6"/>
                <a:gd fmla="*/ 3 h 40" name="T7"/>
                <a:gd fmla="*/ 103 w 177" name="T8"/>
                <a:gd fmla="*/ 29 h 40" name="T9"/>
                <a:gd fmla="*/ 0 w 177" name="T10"/>
                <a:gd fmla="*/ 40 h 40" name="T11"/>
                <a:gd fmla="*/ 5 w 177" name="T12"/>
                <a:gd fmla="*/ 32 h 4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0" w="177">
                  <a:moveTo>
                    <a:pt x="5" y="32"/>
                  </a:moveTo>
                  <a:cubicBezTo>
                    <a:pt x="5" y="32"/>
                    <a:pt x="61" y="33"/>
                    <a:pt x="107" y="22"/>
                  </a:cubicBezTo>
                  <a:cubicBezTo>
                    <a:pt x="154" y="10"/>
                    <a:pt x="169" y="0"/>
                    <a:pt x="169" y="0"/>
                  </a:cubicBezTo>
                  <a:cubicBezTo>
                    <a:pt x="177" y="3"/>
                    <a:pt x="177" y="3"/>
                    <a:pt x="177" y="3"/>
                  </a:cubicBezTo>
                  <a:cubicBezTo>
                    <a:pt x="177" y="3"/>
                    <a:pt x="142" y="22"/>
                    <a:pt x="103" y="29"/>
                  </a:cubicBezTo>
                  <a:cubicBezTo>
                    <a:pt x="64" y="36"/>
                    <a:pt x="0" y="40"/>
                    <a:pt x="0" y="40"/>
                  </a:cubicBezTo>
                  <a:lnTo>
                    <a:pt x="5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2400">
                <a:latin charset="-122" panose="020b0503020204020204" pitchFamily="34" typeface="微软雅黑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002649" y="2538420"/>
            <a:ext cx="965517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lang="en-US" sz="3200">
                <a:solidFill>
                  <a:schemeClr val="bg1"/>
                </a:solidFill>
                <a:latin charset="-122" panose="020b0503020204020204" pitchFamily="34" typeface="微软雅黑"/>
              </a:rPr>
              <a:t>15K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02319" y="3092798"/>
            <a:ext cx="7924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关键词</a:t>
            </a:r>
          </a:p>
        </p:txBody>
      </p:sp>
      <p:sp>
        <p:nvSpPr>
          <p:cNvPr id="61" name="Oval 60"/>
          <p:cNvSpPr/>
          <p:nvPr/>
        </p:nvSpPr>
        <p:spPr bwMode="auto">
          <a:xfrm flipH="1">
            <a:off x="7905329" y="2074238"/>
            <a:ext cx="1776230" cy="1776230"/>
          </a:xfrm>
          <a:prstGeom prst="ellipse">
            <a:avLst/>
          </a:prstGeom>
          <a:solidFill>
            <a:srgbClr val="498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400">
              <a:solidFill>
                <a:schemeClr val="lt1"/>
              </a:solidFill>
              <a:latin charset="-122" panose="020b0503020204020204" pitchFamily="34" typeface="微软雅黑"/>
            </a:endParaRPr>
          </a:p>
        </p:txBody>
      </p:sp>
      <p:sp>
        <p:nvSpPr>
          <p:cNvPr id="66" name="Oval 65"/>
          <p:cNvSpPr/>
          <p:nvPr/>
        </p:nvSpPr>
        <p:spPr bwMode="auto">
          <a:xfrm flipH="1">
            <a:off x="7644686" y="1944128"/>
            <a:ext cx="870155" cy="870155"/>
          </a:xfrm>
          <a:prstGeom prst="ellipse">
            <a:avLst/>
          </a:prstGeom>
          <a:solidFill>
            <a:srgbClr val="498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400">
              <a:solidFill>
                <a:schemeClr val="lt1"/>
              </a:solidFill>
              <a:latin charset="-122" panose="020b0503020204020204" pitchFamily="34" typeface="微软雅黑"/>
            </a:endParaRPr>
          </a:p>
        </p:txBody>
      </p:sp>
      <p:sp>
        <p:nvSpPr>
          <p:cNvPr id="68" name="Freeform 22"/>
          <p:cNvSpPr/>
          <p:nvPr/>
        </p:nvSpPr>
        <p:spPr bwMode="auto">
          <a:xfrm>
            <a:off x="8124853" y="2558942"/>
            <a:ext cx="68889" cy="17535"/>
          </a:xfrm>
          <a:custGeom>
            <a:gdLst>
              <a:gd fmla="*/ 61 w 63" name="T0"/>
              <a:gd fmla="*/ 9 h 16" name="T1"/>
              <a:gd fmla="*/ 2 w 63" name="T2"/>
              <a:gd fmla="*/ 0 h 16" name="T3"/>
              <a:gd fmla="*/ 0 w 63" name="T4"/>
              <a:gd fmla="*/ 5 h 16" name="T5"/>
              <a:gd fmla="*/ 63 w 63" name="T6"/>
              <a:gd fmla="*/ 16 h 16" name="T7"/>
              <a:gd fmla="*/ 61 w 63" name="T8"/>
              <a:gd fmla="*/ 9 h 1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" w="62">
                <a:moveTo>
                  <a:pt x="61" y="9"/>
                </a:moveTo>
                <a:cubicBezTo>
                  <a:pt x="61" y="9"/>
                  <a:pt x="19" y="4"/>
                  <a:pt x="2" y="0"/>
                </a:cubicBezTo>
                <a:cubicBezTo>
                  <a:pt x="0" y="5"/>
                  <a:pt x="0" y="5"/>
                  <a:pt x="0" y="5"/>
                </a:cubicBezTo>
                <a:cubicBezTo>
                  <a:pt x="63" y="16"/>
                  <a:pt x="63" y="16"/>
                  <a:pt x="63" y="16"/>
                </a:cubicBezTo>
                <a:cubicBezTo>
                  <a:pt x="63" y="16"/>
                  <a:pt x="59" y="9"/>
                  <a:pt x="6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7838027" y="2059189"/>
            <a:ext cx="483472" cy="640035"/>
            <a:chOff x="4127500" y="2260600"/>
            <a:chExt cx="612776" cy="811213"/>
          </a:xfrm>
          <a:solidFill>
            <a:schemeClr val="bg1"/>
          </a:solidFill>
        </p:grpSpPr>
        <p:grpSp>
          <p:nvGrpSpPr>
            <p:cNvPr id="70" name="Group 69"/>
            <p:cNvGrpSpPr/>
            <p:nvPr/>
          </p:nvGrpSpPr>
          <p:grpSpPr>
            <a:xfrm>
              <a:off x="4127500" y="2260600"/>
              <a:ext cx="612776" cy="811213"/>
              <a:chOff x="4127500" y="2260600"/>
              <a:chExt cx="612776" cy="811213"/>
            </a:xfrm>
            <a:grpFill/>
          </p:grpSpPr>
          <p:sp>
            <p:nvSpPr>
              <p:cNvPr id="73" name="Freeform 19"/>
              <p:cNvSpPr/>
              <p:nvPr/>
            </p:nvSpPr>
            <p:spPr bwMode="auto">
              <a:xfrm>
                <a:off x="4267200" y="2260600"/>
                <a:ext cx="271463" cy="234950"/>
              </a:xfrm>
              <a:custGeom>
                <a:gdLst>
                  <a:gd fmla="*/ 98 w 196" name="T0"/>
                  <a:gd fmla="*/ 0 h 170" name="T1"/>
                  <a:gd fmla="*/ 170 w 196" name="T2"/>
                  <a:gd fmla="*/ 32 h 170" name="T3"/>
                  <a:gd fmla="*/ 180 w 196" name="T4"/>
                  <a:gd fmla="*/ 121 h 170" name="T5"/>
                  <a:gd fmla="*/ 165 w 196" name="T6"/>
                  <a:gd fmla="*/ 168 h 170" name="T7"/>
                  <a:gd fmla="*/ 157 w 196" name="T8"/>
                  <a:gd fmla="*/ 121 h 170" name="T9"/>
                  <a:gd fmla="*/ 142 w 196" name="T10"/>
                  <a:gd fmla="*/ 67 h 170" name="T11"/>
                  <a:gd fmla="*/ 97 w 196" name="T12"/>
                  <a:gd fmla="*/ 61 h 170" name="T13"/>
                  <a:gd fmla="*/ 41 w 196" name="T14"/>
                  <a:gd fmla="*/ 71 h 170" name="T15"/>
                  <a:gd fmla="*/ 30 w 196" name="T16"/>
                  <a:gd fmla="*/ 123 h 170" name="T17"/>
                  <a:gd fmla="*/ 26 w 196" name="T18"/>
                  <a:gd fmla="*/ 159 h 170" name="T19"/>
                  <a:gd fmla="*/ 18 w 196" name="T20"/>
                  <a:gd fmla="*/ 97 h 170" name="T21"/>
                  <a:gd fmla="*/ 98 w 196" name="T22"/>
                  <a:gd fmla="*/ 0 h 170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70" w="196">
                    <a:moveTo>
                      <a:pt x="98" y="0"/>
                    </a:moveTo>
                    <a:cubicBezTo>
                      <a:pt x="98" y="0"/>
                      <a:pt x="145" y="4"/>
                      <a:pt x="170" y="32"/>
                    </a:cubicBezTo>
                    <a:cubicBezTo>
                      <a:pt x="196" y="60"/>
                      <a:pt x="186" y="97"/>
                      <a:pt x="180" y="121"/>
                    </a:cubicBezTo>
                    <a:cubicBezTo>
                      <a:pt x="180" y="121"/>
                      <a:pt x="165" y="165"/>
                      <a:pt x="165" y="168"/>
                    </a:cubicBezTo>
                    <a:cubicBezTo>
                      <a:pt x="165" y="170"/>
                      <a:pt x="162" y="132"/>
                      <a:pt x="157" y="121"/>
                    </a:cubicBezTo>
                    <a:cubicBezTo>
                      <a:pt x="152" y="110"/>
                      <a:pt x="160" y="79"/>
                      <a:pt x="142" y="67"/>
                    </a:cubicBezTo>
                    <a:cubicBezTo>
                      <a:pt x="123" y="55"/>
                      <a:pt x="97" y="61"/>
                      <a:pt x="97" y="61"/>
                    </a:cubicBezTo>
                    <a:cubicBezTo>
                      <a:pt x="97" y="61"/>
                      <a:pt x="59" y="50"/>
                      <a:pt x="41" y="71"/>
                    </a:cubicBezTo>
                    <a:cubicBezTo>
                      <a:pt x="23" y="91"/>
                      <a:pt x="33" y="107"/>
                      <a:pt x="30" y="123"/>
                    </a:cubicBezTo>
                    <a:cubicBezTo>
                      <a:pt x="28" y="139"/>
                      <a:pt x="26" y="159"/>
                      <a:pt x="26" y="159"/>
                    </a:cubicBezTo>
                    <a:cubicBezTo>
                      <a:pt x="26" y="159"/>
                      <a:pt x="19" y="115"/>
                      <a:pt x="18" y="97"/>
                    </a:cubicBezTo>
                    <a:cubicBezTo>
                      <a:pt x="16" y="80"/>
                      <a:pt x="0" y="18"/>
                      <a:pt x="9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>
                  <a:latin charset="-122" panose="020b0503020204020204" pitchFamily="34" typeface="微软雅黑"/>
                </a:endParaRPr>
              </a:p>
            </p:txBody>
          </p:sp>
          <p:sp>
            <p:nvSpPr>
              <p:cNvPr id="74" name="Freeform 20"/>
              <p:cNvSpPr/>
              <p:nvPr/>
            </p:nvSpPr>
            <p:spPr bwMode="auto">
              <a:xfrm>
                <a:off x="4127500" y="2557463"/>
                <a:ext cx="612776" cy="514350"/>
              </a:xfrm>
              <a:custGeom>
                <a:gdLst>
                  <a:gd fmla="*/ 152 w 442" name="T0"/>
                  <a:gd fmla="*/ 10 h 371" name="T1"/>
                  <a:gd fmla="*/ 158 w 442" name="T2"/>
                  <a:gd fmla="*/ 40 h 371" name="T3"/>
                  <a:gd fmla="*/ 200 w 442" name="T4"/>
                  <a:gd fmla="*/ 72 h 371" name="T5"/>
                  <a:gd fmla="*/ 258 w 442" name="T6"/>
                  <a:gd fmla="*/ 14 h 371" name="T7"/>
                  <a:gd fmla="*/ 257 w 442" name="T8"/>
                  <a:gd fmla="*/ 0 h 371" name="T9"/>
                  <a:gd fmla="*/ 277 w 442" name="T10"/>
                  <a:gd fmla="*/ 19 h 371" name="T11"/>
                  <a:gd fmla="*/ 278 w 442" name="T12"/>
                  <a:gd fmla="*/ 28 h 371" name="T13"/>
                  <a:gd fmla="*/ 374 w 442" name="T14"/>
                  <a:gd fmla="*/ 56 h 371" name="T15"/>
                  <a:gd fmla="*/ 429 w 442" name="T16"/>
                  <a:gd fmla="*/ 197 h 371" name="T17"/>
                  <a:gd fmla="*/ 420 w 442" name="T18"/>
                  <a:gd fmla="*/ 336 h 371" name="T19"/>
                  <a:gd fmla="*/ 360 w 442" name="T20"/>
                  <a:gd fmla="*/ 356 h 371" name="T21"/>
                  <a:gd fmla="*/ 325 w 442" name="T22"/>
                  <a:gd fmla="*/ 352 h 371" name="T23"/>
                  <a:gd fmla="*/ 324 w 442" name="T24"/>
                  <a:gd fmla="*/ 309 h 371" name="T25"/>
                  <a:gd fmla="*/ 316 w 442" name="T26"/>
                  <a:gd fmla="*/ 252 h 371" name="T27"/>
                  <a:gd fmla="*/ 334 w 442" name="T28"/>
                  <a:gd fmla="*/ 248 h 371" name="T29"/>
                  <a:gd fmla="*/ 311 w 442" name="T30"/>
                  <a:gd fmla="*/ 226 h 371" name="T31"/>
                  <a:gd fmla="*/ 269 w 442" name="T32"/>
                  <a:gd fmla="*/ 248 h 371" name="T33"/>
                  <a:gd fmla="*/ 208 w 442" name="T34"/>
                  <a:gd fmla="*/ 237 h 371" name="T35"/>
                  <a:gd fmla="*/ 206 w 442" name="T36"/>
                  <a:gd fmla="*/ 117 h 371" name="T37"/>
                  <a:gd fmla="*/ 202 w 442" name="T38"/>
                  <a:gd fmla="*/ 105 h 371" name="T39"/>
                  <a:gd fmla="*/ 211 w 442" name="T40"/>
                  <a:gd fmla="*/ 89 h 371" name="T41"/>
                  <a:gd fmla="*/ 234 w 442" name="T42"/>
                  <a:gd fmla="*/ 73 h 371" name="T43"/>
                  <a:gd fmla="*/ 227 w 442" name="T44"/>
                  <a:gd fmla="*/ 64 h 371" name="T45"/>
                  <a:gd fmla="*/ 204 w 442" name="T46"/>
                  <a:gd fmla="*/ 81 h 371" name="T47"/>
                  <a:gd fmla="*/ 196 w 442" name="T48"/>
                  <a:gd fmla="*/ 81 h 371" name="T49"/>
                  <a:gd fmla="*/ 176 w 442" name="T50"/>
                  <a:gd fmla="*/ 68 h 371" name="T51"/>
                  <a:gd fmla="*/ 166 w 442" name="T52"/>
                  <a:gd fmla="*/ 79 h 371" name="T53"/>
                  <a:gd fmla="*/ 187 w 442" name="T54"/>
                  <a:gd fmla="*/ 91 h 371" name="T55"/>
                  <a:gd fmla="*/ 184 w 442" name="T56"/>
                  <a:gd fmla="*/ 101 h 371" name="T57"/>
                  <a:gd fmla="*/ 174 w 442" name="T58"/>
                  <a:gd fmla="*/ 117 h 371" name="T59"/>
                  <a:gd fmla="*/ 165 w 442" name="T60"/>
                  <a:gd fmla="*/ 226 h 371" name="T61"/>
                  <a:gd fmla="*/ 118 w 442" name="T62"/>
                  <a:gd fmla="*/ 227 h 371" name="T63"/>
                  <a:gd fmla="*/ 89 w 442" name="T64"/>
                  <a:gd fmla="*/ 267 h 371" name="T65"/>
                  <a:gd fmla="*/ 102 w 442" name="T66"/>
                  <a:gd fmla="*/ 275 h 371" name="T67"/>
                  <a:gd fmla="*/ 98 w 442" name="T68"/>
                  <a:gd fmla="*/ 364 h 371" name="T69"/>
                  <a:gd fmla="*/ 53 w 442" name="T70"/>
                  <a:gd fmla="*/ 367 h 371" name="T71"/>
                  <a:gd fmla="*/ 4 w 442" name="T72"/>
                  <a:gd fmla="*/ 310 h 371" name="T73"/>
                  <a:gd fmla="*/ 6 w 442" name="T74"/>
                  <a:gd fmla="*/ 180 h 371" name="T75"/>
                  <a:gd fmla="*/ 46 w 442" name="T76"/>
                  <a:gd fmla="*/ 77 h 371" name="T77"/>
                  <a:gd fmla="*/ 125 w 442" name="T78"/>
                  <a:gd fmla="*/ 46 h 371" name="T79"/>
                  <a:gd fmla="*/ 152 w 442" name="T80"/>
                  <a:gd fmla="*/ 10 h 371" name="T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b="b" l="0" r="r" t="0"/>
                <a:pathLst>
                  <a:path h="371" w="442">
                    <a:moveTo>
                      <a:pt x="152" y="10"/>
                    </a:moveTo>
                    <a:cubicBezTo>
                      <a:pt x="152" y="10"/>
                      <a:pt x="149" y="27"/>
                      <a:pt x="158" y="40"/>
                    </a:cubicBezTo>
                    <a:cubicBezTo>
                      <a:pt x="168" y="53"/>
                      <a:pt x="193" y="75"/>
                      <a:pt x="200" y="72"/>
                    </a:cubicBezTo>
                    <a:cubicBezTo>
                      <a:pt x="207" y="70"/>
                      <a:pt x="255" y="26"/>
                      <a:pt x="258" y="14"/>
                    </a:cubicBezTo>
                    <a:cubicBezTo>
                      <a:pt x="261" y="2"/>
                      <a:pt x="257" y="0"/>
                      <a:pt x="257" y="0"/>
                    </a:cubicBezTo>
                    <a:cubicBezTo>
                      <a:pt x="257" y="0"/>
                      <a:pt x="276" y="15"/>
                      <a:pt x="277" y="19"/>
                    </a:cubicBezTo>
                    <a:cubicBezTo>
                      <a:pt x="278" y="24"/>
                      <a:pt x="278" y="28"/>
                      <a:pt x="278" y="28"/>
                    </a:cubicBezTo>
                    <a:cubicBezTo>
                      <a:pt x="278" y="28"/>
                      <a:pt x="346" y="34"/>
                      <a:pt x="374" y="56"/>
                    </a:cubicBezTo>
                    <a:cubicBezTo>
                      <a:pt x="402" y="78"/>
                      <a:pt x="421" y="146"/>
                      <a:pt x="429" y="197"/>
                    </a:cubicBezTo>
                    <a:cubicBezTo>
                      <a:pt x="437" y="247"/>
                      <a:pt x="442" y="316"/>
                      <a:pt x="420" y="336"/>
                    </a:cubicBezTo>
                    <a:cubicBezTo>
                      <a:pt x="398" y="356"/>
                      <a:pt x="360" y="356"/>
                      <a:pt x="360" y="356"/>
                    </a:cubicBezTo>
                    <a:cubicBezTo>
                      <a:pt x="360" y="356"/>
                      <a:pt x="328" y="360"/>
                      <a:pt x="325" y="352"/>
                    </a:cubicBezTo>
                    <a:cubicBezTo>
                      <a:pt x="323" y="344"/>
                      <a:pt x="331" y="328"/>
                      <a:pt x="324" y="309"/>
                    </a:cubicBezTo>
                    <a:cubicBezTo>
                      <a:pt x="317" y="291"/>
                      <a:pt x="310" y="263"/>
                      <a:pt x="316" y="252"/>
                    </a:cubicBezTo>
                    <a:cubicBezTo>
                      <a:pt x="334" y="248"/>
                      <a:pt x="334" y="248"/>
                      <a:pt x="334" y="248"/>
                    </a:cubicBezTo>
                    <a:cubicBezTo>
                      <a:pt x="334" y="248"/>
                      <a:pt x="328" y="225"/>
                      <a:pt x="311" y="226"/>
                    </a:cubicBezTo>
                    <a:cubicBezTo>
                      <a:pt x="294" y="227"/>
                      <a:pt x="290" y="248"/>
                      <a:pt x="269" y="248"/>
                    </a:cubicBezTo>
                    <a:cubicBezTo>
                      <a:pt x="249" y="248"/>
                      <a:pt x="208" y="237"/>
                      <a:pt x="208" y="237"/>
                    </a:cubicBezTo>
                    <a:cubicBezTo>
                      <a:pt x="206" y="117"/>
                      <a:pt x="206" y="117"/>
                      <a:pt x="206" y="117"/>
                    </a:cubicBezTo>
                    <a:cubicBezTo>
                      <a:pt x="202" y="105"/>
                      <a:pt x="202" y="105"/>
                      <a:pt x="202" y="105"/>
                    </a:cubicBezTo>
                    <a:cubicBezTo>
                      <a:pt x="211" y="89"/>
                      <a:pt x="211" y="89"/>
                      <a:pt x="211" y="89"/>
                    </a:cubicBezTo>
                    <a:cubicBezTo>
                      <a:pt x="234" y="73"/>
                      <a:pt x="234" y="73"/>
                      <a:pt x="234" y="73"/>
                    </a:cubicBezTo>
                    <a:cubicBezTo>
                      <a:pt x="227" y="64"/>
                      <a:pt x="227" y="64"/>
                      <a:pt x="227" y="64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196" y="81"/>
                      <a:pt x="196" y="81"/>
                      <a:pt x="196" y="81"/>
                    </a:cubicBezTo>
                    <a:cubicBezTo>
                      <a:pt x="176" y="68"/>
                      <a:pt x="176" y="68"/>
                      <a:pt x="176" y="68"/>
                    </a:cubicBezTo>
                    <a:cubicBezTo>
                      <a:pt x="166" y="79"/>
                      <a:pt x="166" y="79"/>
                      <a:pt x="166" y="79"/>
                    </a:cubicBezTo>
                    <a:cubicBezTo>
                      <a:pt x="187" y="91"/>
                      <a:pt x="187" y="91"/>
                      <a:pt x="187" y="91"/>
                    </a:cubicBezTo>
                    <a:cubicBezTo>
                      <a:pt x="184" y="101"/>
                      <a:pt x="184" y="101"/>
                      <a:pt x="184" y="101"/>
                    </a:cubicBezTo>
                    <a:cubicBezTo>
                      <a:pt x="174" y="117"/>
                      <a:pt x="174" y="117"/>
                      <a:pt x="174" y="117"/>
                    </a:cubicBezTo>
                    <a:cubicBezTo>
                      <a:pt x="165" y="226"/>
                      <a:pt x="165" y="226"/>
                      <a:pt x="165" y="226"/>
                    </a:cubicBezTo>
                    <a:cubicBezTo>
                      <a:pt x="165" y="226"/>
                      <a:pt x="136" y="221"/>
                      <a:pt x="118" y="227"/>
                    </a:cubicBezTo>
                    <a:cubicBezTo>
                      <a:pt x="100" y="234"/>
                      <a:pt x="88" y="254"/>
                      <a:pt x="89" y="267"/>
                    </a:cubicBezTo>
                    <a:cubicBezTo>
                      <a:pt x="89" y="267"/>
                      <a:pt x="88" y="276"/>
                      <a:pt x="102" y="275"/>
                    </a:cubicBezTo>
                    <a:cubicBezTo>
                      <a:pt x="102" y="275"/>
                      <a:pt x="98" y="362"/>
                      <a:pt x="98" y="364"/>
                    </a:cubicBezTo>
                    <a:cubicBezTo>
                      <a:pt x="98" y="366"/>
                      <a:pt x="76" y="371"/>
                      <a:pt x="53" y="367"/>
                    </a:cubicBezTo>
                    <a:cubicBezTo>
                      <a:pt x="31" y="364"/>
                      <a:pt x="9" y="335"/>
                      <a:pt x="4" y="310"/>
                    </a:cubicBezTo>
                    <a:cubicBezTo>
                      <a:pt x="0" y="284"/>
                      <a:pt x="2" y="210"/>
                      <a:pt x="6" y="180"/>
                    </a:cubicBezTo>
                    <a:cubicBezTo>
                      <a:pt x="11" y="150"/>
                      <a:pt x="17" y="88"/>
                      <a:pt x="46" y="77"/>
                    </a:cubicBezTo>
                    <a:cubicBezTo>
                      <a:pt x="74" y="66"/>
                      <a:pt x="114" y="56"/>
                      <a:pt x="125" y="46"/>
                    </a:cubicBezTo>
                    <a:cubicBezTo>
                      <a:pt x="135" y="35"/>
                      <a:pt x="148" y="11"/>
                      <a:pt x="15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>
                  <a:latin charset="-122" panose="020b0503020204020204" pitchFamily="34" typeface="微软雅黑"/>
                </a:endParaRPr>
              </a:p>
            </p:txBody>
          </p:sp>
        </p:grpSp>
        <p:sp>
          <p:nvSpPr>
            <p:cNvPr id="71" name="Freeform 21"/>
            <p:cNvSpPr/>
            <p:nvPr/>
          </p:nvSpPr>
          <p:spPr bwMode="auto">
            <a:xfrm>
              <a:off x="4267200" y="2928938"/>
              <a:ext cx="368300" cy="120650"/>
            </a:xfrm>
            <a:custGeom>
              <a:gdLst>
                <a:gd fmla="*/ 230 w 266" name="T0"/>
                <a:gd fmla="*/ 79 h 87" name="T1"/>
                <a:gd fmla="*/ 151 w 266" name="T2"/>
                <a:gd fmla="*/ 49 h 87" name="T3"/>
                <a:gd fmla="*/ 82 w 266" name="T4"/>
                <a:gd fmla="*/ 17 h 87" name="T5"/>
                <a:gd fmla="*/ 1 w 266" name="T6"/>
                <a:gd fmla="*/ 7 h 87" name="T7"/>
                <a:gd fmla="*/ 0 w 266" name="T8"/>
                <a:gd fmla="*/ 10 h 87" name="T9"/>
                <a:gd fmla="*/ 81 w 266" name="T10"/>
                <a:gd fmla="*/ 22 h 87" name="T11"/>
                <a:gd fmla="*/ 230 w 266" name="T12"/>
                <a:gd fmla="*/ 84 h 87" name="T13"/>
                <a:gd fmla="*/ 230 w 266" name="T14"/>
                <a:gd fmla="*/ 79 h 8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7" w="266">
                  <a:moveTo>
                    <a:pt x="230" y="79"/>
                  </a:moveTo>
                  <a:cubicBezTo>
                    <a:pt x="230" y="79"/>
                    <a:pt x="182" y="65"/>
                    <a:pt x="151" y="49"/>
                  </a:cubicBezTo>
                  <a:cubicBezTo>
                    <a:pt x="120" y="33"/>
                    <a:pt x="87" y="17"/>
                    <a:pt x="82" y="17"/>
                  </a:cubicBezTo>
                  <a:cubicBezTo>
                    <a:pt x="77" y="17"/>
                    <a:pt x="25" y="0"/>
                    <a:pt x="1" y="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42" y="5"/>
                    <a:pt x="81" y="22"/>
                  </a:cubicBezTo>
                  <a:cubicBezTo>
                    <a:pt x="121" y="40"/>
                    <a:pt x="195" y="87"/>
                    <a:pt x="230" y="84"/>
                  </a:cubicBezTo>
                  <a:cubicBezTo>
                    <a:pt x="266" y="81"/>
                    <a:pt x="230" y="79"/>
                    <a:pt x="23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2400">
                <a:latin charset="-122" panose="020b0503020204020204" pitchFamily="34" typeface="微软雅黑"/>
              </a:endParaRPr>
            </a:p>
          </p:txBody>
        </p:sp>
        <p:sp>
          <p:nvSpPr>
            <p:cNvPr id="72" name="Freeform 23"/>
            <p:cNvSpPr/>
            <p:nvPr/>
          </p:nvSpPr>
          <p:spPr bwMode="auto">
            <a:xfrm>
              <a:off x="4251325" y="3009900"/>
              <a:ext cx="244475" cy="55563"/>
            </a:xfrm>
            <a:custGeom>
              <a:gdLst>
                <a:gd fmla="*/ 5 w 177" name="T0"/>
                <a:gd fmla="*/ 32 h 40" name="T1"/>
                <a:gd fmla="*/ 107 w 177" name="T2"/>
                <a:gd fmla="*/ 22 h 40" name="T3"/>
                <a:gd fmla="*/ 169 w 177" name="T4"/>
                <a:gd fmla="*/ 0 h 40" name="T5"/>
                <a:gd fmla="*/ 177 w 177" name="T6"/>
                <a:gd fmla="*/ 3 h 40" name="T7"/>
                <a:gd fmla="*/ 103 w 177" name="T8"/>
                <a:gd fmla="*/ 29 h 40" name="T9"/>
                <a:gd fmla="*/ 0 w 177" name="T10"/>
                <a:gd fmla="*/ 40 h 40" name="T11"/>
                <a:gd fmla="*/ 5 w 177" name="T12"/>
                <a:gd fmla="*/ 32 h 4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0" w="177">
                  <a:moveTo>
                    <a:pt x="5" y="32"/>
                  </a:moveTo>
                  <a:cubicBezTo>
                    <a:pt x="5" y="32"/>
                    <a:pt x="61" y="33"/>
                    <a:pt x="107" y="22"/>
                  </a:cubicBezTo>
                  <a:cubicBezTo>
                    <a:pt x="154" y="10"/>
                    <a:pt x="169" y="0"/>
                    <a:pt x="169" y="0"/>
                  </a:cubicBezTo>
                  <a:cubicBezTo>
                    <a:pt x="177" y="3"/>
                    <a:pt x="177" y="3"/>
                    <a:pt x="177" y="3"/>
                  </a:cubicBezTo>
                  <a:cubicBezTo>
                    <a:pt x="177" y="3"/>
                    <a:pt x="142" y="22"/>
                    <a:pt x="103" y="29"/>
                  </a:cubicBezTo>
                  <a:cubicBezTo>
                    <a:pt x="64" y="36"/>
                    <a:pt x="0" y="40"/>
                    <a:pt x="0" y="40"/>
                  </a:cubicBezTo>
                  <a:lnTo>
                    <a:pt x="5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2400">
                <a:latin charset="-122" panose="020b0503020204020204" pitchFamily="34" typeface="微软雅黑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 flipH="1">
            <a:off x="8407910" y="2538420"/>
            <a:ext cx="1062355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lang="en-US" sz="3200">
                <a:solidFill>
                  <a:schemeClr val="bg1"/>
                </a:solidFill>
                <a:latin charset="-122" panose="020b0503020204020204" pitchFamily="34" typeface="微软雅黑"/>
              </a:rPr>
              <a:t>30%</a:t>
            </a:r>
          </a:p>
        </p:txBody>
      </p:sp>
      <p:sp>
        <p:nvSpPr>
          <p:cNvPr id="65" name="Rectangle 64"/>
          <p:cNvSpPr/>
          <p:nvPr/>
        </p:nvSpPr>
        <p:spPr>
          <a:xfrm flipH="1">
            <a:off x="8404946" y="3092798"/>
            <a:ext cx="7924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关键词</a:t>
            </a:r>
          </a:p>
        </p:txBody>
      </p:sp>
      <p:sp>
        <p:nvSpPr>
          <p:cNvPr id="76" name="Oval 75"/>
          <p:cNvSpPr/>
          <p:nvPr/>
        </p:nvSpPr>
        <p:spPr bwMode="auto">
          <a:xfrm>
            <a:off x="5212462" y="3914897"/>
            <a:ext cx="1776230" cy="1776230"/>
          </a:xfrm>
          <a:prstGeom prst="ellipse">
            <a:avLst/>
          </a:prstGeom>
          <a:solidFill>
            <a:srgbClr val="40404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544423" y="4408367"/>
            <a:ext cx="1062355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lang="en-US" sz="3200">
                <a:solidFill>
                  <a:schemeClr val="bg1"/>
                </a:solidFill>
                <a:latin charset="-122" panose="020b0503020204020204" pitchFamily="34" typeface="微软雅黑"/>
              </a:rPr>
              <a:t>75%</a:t>
            </a:r>
          </a:p>
        </p:txBody>
      </p:sp>
      <p:sp>
        <p:nvSpPr>
          <p:cNvPr id="80" name="Rectangle 79"/>
          <p:cNvSpPr/>
          <p:nvPr/>
        </p:nvSpPr>
        <p:spPr>
          <a:xfrm>
            <a:off x="5704341" y="4933459"/>
            <a:ext cx="7924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关键词</a:t>
            </a:r>
          </a:p>
        </p:txBody>
      </p:sp>
      <p:sp>
        <p:nvSpPr>
          <p:cNvPr id="81" name="Oval 80"/>
          <p:cNvSpPr/>
          <p:nvPr/>
        </p:nvSpPr>
        <p:spPr bwMode="auto">
          <a:xfrm>
            <a:off x="6379180" y="3784786"/>
            <a:ext cx="870155" cy="870155"/>
          </a:xfrm>
          <a:prstGeom prst="ellipse">
            <a:avLst/>
          </a:prstGeom>
          <a:solidFill>
            <a:srgbClr val="40404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83" name="Freeform 22"/>
          <p:cNvSpPr/>
          <p:nvPr/>
        </p:nvSpPr>
        <p:spPr bwMode="auto">
          <a:xfrm>
            <a:off x="6707965" y="4399600"/>
            <a:ext cx="68889" cy="17535"/>
          </a:xfrm>
          <a:custGeom>
            <a:gdLst>
              <a:gd fmla="*/ 61 w 63" name="T0"/>
              <a:gd fmla="*/ 9 h 16" name="T1"/>
              <a:gd fmla="*/ 2 w 63" name="T2"/>
              <a:gd fmla="*/ 0 h 16" name="T3"/>
              <a:gd fmla="*/ 0 w 63" name="T4"/>
              <a:gd fmla="*/ 5 h 16" name="T5"/>
              <a:gd fmla="*/ 63 w 63" name="T6"/>
              <a:gd fmla="*/ 16 h 16" name="T7"/>
              <a:gd fmla="*/ 61 w 63" name="T8"/>
              <a:gd fmla="*/ 9 h 1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" w="62">
                <a:moveTo>
                  <a:pt x="61" y="9"/>
                </a:moveTo>
                <a:cubicBezTo>
                  <a:pt x="61" y="9"/>
                  <a:pt x="19" y="4"/>
                  <a:pt x="2" y="0"/>
                </a:cubicBezTo>
                <a:cubicBezTo>
                  <a:pt x="0" y="5"/>
                  <a:pt x="0" y="5"/>
                  <a:pt x="0" y="5"/>
                </a:cubicBezTo>
                <a:cubicBezTo>
                  <a:pt x="63" y="16"/>
                  <a:pt x="63" y="16"/>
                  <a:pt x="63" y="16"/>
                </a:cubicBezTo>
                <a:cubicBezTo>
                  <a:pt x="63" y="16"/>
                  <a:pt x="59" y="9"/>
                  <a:pt x="6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6421139" y="3899847"/>
            <a:ext cx="483472" cy="640035"/>
            <a:chOff x="4127500" y="2260600"/>
            <a:chExt cx="612776" cy="811213"/>
          </a:xfrm>
          <a:solidFill>
            <a:schemeClr val="bg1"/>
          </a:solidFill>
        </p:grpSpPr>
        <p:grpSp>
          <p:nvGrpSpPr>
            <p:cNvPr id="85" name="Group 84"/>
            <p:cNvGrpSpPr/>
            <p:nvPr/>
          </p:nvGrpSpPr>
          <p:grpSpPr>
            <a:xfrm>
              <a:off x="4127500" y="2260600"/>
              <a:ext cx="612776" cy="811213"/>
              <a:chOff x="4127500" y="2260600"/>
              <a:chExt cx="612776" cy="811213"/>
            </a:xfrm>
            <a:grpFill/>
          </p:grpSpPr>
          <p:sp>
            <p:nvSpPr>
              <p:cNvPr id="88" name="Freeform 19"/>
              <p:cNvSpPr/>
              <p:nvPr/>
            </p:nvSpPr>
            <p:spPr bwMode="auto">
              <a:xfrm>
                <a:off x="4267200" y="2260600"/>
                <a:ext cx="271463" cy="234950"/>
              </a:xfrm>
              <a:custGeom>
                <a:gdLst>
                  <a:gd fmla="*/ 98 w 196" name="T0"/>
                  <a:gd fmla="*/ 0 h 170" name="T1"/>
                  <a:gd fmla="*/ 170 w 196" name="T2"/>
                  <a:gd fmla="*/ 32 h 170" name="T3"/>
                  <a:gd fmla="*/ 180 w 196" name="T4"/>
                  <a:gd fmla="*/ 121 h 170" name="T5"/>
                  <a:gd fmla="*/ 165 w 196" name="T6"/>
                  <a:gd fmla="*/ 168 h 170" name="T7"/>
                  <a:gd fmla="*/ 157 w 196" name="T8"/>
                  <a:gd fmla="*/ 121 h 170" name="T9"/>
                  <a:gd fmla="*/ 142 w 196" name="T10"/>
                  <a:gd fmla="*/ 67 h 170" name="T11"/>
                  <a:gd fmla="*/ 97 w 196" name="T12"/>
                  <a:gd fmla="*/ 61 h 170" name="T13"/>
                  <a:gd fmla="*/ 41 w 196" name="T14"/>
                  <a:gd fmla="*/ 71 h 170" name="T15"/>
                  <a:gd fmla="*/ 30 w 196" name="T16"/>
                  <a:gd fmla="*/ 123 h 170" name="T17"/>
                  <a:gd fmla="*/ 26 w 196" name="T18"/>
                  <a:gd fmla="*/ 159 h 170" name="T19"/>
                  <a:gd fmla="*/ 18 w 196" name="T20"/>
                  <a:gd fmla="*/ 97 h 170" name="T21"/>
                  <a:gd fmla="*/ 98 w 196" name="T22"/>
                  <a:gd fmla="*/ 0 h 170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70" w="196">
                    <a:moveTo>
                      <a:pt x="98" y="0"/>
                    </a:moveTo>
                    <a:cubicBezTo>
                      <a:pt x="98" y="0"/>
                      <a:pt x="145" y="4"/>
                      <a:pt x="170" y="32"/>
                    </a:cubicBezTo>
                    <a:cubicBezTo>
                      <a:pt x="196" y="60"/>
                      <a:pt x="186" y="97"/>
                      <a:pt x="180" y="121"/>
                    </a:cubicBezTo>
                    <a:cubicBezTo>
                      <a:pt x="180" y="121"/>
                      <a:pt x="165" y="165"/>
                      <a:pt x="165" y="168"/>
                    </a:cubicBezTo>
                    <a:cubicBezTo>
                      <a:pt x="165" y="170"/>
                      <a:pt x="162" y="132"/>
                      <a:pt x="157" y="121"/>
                    </a:cubicBezTo>
                    <a:cubicBezTo>
                      <a:pt x="152" y="110"/>
                      <a:pt x="160" y="79"/>
                      <a:pt x="142" y="67"/>
                    </a:cubicBezTo>
                    <a:cubicBezTo>
                      <a:pt x="123" y="55"/>
                      <a:pt x="97" y="61"/>
                      <a:pt x="97" y="61"/>
                    </a:cubicBezTo>
                    <a:cubicBezTo>
                      <a:pt x="97" y="61"/>
                      <a:pt x="59" y="50"/>
                      <a:pt x="41" y="71"/>
                    </a:cubicBezTo>
                    <a:cubicBezTo>
                      <a:pt x="23" y="91"/>
                      <a:pt x="33" y="107"/>
                      <a:pt x="30" y="123"/>
                    </a:cubicBezTo>
                    <a:cubicBezTo>
                      <a:pt x="28" y="139"/>
                      <a:pt x="26" y="159"/>
                      <a:pt x="26" y="159"/>
                    </a:cubicBezTo>
                    <a:cubicBezTo>
                      <a:pt x="26" y="159"/>
                      <a:pt x="19" y="115"/>
                      <a:pt x="18" y="97"/>
                    </a:cubicBezTo>
                    <a:cubicBezTo>
                      <a:pt x="16" y="80"/>
                      <a:pt x="0" y="18"/>
                      <a:pt x="9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>
                  <a:latin charset="-122" panose="020b0503020204020204" pitchFamily="34" typeface="微软雅黑"/>
                </a:endParaRPr>
              </a:p>
            </p:txBody>
          </p:sp>
          <p:sp>
            <p:nvSpPr>
              <p:cNvPr id="89" name="Freeform 20"/>
              <p:cNvSpPr/>
              <p:nvPr/>
            </p:nvSpPr>
            <p:spPr bwMode="auto">
              <a:xfrm>
                <a:off x="4127500" y="2557463"/>
                <a:ext cx="612776" cy="514350"/>
              </a:xfrm>
              <a:custGeom>
                <a:gdLst>
                  <a:gd fmla="*/ 152 w 442" name="T0"/>
                  <a:gd fmla="*/ 10 h 371" name="T1"/>
                  <a:gd fmla="*/ 158 w 442" name="T2"/>
                  <a:gd fmla="*/ 40 h 371" name="T3"/>
                  <a:gd fmla="*/ 200 w 442" name="T4"/>
                  <a:gd fmla="*/ 72 h 371" name="T5"/>
                  <a:gd fmla="*/ 258 w 442" name="T6"/>
                  <a:gd fmla="*/ 14 h 371" name="T7"/>
                  <a:gd fmla="*/ 257 w 442" name="T8"/>
                  <a:gd fmla="*/ 0 h 371" name="T9"/>
                  <a:gd fmla="*/ 277 w 442" name="T10"/>
                  <a:gd fmla="*/ 19 h 371" name="T11"/>
                  <a:gd fmla="*/ 278 w 442" name="T12"/>
                  <a:gd fmla="*/ 28 h 371" name="T13"/>
                  <a:gd fmla="*/ 374 w 442" name="T14"/>
                  <a:gd fmla="*/ 56 h 371" name="T15"/>
                  <a:gd fmla="*/ 429 w 442" name="T16"/>
                  <a:gd fmla="*/ 197 h 371" name="T17"/>
                  <a:gd fmla="*/ 420 w 442" name="T18"/>
                  <a:gd fmla="*/ 336 h 371" name="T19"/>
                  <a:gd fmla="*/ 360 w 442" name="T20"/>
                  <a:gd fmla="*/ 356 h 371" name="T21"/>
                  <a:gd fmla="*/ 325 w 442" name="T22"/>
                  <a:gd fmla="*/ 352 h 371" name="T23"/>
                  <a:gd fmla="*/ 324 w 442" name="T24"/>
                  <a:gd fmla="*/ 309 h 371" name="T25"/>
                  <a:gd fmla="*/ 316 w 442" name="T26"/>
                  <a:gd fmla="*/ 252 h 371" name="T27"/>
                  <a:gd fmla="*/ 334 w 442" name="T28"/>
                  <a:gd fmla="*/ 248 h 371" name="T29"/>
                  <a:gd fmla="*/ 311 w 442" name="T30"/>
                  <a:gd fmla="*/ 226 h 371" name="T31"/>
                  <a:gd fmla="*/ 269 w 442" name="T32"/>
                  <a:gd fmla="*/ 248 h 371" name="T33"/>
                  <a:gd fmla="*/ 208 w 442" name="T34"/>
                  <a:gd fmla="*/ 237 h 371" name="T35"/>
                  <a:gd fmla="*/ 206 w 442" name="T36"/>
                  <a:gd fmla="*/ 117 h 371" name="T37"/>
                  <a:gd fmla="*/ 202 w 442" name="T38"/>
                  <a:gd fmla="*/ 105 h 371" name="T39"/>
                  <a:gd fmla="*/ 211 w 442" name="T40"/>
                  <a:gd fmla="*/ 89 h 371" name="T41"/>
                  <a:gd fmla="*/ 234 w 442" name="T42"/>
                  <a:gd fmla="*/ 73 h 371" name="T43"/>
                  <a:gd fmla="*/ 227 w 442" name="T44"/>
                  <a:gd fmla="*/ 64 h 371" name="T45"/>
                  <a:gd fmla="*/ 204 w 442" name="T46"/>
                  <a:gd fmla="*/ 81 h 371" name="T47"/>
                  <a:gd fmla="*/ 196 w 442" name="T48"/>
                  <a:gd fmla="*/ 81 h 371" name="T49"/>
                  <a:gd fmla="*/ 176 w 442" name="T50"/>
                  <a:gd fmla="*/ 68 h 371" name="T51"/>
                  <a:gd fmla="*/ 166 w 442" name="T52"/>
                  <a:gd fmla="*/ 79 h 371" name="T53"/>
                  <a:gd fmla="*/ 187 w 442" name="T54"/>
                  <a:gd fmla="*/ 91 h 371" name="T55"/>
                  <a:gd fmla="*/ 184 w 442" name="T56"/>
                  <a:gd fmla="*/ 101 h 371" name="T57"/>
                  <a:gd fmla="*/ 174 w 442" name="T58"/>
                  <a:gd fmla="*/ 117 h 371" name="T59"/>
                  <a:gd fmla="*/ 165 w 442" name="T60"/>
                  <a:gd fmla="*/ 226 h 371" name="T61"/>
                  <a:gd fmla="*/ 118 w 442" name="T62"/>
                  <a:gd fmla="*/ 227 h 371" name="T63"/>
                  <a:gd fmla="*/ 89 w 442" name="T64"/>
                  <a:gd fmla="*/ 267 h 371" name="T65"/>
                  <a:gd fmla="*/ 102 w 442" name="T66"/>
                  <a:gd fmla="*/ 275 h 371" name="T67"/>
                  <a:gd fmla="*/ 98 w 442" name="T68"/>
                  <a:gd fmla="*/ 364 h 371" name="T69"/>
                  <a:gd fmla="*/ 53 w 442" name="T70"/>
                  <a:gd fmla="*/ 367 h 371" name="T71"/>
                  <a:gd fmla="*/ 4 w 442" name="T72"/>
                  <a:gd fmla="*/ 310 h 371" name="T73"/>
                  <a:gd fmla="*/ 6 w 442" name="T74"/>
                  <a:gd fmla="*/ 180 h 371" name="T75"/>
                  <a:gd fmla="*/ 46 w 442" name="T76"/>
                  <a:gd fmla="*/ 77 h 371" name="T77"/>
                  <a:gd fmla="*/ 125 w 442" name="T78"/>
                  <a:gd fmla="*/ 46 h 371" name="T79"/>
                  <a:gd fmla="*/ 152 w 442" name="T80"/>
                  <a:gd fmla="*/ 10 h 371" name="T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b="b" l="0" r="r" t="0"/>
                <a:pathLst>
                  <a:path h="371" w="442">
                    <a:moveTo>
                      <a:pt x="152" y="10"/>
                    </a:moveTo>
                    <a:cubicBezTo>
                      <a:pt x="152" y="10"/>
                      <a:pt x="149" y="27"/>
                      <a:pt x="158" y="40"/>
                    </a:cubicBezTo>
                    <a:cubicBezTo>
                      <a:pt x="168" y="53"/>
                      <a:pt x="193" y="75"/>
                      <a:pt x="200" y="72"/>
                    </a:cubicBezTo>
                    <a:cubicBezTo>
                      <a:pt x="207" y="70"/>
                      <a:pt x="255" y="26"/>
                      <a:pt x="258" y="14"/>
                    </a:cubicBezTo>
                    <a:cubicBezTo>
                      <a:pt x="261" y="2"/>
                      <a:pt x="257" y="0"/>
                      <a:pt x="257" y="0"/>
                    </a:cubicBezTo>
                    <a:cubicBezTo>
                      <a:pt x="257" y="0"/>
                      <a:pt x="276" y="15"/>
                      <a:pt x="277" y="19"/>
                    </a:cubicBezTo>
                    <a:cubicBezTo>
                      <a:pt x="278" y="24"/>
                      <a:pt x="278" y="28"/>
                      <a:pt x="278" y="28"/>
                    </a:cubicBezTo>
                    <a:cubicBezTo>
                      <a:pt x="278" y="28"/>
                      <a:pt x="346" y="34"/>
                      <a:pt x="374" y="56"/>
                    </a:cubicBezTo>
                    <a:cubicBezTo>
                      <a:pt x="402" y="78"/>
                      <a:pt x="421" y="146"/>
                      <a:pt x="429" y="197"/>
                    </a:cubicBezTo>
                    <a:cubicBezTo>
                      <a:pt x="437" y="247"/>
                      <a:pt x="442" y="316"/>
                      <a:pt x="420" y="336"/>
                    </a:cubicBezTo>
                    <a:cubicBezTo>
                      <a:pt x="398" y="356"/>
                      <a:pt x="360" y="356"/>
                      <a:pt x="360" y="356"/>
                    </a:cubicBezTo>
                    <a:cubicBezTo>
                      <a:pt x="360" y="356"/>
                      <a:pt x="328" y="360"/>
                      <a:pt x="325" y="352"/>
                    </a:cubicBezTo>
                    <a:cubicBezTo>
                      <a:pt x="323" y="344"/>
                      <a:pt x="331" y="328"/>
                      <a:pt x="324" y="309"/>
                    </a:cubicBezTo>
                    <a:cubicBezTo>
                      <a:pt x="317" y="291"/>
                      <a:pt x="310" y="263"/>
                      <a:pt x="316" y="252"/>
                    </a:cubicBezTo>
                    <a:cubicBezTo>
                      <a:pt x="334" y="248"/>
                      <a:pt x="334" y="248"/>
                      <a:pt x="334" y="248"/>
                    </a:cubicBezTo>
                    <a:cubicBezTo>
                      <a:pt x="334" y="248"/>
                      <a:pt x="328" y="225"/>
                      <a:pt x="311" y="226"/>
                    </a:cubicBezTo>
                    <a:cubicBezTo>
                      <a:pt x="294" y="227"/>
                      <a:pt x="290" y="248"/>
                      <a:pt x="269" y="248"/>
                    </a:cubicBezTo>
                    <a:cubicBezTo>
                      <a:pt x="249" y="248"/>
                      <a:pt x="208" y="237"/>
                      <a:pt x="208" y="237"/>
                    </a:cubicBezTo>
                    <a:cubicBezTo>
                      <a:pt x="206" y="117"/>
                      <a:pt x="206" y="117"/>
                      <a:pt x="206" y="117"/>
                    </a:cubicBezTo>
                    <a:cubicBezTo>
                      <a:pt x="202" y="105"/>
                      <a:pt x="202" y="105"/>
                      <a:pt x="202" y="105"/>
                    </a:cubicBezTo>
                    <a:cubicBezTo>
                      <a:pt x="211" y="89"/>
                      <a:pt x="211" y="89"/>
                      <a:pt x="211" y="89"/>
                    </a:cubicBezTo>
                    <a:cubicBezTo>
                      <a:pt x="234" y="73"/>
                      <a:pt x="234" y="73"/>
                      <a:pt x="234" y="73"/>
                    </a:cubicBezTo>
                    <a:cubicBezTo>
                      <a:pt x="227" y="64"/>
                      <a:pt x="227" y="64"/>
                      <a:pt x="227" y="64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196" y="81"/>
                      <a:pt x="196" y="81"/>
                      <a:pt x="196" y="81"/>
                    </a:cubicBezTo>
                    <a:cubicBezTo>
                      <a:pt x="176" y="68"/>
                      <a:pt x="176" y="68"/>
                      <a:pt x="176" y="68"/>
                    </a:cubicBezTo>
                    <a:cubicBezTo>
                      <a:pt x="166" y="79"/>
                      <a:pt x="166" y="79"/>
                      <a:pt x="166" y="79"/>
                    </a:cubicBezTo>
                    <a:cubicBezTo>
                      <a:pt x="187" y="91"/>
                      <a:pt x="187" y="91"/>
                      <a:pt x="187" y="91"/>
                    </a:cubicBezTo>
                    <a:cubicBezTo>
                      <a:pt x="184" y="101"/>
                      <a:pt x="184" y="101"/>
                      <a:pt x="184" y="101"/>
                    </a:cubicBezTo>
                    <a:cubicBezTo>
                      <a:pt x="174" y="117"/>
                      <a:pt x="174" y="117"/>
                      <a:pt x="174" y="117"/>
                    </a:cubicBezTo>
                    <a:cubicBezTo>
                      <a:pt x="165" y="226"/>
                      <a:pt x="165" y="226"/>
                      <a:pt x="165" y="226"/>
                    </a:cubicBezTo>
                    <a:cubicBezTo>
                      <a:pt x="165" y="226"/>
                      <a:pt x="136" y="221"/>
                      <a:pt x="118" y="227"/>
                    </a:cubicBezTo>
                    <a:cubicBezTo>
                      <a:pt x="100" y="234"/>
                      <a:pt x="88" y="254"/>
                      <a:pt x="89" y="267"/>
                    </a:cubicBezTo>
                    <a:cubicBezTo>
                      <a:pt x="89" y="267"/>
                      <a:pt x="88" y="276"/>
                      <a:pt x="102" y="275"/>
                    </a:cubicBezTo>
                    <a:cubicBezTo>
                      <a:pt x="102" y="275"/>
                      <a:pt x="98" y="362"/>
                      <a:pt x="98" y="364"/>
                    </a:cubicBezTo>
                    <a:cubicBezTo>
                      <a:pt x="98" y="366"/>
                      <a:pt x="76" y="371"/>
                      <a:pt x="53" y="367"/>
                    </a:cubicBezTo>
                    <a:cubicBezTo>
                      <a:pt x="31" y="364"/>
                      <a:pt x="9" y="335"/>
                      <a:pt x="4" y="310"/>
                    </a:cubicBezTo>
                    <a:cubicBezTo>
                      <a:pt x="0" y="284"/>
                      <a:pt x="2" y="210"/>
                      <a:pt x="6" y="180"/>
                    </a:cubicBezTo>
                    <a:cubicBezTo>
                      <a:pt x="11" y="150"/>
                      <a:pt x="17" y="88"/>
                      <a:pt x="46" y="77"/>
                    </a:cubicBezTo>
                    <a:cubicBezTo>
                      <a:pt x="74" y="66"/>
                      <a:pt x="114" y="56"/>
                      <a:pt x="125" y="46"/>
                    </a:cubicBezTo>
                    <a:cubicBezTo>
                      <a:pt x="135" y="35"/>
                      <a:pt x="148" y="11"/>
                      <a:pt x="15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>
                  <a:latin charset="-122" panose="020b0503020204020204" pitchFamily="34" typeface="微软雅黑"/>
                </a:endParaRPr>
              </a:p>
            </p:txBody>
          </p:sp>
        </p:grpSp>
        <p:sp>
          <p:nvSpPr>
            <p:cNvPr id="86" name="Freeform 21"/>
            <p:cNvSpPr/>
            <p:nvPr/>
          </p:nvSpPr>
          <p:spPr bwMode="auto">
            <a:xfrm>
              <a:off x="4267200" y="2928938"/>
              <a:ext cx="368300" cy="120650"/>
            </a:xfrm>
            <a:custGeom>
              <a:gdLst>
                <a:gd fmla="*/ 230 w 266" name="T0"/>
                <a:gd fmla="*/ 79 h 87" name="T1"/>
                <a:gd fmla="*/ 151 w 266" name="T2"/>
                <a:gd fmla="*/ 49 h 87" name="T3"/>
                <a:gd fmla="*/ 82 w 266" name="T4"/>
                <a:gd fmla="*/ 17 h 87" name="T5"/>
                <a:gd fmla="*/ 1 w 266" name="T6"/>
                <a:gd fmla="*/ 7 h 87" name="T7"/>
                <a:gd fmla="*/ 0 w 266" name="T8"/>
                <a:gd fmla="*/ 10 h 87" name="T9"/>
                <a:gd fmla="*/ 81 w 266" name="T10"/>
                <a:gd fmla="*/ 22 h 87" name="T11"/>
                <a:gd fmla="*/ 230 w 266" name="T12"/>
                <a:gd fmla="*/ 84 h 87" name="T13"/>
                <a:gd fmla="*/ 230 w 266" name="T14"/>
                <a:gd fmla="*/ 79 h 8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7" w="266">
                  <a:moveTo>
                    <a:pt x="230" y="79"/>
                  </a:moveTo>
                  <a:cubicBezTo>
                    <a:pt x="230" y="79"/>
                    <a:pt x="182" y="65"/>
                    <a:pt x="151" y="49"/>
                  </a:cubicBezTo>
                  <a:cubicBezTo>
                    <a:pt x="120" y="33"/>
                    <a:pt x="87" y="17"/>
                    <a:pt x="82" y="17"/>
                  </a:cubicBezTo>
                  <a:cubicBezTo>
                    <a:pt x="77" y="17"/>
                    <a:pt x="25" y="0"/>
                    <a:pt x="1" y="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42" y="5"/>
                    <a:pt x="81" y="22"/>
                  </a:cubicBezTo>
                  <a:cubicBezTo>
                    <a:pt x="121" y="40"/>
                    <a:pt x="195" y="87"/>
                    <a:pt x="230" y="84"/>
                  </a:cubicBezTo>
                  <a:cubicBezTo>
                    <a:pt x="266" y="81"/>
                    <a:pt x="230" y="79"/>
                    <a:pt x="23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2400">
                <a:latin charset="-122" panose="020b0503020204020204" pitchFamily="34" typeface="微软雅黑"/>
              </a:endParaRPr>
            </a:p>
          </p:txBody>
        </p:sp>
        <p:sp>
          <p:nvSpPr>
            <p:cNvPr id="87" name="Freeform 23"/>
            <p:cNvSpPr/>
            <p:nvPr/>
          </p:nvSpPr>
          <p:spPr bwMode="auto">
            <a:xfrm>
              <a:off x="4251325" y="3009900"/>
              <a:ext cx="244475" cy="55563"/>
            </a:xfrm>
            <a:custGeom>
              <a:gdLst>
                <a:gd fmla="*/ 5 w 177" name="T0"/>
                <a:gd fmla="*/ 32 h 40" name="T1"/>
                <a:gd fmla="*/ 107 w 177" name="T2"/>
                <a:gd fmla="*/ 22 h 40" name="T3"/>
                <a:gd fmla="*/ 169 w 177" name="T4"/>
                <a:gd fmla="*/ 0 h 40" name="T5"/>
                <a:gd fmla="*/ 177 w 177" name="T6"/>
                <a:gd fmla="*/ 3 h 40" name="T7"/>
                <a:gd fmla="*/ 103 w 177" name="T8"/>
                <a:gd fmla="*/ 29 h 40" name="T9"/>
                <a:gd fmla="*/ 0 w 177" name="T10"/>
                <a:gd fmla="*/ 40 h 40" name="T11"/>
                <a:gd fmla="*/ 5 w 177" name="T12"/>
                <a:gd fmla="*/ 32 h 4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0" w="177">
                  <a:moveTo>
                    <a:pt x="5" y="32"/>
                  </a:moveTo>
                  <a:cubicBezTo>
                    <a:pt x="5" y="32"/>
                    <a:pt x="61" y="33"/>
                    <a:pt x="107" y="22"/>
                  </a:cubicBezTo>
                  <a:cubicBezTo>
                    <a:pt x="154" y="10"/>
                    <a:pt x="169" y="0"/>
                    <a:pt x="169" y="0"/>
                  </a:cubicBezTo>
                  <a:cubicBezTo>
                    <a:pt x="177" y="3"/>
                    <a:pt x="177" y="3"/>
                    <a:pt x="177" y="3"/>
                  </a:cubicBezTo>
                  <a:cubicBezTo>
                    <a:pt x="177" y="3"/>
                    <a:pt x="142" y="22"/>
                    <a:pt x="103" y="29"/>
                  </a:cubicBezTo>
                  <a:cubicBezTo>
                    <a:pt x="64" y="36"/>
                    <a:pt x="0" y="40"/>
                    <a:pt x="0" y="40"/>
                  </a:cubicBezTo>
                  <a:lnTo>
                    <a:pt x="5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2400">
                <a:latin charset="-122" panose="020b0503020204020204" pitchFamily="34" typeface="微软雅黑"/>
              </a:endParaRPr>
            </a:p>
          </p:txBody>
        </p:sp>
      </p:grpSp>
      <p:sp>
        <p:nvSpPr>
          <p:cNvPr id="91" name="Freeform 22"/>
          <p:cNvSpPr/>
          <p:nvPr/>
        </p:nvSpPr>
        <p:spPr bwMode="auto">
          <a:xfrm>
            <a:off x="6996551" y="4421100"/>
            <a:ext cx="48937" cy="12456"/>
          </a:xfrm>
          <a:custGeom>
            <a:gdLst>
              <a:gd fmla="*/ 61 w 63" name="T0"/>
              <a:gd fmla="*/ 9 h 16" name="T1"/>
              <a:gd fmla="*/ 2 w 63" name="T2"/>
              <a:gd fmla="*/ 0 h 16" name="T3"/>
              <a:gd fmla="*/ 0 w 63" name="T4"/>
              <a:gd fmla="*/ 5 h 16" name="T5"/>
              <a:gd fmla="*/ 63 w 63" name="T6"/>
              <a:gd fmla="*/ 16 h 16" name="T7"/>
              <a:gd fmla="*/ 61 w 63" name="T8"/>
              <a:gd fmla="*/ 9 h 1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" w="62">
                <a:moveTo>
                  <a:pt x="61" y="9"/>
                </a:moveTo>
                <a:cubicBezTo>
                  <a:pt x="61" y="9"/>
                  <a:pt x="19" y="4"/>
                  <a:pt x="2" y="0"/>
                </a:cubicBezTo>
                <a:cubicBezTo>
                  <a:pt x="0" y="5"/>
                  <a:pt x="0" y="5"/>
                  <a:pt x="0" y="5"/>
                </a:cubicBezTo>
                <a:cubicBezTo>
                  <a:pt x="63" y="16"/>
                  <a:pt x="63" y="16"/>
                  <a:pt x="63" y="16"/>
                </a:cubicBezTo>
                <a:cubicBezTo>
                  <a:pt x="63" y="16"/>
                  <a:pt x="59" y="9"/>
                  <a:pt x="6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6792798" y="4066090"/>
            <a:ext cx="343444" cy="454662"/>
            <a:chOff x="4127500" y="2260600"/>
            <a:chExt cx="612776" cy="811213"/>
          </a:xfrm>
          <a:solidFill>
            <a:schemeClr val="bg1"/>
          </a:solidFill>
        </p:grpSpPr>
        <p:grpSp>
          <p:nvGrpSpPr>
            <p:cNvPr id="93" name="Group 92"/>
            <p:cNvGrpSpPr/>
            <p:nvPr/>
          </p:nvGrpSpPr>
          <p:grpSpPr>
            <a:xfrm>
              <a:off x="4127500" y="2260600"/>
              <a:ext cx="612776" cy="811213"/>
              <a:chOff x="4127500" y="2260600"/>
              <a:chExt cx="612776" cy="811213"/>
            </a:xfrm>
            <a:grpFill/>
          </p:grpSpPr>
          <p:sp>
            <p:nvSpPr>
              <p:cNvPr id="96" name="Freeform 19"/>
              <p:cNvSpPr/>
              <p:nvPr/>
            </p:nvSpPr>
            <p:spPr bwMode="auto">
              <a:xfrm>
                <a:off x="4267200" y="2260600"/>
                <a:ext cx="271463" cy="234950"/>
              </a:xfrm>
              <a:custGeom>
                <a:gdLst>
                  <a:gd fmla="*/ 98 w 196" name="T0"/>
                  <a:gd fmla="*/ 0 h 170" name="T1"/>
                  <a:gd fmla="*/ 170 w 196" name="T2"/>
                  <a:gd fmla="*/ 32 h 170" name="T3"/>
                  <a:gd fmla="*/ 180 w 196" name="T4"/>
                  <a:gd fmla="*/ 121 h 170" name="T5"/>
                  <a:gd fmla="*/ 165 w 196" name="T6"/>
                  <a:gd fmla="*/ 168 h 170" name="T7"/>
                  <a:gd fmla="*/ 157 w 196" name="T8"/>
                  <a:gd fmla="*/ 121 h 170" name="T9"/>
                  <a:gd fmla="*/ 142 w 196" name="T10"/>
                  <a:gd fmla="*/ 67 h 170" name="T11"/>
                  <a:gd fmla="*/ 97 w 196" name="T12"/>
                  <a:gd fmla="*/ 61 h 170" name="T13"/>
                  <a:gd fmla="*/ 41 w 196" name="T14"/>
                  <a:gd fmla="*/ 71 h 170" name="T15"/>
                  <a:gd fmla="*/ 30 w 196" name="T16"/>
                  <a:gd fmla="*/ 123 h 170" name="T17"/>
                  <a:gd fmla="*/ 26 w 196" name="T18"/>
                  <a:gd fmla="*/ 159 h 170" name="T19"/>
                  <a:gd fmla="*/ 18 w 196" name="T20"/>
                  <a:gd fmla="*/ 97 h 170" name="T21"/>
                  <a:gd fmla="*/ 98 w 196" name="T22"/>
                  <a:gd fmla="*/ 0 h 170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70" w="196">
                    <a:moveTo>
                      <a:pt x="98" y="0"/>
                    </a:moveTo>
                    <a:cubicBezTo>
                      <a:pt x="98" y="0"/>
                      <a:pt x="145" y="4"/>
                      <a:pt x="170" y="32"/>
                    </a:cubicBezTo>
                    <a:cubicBezTo>
                      <a:pt x="196" y="60"/>
                      <a:pt x="186" y="97"/>
                      <a:pt x="180" y="121"/>
                    </a:cubicBezTo>
                    <a:cubicBezTo>
                      <a:pt x="180" y="121"/>
                      <a:pt x="165" y="165"/>
                      <a:pt x="165" y="168"/>
                    </a:cubicBezTo>
                    <a:cubicBezTo>
                      <a:pt x="165" y="170"/>
                      <a:pt x="162" y="132"/>
                      <a:pt x="157" y="121"/>
                    </a:cubicBezTo>
                    <a:cubicBezTo>
                      <a:pt x="152" y="110"/>
                      <a:pt x="160" y="79"/>
                      <a:pt x="142" y="67"/>
                    </a:cubicBezTo>
                    <a:cubicBezTo>
                      <a:pt x="123" y="55"/>
                      <a:pt x="97" y="61"/>
                      <a:pt x="97" y="61"/>
                    </a:cubicBezTo>
                    <a:cubicBezTo>
                      <a:pt x="97" y="61"/>
                      <a:pt x="59" y="50"/>
                      <a:pt x="41" y="71"/>
                    </a:cubicBezTo>
                    <a:cubicBezTo>
                      <a:pt x="23" y="91"/>
                      <a:pt x="33" y="107"/>
                      <a:pt x="30" y="123"/>
                    </a:cubicBezTo>
                    <a:cubicBezTo>
                      <a:pt x="28" y="139"/>
                      <a:pt x="26" y="159"/>
                      <a:pt x="26" y="159"/>
                    </a:cubicBezTo>
                    <a:cubicBezTo>
                      <a:pt x="26" y="159"/>
                      <a:pt x="19" y="115"/>
                      <a:pt x="18" y="97"/>
                    </a:cubicBezTo>
                    <a:cubicBezTo>
                      <a:pt x="16" y="80"/>
                      <a:pt x="0" y="18"/>
                      <a:pt x="9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>
                  <a:latin charset="-122" panose="020b0503020204020204" pitchFamily="34" typeface="微软雅黑"/>
                </a:endParaRPr>
              </a:p>
            </p:txBody>
          </p:sp>
          <p:sp>
            <p:nvSpPr>
              <p:cNvPr id="97" name="Freeform 20"/>
              <p:cNvSpPr/>
              <p:nvPr/>
            </p:nvSpPr>
            <p:spPr bwMode="auto">
              <a:xfrm>
                <a:off x="4127500" y="2557463"/>
                <a:ext cx="612776" cy="514350"/>
              </a:xfrm>
              <a:custGeom>
                <a:gdLst>
                  <a:gd fmla="*/ 152 w 442" name="T0"/>
                  <a:gd fmla="*/ 10 h 371" name="T1"/>
                  <a:gd fmla="*/ 158 w 442" name="T2"/>
                  <a:gd fmla="*/ 40 h 371" name="T3"/>
                  <a:gd fmla="*/ 200 w 442" name="T4"/>
                  <a:gd fmla="*/ 72 h 371" name="T5"/>
                  <a:gd fmla="*/ 258 w 442" name="T6"/>
                  <a:gd fmla="*/ 14 h 371" name="T7"/>
                  <a:gd fmla="*/ 257 w 442" name="T8"/>
                  <a:gd fmla="*/ 0 h 371" name="T9"/>
                  <a:gd fmla="*/ 277 w 442" name="T10"/>
                  <a:gd fmla="*/ 19 h 371" name="T11"/>
                  <a:gd fmla="*/ 278 w 442" name="T12"/>
                  <a:gd fmla="*/ 28 h 371" name="T13"/>
                  <a:gd fmla="*/ 374 w 442" name="T14"/>
                  <a:gd fmla="*/ 56 h 371" name="T15"/>
                  <a:gd fmla="*/ 429 w 442" name="T16"/>
                  <a:gd fmla="*/ 197 h 371" name="T17"/>
                  <a:gd fmla="*/ 420 w 442" name="T18"/>
                  <a:gd fmla="*/ 336 h 371" name="T19"/>
                  <a:gd fmla="*/ 360 w 442" name="T20"/>
                  <a:gd fmla="*/ 356 h 371" name="T21"/>
                  <a:gd fmla="*/ 325 w 442" name="T22"/>
                  <a:gd fmla="*/ 352 h 371" name="T23"/>
                  <a:gd fmla="*/ 324 w 442" name="T24"/>
                  <a:gd fmla="*/ 309 h 371" name="T25"/>
                  <a:gd fmla="*/ 316 w 442" name="T26"/>
                  <a:gd fmla="*/ 252 h 371" name="T27"/>
                  <a:gd fmla="*/ 334 w 442" name="T28"/>
                  <a:gd fmla="*/ 248 h 371" name="T29"/>
                  <a:gd fmla="*/ 311 w 442" name="T30"/>
                  <a:gd fmla="*/ 226 h 371" name="T31"/>
                  <a:gd fmla="*/ 269 w 442" name="T32"/>
                  <a:gd fmla="*/ 248 h 371" name="T33"/>
                  <a:gd fmla="*/ 208 w 442" name="T34"/>
                  <a:gd fmla="*/ 237 h 371" name="T35"/>
                  <a:gd fmla="*/ 206 w 442" name="T36"/>
                  <a:gd fmla="*/ 117 h 371" name="T37"/>
                  <a:gd fmla="*/ 202 w 442" name="T38"/>
                  <a:gd fmla="*/ 105 h 371" name="T39"/>
                  <a:gd fmla="*/ 211 w 442" name="T40"/>
                  <a:gd fmla="*/ 89 h 371" name="T41"/>
                  <a:gd fmla="*/ 234 w 442" name="T42"/>
                  <a:gd fmla="*/ 73 h 371" name="T43"/>
                  <a:gd fmla="*/ 227 w 442" name="T44"/>
                  <a:gd fmla="*/ 64 h 371" name="T45"/>
                  <a:gd fmla="*/ 204 w 442" name="T46"/>
                  <a:gd fmla="*/ 81 h 371" name="T47"/>
                  <a:gd fmla="*/ 196 w 442" name="T48"/>
                  <a:gd fmla="*/ 81 h 371" name="T49"/>
                  <a:gd fmla="*/ 176 w 442" name="T50"/>
                  <a:gd fmla="*/ 68 h 371" name="T51"/>
                  <a:gd fmla="*/ 166 w 442" name="T52"/>
                  <a:gd fmla="*/ 79 h 371" name="T53"/>
                  <a:gd fmla="*/ 187 w 442" name="T54"/>
                  <a:gd fmla="*/ 91 h 371" name="T55"/>
                  <a:gd fmla="*/ 184 w 442" name="T56"/>
                  <a:gd fmla="*/ 101 h 371" name="T57"/>
                  <a:gd fmla="*/ 174 w 442" name="T58"/>
                  <a:gd fmla="*/ 117 h 371" name="T59"/>
                  <a:gd fmla="*/ 165 w 442" name="T60"/>
                  <a:gd fmla="*/ 226 h 371" name="T61"/>
                  <a:gd fmla="*/ 118 w 442" name="T62"/>
                  <a:gd fmla="*/ 227 h 371" name="T63"/>
                  <a:gd fmla="*/ 89 w 442" name="T64"/>
                  <a:gd fmla="*/ 267 h 371" name="T65"/>
                  <a:gd fmla="*/ 102 w 442" name="T66"/>
                  <a:gd fmla="*/ 275 h 371" name="T67"/>
                  <a:gd fmla="*/ 98 w 442" name="T68"/>
                  <a:gd fmla="*/ 364 h 371" name="T69"/>
                  <a:gd fmla="*/ 53 w 442" name="T70"/>
                  <a:gd fmla="*/ 367 h 371" name="T71"/>
                  <a:gd fmla="*/ 4 w 442" name="T72"/>
                  <a:gd fmla="*/ 310 h 371" name="T73"/>
                  <a:gd fmla="*/ 6 w 442" name="T74"/>
                  <a:gd fmla="*/ 180 h 371" name="T75"/>
                  <a:gd fmla="*/ 46 w 442" name="T76"/>
                  <a:gd fmla="*/ 77 h 371" name="T77"/>
                  <a:gd fmla="*/ 125 w 442" name="T78"/>
                  <a:gd fmla="*/ 46 h 371" name="T79"/>
                  <a:gd fmla="*/ 152 w 442" name="T80"/>
                  <a:gd fmla="*/ 10 h 371" name="T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b="b" l="0" r="r" t="0"/>
                <a:pathLst>
                  <a:path h="371" w="442">
                    <a:moveTo>
                      <a:pt x="152" y="10"/>
                    </a:moveTo>
                    <a:cubicBezTo>
                      <a:pt x="152" y="10"/>
                      <a:pt x="149" y="27"/>
                      <a:pt x="158" y="40"/>
                    </a:cubicBezTo>
                    <a:cubicBezTo>
                      <a:pt x="168" y="53"/>
                      <a:pt x="193" y="75"/>
                      <a:pt x="200" y="72"/>
                    </a:cubicBezTo>
                    <a:cubicBezTo>
                      <a:pt x="207" y="70"/>
                      <a:pt x="255" y="26"/>
                      <a:pt x="258" y="14"/>
                    </a:cubicBezTo>
                    <a:cubicBezTo>
                      <a:pt x="261" y="2"/>
                      <a:pt x="257" y="0"/>
                      <a:pt x="257" y="0"/>
                    </a:cubicBezTo>
                    <a:cubicBezTo>
                      <a:pt x="257" y="0"/>
                      <a:pt x="276" y="15"/>
                      <a:pt x="277" y="19"/>
                    </a:cubicBezTo>
                    <a:cubicBezTo>
                      <a:pt x="278" y="24"/>
                      <a:pt x="278" y="28"/>
                      <a:pt x="278" y="28"/>
                    </a:cubicBezTo>
                    <a:cubicBezTo>
                      <a:pt x="278" y="28"/>
                      <a:pt x="346" y="34"/>
                      <a:pt x="374" y="56"/>
                    </a:cubicBezTo>
                    <a:cubicBezTo>
                      <a:pt x="402" y="78"/>
                      <a:pt x="421" y="146"/>
                      <a:pt x="429" y="197"/>
                    </a:cubicBezTo>
                    <a:cubicBezTo>
                      <a:pt x="437" y="247"/>
                      <a:pt x="442" y="316"/>
                      <a:pt x="420" y="336"/>
                    </a:cubicBezTo>
                    <a:cubicBezTo>
                      <a:pt x="398" y="356"/>
                      <a:pt x="360" y="356"/>
                      <a:pt x="360" y="356"/>
                    </a:cubicBezTo>
                    <a:cubicBezTo>
                      <a:pt x="360" y="356"/>
                      <a:pt x="328" y="360"/>
                      <a:pt x="325" y="352"/>
                    </a:cubicBezTo>
                    <a:cubicBezTo>
                      <a:pt x="323" y="344"/>
                      <a:pt x="331" y="328"/>
                      <a:pt x="324" y="309"/>
                    </a:cubicBezTo>
                    <a:cubicBezTo>
                      <a:pt x="317" y="291"/>
                      <a:pt x="310" y="263"/>
                      <a:pt x="316" y="252"/>
                    </a:cubicBezTo>
                    <a:cubicBezTo>
                      <a:pt x="334" y="248"/>
                      <a:pt x="334" y="248"/>
                      <a:pt x="334" y="248"/>
                    </a:cubicBezTo>
                    <a:cubicBezTo>
                      <a:pt x="334" y="248"/>
                      <a:pt x="328" y="225"/>
                      <a:pt x="311" y="226"/>
                    </a:cubicBezTo>
                    <a:cubicBezTo>
                      <a:pt x="294" y="227"/>
                      <a:pt x="290" y="248"/>
                      <a:pt x="269" y="248"/>
                    </a:cubicBezTo>
                    <a:cubicBezTo>
                      <a:pt x="249" y="248"/>
                      <a:pt x="208" y="237"/>
                      <a:pt x="208" y="237"/>
                    </a:cubicBezTo>
                    <a:cubicBezTo>
                      <a:pt x="206" y="117"/>
                      <a:pt x="206" y="117"/>
                      <a:pt x="206" y="117"/>
                    </a:cubicBezTo>
                    <a:cubicBezTo>
                      <a:pt x="202" y="105"/>
                      <a:pt x="202" y="105"/>
                      <a:pt x="202" y="105"/>
                    </a:cubicBezTo>
                    <a:cubicBezTo>
                      <a:pt x="211" y="89"/>
                      <a:pt x="211" y="89"/>
                      <a:pt x="211" y="89"/>
                    </a:cubicBezTo>
                    <a:cubicBezTo>
                      <a:pt x="234" y="73"/>
                      <a:pt x="234" y="73"/>
                      <a:pt x="234" y="73"/>
                    </a:cubicBezTo>
                    <a:cubicBezTo>
                      <a:pt x="227" y="64"/>
                      <a:pt x="227" y="64"/>
                      <a:pt x="227" y="64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196" y="81"/>
                      <a:pt x="196" y="81"/>
                      <a:pt x="196" y="81"/>
                    </a:cubicBezTo>
                    <a:cubicBezTo>
                      <a:pt x="176" y="68"/>
                      <a:pt x="176" y="68"/>
                      <a:pt x="176" y="68"/>
                    </a:cubicBezTo>
                    <a:cubicBezTo>
                      <a:pt x="166" y="79"/>
                      <a:pt x="166" y="79"/>
                      <a:pt x="166" y="79"/>
                    </a:cubicBezTo>
                    <a:cubicBezTo>
                      <a:pt x="187" y="91"/>
                      <a:pt x="187" y="91"/>
                      <a:pt x="187" y="91"/>
                    </a:cubicBezTo>
                    <a:cubicBezTo>
                      <a:pt x="184" y="101"/>
                      <a:pt x="184" y="101"/>
                      <a:pt x="184" y="101"/>
                    </a:cubicBezTo>
                    <a:cubicBezTo>
                      <a:pt x="174" y="117"/>
                      <a:pt x="174" y="117"/>
                      <a:pt x="174" y="117"/>
                    </a:cubicBezTo>
                    <a:cubicBezTo>
                      <a:pt x="165" y="226"/>
                      <a:pt x="165" y="226"/>
                      <a:pt x="165" y="226"/>
                    </a:cubicBezTo>
                    <a:cubicBezTo>
                      <a:pt x="165" y="226"/>
                      <a:pt x="136" y="221"/>
                      <a:pt x="118" y="227"/>
                    </a:cubicBezTo>
                    <a:cubicBezTo>
                      <a:pt x="100" y="234"/>
                      <a:pt x="88" y="254"/>
                      <a:pt x="89" y="267"/>
                    </a:cubicBezTo>
                    <a:cubicBezTo>
                      <a:pt x="89" y="267"/>
                      <a:pt x="88" y="276"/>
                      <a:pt x="102" y="275"/>
                    </a:cubicBezTo>
                    <a:cubicBezTo>
                      <a:pt x="102" y="275"/>
                      <a:pt x="98" y="362"/>
                      <a:pt x="98" y="364"/>
                    </a:cubicBezTo>
                    <a:cubicBezTo>
                      <a:pt x="98" y="366"/>
                      <a:pt x="76" y="371"/>
                      <a:pt x="53" y="367"/>
                    </a:cubicBezTo>
                    <a:cubicBezTo>
                      <a:pt x="31" y="364"/>
                      <a:pt x="9" y="335"/>
                      <a:pt x="4" y="310"/>
                    </a:cubicBezTo>
                    <a:cubicBezTo>
                      <a:pt x="0" y="284"/>
                      <a:pt x="2" y="210"/>
                      <a:pt x="6" y="180"/>
                    </a:cubicBezTo>
                    <a:cubicBezTo>
                      <a:pt x="11" y="150"/>
                      <a:pt x="17" y="88"/>
                      <a:pt x="46" y="77"/>
                    </a:cubicBezTo>
                    <a:cubicBezTo>
                      <a:pt x="74" y="66"/>
                      <a:pt x="114" y="56"/>
                      <a:pt x="125" y="46"/>
                    </a:cubicBezTo>
                    <a:cubicBezTo>
                      <a:pt x="135" y="35"/>
                      <a:pt x="148" y="11"/>
                      <a:pt x="15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>
                  <a:latin charset="-122" panose="020b0503020204020204" pitchFamily="34" typeface="微软雅黑"/>
                </a:endParaRPr>
              </a:p>
            </p:txBody>
          </p:sp>
        </p:grpSp>
        <p:sp>
          <p:nvSpPr>
            <p:cNvPr id="94" name="Freeform 21"/>
            <p:cNvSpPr/>
            <p:nvPr/>
          </p:nvSpPr>
          <p:spPr bwMode="auto">
            <a:xfrm>
              <a:off x="4267200" y="2928938"/>
              <a:ext cx="368300" cy="120650"/>
            </a:xfrm>
            <a:custGeom>
              <a:gdLst>
                <a:gd fmla="*/ 230 w 266" name="T0"/>
                <a:gd fmla="*/ 79 h 87" name="T1"/>
                <a:gd fmla="*/ 151 w 266" name="T2"/>
                <a:gd fmla="*/ 49 h 87" name="T3"/>
                <a:gd fmla="*/ 82 w 266" name="T4"/>
                <a:gd fmla="*/ 17 h 87" name="T5"/>
                <a:gd fmla="*/ 1 w 266" name="T6"/>
                <a:gd fmla="*/ 7 h 87" name="T7"/>
                <a:gd fmla="*/ 0 w 266" name="T8"/>
                <a:gd fmla="*/ 10 h 87" name="T9"/>
                <a:gd fmla="*/ 81 w 266" name="T10"/>
                <a:gd fmla="*/ 22 h 87" name="T11"/>
                <a:gd fmla="*/ 230 w 266" name="T12"/>
                <a:gd fmla="*/ 84 h 87" name="T13"/>
                <a:gd fmla="*/ 230 w 266" name="T14"/>
                <a:gd fmla="*/ 79 h 8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7" w="266">
                  <a:moveTo>
                    <a:pt x="230" y="79"/>
                  </a:moveTo>
                  <a:cubicBezTo>
                    <a:pt x="230" y="79"/>
                    <a:pt x="182" y="65"/>
                    <a:pt x="151" y="49"/>
                  </a:cubicBezTo>
                  <a:cubicBezTo>
                    <a:pt x="120" y="33"/>
                    <a:pt x="87" y="17"/>
                    <a:pt x="82" y="17"/>
                  </a:cubicBezTo>
                  <a:cubicBezTo>
                    <a:pt x="77" y="17"/>
                    <a:pt x="25" y="0"/>
                    <a:pt x="1" y="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42" y="5"/>
                    <a:pt x="81" y="22"/>
                  </a:cubicBezTo>
                  <a:cubicBezTo>
                    <a:pt x="121" y="40"/>
                    <a:pt x="195" y="87"/>
                    <a:pt x="230" y="84"/>
                  </a:cubicBezTo>
                  <a:cubicBezTo>
                    <a:pt x="266" y="81"/>
                    <a:pt x="230" y="79"/>
                    <a:pt x="23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2400">
                <a:latin charset="-122" panose="020b0503020204020204" pitchFamily="34" typeface="微软雅黑"/>
              </a:endParaRPr>
            </a:p>
          </p:txBody>
        </p:sp>
        <p:sp>
          <p:nvSpPr>
            <p:cNvPr id="95" name="Freeform 23"/>
            <p:cNvSpPr/>
            <p:nvPr/>
          </p:nvSpPr>
          <p:spPr bwMode="auto">
            <a:xfrm>
              <a:off x="4251325" y="3009900"/>
              <a:ext cx="244475" cy="55563"/>
            </a:xfrm>
            <a:custGeom>
              <a:gdLst>
                <a:gd fmla="*/ 5 w 177" name="T0"/>
                <a:gd fmla="*/ 32 h 40" name="T1"/>
                <a:gd fmla="*/ 107 w 177" name="T2"/>
                <a:gd fmla="*/ 22 h 40" name="T3"/>
                <a:gd fmla="*/ 169 w 177" name="T4"/>
                <a:gd fmla="*/ 0 h 40" name="T5"/>
                <a:gd fmla="*/ 177 w 177" name="T6"/>
                <a:gd fmla="*/ 3 h 40" name="T7"/>
                <a:gd fmla="*/ 103 w 177" name="T8"/>
                <a:gd fmla="*/ 29 h 40" name="T9"/>
                <a:gd fmla="*/ 0 w 177" name="T10"/>
                <a:gd fmla="*/ 40 h 40" name="T11"/>
                <a:gd fmla="*/ 5 w 177" name="T12"/>
                <a:gd fmla="*/ 32 h 4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0" w="177">
                  <a:moveTo>
                    <a:pt x="5" y="32"/>
                  </a:moveTo>
                  <a:cubicBezTo>
                    <a:pt x="5" y="32"/>
                    <a:pt x="61" y="33"/>
                    <a:pt x="107" y="22"/>
                  </a:cubicBezTo>
                  <a:cubicBezTo>
                    <a:pt x="154" y="10"/>
                    <a:pt x="169" y="0"/>
                    <a:pt x="169" y="0"/>
                  </a:cubicBezTo>
                  <a:cubicBezTo>
                    <a:pt x="177" y="3"/>
                    <a:pt x="177" y="3"/>
                    <a:pt x="177" y="3"/>
                  </a:cubicBezTo>
                  <a:cubicBezTo>
                    <a:pt x="177" y="3"/>
                    <a:pt x="142" y="22"/>
                    <a:pt x="103" y="29"/>
                  </a:cubicBezTo>
                  <a:cubicBezTo>
                    <a:pt x="64" y="36"/>
                    <a:pt x="0" y="40"/>
                    <a:pt x="0" y="40"/>
                  </a:cubicBezTo>
                  <a:lnTo>
                    <a:pt x="5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2400">
                <a:latin charset="-122" panose="020b0503020204020204" pitchFamily="34" typeface="微软雅黑"/>
              </a:endParaRPr>
            </a:p>
          </p:txBody>
        </p:sp>
      </p:grpSp>
      <p:sp>
        <p:nvSpPr>
          <p:cNvPr id="62" name="Rectangle 71"/>
          <p:cNvSpPr/>
          <p:nvPr/>
        </p:nvSpPr>
        <p:spPr>
          <a:xfrm>
            <a:off x="2475331" y="4825345"/>
            <a:ext cx="2602494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 sz="12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单击此处编辑内容，建议您在展示时采用微软雅黑字体</a:t>
            </a:r>
          </a:p>
        </p:txBody>
      </p:sp>
      <p:sp>
        <p:nvSpPr>
          <p:cNvPr id="75" name="TextBox 72"/>
          <p:cNvSpPr txBox="1"/>
          <p:nvPr/>
        </p:nvSpPr>
        <p:spPr>
          <a:xfrm>
            <a:off x="2911011" y="4544090"/>
            <a:ext cx="2171567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77" name="Text Placeholder 1"/>
          <p:cNvSpPr txBox="1"/>
          <p:nvPr/>
        </p:nvSpPr>
        <p:spPr>
          <a:xfrm>
            <a:off x="4602479" y="2750359"/>
            <a:ext cx="2435714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>
                <a:solidFill>
                  <a:srgbClr val="262626"/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98" name="Text Placeholder 2"/>
          <p:cNvSpPr txBox="1"/>
          <p:nvPr/>
        </p:nvSpPr>
        <p:spPr>
          <a:xfrm>
            <a:off x="4506194" y="2552425"/>
            <a:ext cx="2115422" cy="280830"/>
          </a:xfrm>
          <a:prstGeom prst="rect">
            <a:avLst/>
          </a:prstGeom>
          <a:noFill/>
        </p:spPr>
        <p:txBody>
          <a:bodyPr anchor="ctr" bIns="45720" lIns="91440" rIns="91440" rtlCol="0" tIns="45720" vert="horz">
            <a:noAutofit/>
          </a:bodyPr>
          <a:lstStyle>
            <a:defPPr>
              <a:defRPr lang="en-US"/>
            </a:defPPr>
            <a:lvl1pPr algn="ct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lvl="0"/>
            <a:r>
              <a:rPr altLang="en-US" b="1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101" name="Text Placeholder 1"/>
          <p:cNvSpPr txBox="1"/>
          <p:nvPr/>
        </p:nvSpPr>
        <p:spPr>
          <a:xfrm>
            <a:off x="8030708" y="4173520"/>
            <a:ext cx="2435714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>
                <a:solidFill>
                  <a:srgbClr val="262626"/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102" name="Text Placeholder 2"/>
          <p:cNvSpPr txBox="1"/>
          <p:nvPr/>
        </p:nvSpPr>
        <p:spPr>
          <a:xfrm>
            <a:off x="7934423" y="3975586"/>
            <a:ext cx="2115422" cy="280830"/>
          </a:xfrm>
          <a:prstGeom prst="rect">
            <a:avLst/>
          </a:prstGeom>
          <a:noFill/>
        </p:spPr>
        <p:txBody>
          <a:bodyPr anchor="ctr" bIns="45720" lIns="91440" rIns="91440" rtlCol="0" tIns="45720" vert="horz">
            <a:noAutofit/>
          </a:bodyPr>
          <a:lstStyle>
            <a:defPPr>
              <a:defRPr lang="en-US"/>
            </a:defPPr>
            <a:lvl1pPr algn="ct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lvl="0"/>
            <a:r>
              <a:rPr altLang="en-US" b="1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340882" y="292345"/>
            <a:ext cx="2458352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200">
                <a:solidFill>
                  <a:srgbClr val="49819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</p:spTree>
    <p:extLst>
      <p:ext uri="{BB962C8B-B14F-4D97-AF65-F5344CB8AC3E}">
        <p14:creationId val="3735437840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椭圆 54"/>
          <p:cNvSpPr/>
          <p:nvPr/>
        </p:nvSpPr>
        <p:spPr>
          <a:xfrm>
            <a:off x="4011098" y="2763516"/>
            <a:ext cx="4140956" cy="2145907"/>
          </a:xfrm>
          <a:custGeom>
            <a:gdLst>
              <a:gd fmla="*/ 48756 w 3477652" name="connsiteX0"/>
              <a:gd fmla="*/ 5796 h 1802173" name="connsiteY0"/>
              <a:gd fmla="*/ 3474665 w 3477652" name="connsiteX1"/>
              <a:gd fmla="*/ 47047 h 1802173" name="connsiteY1"/>
              <a:gd fmla="*/ 1727334 w 3477652" name="connsiteX2"/>
              <a:gd fmla="*/ 1801252 h 1802173" name="connsiteY2"/>
              <a:gd fmla="*/ 48756 w 3477652" name="connsiteX3"/>
              <a:gd fmla="*/ 5796 h 1802173" name="connsiteY3"/>
              <a:gd fmla="*/ 0 w 3439659" name="connsiteX4"/>
              <a:gd fmla="*/ 1719830 h 3439659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802173" w="3477651">
                <a:moveTo>
                  <a:pt x="48756" y="5796"/>
                </a:moveTo>
                <a:cubicBezTo>
                  <a:pt x="305602" y="15937"/>
                  <a:pt x="3181151" y="-33335"/>
                  <a:pt x="3474665" y="47047"/>
                </a:cubicBezTo>
                <a:cubicBezTo>
                  <a:pt x="3527547" y="271809"/>
                  <a:pt x="2875835" y="1753126"/>
                  <a:pt x="1727334" y="1801252"/>
                </a:cubicBezTo>
                <a:cubicBezTo>
                  <a:pt x="578833" y="1849378"/>
                  <a:pt x="-208090" y="-4345"/>
                  <a:pt x="48756" y="5796"/>
                </a:cubicBezTo>
                <a:close/>
              </a:path>
            </a:pathLst>
          </a:custGeom>
          <a:noFill/>
          <a:ln w="12700">
            <a:solidFill>
              <a:srgbClr val="40404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solidFill>
                <a:schemeClr val="tx1">
                  <a:lumMod val="65000"/>
                  <a:lumOff val="3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776495" y="2758775"/>
            <a:ext cx="2278977" cy="25280"/>
          </a:xfrm>
          <a:prstGeom prst="line">
            <a:avLst/>
          </a:prstGeom>
          <a:ln w="76200">
            <a:solidFill>
              <a:srgbClr val="4981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4270386" y="2758776"/>
            <a:ext cx="1785086" cy="1255440"/>
          </a:xfrm>
          <a:prstGeom prst="line">
            <a:avLst/>
          </a:prstGeom>
          <a:ln w="762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5309701" y="2758777"/>
            <a:ext cx="745771" cy="2118868"/>
          </a:xfrm>
          <a:prstGeom prst="line">
            <a:avLst/>
          </a:prstGeom>
          <a:ln w="76200">
            <a:solidFill>
              <a:srgbClr val="4981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 flipV="1">
            <a:off x="6055473" y="2758777"/>
            <a:ext cx="798472" cy="2044670"/>
          </a:xfrm>
          <a:prstGeom prst="line">
            <a:avLst/>
          </a:prstGeom>
          <a:ln w="762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 flipV="1">
            <a:off x="6055472" y="2758776"/>
            <a:ext cx="1744710" cy="1255440"/>
          </a:xfrm>
          <a:prstGeom prst="line">
            <a:avLst/>
          </a:prstGeom>
          <a:ln w="76200">
            <a:solidFill>
              <a:srgbClr val="4981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055472" y="2758774"/>
            <a:ext cx="2216293" cy="16439"/>
          </a:xfrm>
          <a:prstGeom prst="line">
            <a:avLst/>
          </a:prstGeom>
          <a:ln w="762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4032960" y="3540522"/>
            <a:ext cx="786041" cy="786041"/>
          </a:xfrm>
          <a:prstGeom prst="ellipse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67">
              <a:solidFill>
                <a:schemeClr val="tx1">
                  <a:lumMod val="65000"/>
                  <a:lumOff val="3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963504" y="4410425"/>
            <a:ext cx="786041" cy="786041"/>
          </a:xfrm>
          <a:prstGeom prst="ellipse">
            <a:avLst/>
          </a:prstGeom>
          <a:solidFill>
            <a:srgbClr val="498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67">
              <a:solidFill>
                <a:schemeClr val="tx1">
                  <a:lumMod val="65000"/>
                  <a:lumOff val="3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454708" y="4370251"/>
            <a:ext cx="786041" cy="786041"/>
          </a:xfrm>
          <a:prstGeom prst="ellipse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67">
              <a:solidFill>
                <a:schemeClr val="tx1">
                  <a:lumMod val="65000"/>
                  <a:lumOff val="3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351856" y="3425189"/>
            <a:ext cx="786041" cy="786041"/>
          </a:xfrm>
          <a:prstGeom prst="ellipse">
            <a:avLst/>
          </a:prstGeom>
          <a:solidFill>
            <a:srgbClr val="498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67">
              <a:solidFill>
                <a:schemeClr val="tx1">
                  <a:lumMod val="65000"/>
                  <a:lumOff val="3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707259" y="2391972"/>
            <a:ext cx="786041" cy="786041"/>
          </a:xfrm>
          <a:prstGeom prst="ellipse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67">
              <a:solidFill>
                <a:schemeClr val="tx1">
                  <a:lumMod val="65000"/>
                  <a:lumOff val="3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698700" y="2378395"/>
            <a:ext cx="786041" cy="786041"/>
          </a:xfrm>
          <a:prstGeom prst="ellipse">
            <a:avLst/>
          </a:prstGeom>
          <a:solidFill>
            <a:srgbClr val="498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67">
              <a:solidFill>
                <a:schemeClr val="tx1">
                  <a:lumMod val="65000"/>
                  <a:lumOff val="35000"/>
                </a:schemeClr>
              </a:solidFill>
              <a:latin charset="-122" panose="020b0503020204020204" pitchFamily="34" typeface="微软雅黑"/>
              <a:ea typeface="Arial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220553" y="1923857"/>
            <a:ext cx="1669835" cy="1669835"/>
            <a:chOff x="304800" y="673100"/>
            <a:chExt cx="4000500" cy="4000500"/>
          </a:xfrm>
          <a:effectLst/>
        </p:grpSpPr>
        <p:sp>
          <p:nvSpPr>
            <p:cNvPr id="33" name="同心圆 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solidFill>
              <a:srgbClr val="4981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67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4981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67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493628" y="2277147"/>
            <a:ext cx="1133152" cy="815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ctr">
              <a:defRPr sz="1467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altLang="en-US" b="1" lang="zh-CN" sz="1800">
                <a:solidFill>
                  <a:schemeClr val="bg1"/>
                </a:solidFill>
              </a:rPr>
              <a:t>关键词</a:t>
            </a:r>
          </a:p>
        </p:txBody>
      </p:sp>
      <p:sp>
        <p:nvSpPr>
          <p:cNvPr id="35" name="TextBox 31"/>
          <p:cNvSpPr txBox="1"/>
          <p:nvPr/>
        </p:nvSpPr>
        <p:spPr>
          <a:xfrm>
            <a:off x="3525144" y="2351008"/>
            <a:ext cx="1133152" cy="815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ctr">
              <a:defRPr sz="1467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altLang="zh-CN" b="1" lang="en-US" sz="240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36" name="TextBox 31"/>
          <p:cNvSpPr txBox="1"/>
          <p:nvPr/>
        </p:nvSpPr>
        <p:spPr>
          <a:xfrm>
            <a:off x="3844868" y="3544038"/>
            <a:ext cx="1133152" cy="815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ctr">
              <a:defRPr sz="1467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altLang="zh-CN" b="1" lang="en-US" sz="240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7" name="TextBox 31"/>
          <p:cNvSpPr txBox="1"/>
          <p:nvPr/>
        </p:nvSpPr>
        <p:spPr>
          <a:xfrm>
            <a:off x="4811790" y="4370252"/>
            <a:ext cx="1133152" cy="815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ctr">
              <a:defRPr sz="1467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altLang="zh-CN" b="1" lang="en-US" sz="240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8" name="TextBox 31"/>
          <p:cNvSpPr txBox="1"/>
          <p:nvPr/>
        </p:nvSpPr>
        <p:spPr>
          <a:xfrm>
            <a:off x="6281152" y="4380934"/>
            <a:ext cx="1133152" cy="81553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ctr">
              <a:defRPr sz="1467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altLang="zh-CN" b="1" lang="en-US" sz="240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39" name="TextBox 31"/>
          <p:cNvSpPr txBox="1"/>
          <p:nvPr/>
        </p:nvSpPr>
        <p:spPr>
          <a:xfrm>
            <a:off x="7192046" y="3399336"/>
            <a:ext cx="1133152" cy="815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ctr">
              <a:defRPr sz="1467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altLang="zh-CN" b="1" lang="en-US" sz="240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40" name="TextBox 31"/>
          <p:cNvSpPr txBox="1"/>
          <p:nvPr/>
        </p:nvSpPr>
        <p:spPr>
          <a:xfrm>
            <a:off x="7778182" y="2402318"/>
            <a:ext cx="671054" cy="81553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ctr">
              <a:defRPr sz="1467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altLang="zh-CN" b="1" lang="en-US" sz="2400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26" name="Rectangle 71"/>
          <p:cNvSpPr/>
          <p:nvPr/>
        </p:nvSpPr>
        <p:spPr>
          <a:xfrm>
            <a:off x="1470235" y="2673226"/>
            <a:ext cx="2217191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 sz="12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单击此处编辑内容，建议您在展示时采用微软雅黑字体</a:t>
            </a:r>
          </a:p>
        </p:txBody>
      </p:sp>
      <p:sp>
        <p:nvSpPr>
          <p:cNvPr id="27" name="TextBox 72"/>
          <p:cNvSpPr txBox="1"/>
          <p:nvPr/>
        </p:nvSpPr>
        <p:spPr>
          <a:xfrm>
            <a:off x="1865537" y="2391972"/>
            <a:ext cx="1826643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28" name="Text Placeholder 1"/>
          <p:cNvSpPr txBox="1"/>
          <p:nvPr/>
        </p:nvSpPr>
        <p:spPr>
          <a:xfrm>
            <a:off x="8589584" y="2656787"/>
            <a:ext cx="2115149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>
                <a:solidFill>
                  <a:srgbClr val="262626"/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29" name="Text Placeholder 2"/>
          <p:cNvSpPr txBox="1"/>
          <p:nvPr/>
        </p:nvSpPr>
        <p:spPr>
          <a:xfrm>
            <a:off x="8493300" y="2458853"/>
            <a:ext cx="1816131" cy="280830"/>
          </a:xfrm>
          <a:prstGeom prst="rect">
            <a:avLst/>
          </a:prstGeom>
          <a:noFill/>
        </p:spPr>
        <p:txBody>
          <a:bodyPr anchor="ctr" bIns="45720" lIns="91440" rIns="91440" rtlCol="0" tIns="45720" vert="horz">
            <a:noAutofit/>
          </a:bodyPr>
          <a:lstStyle>
            <a:defPPr>
              <a:defRPr lang="en-US"/>
            </a:defPPr>
            <a:lvl1pPr algn="ct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lvl="0"/>
            <a:r>
              <a:rPr altLang="en-US" b="1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41" name="Rectangle 71"/>
          <p:cNvSpPr/>
          <p:nvPr/>
        </p:nvSpPr>
        <p:spPr>
          <a:xfrm>
            <a:off x="1735039" y="3898860"/>
            <a:ext cx="2217191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 sz="12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单击此处编辑内容，建议您在展示时采用微软雅黑字体</a:t>
            </a:r>
          </a:p>
        </p:txBody>
      </p:sp>
      <p:sp>
        <p:nvSpPr>
          <p:cNvPr id="42" name="TextBox 72"/>
          <p:cNvSpPr txBox="1"/>
          <p:nvPr/>
        </p:nvSpPr>
        <p:spPr>
          <a:xfrm>
            <a:off x="2130341" y="3617606"/>
            <a:ext cx="1826643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43" name="Rectangle 71"/>
          <p:cNvSpPr/>
          <p:nvPr/>
        </p:nvSpPr>
        <p:spPr>
          <a:xfrm>
            <a:off x="2658775" y="4915424"/>
            <a:ext cx="2217191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 sz="12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单击此处编辑内容，建议您在展示时采用微软雅黑字体</a:t>
            </a:r>
          </a:p>
        </p:txBody>
      </p:sp>
      <p:sp>
        <p:nvSpPr>
          <p:cNvPr id="44" name="TextBox 72"/>
          <p:cNvSpPr txBox="1"/>
          <p:nvPr/>
        </p:nvSpPr>
        <p:spPr>
          <a:xfrm>
            <a:off x="3054077" y="4634169"/>
            <a:ext cx="1826643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45" name="Text Placeholder 1"/>
          <p:cNvSpPr txBox="1"/>
          <p:nvPr/>
        </p:nvSpPr>
        <p:spPr>
          <a:xfrm>
            <a:off x="8368049" y="3818175"/>
            <a:ext cx="2115149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>
                <a:solidFill>
                  <a:srgbClr val="262626"/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46" name="Text Placeholder 2"/>
          <p:cNvSpPr txBox="1"/>
          <p:nvPr/>
        </p:nvSpPr>
        <p:spPr>
          <a:xfrm>
            <a:off x="8271765" y="3620241"/>
            <a:ext cx="1816131" cy="280830"/>
          </a:xfrm>
          <a:prstGeom prst="rect">
            <a:avLst/>
          </a:prstGeom>
          <a:noFill/>
        </p:spPr>
        <p:txBody>
          <a:bodyPr anchor="ctr" bIns="45720" lIns="91440" rIns="91440" rtlCol="0" tIns="45720" vert="horz">
            <a:noAutofit/>
          </a:bodyPr>
          <a:lstStyle>
            <a:defPPr>
              <a:defRPr lang="en-US"/>
            </a:defPPr>
            <a:lvl1pPr algn="ct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lvl="0"/>
            <a:r>
              <a:rPr altLang="en-US" b="1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47" name="Text Placeholder 1"/>
          <p:cNvSpPr txBox="1"/>
          <p:nvPr/>
        </p:nvSpPr>
        <p:spPr>
          <a:xfrm>
            <a:off x="7408425" y="4832945"/>
            <a:ext cx="2115149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>
                <a:solidFill>
                  <a:srgbClr val="262626"/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48" name="Text Placeholder 2"/>
          <p:cNvSpPr txBox="1"/>
          <p:nvPr/>
        </p:nvSpPr>
        <p:spPr>
          <a:xfrm>
            <a:off x="7312141" y="4635011"/>
            <a:ext cx="1816131" cy="280830"/>
          </a:xfrm>
          <a:prstGeom prst="rect">
            <a:avLst/>
          </a:prstGeom>
          <a:noFill/>
        </p:spPr>
        <p:txBody>
          <a:bodyPr anchor="ctr" bIns="45720" lIns="91440" rIns="91440" rtlCol="0" tIns="45720" vert="horz">
            <a:noAutofit/>
          </a:bodyPr>
          <a:lstStyle>
            <a:defPPr>
              <a:defRPr lang="en-US"/>
            </a:defPPr>
            <a:lvl1pPr algn="ct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lvl="0"/>
            <a:r>
              <a:rPr altLang="en-US" b="1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340882" y="292345"/>
            <a:ext cx="2458352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200">
                <a:solidFill>
                  <a:srgbClr val="49819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</p:spTree>
    <p:extLst>
      <p:ext uri="{BB962C8B-B14F-4D97-AF65-F5344CB8AC3E}">
        <p14:creationId val="2135789623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AutoShape 28"/>
          <p:cNvSpPr>
            <a:spLocks noChangeArrowheads="1"/>
          </p:cNvSpPr>
          <p:nvPr/>
        </p:nvSpPr>
        <p:spPr bwMode="auto">
          <a:xfrm>
            <a:off x="4551018" y="2514083"/>
            <a:ext cx="2880100" cy="2879725"/>
          </a:xfrm>
          <a:custGeom>
            <a:gdLst>
              <a:gd fmla="+- 5400 0 0" name="G0"/>
              <a:gd fmla="+- 21600 0 5400" name="G1"/>
              <a:gd fmla="+- 21600 0 5400" name="G2"/>
              <a:gd fmla="*/ G0 2929 10000" name="G3"/>
              <a:gd fmla="+- 21600 0 G3" name="G4"/>
              <a:gd fmla="+- 21600 0 G3" name="G5"/>
              <a:gd fmla="*/ 10800 w 21600" name="T0"/>
              <a:gd fmla="*/ 0 h 21600" name="T1"/>
              <a:gd fmla="*/ 3163 w 21600" name="T2"/>
              <a:gd fmla="*/ 3163 h 21600" name="T3"/>
              <a:gd fmla="*/ 0 w 21600" name="T4"/>
              <a:gd fmla="*/ 10800 h 21600" name="T5"/>
              <a:gd fmla="*/ 3163 w 21600" name="T6"/>
              <a:gd fmla="*/ 18437 h 21600" name="T7"/>
              <a:gd fmla="*/ 10800 w 21600" name="T8"/>
              <a:gd fmla="*/ 21600 h 21600" name="T9"/>
              <a:gd fmla="*/ 18437 w 21600" name="T10"/>
              <a:gd fmla="*/ 18437 h 21600" name="T11"/>
              <a:gd fmla="*/ 21600 w 21600" name="T12"/>
              <a:gd fmla="*/ 10800 h 21600" name="T13"/>
              <a:gd fmla="*/ 18437 w 21600" name="T14"/>
              <a:gd fmla="*/ 3163 h 21600" name="T15"/>
              <a:gd fmla="*/ 3163 w 21600" name="T16"/>
              <a:gd fmla="*/ 3163 h 21600" name="T17"/>
              <a:gd fmla="*/ 18437 w 21600" name="T18"/>
              <a:gd fmla="*/ 18437 h 21600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T19" l="T16" r="T18" t="T17"/>
            <a:pathLst>
              <a:path h="21600" w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noFill/>
          <a:ln cap="rnd" w="25400">
            <a:solidFill>
              <a:srgbClr val="404040"/>
            </a:solidFill>
            <a:prstDash val="sysDot"/>
            <a:round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bIns="45720" lIns="91440" rIns="91440" tIns="45720" wrap="none"/>
          <a:lstStyle/>
          <a:p>
            <a:endParaRPr altLang="en-US" lang="zh-CN" sz="2400">
              <a:solidFill>
                <a:schemeClr val="tx1">
                  <a:lumMod val="65000"/>
                  <a:lumOff val="3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6" name="Oval 53"/>
          <p:cNvSpPr>
            <a:spLocks noChangeArrowheads="1"/>
          </p:cNvSpPr>
          <p:nvPr/>
        </p:nvSpPr>
        <p:spPr bwMode="auto">
          <a:xfrm>
            <a:off x="4673531" y="2130425"/>
            <a:ext cx="1022367" cy="1022775"/>
          </a:xfrm>
          <a:prstGeom prst="ellipse">
            <a:avLst/>
          </a:prstGeom>
          <a:solidFill>
            <a:srgbClr val="498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67">
              <a:solidFill>
                <a:schemeClr val="tx1">
                  <a:lumMod val="65000"/>
                  <a:lumOff val="3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7" name="Oval 53"/>
          <p:cNvSpPr>
            <a:spLocks noChangeArrowheads="1"/>
          </p:cNvSpPr>
          <p:nvPr/>
        </p:nvSpPr>
        <p:spPr bwMode="auto">
          <a:xfrm>
            <a:off x="4122597" y="3436938"/>
            <a:ext cx="1022367" cy="1022773"/>
          </a:xfrm>
          <a:prstGeom prst="ellipse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67">
              <a:solidFill>
                <a:schemeClr val="tx1">
                  <a:lumMod val="65000"/>
                  <a:lumOff val="3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8" name="Oval 53"/>
          <p:cNvSpPr>
            <a:spLocks noChangeArrowheads="1"/>
          </p:cNvSpPr>
          <p:nvPr/>
        </p:nvSpPr>
        <p:spPr bwMode="auto">
          <a:xfrm>
            <a:off x="4698935" y="4651374"/>
            <a:ext cx="1022367" cy="1022775"/>
          </a:xfrm>
          <a:prstGeom prst="ellipse">
            <a:avLst/>
          </a:prstGeom>
          <a:solidFill>
            <a:srgbClr val="498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67">
              <a:solidFill>
                <a:schemeClr val="tx1">
                  <a:lumMod val="65000"/>
                  <a:lumOff val="3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9" name="Oval 53"/>
          <p:cNvSpPr>
            <a:spLocks noChangeArrowheads="1"/>
          </p:cNvSpPr>
          <p:nvPr/>
        </p:nvSpPr>
        <p:spPr bwMode="auto">
          <a:xfrm>
            <a:off x="6210433" y="4651374"/>
            <a:ext cx="1022367" cy="1022775"/>
          </a:xfrm>
          <a:prstGeom prst="ellipse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67">
              <a:solidFill>
                <a:schemeClr val="tx1">
                  <a:lumMod val="65000"/>
                  <a:lumOff val="3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0" name="Oval 53"/>
          <p:cNvSpPr>
            <a:spLocks noChangeArrowheads="1"/>
          </p:cNvSpPr>
          <p:nvPr/>
        </p:nvSpPr>
        <p:spPr bwMode="auto">
          <a:xfrm>
            <a:off x="6831225" y="3355974"/>
            <a:ext cx="1022367" cy="1022775"/>
          </a:xfrm>
          <a:prstGeom prst="ellipse">
            <a:avLst/>
          </a:prstGeom>
          <a:solidFill>
            <a:srgbClr val="498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67">
              <a:solidFill>
                <a:schemeClr val="tx1">
                  <a:lumMod val="65000"/>
                  <a:lumOff val="3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1" name="Oval 53"/>
          <p:cNvSpPr>
            <a:spLocks noChangeArrowheads="1"/>
          </p:cNvSpPr>
          <p:nvPr/>
        </p:nvSpPr>
        <p:spPr bwMode="auto">
          <a:xfrm>
            <a:off x="6219958" y="2087563"/>
            <a:ext cx="1022367" cy="1022773"/>
          </a:xfrm>
          <a:prstGeom prst="ellipse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67">
              <a:solidFill>
                <a:schemeClr val="tx1">
                  <a:lumMod val="65000"/>
                  <a:lumOff val="3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2" name="Line 548"/>
          <p:cNvSpPr>
            <a:spLocks noChangeShapeType="1"/>
          </p:cNvSpPr>
          <p:nvPr/>
        </p:nvSpPr>
        <p:spPr bwMode="auto">
          <a:xfrm flipH="1">
            <a:off x="7864562" y="4239696"/>
            <a:ext cx="2448244" cy="0"/>
          </a:xfrm>
          <a:prstGeom prst="line">
            <a:avLst/>
          </a:prstGeom>
          <a:noFill/>
          <a:ln w="19050">
            <a:solidFill>
              <a:srgbClr val="498190"/>
            </a:solidFill>
            <a:prstDash val="dash"/>
            <a:round/>
            <a:headEnd len="med" type="stealth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bIns="45720" lIns="91440" rIns="91440" tIns="45720"/>
          <a:lstStyle/>
          <a:p>
            <a:endParaRPr altLang="en-US" lang="zh-CN" sz="2400">
              <a:solidFill>
                <a:schemeClr val="tx1">
                  <a:lumMod val="65000"/>
                  <a:lumOff val="3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3" name="Line 548"/>
          <p:cNvSpPr>
            <a:spLocks noChangeShapeType="1"/>
          </p:cNvSpPr>
          <p:nvPr/>
        </p:nvSpPr>
        <p:spPr bwMode="auto">
          <a:xfrm flipH="1">
            <a:off x="7216778" y="5536683"/>
            <a:ext cx="2303761" cy="0"/>
          </a:xfrm>
          <a:prstGeom prst="line">
            <a:avLst/>
          </a:prstGeom>
          <a:noFill/>
          <a:ln w="19050">
            <a:solidFill>
              <a:srgbClr val="404040"/>
            </a:solidFill>
            <a:prstDash val="dash"/>
            <a:round/>
            <a:headEnd len="med" type="stealth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bIns="45720" lIns="91440" rIns="91440" tIns="45720"/>
          <a:lstStyle/>
          <a:p>
            <a:endParaRPr altLang="en-US" lang="zh-CN" sz="2400">
              <a:solidFill>
                <a:schemeClr val="tx1">
                  <a:lumMod val="65000"/>
                  <a:lumOff val="3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4" name="Line 548"/>
          <p:cNvSpPr>
            <a:spLocks noChangeShapeType="1"/>
          </p:cNvSpPr>
          <p:nvPr/>
        </p:nvSpPr>
        <p:spPr bwMode="auto">
          <a:xfrm flipH="1">
            <a:off x="7288225" y="2872857"/>
            <a:ext cx="2448244" cy="0"/>
          </a:xfrm>
          <a:prstGeom prst="line">
            <a:avLst/>
          </a:prstGeom>
          <a:noFill/>
          <a:ln w="19050">
            <a:solidFill>
              <a:srgbClr val="404040"/>
            </a:solidFill>
            <a:prstDash val="dash"/>
            <a:round/>
            <a:headEnd len="med" type="stealth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bIns="45720" lIns="91440" rIns="91440" tIns="45720"/>
          <a:lstStyle/>
          <a:p>
            <a:endParaRPr altLang="en-US" lang="zh-CN" sz="2400">
              <a:solidFill>
                <a:schemeClr val="tx1">
                  <a:lumMod val="65000"/>
                  <a:lumOff val="3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5" name="Line 548"/>
          <p:cNvSpPr>
            <a:spLocks noChangeShapeType="1"/>
          </p:cNvSpPr>
          <p:nvPr/>
        </p:nvSpPr>
        <p:spPr bwMode="auto">
          <a:xfrm>
            <a:off x="2318703" y="2872857"/>
            <a:ext cx="2303763" cy="0"/>
          </a:xfrm>
          <a:prstGeom prst="line">
            <a:avLst/>
          </a:prstGeom>
          <a:noFill/>
          <a:ln w="19050">
            <a:solidFill>
              <a:srgbClr val="498190"/>
            </a:solidFill>
            <a:prstDash val="dash"/>
            <a:round/>
            <a:headEnd len="med" type="stealth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bIns="45720" lIns="91440" rIns="91440" tIns="45720"/>
          <a:lstStyle/>
          <a:p>
            <a:endParaRPr altLang="en-US" lang="zh-CN" sz="2400">
              <a:solidFill>
                <a:schemeClr val="tx1">
                  <a:lumMod val="65000"/>
                  <a:lumOff val="3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1" name="Line 548"/>
          <p:cNvSpPr>
            <a:spLocks noChangeShapeType="1"/>
          </p:cNvSpPr>
          <p:nvPr/>
        </p:nvSpPr>
        <p:spPr bwMode="auto">
          <a:xfrm>
            <a:off x="1742365" y="4239696"/>
            <a:ext cx="2305351" cy="0"/>
          </a:xfrm>
          <a:prstGeom prst="line">
            <a:avLst/>
          </a:prstGeom>
          <a:noFill/>
          <a:ln w="19050">
            <a:solidFill>
              <a:srgbClr val="404040"/>
            </a:solidFill>
            <a:prstDash val="dash"/>
            <a:round/>
            <a:headEnd len="med" type="stealth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bIns="45720" lIns="91440" rIns="91440" tIns="45720"/>
          <a:lstStyle/>
          <a:p>
            <a:endParaRPr altLang="en-US" lang="zh-CN" sz="2400">
              <a:solidFill>
                <a:schemeClr val="tx1">
                  <a:lumMod val="65000"/>
                  <a:lumOff val="3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4" name="Line 548"/>
          <p:cNvSpPr>
            <a:spLocks noChangeShapeType="1"/>
          </p:cNvSpPr>
          <p:nvPr/>
        </p:nvSpPr>
        <p:spPr bwMode="auto">
          <a:xfrm>
            <a:off x="2390149" y="5536683"/>
            <a:ext cx="2305351" cy="0"/>
          </a:xfrm>
          <a:prstGeom prst="line">
            <a:avLst/>
          </a:prstGeom>
          <a:noFill/>
          <a:ln w="19050">
            <a:solidFill>
              <a:srgbClr val="498190"/>
            </a:solidFill>
            <a:prstDash val="dash"/>
            <a:round/>
            <a:headEnd len="med" type="stealth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bIns="45720" lIns="91440" rIns="91440" tIns="45720"/>
          <a:lstStyle/>
          <a:p>
            <a:endParaRPr altLang="en-US" lang="zh-CN" sz="2400">
              <a:solidFill>
                <a:schemeClr val="tx1">
                  <a:lumMod val="65000"/>
                  <a:lumOff val="3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0" name="Freeform 34"/>
          <p:cNvSpPr>
            <a:spLocks noEditPoints="1"/>
          </p:cNvSpPr>
          <p:nvPr/>
        </p:nvSpPr>
        <p:spPr bwMode="auto">
          <a:xfrm>
            <a:off x="5020979" y="2468046"/>
            <a:ext cx="379463" cy="368300"/>
          </a:xfrm>
          <a:custGeom>
            <a:gdLst>
              <a:gd fmla="*/ 353844 w 132" name="T0"/>
              <a:gd fmla="*/ 0 h 128" name="T1"/>
              <a:gd fmla="*/ 210801 w 132" name="T2"/>
              <a:gd fmla="*/ 101798 h 128" name="T3"/>
              <a:gd fmla="*/ 207036 w 132" name="T4"/>
              <a:gd fmla="*/ 101798 h 128" name="T5"/>
              <a:gd fmla="*/ 52700 w 132" name="T6"/>
              <a:gd fmla="*/ 260152 h 128" name="T7"/>
              <a:gd fmla="*/ 3764 w 132" name="T8"/>
              <a:gd fmla="*/ 414734 h 128" name="T9"/>
              <a:gd fmla="*/ 52700 w 132" name="T10"/>
              <a:gd fmla="*/ 482600 h 128" name="T11"/>
              <a:gd fmla="*/ 199508 w 132" name="T12"/>
              <a:gd fmla="*/ 444897 h 128" name="T13"/>
              <a:gd fmla="*/ 451715 w 132" name="T14"/>
              <a:gd fmla="*/ 199827 h 128" name="T15"/>
              <a:gd fmla="*/ 240915 w 132" name="T16"/>
              <a:gd fmla="*/ 358180 h 128" name="T17"/>
              <a:gd fmla="*/ 372665 w 132" name="T18"/>
              <a:gd fmla="*/ 177205 h 128" name="T19"/>
              <a:gd fmla="*/ 357608 w 132" name="T20"/>
              <a:gd fmla="*/ 252611 h 128" name="T21"/>
              <a:gd fmla="*/ 240915 w 132" name="T22"/>
              <a:gd fmla="*/ 369491 h 128" name="T23"/>
              <a:gd fmla="*/ 222093 w 132" name="T24"/>
              <a:gd fmla="*/ 305395 h 128" name="T25"/>
              <a:gd fmla="*/ 173158 w 132" name="T26"/>
              <a:gd fmla="*/ 256381 h 128" name="T27"/>
              <a:gd fmla="*/ 346315 w 132" name="T28"/>
              <a:gd fmla="*/ 135731 h 128" name="T29"/>
              <a:gd fmla="*/ 222093 w 132" name="T30"/>
              <a:gd fmla="*/ 305395 h 128" name="T31"/>
              <a:gd fmla="*/ 112929 w 132" name="T32"/>
              <a:gd fmla="*/ 241300 h 128" name="T33"/>
              <a:gd fmla="*/ 301144 w 132" name="T34"/>
              <a:gd fmla="*/ 109339 h 128" name="T35"/>
              <a:gd fmla="*/ 63993 w 132" name="T36"/>
              <a:gd fmla="*/ 448667 h 128" name="T37"/>
              <a:gd fmla="*/ 30114 w 132" name="T38"/>
              <a:gd fmla="*/ 429816 h 128" name="T39"/>
              <a:gd fmla="*/ 48936 w 132" name="T40"/>
              <a:gd fmla="*/ 361950 h 128" name="T41"/>
              <a:gd fmla="*/ 120457 w 132" name="T42"/>
              <a:gd fmla="*/ 437356 h 128" name="T43"/>
              <a:gd fmla="*/ 131750 w 132" name="T44"/>
              <a:gd fmla="*/ 433586 h 128" name="T45"/>
              <a:gd fmla="*/ 52700 w 132" name="T46"/>
              <a:gd fmla="*/ 346869 h 128" name="T47"/>
              <a:gd fmla="*/ 71522 w 132" name="T48"/>
              <a:gd fmla="*/ 282773 h 128" name="T49"/>
              <a:gd fmla="*/ 195743 w 132" name="T50"/>
              <a:gd fmla="*/ 414734 h 128" name="T51"/>
              <a:gd fmla="*/ 131750 w 132" name="T52"/>
              <a:gd fmla="*/ 433586 h 128" name="T53"/>
              <a:gd fmla="*/ 406544 w 132" name="T54"/>
              <a:gd fmla="*/ 203597 h 128" name="T55"/>
              <a:gd fmla="*/ 368901 w 132" name="T56"/>
              <a:gd fmla="*/ 113109 h 128" name="T57"/>
              <a:gd fmla="*/ 304908 w 132" name="T58"/>
              <a:gd fmla="*/ 49014 h 128" name="T59"/>
              <a:gd fmla="*/ 421601 w 132" name="T60"/>
              <a:gd fmla="*/ 60325 h 128" name="T61"/>
              <a:gd fmla="*/ 432894 w 132" name="T62"/>
              <a:gd fmla="*/ 177205 h 128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w 132" name="T96"/>
              <a:gd fmla="*/ 0 h 128" name="T97"/>
              <a:gd fmla="*/ 132 w 132" name="T98"/>
              <a:gd fmla="*/ 128 h 128" name="T99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T99" l="T96" r="T98" t="T97"/>
            <a:pathLst>
              <a:path h="128" w="132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bIns="45720" lIns="91440" rIns="91440" tIns="45720"/>
          <a:lstStyle/>
          <a:p>
            <a:endParaRPr altLang="en-US" lang="zh-CN" sz="2400">
              <a:solidFill>
                <a:schemeClr val="tx1">
                  <a:lumMod val="65000"/>
                  <a:lumOff val="3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pic>
        <p:nvPicPr>
          <p:cNvPr id="31" name="Group 2"/>
          <p:cNvPicPr>
            <a:picLocks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424002" y="3736457"/>
            <a:ext cx="427093" cy="4318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333333"/>
                </a:solidFill>
              </a14:hiddenFill>
            </a:ext>
          </a:extLst>
        </p:spPr>
      </p:pic>
      <p:pic>
        <p:nvPicPr>
          <p:cNvPr id="32" name="Group 22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470555" y="4952483"/>
            <a:ext cx="500127" cy="51752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333333"/>
                </a:solidFill>
              </a14:hiddenFill>
            </a:ext>
          </a:extLst>
        </p:spPr>
      </p:pic>
      <p:pic>
        <p:nvPicPr>
          <p:cNvPr id="33" name="Group 25"/>
          <p:cNvPicPr>
            <a:picLocks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67404" y="2441057"/>
            <a:ext cx="357235" cy="381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333333"/>
                </a:solidFill>
              </a14:hiddenFill>
            </a:ext>
          </a:extLst>
        </p:spPr>
      </p:pic>
      <p:pic>
        <p:nvPicPr>
          <p:cNvPr id="34" name="Group 65"/>
          <p:cNvPicPr>
            <a:picLocks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962233" y="5003284"/>
            <a:ext cx="493776" cy="40322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333333"/>
                </a:solidFill>
              </a14:hiddenFill>
            </a:ext>
          </a:extLst>
        </p:spPr>
      </p:pic>
      <p:pic>
        <p:nvPicPr>
          <p:cNvPr id="35" name="Group 30"/>
          <p:cNvPicPr>
            <a:picLocks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107226" y="3638034"/>
            <a:ext cx="493777" cy="49371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333333"/>
                </a:solidFill>
              </a14:hiddenFill>
            </a:ext>
          </a:extLst>
        </p:spPr>
      </p:pic>
      <p:sp>
        <p:nvSpPr>
          <p:cNvPr id="22" name="Text Placeholder 1"/>
          <p:cNvSpPr txBox="1"/>
          <p:nvPr/>
        </p:nvSpPr>
        <p:spPr>
          <a:xfrm>
            <a:off x="7329084" y="2335876"/>
            <a:ext cx="2115149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>
                <a:solidFill>
                  <a:srgbClr val="262626"/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23" name="Text Placeholder 2"/>
          <p:cNvSpPr txBox="1"/>
          <p:nvPr/>
        </p:nvSpPr>
        <p:spPr>
          <a:xfrm>
            <a:off x="7232800" y="2137942"/>
            <a:ext cx="1816131" cy="280830"/>
          </a:xfrm>
          <a:prstGeom prst="rect">
            <a:avLst/>
          </a:prstGeom>
          <a:noFill/>
        </p:spPr>
        <p:txBody>
          <a:bodyPr anchor="ctr" bIns="45720" lIns="91440" rIns="91440" rtlCol="0" tIns="45720" vert="horz">
            <a:noAutofit/>
          </a:bodyPr>
          <a:lstStyle>
            <a:defPPr>
              <a:defRPr lang="en-US"/>
            </a:defPPr>
            <a:lvl1pPr algn="ct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lvl="0"/>
            <a:r>
              <a:rPr altLang="en-US" b="1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25" name="Text Placeholder 1"/>
          <p:cNvSpPr txBox="1"/>
          <p:nvPr/>
        </p:nvSpPr>
        <p:spPr>
          <a:xfrm>
            <a:off x="7949876" y="3695553"/>
            <a:ext cx="2115149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>
                <a:solidFill>
                  <a:srgbClr val="262626"/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26" name="Text Placeholder 2"/>
          <p:cNvSpPr txBox="1"/>
          <p:nvPr/>
        </p:nvSpPr>
        <p:spPr>
          <a:xfrm>
            <a:off x="7853592" y="3497619"/>
            <a:ext cx="1816131" cy="280830"/>
          </a:xfrm>
          <a:prstGeom prst="rect">
            <a:avLst/>
          </a:prstGeom>
          <a:noFill/>
        </p:spPr>
        <p:txBody>
          <a:bodyPr anchor="ctr" bIns="45720" lIns="91440" rIns="91440" rtlCol="0" tIns="45720" vert="horz">
            <a:noAutofit/>
          </a:bodyPr>
          <a:lstStyle>
            <a:defPPr>
              <a:defRPr lang="en-US"/>
            </a:defPPr>
            <a:lvl1pPr algn="ct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lvl="0"/>
            <a:r>
              <a:rPr altLang="en-US" b="1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27" name="Text Placeholder 1"/>
          <p:cNvSpPr txBox="1"/>
          <p:nvPr/>
        </p:nvSpPr>
        <p:spPr>
          <a:xfrm>
            <a:off x="7313062" y="5066956"/>
            <a:ext cx="2115149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>
                <a:solidFill>
                  <a:srgbClr val="262626"/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28" name="Text Placeholder 2"/>
          <p:cNvSpPr txBox="1"/>
          <p:nvPr/>
        </p:nvSpPr>
        <p:spPr>
          <a:xfrm>
            <a:off x="7216778" y="4869022"/>
            <a:ext cx="1816131" cy="280830"/>
          </a:xfrm>
          <a:prstGeom prst="rect">
            <a:avLst/>
          </a:prstGeom>
          <a:noFill/>
        </p:spPr>
        <p:txBody>
          <a:bodyPr anchor="ctr" bIns="45720" lIns="91440" rIns="91440" rtlCol="0" tIns="45720" vert="horz">
            <a:noAutofit/>
          </a:bodyPr>
          <a:lstStyle>
            <a:defPPr>
              <a:defRPr lang="en-US"/>
            </a:defPPr>
            <a:lvl1pPr algn="ct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lvl="0"/>
            <a:r>
              <a:rPr altLang="en-US" b="1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29" name="Rectangle 71"/>
          <p:cNvSpPr/>
          <p:nvPr/>
        </p:nvSpPr>
        <p:spPr>
          <a:xfrm>
            <a:off x="2364827" y="2373580"/>
            <a:ext cx="2217191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 sz="12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单击此处编辑内容，建议您在展示时采用微软雅黑字体</a:t>
            </a:r>
          </a:p>
        </p:txBody>
      </p:sp>
      <p:sp>
        <p:nvSpPr>
          <p:cNvPr id="36" name="TextBox 72"/>
          <p:cNvSpPr txBox="1"/>
          <p:nvPr/>
        </p:nvSpPr>
        <p:spPr>
          <a:xfrm>
            <a:off x="2760129" y="2092326"/>
            <a:ext cx="1826643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37" name="Rectangle 71"/>
          <p:cNvSpPr/>
          <p:nvPr/>
        </p:nvSpPr>
        <p:spPr>
          <a:xfrm>
            <a:off x="1844240" y="3672587"/>
            <a:ext cx="2217191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 sz="12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单击此处编辑内容，建议您在展示时采用微软雅黑字体</a:t>
            </a:r>
          </a:p>
        </p:txBody>
      </p:sp>
      <p:sp>
        <p:nvSpPr>
          <p:cNvPr id="38" name="TextBox 72"/>
          <p:cNvSpPr txBox="1"/>
          <p:nvPr/>
        </p:nvSpPr>
        <p:spPr>
          <a:xfrm>
            <a:off x="2239542" y="3391333"/>
            <a:ext cx="1826643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39" name="Rectangle 71"/>
          <p:cNvSpPr/>
          <p:nvPr/>
        </p:nvSpPr>
        <p:spPr>
          <a:xfrm>
            <a:off x="2419589" y="5115261"/>
            <a:ext cx="2217191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 sz="12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单击此处编辑内容，建议您在展示时采用微软雅黑字体</a:t>
            </a:r>
          </a:p>
        </p:txBody>
      </p:sp>
      <p:sp>
        <p:nvSpPr>
          <p:cNvPr id="40" name="TextBox 72"/>
          <p:cNvSpPr txBox="1"/>
          <p:nvPr/>
        </p:nvSpPr>
        <p:spPr>
          <a:xfrm>
            <a:off x="2814891" y="4834007"/>
            <a:ext cx="1826643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340882" y="292345"/>
            <a:ext cx="2458352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200">
                <a:solidFill>
                  <a:srgbClr val="49819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</p:spTree>
    <p:extLst>
      <p:ext uri="{BB962C8B-B14F-4D97-AF65-F5344CB8AC3E}">
        <p14:creationId val="3091692814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文本框 12"/>
          <p:cNvSpPr txBox="1"/>
          <p:nvPr/>
        </p:nvSpPr>
        <p:spPr>
          <a:xfrm>
            <a:off x="6718012" y="4106213"/>
            <a:ext cx="289767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3200">
                <a:solidFill>
                  <a:prstClr val="black">
                    <a:lumMod val="95000"/>
                    <a:lumOff val="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902771" y="3559126"/>
            <a:ext cx="2298629" cy="1323439"/>
            <a:chOff x="8820475" y="3049515"/>
            <a:chExt cx="2298629" cy="1323439"/>
          </a:xfrm>
        </p:grpSpPr>
        <p:sp>
          <p:nvSpPr>
            <p:cNvPr id="15" name="文本框 14"/>
            <p:cNvSpPr txBox="1"/>
            <p:nvPr/>
          </p:nvSpPr>
          <p:spPr>
            <a:xfrm>
              <a:off x="8820474" y="3049515"/>
              <a:ext cx="2024888" cy="1310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8000">
                  <a:solidFill>
                    <a:srgbClr val="000000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04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0164643" y="3812045"/>
              <a:ext cx="95446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solidFill>
                    <a:srgbClr val="000000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PART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608001" y="4976465"/>
            <a:ext cx="4561769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defRPr/>
            </a:pPr>
            <a:r>
              <a:rPr altLang="en-US" lang="zh-CN" sz="1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我曾剪下自己的一段青春， 用来奋不顾身的朝着一个目标狂奔， 那勇敢的模样， 任何时候想起来都觉得漂亮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6688340" y="4882565"/>
            <a:ext cx="4401091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061089943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0749"/>
          <a:stretch>
            <a:fillRect/>
          </a:stretch>
        </p:blipFill>
        <p:spPr>
          <a:xfrm>
            <a:off x="1146220" y="1006997"/>
            <a:ext cx="10148552" cy="3758186"/>
          </a:xfrm>
          <a:custGeom>
            <a:gdLst>
              <a:gd fmla="*/ 0 w 10148552" name="connsiteX0"/>
              <a:gd fmla="*/ 0 h 3758186" name="connsiteY0"/>
              <a:gd fmla="*/ 10148552 w 10148552" name="connsiteX1"/>
              <a:gd fmla="*/ 0 h 3758186" name="connsiteY1"/>
              <a:gd fmla="*/ 10148552 w 10148552" name="connsiteX2"/>
              <a:gd fmla="*/ 3758186 h 3758186" name="connsiteY2"/>
              <a:gd fmla="*/ 0 w 10148552" name="connsiteX3"/>
              <a:gd fmla="*/ 3758186 h 3758186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758186" w="10148552">
                <a:moveTo>
                  <a:pt x="0" y="0"/>
                </a:moveTo>
                <a:lnTo>
                  <a:pt x="10148552" y="0"/>
                </a:lnTo>
                <a:lnTo>
                  <a:pt x="10148552" y="3758186"/>
                </a:lnTo>
                <a:lnTo>
                  <a:pt x="0" y="3758186"/>
                </a:lnTo>
                <a:close/>
              </a:path>
            </a:pathLst>
          </a:custGeom>
        </p:spPr>
      </p:pic>
      <p:sp>
        <p:nvSpPr>
          <p:cNvPr id="7" name="Rectangle 6"/>
          <p:cNvSpPr/>
          <p:nvPr/>
        </p:nvSpPr>
        <p:spPr>
          <a:xfrm>
            <a:off x="3406462" y="4190035"/>
            <a:ext cx="7888310" cy="1129749"/>
          </a:xfrm>
          <a:prstGeom prst="rect">
            <a:avLst/>
          </a:prstGeom>
          <a:solidFill>
            <a:srgbClr val="498190"/>
          </a:solidFill>
        </p:spPr>
        <p:txBody>
          <a:bodyPr anchor="ctr" anchorCtr="0" bIns="360000" lIns="360000" rIns="360000" tIns="360000" wrap="square">
            <a:noAutofit/>
          </a:bodyPr>
          <a:lstStyle/>
          <a:p>
            <a:endParaRPr lang="en-GB" sz="120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010268" y="5575946"/>
            <a:ext cx="492080" cy="400589"/>
            <a:chOff x="3342410" y="3204467"/>
            <a:chExt cx="386191" cy="314387"/>
          </a:xfrm>
          <a:solidFill>
            <a:srgbClr val="3C8B3A"/>
          </a:solidFill>
        </p:grpSpPr>
        <p:sp>
          <p:nvSpPr>
            <p:cNvPr id="8" name="Freeform 36"/>
            <p:cNvSpPr/>
            <p:nvPr/>
          </p:nvSpPr>
          <p:spPr bwMode="auto">
            <a:xfrm>
              <a:off x="3342410" y="3277242"/>
              <a:ext cx="279455" cy="241612"/>
            </a:xfrm>
            <a:custGeom>
              <a:gdLst>
                <a:gd fmla="*/ 31 w 288" name="T0"/>
                <a:gd fmla="*/ 249 h 249" name="T1"/>
                <a:gd fmla="*/ 82 w 288" name="T2"/>
                <a:gd fmla="*/ 194 h 249" name="T3"/>
                <a:gd fmla="*/ 288 w 288" name="T4"/>
                <a:gd fmla="*/ 194 h 249" name="T5"/>
                <a:gd fmla="*/ 288 w 288" name="T6"/>
                <a:gd fmla="*/ 136 h 249" name="T7"/>
                <a:gd fmla="*/ 101 w 288" name="T8"/>
                <a:gd fmla="*/ 136 h 249" name="T9"/>
                <a:gd fmla="*/ 91 w 288" name="T10"/>
                <a:gd fmla="*/ 136 h 249" name="T11"/>
                <a:gd fmla="*/ 91 w 288" name="T12"/>
                <a:gd fmla="*/ 126 h 249" name="T13"/>
                <a:gd fmla="*/ 91 w 288" name="T14"/>
                <a:gd fmla="*/ 0 h 249" name="T15"/>
                <a:gd fmla="*/ 0 w 288" name="T16"/>
                <a:gd fmla="*/ 0 h 249" name="T17"/>
                <a:gd fmla="*/ 0 w 288" name="T18"/>
                <a:gd fmla="*/ 194 h 249" name="T19"/>
                <a:gd fmla="*/ 31 w 288" name="T20"/>
                <a:gd fmla="*/ 194 h 249" name="T21"/>
                <a:gd fmla="*/ 31 w 288" name="T22"/>
                <a:gd fmla="*/ 249 h 24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49" w="288">
                  <a:moveTo>
                    <a:pt x="31" y="249"/>
                  </a:moveTo>
                  <a:lnTo>
                    <a:pt x="82" y="194"/>
                  </a:lnTo>
                  <a:lnTo>
                    <a:pt x="288" y="194"/>
                  </a:lnTo>
                  <a:lnTo>
                    <a:pt x="288" y="136"/>
                  </a:lnTo>
                  <a:lnTo>
                    <a:pt x="101" y="136"/>
                  </a:lnTo>
                  <a:lnTo>
                    <a:pt x="91" y="136"/>
                  </a:lnTo>
                  <a:lnTo>
                    <a:pt x="91" y="126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194"/>
                  </a:lnTo>
                  <a:lnTo>
                    <a:pt x="31" y="194"/>
                  </a:lnTo>
                  <a:lnTo>
                    <a:pt x="31" y="2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37"/>
            <p:cNvSpPr>
              <a:spLocks noEditPoints="1"/>
            </p:cNvSpPr>
            <p:nvPr/>
          </p:nvSpPr>
          <p:spPr bwMode="auto">
            <a:xfrm>
              <a:off x="3440413" y="3204467"/>
              <a:ext cx="288188" cy="251316"/>
            </a:xfrm>
            <a:custGeom>
              <a:gdLst>
                <a:gd fmla="*/ 89 w 124" name="T0"/>
                <a:gd fmla="*/ 83 h 107" name="T1"/>
                <a:gd fmla="*/ 111 w 124" name="T2"/>
                <a:gd fmla="*/ 107 h 107" name="T3"/>
                <a:gd fmla="*/ 111 w 124" name="T4"/>
                <a:gd fmla="*/ 83 h 107" name="T5"/>
                <a:gd fmla="*/ 124 w 124" name="T6"/>
                <a:gd fmla="*/ 83 h 107" name="T7"/>
                <a:gd fmla="*/ 124 w 124" name="T8"/>
                <a:gd fmla="*/ 0 h 107" name="T9"/>
                <a:gd fmla="*/ 0 w 124" name="T10"/>
                <a:gd fmla="*/ 0 h 107" name="T11"/>
                <a:gd fmla="*/ 0 w 124" name="T12"/>
                <a:gd fmla="*/ 31 h 107" name="T13"/>
                <a:gd fmla="*/ 0 w 124" name="T14"/>
                <a:gd fmla="*/ 83 h 107" name="T15"/>
                <a:gd fmla="*/ 78 w 124" name="T16"/>
                <a:gd fmla="*/ 83 h 107" name="T17"/>
                <a:gd fmla="*/ 89 w 124" name="T18"/>
                <a:gd fmla="*/ 83 h 107" name="T19"/>
                <a:gd fmla="*/ 104 w 124" name="T20"/>
                <a:gd fmla="*/ 32 h 107" name="T21"/>
                <a:gd fmla="*/ 113 w 124" name="T22"/>
                <a:gd fmla="*/ 42 h 107" name="T23"/>
                <a:gd fmla="*/ 104 w 124" name="T24"/>
                <a:gd fmla="*/ 51 h 107" name="T25"/>
                <a:gd fmla="*/ 94 w 124" name="T26"/>
                <a:gd fmla="*/ 42 h 107" name="T27"/>
                <a:gd fmla="*/ 104 w 124" name="T28"/>
                <a:gd fmla="*/ 32 h 107" name="T29"/>
                <a:gd fmla="*/ 24 w 124" name="T30"/>
                <a:gd fmla="*/ 51 h 107" name="T31"/>
                <a:gd fmla="*/ 15 w 124" name="T32"/>
                <a:gd fmla="*/ 42 h 107" name="T33"/>
                <a:gd fmla="*/ 24 w 124" name="T34"/>
                <a:gd fmla="*/ 32 h 107" name="T35"/>
                <a:gd fmla="*/ 34 w 124" name="T36"/>
                <a:gd fmla="*/ 42 h 107" name="T37"/>
                <a:gd fmla="*/ 24 w 124" name="T38"/>
                <a:gd fmla="*/ 51 h 107" name="T39"/>
                <a:gd fmla="*/ 51 w 124" name="T40"/>
                <a:gd fmla="*/ 51 h 107" name="T41"/>
                <a:gd fmla="*/ 41 w 124" name="T42"/>
                <a:gd fmla="*/ 42 h 107" name="T43"/>
                <a:gd fmla="*/ 51 w 124" name="T44"/>
                <a:gd fmla="*/ 32 h 107" name="T45"/>
                <a:gd fmla="*/ 60 w 124" name="T46"/>
                <a:gd fmla="*/ 42 h 107" name="T47"/>
                <a:gd fmla="*/ 51 w 124" name="T48"/>
                <a:gd fmla="*/ 51 h 107" name="T49"/>
                <a:gd fmla="*/ 77 w 124" name="T50"/>
                <a:gd fmla="*/ 51 h 107" name="T51"/>
                <a:gd fmla="*/ 68 w 124" name="T52"/>
                <a:gd fmla="*/ 42 h 107" name="T53"/>
                <a:gd fmla="*/ 77 w 124" name="T54"/>
                <a:gd fmla="*/ 32 h 107" name="T55"/>
                <a:gd fmla="*/ 78 w 124" name="T56"/>
                <a:gd fmla="*/ 33 h 107" name="T57"/>
                <a:gd fmla="*/ 87 w 124" name="T58"/>
                <a:gd fmla="*/ 42 h 107" name="T59"/>
                <a:gd fmla="*/ 78 w 124" name="T60"/>
                <a:gd fmla="*/ 51 h 107" name="T61"/>
                <a:gd fmla="*/ 77 w 124" name="T62"/>
                <a:gd fmla="*/ 51 h 107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07" w="124">
                  <a:moveTo>
                    <a:pt x="89" y="83"/>
                  </a:moveTo>
                  <a:cubicBezTo>
                    <a:pt x="111" y="107"/>
                    <a:pt x="111" y="107"/>
                    <a:pt x="111" y="107"/>
                  </a:cubicBezTo>
                  <a:cubicBezTo>
                    <a:pt x="111" y="83"/>
                    <a:pt x="111" y="83"/>
                    <a:pt x="111" y="83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78" y="83"/>
                    <a:pt x="78" y="83"/>
                    <a:pt x="78" y="83"/>
                  </a:cubicBezTo>
                  <a:lnTo>
                    <a:pt x="89" y="83"/>
                  </a:lnTo>
                  <a:close/>
                  <a:moveTo>
                    <a:pt x="104" y="32"/>
                  </a:moveTo>
                  <a:cubicBezTo>
                    <a:pt x="109" y="32"/>
                    <a:pt x="113" y="37"/>
                    <a:pt x="113" y="42"/>
                  </a:cubicBezTo>
                  <a:cubicBezTo>
                    <a:pt x="113" y="47"/>
                    <a:pt x="109" y="51"/>
                    <a:pt x="104" y="51"/>
                  </a:cubicBezTo>
                  <a:cubicBezTo>
                    <a:pt x="99" y="51"/>
                    <a:pt x="94" y="47"/>
                    <a:pt x="94" y="42"/>
                  </a:cubicBezTo>
                  <a:cubicBezTo>
                    <a:pt x="94" y="37"/>
                    <a:pt x="99" y="32"/>
                    <a:pt x="104" y="32"/>
                  </a:cubicBezTo>
                  <a:moveTo>
                    <a:pt x="24" y="51"/>
                  </a:moveTo>
                  <a:cubicBezTo>
                    <a:pt x="19" y="51"/>
                    <a:pt x="15" y="47"/>
                    <a:pt x="15" y="42"/>
                  </a:cubicBezTo>
                  <a:cubicBezTo>
                    <a:pt x="15" y="37"/>
                    <a:pt x="19" y="32"/>
                    <a:pt x="24" y="32"/>
                  </a:cubicBezTo>
                  <a:cubicBezTo>
                    <a:pt x="30" y="32"/>
                    <a:pt x="34" y="37"/>
                    <a:pt x="34" y="42"/>
                  </a:cubicBezTo>
                  <a:cubicBezTo>
                    <a:pt x="34" y="47"/>
                    <a:pt x="30" y="51"/>
                    <a:pt x="24" y="51"/>
                  </a:cubicBezTo>
                  <a:moveTo>
                    <a:pt x="51" y="51"/>
                  </a:moveTo>
                  <a:cubicBezTo>
                    <a:pt x="46" y="51"/>
                    <a:pt x="41" y="47"/>
                    <a:pt x="41" y="42"/>
                  </a:cubicBezTo>
                  <a:cubicBezTo>
                    <a:pt x="41" y="37"/>
                    <a:pt x="46" y="32"/>
                    <a:pt x="51" y="32"/>
                  </a:cubicBezTo>
                  <a:cubicBezTo>
                    <a:pt x="56" y="32"/>
                    <a:pt x="60" y="37"/>
                    <a:pt x="60" y="42"/>
                  </a:cubicBezTo>
                  <a:cubicBezTo>
                    <a:pt x="60" y="47"/>
                    <a:pt x="56" y="51"/>
                    <a:pt x="51" y="51"/>
                  </a:cubicBezTo>
                  <a:moveTo>
                    <a:pt x="77" y="51"/>
                  </a:moveTo>
                  <a:cubicBezTo>
                    <a:pt x="72" y="51"/>
                    <a:pt x="68" y="47"/>
                    <a:pt x="68" y="42"/>
                  </a:cubicBezTo>
                  <a:cubicBezTo>
                    <a:pt x="68" y="37"/>
                    <a:pt x="72" y="32"/>
                    <a:pt x="77" y="32"/>
                  </a:cubicBezTo>
                  <a:cubicBezTo>
                    <a:pt x="78" y="32"/>
                    <a:pt x="78" y="33"/>
                    <a:pt x="78" y="33"/>
                  </a:cubicBezTo>
                  <a:cubicBezTo>
                    <a:pt x="83" y="33"/>
                    <a:pt x="87" y="37"/>
                    <a:pt x="87" y="42"/>
                  </a:cubicBezTo>
                  <a:cubicBezTo>
                    <a:pt x="87" y="47"/>
                    <a:pt x="83" y="51"/>
                    <a:pt x="78" y="51"/>
                  </a:cubicBezTo>
                  <a:cubicBezTo>
                    <a:pt x="78" y="51"/>
                    <a:pt x="78" y="51"/>
                    <a:pt x="77" y="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20132" y="5575946"/>
            <a:ext cx="492080" cy="400589"/>
            <a:chOff x="3342410" y="3204467"/>
            <a:chExt cx="386191" cy="314387"/>
          </a:xfrm>
          <a:solidFill>
            <a:srgbClr val="3C8B3A"/>
          </a:solidFill>
        </p:grpSpPr>
        <p:sp>
          <p:nvSpPr>
            <p:cNvPr id="17" name="Freeform 36"/>
            <p:cNvSpPr/>
            <p:nvPr/>
          </p:nvSpPr>
          <p:spPr bwMode="auto">
            <a:xfrm>
              <a:off x="3342410" y="3277242"/>
              <a:ext cx="279455" cy="241612"/>
            </a:xfrm>
            <a:custGeom>
              <a:gdLst>
                <a:gd fmla="*/ 31 w 288" name="T0"/>
                <a:gd fmla="*/ 249 h 249" name="T1"/>
                <a:gd fmla="*/ 82 w 288" name="T2"/>
                <a:gd fmla="*/ 194 h 249" name="T3"/>
                <a:gd fmla="*/ 288 w 288" name="T4"/>
                <a:gd fmla="*/ 194 h 249" name="T5"/>
                <a:gd fmla="*/ 288 w 288" name="T6"/>
                <a:gd fmla="*/ 136 h 249" name="T7"/>
                <a:gd fmla="*/ 101 w 288" name="T8"/>
                <a:gd fmla="*/ 136 h 249" name="T9"/>
                <a:gd fmla="*/ 91 w 288" name="T10"/>
                <a:gd fmla="*/ 136 h 249" name="T11"/>
                <a:gd fmla="*/ 91 w 288" name="T12"/>
                <a:gd fmla="*/ 126 h 249" name="T13"/>
                <a:gd fmla="*/ 91 w 288" name="T14"/>
                <a:gd fmla="*/ 0 h 249" name="T15"/>
                <a:gd fmla="*/ 0 w 288" name="T16"/>
                <a:gd fmla="*/ 0 h 249" name="T17"/>
                <a:gd fmla="*/ 0 w 288" name="T18"/>
                <a:gd fmla="*/ 194 h 249" name="T19"/>
                <a:gd fmla="*/ 31 w 288" name="T20"/>
                <a:gd fmla="*/ 194 h 249" name="T21"/>
                <a:gd fmla="*/ 31 w 288" name="T22"/>
                <a:gd fmla="*/ 249 h 24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49" w="288">
                  <a:moveTo>
                    <a:pt x="31" y="249"/>
                  </a:moveTo>
                  <a:lnTo>
                    <a:pt x="82" y="194"/>
                  </a:lnTo>
                  <a:lnTo>
                    <a:pt x="288" y="194"/>
                  </a:lnTo>
                  <a:lnTo>
                    <a:pt x="288" y="136"/>
                  </a:lnTo>
                  <a:lnTo>
                    <a:pt x="101" y="136"/>
                  </a:lnTo>
                  <a:lnTo>
                    <a:pt x="91" y="136"/>
                  </a:lnTo>
                  <a:lnTo>
                    <a:pt x="91" y="126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194"/>
                  </a:lnTo>
                  <a:lnTo>
                    <a:pt x="31" y="194"/>
                  </a:lnTo>
                  <a:lnTo>
                    <a:pt x="31" y="2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37"/>
            <p:cNvSpPr>
              <a:spLocks noEditPoints="1"/>
            </p:cNvSpPr>
            <p:nvPr/>
          </p:nvSpPr>
          <p:spPr bwMode="auto">
            <a:xfrm>
              <a:off x="3440413" y="3204467"/>
              <a:ext cx="288188" cy="251316"/>
            </a:xfrm>
            <a:custGeom>
              <a:gdLst>
                <a:gd fmla="*/ 89 w 124" name="T0"/>
                <a:gd fmla="*/ 83 h 107" name="T1"/>
                <a:gd fmla="*/ 111 w 124" name="T2"/>
                <a:gd fmla="*/ 107 h 107" name="T3"/>
                <a:gd fmla="*/ 111 w 124" name="T4"/>
                <a:gd fmla="*/ 83 h 107" name="T5"/>
                <a:gd fmla="*/ 124 w 124" name="T6"/>
                <a:gd fmla="*/ 83 h 107" name="T7"/>
                <a:gd fmla="*/ 124 w 124" name="T8"/>
                <a:gd fmla="*/ 0 h 107" name="T9"/>
                <a:gd fmla="*/ 0 w 124" name="T10"/>
                <a:gd fmla="*/ 0 h 107" name="T11"/>
                <a:gd fmla="*/ 0 w 124" name="T12"/>
                <a:gd fmla="*/ 31 h 107" name="T13"/>
                <a:gd fmla="*/ 0 w 124" name="T14"/>
                <a:gd fmla="*/ 83 h 107" name="T15"/>
                <a:gd fmla="*/ 78 w 124" name="T16"/>
                <a:gd fmla="*/ 83 h 107" name="T17"/>
                <a:gd fmla="*/ 89 w 124" name="T18"/>
                <a:gd fmla="*/ 83 h 107" name="T19"/>
                <a:gd fmla="*/ 104 w 124" name="T20"/>
                <a:gd fmla="*/ 32 h 107" name="T21"/>
                <a:gd fmla="*/ 113 w 124" name="T22"/>
                <a:gd fmla="*/ 42 h 107" name="T23"/>
                <a:gd fmla="*/ 104 w 124" name="T24"/>
                <a:gd fmla="*/ 51 h 107" name="T25"/>
                <a:gd fmla="*/ 94 w 124" name="T26"/>
                <a:gd fmla="*/ 42 h 107" name="T27"/>
                <a:gd fmla="*/ 104 w 124" name="T28"/>
                <a:gd fmla="*/ 32 h 107" name="T29"/>
                <a:gd fmla="*/ 24 w 124" name="T30"/>
                <a:gd fmla="*/ 51 h 107" name="T31"/>
                <a:gd fmla="*/ 15 w 124" name="T32"/>
                <a:gd fmla="*/ 42 h 107" name="T33"/>
                <a:gd fmla="*/ 24 w 124" name="T34"/>
                <a:gd fmla="*/ 32 h 107" name="T35"/>
                <a:gd fmla="*/ 34 w 124" name="T36"/>
                <a:gd fmla="*/ 42 h 107" name="T37"/>
                <a:gd fmla="*/ 24 w 124" name="T38"/>
                <a:gd fmla="*/ 51 h 107" name="T39"/>
                <a:gd fmla="*/ 51 w 124" name="T40"/>
                <a:gd fmla="*/ 51 h 107" name="T41"/>
                <a:gd fmla="*/ 41 w 124" name="T42"/>
                <a:gd fmla="*/ 42 h 107" name="T43"/>
                <a:gd fmla="*/ 51 w 124" name="T44"/>
                <a:gd fmla="*/ 32 h 107" name="T45"/>
                <a:gd fmla="*/ 60 w 124" name="T46"/>
                <a:gd fmla="*/ 42 h 107" name="T47"/>
                <a:gd fmla="*/ 51 w 124" name="T48"/>
                <a:gd fmla="*/ 51 h 107" name="T49"/>
                <a:gd fmla="*/ 77 w 124" name="T50"/>
                <a:gd fmla="*/ 51 h 107" name="T51"/>
                <a:gd fmla="*/ 68 w 124" name="T52"/>
                <a:gd fmla="*/ 42 h 107" name="T53"/>
                <a:gd fmla="*/ 77 w 124" name="T54"/>
                <a:gd fmla="*/ 32 h 107" name="T55"/>
                <a:gd fmla="*/ 78 w 124" name="T56"/>
                <a:gd fmla="*/ 33 h 107" name="T57"/>
                <a:gd fmla="*/ 87 w 124" name="T58"/>
                <a:gd fmla="*/ 42 h 107" name="T59"/>
                <a:gd fmla="*/ 78 w 124" name="T60"/>
                <a:gd fmla="*/ 51 h 107" name="T61"/>
                <a:gd fmla="*/ 77 w 124" name="T62"/>
                <a:gd fmla="*/ 51 h 107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07" w="124">
                  <a:moveTo>
                    <a:pt x="89" y="83"/>
                  </a:moveTo>
                  <a:cubicBezTo>
                    <a:pt x="111" y="107"/>
                    <a:pt x="111" y="107"/>
                    <a:pt x="111" y="107"/>
                  </a:cubicBezTo>
                  <a:cubicBezTo>
                    <a:pt x="111" y="83"/>
                    <a:pt x="111" y="83"/>
                    <a:pt x="111" y="83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78" y="83"/>
                    <a:pt x="78" y="83"/>
                    <a:pt x="78" y="83"/>
                  </a:cubicBezTo>
                  <a:lnTo>
                    <a:pt x="89" y="83"/>
                  </a:lnTo>
                  <a:close/>
                  <a:moveTo>
                    <a:pt x="104" y="32"/>
                  </a:moveTo>
                  <a:cubicBezTo>
                    <a:pt x="109" y="32"/>
                    <a:pt x="113" y="37"/>
                    <a:pt x="113" y="42"/>
                  </a:cubicBezTo>
                  <a:cubicBezTo>
                    <a:pt x="113" y="47"/>
                    <a:pt x="109" y="51"/>
                    <a:pt x="104" y="51"/>
                  </a:cubicBezTo>
                  <a:cubicBezTo>
                    <a:pt x="99" y="51"/>
                    <a:pt x="94" y="47"/>
                    <a:pt x="94" y="42"/>
                  </a:cubicBezTo>
                  <a:cubicBezTo>
                    <a:pt x="94" y="37"/>
                    <a:pt x="99" y="32"/>
                    <a:pt x="104" y="32"/>
                  </a:cubicBezTo>
                  <a:moveTo>
                    <a:pt x="24" y="51"/>
                  </a:moveTo>
                  <a:cubicBezTo>
                    <a:pt x="19" y="51"/>
                    <a:pt x="15" y="47"/>
                    <a:pt x="15" y="42"/>
                  </a:cubicBezTo>
                  <a:cubicBezTo>
                    <a:pt x="15" y="37"/>
                    <a:pt x="19" y="32"/>
                    <a:pt x="24" y="32"/>
                  </a:cubicBezTo>
                  <a:cubicBezTo>
                    <a:pt x="30" y="32"/>
                    <a:pt x="34" y="37"/>
                    <a:pt x="34" y="42"/>
                  </a:cubicBezTo>
                  <a:cubicBezTo>
                    <a:pt x="34" y="47"/>
                    <a:pt x="30" y="51"/>
                    <a:pt x="24" y="51"/>
                  </a:cubicBezTo>
                  <a:moveTo>
                    <a:pt x="51" y="51"/>
                  </a:moveTo>
                  <a:cubicBezTo>
                    <a:pt x="46" y="51"/>
                    <a:pt x="41" y="47"/>
                    <a:pt x="41" y="42"/>
                  </a:cubicBezTo>
                  <a:cubicBezTo>
                    <a:pt x="41" y="37"/>
                    <a:pt x="46" y="32"/>
                    <a:pt x="51" y="32"/>
                  </a:cubicBezTo>
                  <a:cubicBezTo>
                    <a:pt x="56" y="32"/>
                    <a:pt x="60" y="37"/>
                    <a:pt x="60" y="42"/>
                  </a:cubicBezTo>
                  <a:cubicBezTo>
                    <a:pt x="60" y="47"/>
                    <a:pt x="56" y="51"/>
                    <a:pt x="51" y="51"/>
                  </a:cubicBezTo>
                  <a:moveTo>
                    <a:pt x="77" y="51"/>
                  </a:moveTo>
                  <a:cubicBezTo>
                    <a:pt x="72" y="51"/>
                    <a:pt x="68" y="47"/>
                    <a:pt x="68" y="42"/>
                  </a:cubicBezTo>
                  <a:cubicBezTo>
                    <a:pt x="68" y="37"/>
                    <a:pt x="72" y="32"/>
                    <a:pt x="77" y="32"/>
                  </a:cubicBezTo>
                  <a:cubicBezTo>
                    <a:pt x="78" y="32"/>
                    <a:pt x="78" y="33"/>
                    <a:pt x="78" y="33"/>
                  </a:cubicBezTo>
                  <a:cubicBezTo>
                    <a:pt x="83" y="33"/>
                    <a:pt x="87" y="37"/>
                    <a:pt x="87" y="42"/>
                  </a:cubicBezTo>
                  <a:cubicBezTo>
                    <a:pt x="87" y="47"/>
                    <a:pt x="83" y="51"/>
                    <a:pt x="78" y="51"/>
                  </a:cubicBezTo>
                  <a:cubicBezTo>
                    <a:pt x="78" y="51"/>
                    <a:pt x="78" y="51"/>
                    <a:pt x="77" y="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0" name="TextBox 51"/>
          <p:cNvSpPr txBox="1"/>
          <p:nvPr/>
        </p:nvSpPr>
        <p:spPr>
          <a:xfrm>
            <a:off x="3719643" y="4312066"/>
            <a:ext cx="7261946" cy="89611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altLang="en-US" lang="zh-CN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优页PPT，做最用心的PPT，为创造价值而P。点击此出编辑文本内容，以表达您的项目详细资料，建议您在展示时采用微软雅黑字体。您也可以根据您的实际需求对文档之中的字体、图标、图片进行进一步修改美化，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1" name="Text Placeholder 1"/>
          <p:cNvSpPr txBox="1"/>
          <p:nvPr/>
        </p:nvSpPr>
        <p:spPr>
          <a:xfrm>
            <a:off x="1933370" y="5708044"/>
            <a:ext cx="2115149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>
                <a:solidFill>
                  <a:srgbClr val="262626"/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22" name="Text Placeholder 2"/>
          <p:cNvSpPr txBox="1"/>
          <p:nvPr/>
        </p:nvSpPr>
        <p:spPr>
          <a:xfrm>
            <a:off x="1837086" y="5510110"/>
            <a:ext cx="1816131" cy="280830"/>
          </a:xfrm>
          <a:prstGeom prst="rect">
            <a:avLst/>
          </a:prstGeom>
          <a:noFill/>
        </p:spPr>
        <p:txBody>
          <a:bodyPr anchor="ctr" bIns="45720" lIns="91440" rIns="91440" rtlCol="0" tIns="45720" vert="horz">
            <a:noAutofit/>
          </a:bodyPr>
          <a:lstStyle>
            <a:defPPr>
              <a:defRPr lang="en-US"/>
            </a:defPPr>
            <a:lvl1pPr algn="ct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lvl="0"/>
            <a:r>
              <a:rPr altLang="en-US" b="1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23" name="Text Placeholder 1"/>
          <p:cNvSpPr txBox="1"/>
          <p:nvPr/>
        </p:nvSpPr>
        <p:spPr>
          <a:xfrm>
            <a:off x="6733122" y="5708044"/>
            <a:ext cx="2115149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>
                <a:solidFill>
                  <a:srgbClr val="262626"/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24" name="Text Placeholder 2"/>
          <p:cNvSpPr txBox="1"/>
          <p:nvPr/>
        </p:nvSpPr>
        <p:spPr>
          <a:xfrm>
            <a:off x="6636838" y="5510110"/>
            <a:ext cx="1816131" cy="280830"/>
          </a:xfrm>
          <a:prstGeom prst="rect">
            <a:avLst/>
          </a:prstGeom>
          <a:noFill/>
        </p:spPr>
        <p:txBody>
          <a:bodyPr anchor="ctr" bIns="45720" lIns="91440" rIns="91440" rtlCol="0" tIns="45720" vert="horz">
            <a:noAutofit/>
          </a:bodyPr>
          <a:lstStyle>
            <a:defPPr>
              <a:defRPr lang="en-US"/>
            </a:defPPr>
            <a:lvl1pPr algn="ct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lvl="0"/>
            <a:r>
              <a:rPr altLang="en-US" b="1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40882" y="292345"/>
            <a:ext cx="2458352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200">
                <a:solidFill>
                  <a:srgbClr val="49819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</p:spTree>
    <p:extLst>
      <p:ext uri="{BB962C8B-B14F-4D97-AF65-F5344CB8AC3E}">
        <p14:creationId val="1227083429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Isosceles Triangle 12"/>
          <p:cNvSpPr/>
          <p:nvPr/>
        </p:nvSpPr>
        <p:spPr>
          <a:xfrm>
            <a:off x="9495329" y="1934971"/>
            <a:ext cx="1770330" cy="1526147"/>
          </a:xfrm>
          <a:prstGeom prst="triangle">
            <a:avLst/>
          </a:prstGeom>
          <a:solidFill>
            <a:srgbClr val="498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latin charset="-122" panose="020b0503020204020204" pitchFamily="34" typeface="微软雅黑"/>
            </a:endParaRPr>
          </a:p>
        </p:txBody>
      </p:sp>
      <p:sp>
        <p:nvSpPr>
          <p:cNvPr id="32" name="Freeform 5"/>
          <p:cNvSpPr>
            <a:spLocks noEditPoints="1"/>
          </p:cNvSpPr>
          <p:nvPr/>
        </p:nvSpPr>
        <p:spPr bwMode="auto">
          <a:xfrm>
            <a:off x="10214437" y="2733641"/>
            <a:ext cx="332112" cy="320958"/>
          </a:xfrm>
          <a:custGeom>
            <a:gdLst>
              <a:gd fmla="*/ 86 w 113" name="T0"/>
              <a:gd fmla="*/ 35 h 107" name="T1"/>
              <a:gd fmla="*/ 72 w 113" name="T2"/>
              <a:gd fmla="*/ 18 h 107" name="T3"/>
              <a:gd fmla="*/ 48 w 113" name="T4"/>
              <a:gd fmla="*/ 35 h 107" name="T5"/>
              <a:gd fmla="*/ 28 w 113" name="T6"/>
              <a:gd fmla="*/ 35 h 107" name="T7"/>
              <a:gd fmla="*/ 13 w 113" name="T8"/>
              <a:gd fmla="*/ 50 h 107" name="T9"/>
              <a:gd fmla="*/ 13 w 113" name="T10"/>
              <a:gd fmla="*/ 68 h 107" name="T11"/>
              <a:gd fmla="*/ 1 w 113" name="T12"/>
              <a:gd fmla="*/ 34 h 107" name="T13"/>
              <a:gd fmla="*/ 4 w 113" name="T14"/>
              <a:gd fmla="*/ 29 h 107" name="T15"/>
              <a:gd fmla="*/ 80 w 113" name="T16"/>
              <a:gd fmla="*/ 1 h 107" name="T17"/>
              <a:gd fmla="*/ 85 w 113" name="T18"/>
              <a:gd fmla="*/ 4 h 107" name="T19"/>
              <a:gd fmla="*/ 97 w 113" name="T20"/>
              <a:gd fmla="*/ 35 h 107" name="T21"/>
              <a:gd fmla="*/ 86 w 113" name="T22"/>
              <a:gd fmla="*/ 35 h 107" name="T23"/>
              <a:gd fmla="*/ 113 w 113" name="T24"/>
              <a:gd fmla="*/ 50 h 107" name="T25"/>
              <a:gd fmla="*/ 113 w 113" name="T26"/>
              <a:gd fmla="*/ 103 h 107" name="T27"/>
              <a:gd fmla="*/ 109 w 113" name="T28"/>
              <a:gd fmla="*/ 107 h 107" name="T29"/>
              <a:gd fmla="*/ 28 w 113" name="T30"/>
              <a:gd fmla="*/ 107 h 107" name="T31"/>
              <a:gd fmla="*/ 23 w 113" name="T32"/>
              <a:gd fmla="*/ 103 h 107" name="T33"/>
              <a:gd fmla="*/ 23 w 113" name="T34"/>
              <a:gd fmla="*/ 50 h 107" name="T35"/>
              <a:gd fmla="*/ 28 w 113" name="T36"/>
              <a:gd fmla="*/ 45 h 107" name="T37"/>
              <a:gd fmla="*/ 109 w 113" name="T38"/>
              <a:gd fmla="*/ 45 h 107" name="T39"/>
              <a:gd fmla="*/ 113 w 113" name="T40"/>
              <a:gd fmla="*/ 50 h 107" name="T41"/>
              <a:gd fmla="*/ 103 w 113" name="T42"/>
              <a:gd fmla="*/ 78 h 107" name="T43"/>
              <a:gd fmla="*/ 94 w 113" name="T44"/>
              <a:gd fmla="*/ 60 h 107" name="T45"/>
              <a:gd fmla="*/ 76 w 113" name="T46"/>
              <a:gd fmla="*/ 66 h 107" name="T47"/>
              <a:gd fmla="*/ 61 w 113" name="T48"/>
              <a:gd fmla="*/ 82 h 107" name="T49"/>
              <a:gd fmla="*/ 46 w 113" name="T50"/>
              <a:gd fmla="*/ 62 h 107" name="T51"/>
              <a:gd fmla="*/ 35 w 113" name="T52"/>
              <a:gd fmla="*/ 86 h 107" name="T53"/>
              <a:gd fmla="*/ 35 w 113" name="T54"/>
              <a:gd fmla="*/ 96 h 107" name="T55"/>
              <a:gd fmla="*/ 103 w 113" name="T56"/>
              <a:gd fmla="*/ 96 h 107" name="T57"/>
              <a:gd fmla="*/ 103 w 113" name="T58"/>
              <a:gd fmla="*/ 78 h 107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107" w="113">
                <a:moveTo>
                  <a:pt x="86" y="35"/>
                </a:moveTo>
                <a:cubicBezTo>
                  <a:pt x="72" y="18"/>
                  <a:pt x="72" y="18"/>
                  <a:pt x="72" y="18"/>
                </a:cubicBezTo>
                <a:cubicBezTo>
                  <a:pt x="48" y="35"/>
                  <a:pt x="48" y="35"/>
                  <a:pt x="48" y="35"/>
                </a:cubicBezTo>
                <a:cubicBezTo>
                  <a:pt x="28" y="35"/>
                  <a:pt x="28" y="35"/>
                  <a:pt x="28" y="35"/>
                </a:cubicBezTo>
                <a:cubicBezTo>
                  <a:pt x="19" y="35"/>
                  <a:pt x="13" y="42"/>
                  <a:pt x="13" y="50"/>
                </a:cubicBezTo>
                <a:cubicBezTo>
                  <a:pt x="13" y="68"/>
                  <a:pt x="13" y="68"/>
                  <a:pt x="13" y="68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2"/>
                  <a:pt x="1" y="29"/>
                  <a:pt x="4" y="29"/>
                </a:cubicBezTo>
                <a:cubicBezTo>
                  <a:pt x="80" y="1"/>
                  <a:pt x="80" y="1"/>
                  <a:pt x="80" y="1"/>
                </a:cubicBezTo>
                <a:cubicBezTo>
                  <a:pt x="82" y="0"/>
                  <a:pt x="85" y="1"/>
                  <a:pt x="85" y="4"/>
                </a:cubicBezTo>
                <a:cubicBezTo>
                  <a:pt x="97" y="35"/>
                  <a:pt x="97" y="35"/>
                  <a:pt x="97" y="35"/>
                </a:cubicBezTo>
                <a:lnTo>
                  <a:pt x="86" y="35"/>
                </a:lnTo>
                <a:close/>
                <a:moveTo>
                  <a:pt x="113" y="50"/>
                </a:moveTo>
                <a:cubicBezTo>
                  <a:pt x="113" y="103"/>
                  <a:pt x="113" y="103"/>
                  <a:pt x="113" y="103"/>
                </a:cubicBezTo>
                <a:cubicBezTo>
                  <a:pt x="113" y="105"/>
                  <a:pt x="111" y="107"/>
                  <a:pt x="109" y="107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5" y="107"/>
                  <a:pt x="23" y="105"/>
                  <a:pt x="23" y="103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47"/>
                  <a:pt x="25" y="45"/>
                  <a:pt x="28" y="45"/>
                </a:cubicBezTo>
                <a:cubicBezTo>
                  <a:pt x="109" y="45"/>
                  <a:pt x="109" y="45"/>
                  <a:pt x="109" y="45"/>
                </a:cubicBezTo>
                <a:cubicBezTo>
                  <a:pt x="111" y="45"/>
                  <a:pt x="113" y="47"/>
                  <a:pt x="113" y="50"/>
                </a:cubicBezTo>
                <a:close/>
                <a:moveTo>
                  <a:pt x="103" y="78"/>
                </a:moveTo>
                <a:cubicBezTo>
                  <a:pt x="94" y="60"/>
                  <a:pt x="94" y="60"/>
                  <a:pt x="94" y="60"/>
                </a:cubicBezTo>
                <a:cubicBezTo>
                  <a:pt x="76" y="66"/>
                  <a:pt x="76" y="66"/>
                  <a:pt x="76" y="66"/>
                </a:cubicBezTo>
                <a:cubicBezTo>
                  <a:pt x="61" y="82"/>
                  <a:pt x="61" y="82"/>
                  <a:pt x="61" y="82"/>
                </a:cubicBezTo>
                <a:cubicBezTo>
                  <a:pt x="46" y="62"/>
                  <a:pt x="46" y="62"/>
                  <a:pt x="46" y="62"/>
                </a:cubicBezTo>
                <a:cubicBezTo>
                  <a:pt x="35" y="86"/>
                  <a:pt x="35" y="86"/>
                  <a:pt x="35" y="86"/>
                </a:cubicBezTo>
                <a:cubicBezTo>
                  <a:pt x="35" y="96"/>
                  <a:pt x="35" y="96"/>
                  <a:pt x="35" y="96"/>
                </a:cubicBezTo>
                <a:cubicBezTo>
                  <a:pt x="103" y="96"/>
                  <a:pt x="103" y="96"/>
                  <a:pt x="103" y="96"/>
                </a:cubicBezTo>
                <a:lnTo>
                  <a:pt x="103" y="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latin charset="-122" panose="020b0503020204020204" pitchFamily="34" typeface="微软雅黑"/>
            </a:endParaRPr>
          </a:p>
        </p:txBody>
      </p:sp>
      <p:sp>
        <p:nvSpPr>
          <p:cNvPr id="9" name="Isosceles Triangle 8"/>
          <p:cNvSpPr/>
          <p:nvPr/>
        </p:nvSpPr>
        <p:spPr>
          <a:xfrm rot="10800000">
            <a:off x="3068590" y="3461118"/>
            <a:ext cx="1770330" cy="1526147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latin charset="-122" panose="020b0503020204020204" pitchFamily="34" typeface="微软雅黑"/>
            </a:endParaRPr>
          </a:p>
        </p:txBody>
      </p:sp>
      <p:sp>
        <p:nvSpPr>
          <p:cNvPr id="35" name="Freeform 6"/>
          <p:cNvSpPr/>
          <p:nvPr/>
        </p:nvSpPr>
        <p:spPr bwMode="auto">
          <a:xfrm>
            <a:off x="3762778" y="3800410"/>
            <a:ext cx="400168" cy="382958"/>
          </a:xfrm>
          <a:custGeom>
            <a:gdLst>
              <a:gd fmla="*/ 46 w 118" name="T0"/>
              <a:gd fmla="*/ 63 h 110" name="T1"/>
              <a:gd fmla="*/ 25 w 118" name="T2"/>
              <a:gd fmla="*/ 63 h 110" name="T3"/>
              <a:gd fmla="*/ 12 w 118" name="T4"/>
              <a:gd fmla="*/ 75 h 110" name="T5"/>
              <a:gd fmla="*/ 0 w 118" name="T6"/>
              <a:gd fmla="*/ 75 h 110" name="T7"/>
              <a:gd fmla="*/ 9 w 118" name="T8"/>
              <a:gd fmla="*/ 55 h 110" name="T9"/>
              <a:gd fmla="*/ 0 w 118" name="T10"/>
              <a:gd fmla="*/ 35 h 110" name="T11"/>
              <a:gd fmla="*/ 12 w 118" name="T12"/>
              <a:gd fmla="*/ 35 h 110" name="T13"/>
              <a:gd fmla="*/ 25 w 118" name="T14"/>
              <a:gd fmla="*/ 47 h 110" name="T15"/>
              <a:gd fmla="*/ 46 w 118" name="T16"/>
              <a:gd fmla="*/ 47 h 110" name="T17"/>
              <a:gd fmla="*/ 31 w 118" name="T18"/>
              <a:gd fmla="*/ 0 h 110" name="T19"/>
              <a:gd fmla="*/ 43 w 118" name="T20"/>
              <a:gd fmla="*/ 0 h 110" name="T21"/>
              <a:gd fmla="*/ 69 w 118" name="T22"/>
              <a:gd fmla="*/ 47 h 110" name="T23"/>
              <a:gd fmla="*/ 100 w 118" name="T24"/>
              <a:gd fmla="*/ 47 h 110" name="T25"/>
              <a:gd fmla="*/ 118 w 118" name="T26"/>
              <a:gd fmla="*/ 55 h 110" name="T27"/>
              <a:gd fmla="*/ 100 w 118" name="T28"/>
              <a:gd fmla="*/ 63 h 110" name="T29"/>
              <a:gd fmla="*/ 69 w 118" name="T30"/>
              <a:gd fmla="*/ 63 h 110" name="T31"/>
              <a:gd fmla="*/ 43 w 118" name="T32"/>
              <a:gd fmla="*/ 110 h 110" name="T33"/>
              <a:gd fmla="*/ 31 w 118" name="T34"/>
              <a:gd fmla="*/ 110 h 110" name="T35"/>
              <a:gd fmla="*/ 46 w 118" name="T36"/>
              <a:gd fmla="*/ 63 h 110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110" w="118">
                <a:moveTo>
                  <a:pt x="46" y="63"/>
                </a:moveTo>
                <a:cubicBezTo>
                  <a:pt x="25" y="63"/>
                  <a:pt x="25" y="63"/>
                  <a:pt x="25" y="63"/>
                </a:cubicBezTo>
                <a:cubicBezTo>
                  <a:pt x="12" y="75"/>
                  <a:pt x="12" y="75"/>
                  <a:pt x="12" y="75"/>
                </a:cubicBezTo>
                <a:cubicBezTo>
                  <a:pt x="0" y="75"/>
                  <a:pt x="0" y="75"/>
                  <a:pt x="0" y="75"/>
                </a:cubicBezTo>
                <a:cubicBezTo>
                  <a:pt x="9" y="55"/>
                  <a:pt x="9" y="55"/>
                  <a:pt x="9" y="55"/>
                </a:cubicBezTo>
                <a:cubicBezTo>
                  <a:pt x="0" y="35"/>
                  <a:pt x="0" y="35"/>
                  <a:pt x="0" y="35"/>
                </a:cubicBezTo>
                <a:cubicBezTo>
                  <a:pt x="12" y="35"/>
                  <a:pt x="12" y="35"/>
                  <a:pt x="12" y="35"/>
                </a:cubicBezTo>
                <a:cubicBezTo>
                  <a:pt x="25" y="47"/>
                  <a:pt x="25" y="47"/>
                  <a:pt x="25" y="47"/>
                </a:cubicBezTo>
                <a:cubicBezTo>
                  <a:pt x="46" y="47"/>
                  <a:pt x="46" y="47"/>
                  <a:pt x="46" y="47"/>
                </a:cubicBezTo>
                <a:cubicBezTo>
                  <a:pt x="31" y="0"/>
                  <a:pt x="31" y="0"/>
                  <a:pt x="31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69" y="47"/>
                  <a:pt x="69" y="47"/>
                  <a:pt x="69" y="47"/>
                </a:cubicBezTo>
                <a:cubicBezTo>
                  <a:pt x="100" y="47"/>
                  <a:pt x="100" y="47"/>
                  <a:pt x="100" y="47"/>
                </a:cubicBezTo>
                <a:cubicBezTo>
                  <a:pt x="100" y="47"/>
                  <a:pt x="118" y="47"/>
                  <a:pt x="118" y="55"/>
                </a:cubicBezTo>
                <a:cubicBezTo>
                  <a:pt x="118" y="63"/>
                  <a:pt x="100" y="63"/>
                  <a:pt x="100" y="63"/>
                </a:cubicBezTo>
                <a:cubicBezTo>
                  <a:pt x="69" y="63"/>
                  <a:pt x="69" y="63"/>
                  <a:pt x="69" y="63"/>
                </a:cubicBezTo>
                <a:cubicBezTo>
                  <a:pt x="43" y="110"/>
                  <a:pt x="43" y="110"/>
                  <a:pt x="43" y="110"/>
                </a:cubicBezTo>
                <a:cubicBezTo>
                  <a:pt x="31" y="110"/>
                  <a:pt x="31" y="110"/>
                  <a:pt x="31" y="110"/>
                </a:cubicBezTo>
                <a:lnTo>
                  <a:pt x="46" y="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latin charset="-122" panose="020b0503020204020204" pitchFamily="34" typeface="微软雅黑"/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5210837" y="1934971"/>
            <a:ext cx="1770330" cy="1526147"/>
          </a:xfrm>
          <a:prstGeom prst="triangle">
            <a:avLst/>
          </a:prstGeom>
          <a:solidFill>
            <a:srgbClr val="498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latin charset="-122" panose="020b0503020204020204" pitchFamily="34" typeface="微软雅黑"/>
            </a:endParaRPr>
          </a:p>
        </p:txBody>
      </p:sp>
      <p:sp>
        <p:nvSpPr>
          <p:cNvPr id="38" name="Freeform 7"/>
          <p:cNvSpPr>
            <a:spLocks noEditPoints="1"/>
          </p:cNvSpPr>
          <p:nvPr/>
        </p:nvSpPr>
        <p:spPr bwMode="auto">
          <a:xfrm>
            <a:off x="5917058" y="2733641"/>
            <a:ext cx="357884" cy="370368"/>
          </a:xfrm>
          <a:custGeom>
            <a:gdLst>
              <a:gd fmla="*/ 109 w 109" name="T0"/>
              <a:gd fmla="*/ 54 h 110" name="T1"/>
              <a:gd fmla="*/ 56 w 109" name="T2"/>
              <a:gd fmla="*/ 109 h 110" name="T3"/>
              <a:gd fmla="*/ 1 w 109" name="T4"/>
              <a:gd fmla="*/ 56 h 110" name="T5"/>
              <a:gd fmla="*/ 54 w 109" name="T6"/>
              <a:gd fmla="*/ 1 h 110" name="T7"/>
              <a:gd fmla="*/ 109 w 109" name="T8"/>
              <a:gd fmla="*/ 54 h 110" name="T9"/>
              <a:gd fmla="*/ 22 w 109" name="T10"/>
              <a:gd fmla="*/ 55 h 110" name="T11"/>
              <a:gd fmla="*/ 25 w 109" name="T12"/>
              <a:gd fmla="*/ 41 h 110" name="T13"/>
              <a:gd fmla="*/ 13 w 109" name="T14"/>
              <a:gd fmla="*/ 33 h 110" name="T15"/>
              <a:gd fmla="*/ 8 w 109" name="T16"/>
              <a:gd fmla="*/ 56 h 110" name="T17"/>
              <a:gd fmla="*/ 13 w 109" name="T18"/>
              <a:gd fmla="*/ 77 h 110" name="T19"/>
              <a:gd fmla="*/ 25 w 109" name="T20"/>
              <a:gd fmla="*/ 69 h 110" name="T21"/>
              <a:gd fmla="*/ 22 w 109" name="T22"/>
              <a:gd fmla="*/ 55 h 110" name="T23"/>
              <a:gd fmla="*/ 81 w 109" name="T24"/>
              <a:gd fmla="*/ 55 h 110" name="T25"/>
              <a:gd fmla="*/ 55 w 109" name="T26"/>
              <a:gd fmla="*/ 29 h 110" name="T27"/>
              <a:gd fmla="*/ 29 w 109" name="T28"/>
              <a:gd fmla="*/ 55 h 110" name="T29"/>
              <a:gd fmla="*/ 55 w 109" name="T30"/>
              <a:gd fmla="*/ 81 h 110" name="T31"/>
              <a:gd fmla="*/ 81 w 109" name="T32"/>
              <a:gd fmla="*/ 55 h 110" name="T33"/>
              <a:gd fmla="*/ 33 w 109" name="T34"/>
              <a:gd fmla="*/ 13 h 110" name="T35"/>
              <a:gd fmla="*/ 40 w 109" name="T36"/>
              <a:gd fmla="*/ 25 h 110" name="T37"/>
              <a:gd fmla="*/ 55 w 109" name="T38"/>
              <a:gd fmla="*/ 22 h 110" name="T39"/>
              <a:gd fmla="*/ 69 w 109" name="T40"/>
              <a:gd fmla="*/ 25 h 110" name="T41"/>
              <a:gd fmla="*/ 77 w 109" name="T42"/>
              <a:gd fmla="*/ 13 h 110" name="T43"/>
              <a:gd fmla="*/ 54 w 109" name="T44"/>
              <a:gd fmla="*/ 8 h 110" name="T45"/>
              <a:gd fmla="*/ 33 w 109" name="T46"/>
              <a:gd fmla="*/ 13 h 110" name="T47"/>
              <a:gd fmla="*/ 77 w 109" name="T48"/>
              <a:gd fmla="*/ 97 h 110" name="T49"/>
              <a:gd fmla="*/ 69 w 109" name="T50"/>
              <a:gd fmla="*/ 85 h 110" name="T51"/>
              <a:gd fmla="*/ 55 w 109" name="T52"/>
              <a:gd fmla="*/ 88 h 110" name="T53"/>
              <a:gd fmla="*/ 40 w 109" name="T54"/>
              <a:gd fmla="*/ 85 h 110" name="T55"/>
              <a:gd fmla="*/ 33 w 109" name="T56"/>
              <a:gd fmla="*/ 97 h 110" name="T57"/>
              <a:gd fmla="*/ 55 w 109" name="T58"/>
              <a:gd fmla="*/ 102 h 110" name="T59"/>
              <a:gd fmla="*/ 77 w 109" name="T60"/>
              <a:gd fmla="*/ 97 h 110" name="T61"/>
              <a:gd fmla="*/ 97 w 109" name="T62"/>
              <a:gd fmla="*/ 77 h 110" name="T63"/>
              <a:gd fmla="*/ 102 w 109" name="T64"/>
              <a:gd fmla="*/ 54 h 110" name="T65"/>
              <a:gd fmla="*/ 97 w 109" name="T66"/>
              <a:gd fmla="*/ 33 h 110" name="T67"/>
              <a:gd fmla="*/ 84 w 109" name="T68"/>
              <a:gd fmla="*/ 41 h 110" name="T69"/>
              <a:gd fmla="*/ 88 w 109" name="T70"/>
              <a:gd fmla="*/ 55 h 110" name="T71"/>
              <a:gd fmla="*/ 84 w 109" name="T72"/>
              <a:gd fmla="*/ 69 h 110" name="T73"/>
              <a:gd fmla="*/ 97 w 109" name="T74"/>
              <a:gd fmla="*/ 77 h 110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110" w="109">
                <a:moveTo>
                  <a:pt x="109" y="54"/>
                </a:moveTo>
                <a:cubicBezTo>
                  <a:pt x="109" y="84"/>
                  <a:pt x="85" y="109"/>
                  <a:pt x="56" y="109"/>
                </a:cubicBezTo>
                <a:cubicBezTo>
                  <a:pt x="26" y="110"/>
                  <a:pt x="1" y="86"/>
                  <a:pt x="1" y="56"/>
                </a:cubicBezTo>
                <a:cubicBezTo>
                  <a:pt x="0" y="26"/>
                  <a:pt x="24" y="1"/>
                  <a:pt x="54" y="1"/>
                </a:cubicBezTo>
                <a:cubicBezTo>
                  <a:pt x="84" y="0"/>
                  <a:pt x="109" y="24"/>
                  <a:pt x="109" y="54"/>
                </a:cubicBezTo>
                <a:close/>
                <a:moveTo>
                  <a:pt x="22" y="55"/>
                </a:moveTo>
                <a:cubicBezTo>
                  <a:pt x="22" y="50"/>
                  <a:pt x="23" y="45"/>
                  <a:pt x="25" y="41"/>
                </a:cubicBezTo>
                <a:cubicBezTo>
                  <a:pt x="13" y="33"/>
                  <a:pt x="13" y="33"/>
                  <a:pt x="13" y="33"/>
                </a:cubicBezTo>
                <a:cubicBezTo>
                  <a:pt x="10" y="40"/>
                  <a:pt x="8" y="47"/>
                  <a:pt x="8" y="56"/>
                </a:cubicBezTo>
                <a:cubicBezTo>
                  <a:pt x="8" y="63"/>
                  <a:pt x="10" y="71"/>
                  <a:pt x="13" y="77"/>
                </a:cubicBezTo>
                <a:cubicBezTo>
                  <a:pt x="25" y="69"/>
                  <a:pt x="25" y="69"/>
                  <a:pt x="25" y="69"/>
                </a:cubicBezTo>
                <a:cubicBezTo>
                  <a:pt x="23" y="65"/>
                  <a:pt x="22" y="60"/>
                  <a:pt x="22" y="55"/>
                </a:cubicBezTo>
                <a:close/>
                <a:moveTo>
                  <a:pt x="81" y="55"/>
                </a:moveTo>
                <a:cubicBezTo>
                  <a:pt x="81" y="41"/>
                  <a:pt x="69" y="29"/>
                  <a:pt x="55" y="29"/>
                </a:cubicBezTo>
                <a:cubicBezTo>
                  <a:pt x="41" y="29"/>
                  <a:pt x="29" y="41"/>
                  <a:pt x="29" y="55"/>
                </a:cubicBezTo>
                <a:cubicBezTo>
                  <a:pt x="29" y="69"/>
                  <a:pt x="41" y="81"/>
                  <a:pt x="55" y="81"/>
                </a:cubicBezTo>
                <a:cubicBezTo>
                  <a:pt x="69" y="81"/>
                  <a:pt x="81" y="69"/>
                  <a:pt x="81" y="55"/>
                </a:cubicBezTo>
                <a:close/>
                <a:moveTo>
                  <a:pt x="33" y="13"/>
                </a:moveTo>
                <a:cubicBezTo>
                  <a:pt x="40" y="25"/>
                  <a:pt x="40" y="25"/>
                  <a:pt x="40" y="25"/>
                </a:cubicBezTo>
                <a:cubicBezTo>
                  <a:pt x="45" y="23"/>
                  <a:pt x="50" y="22"/>
                  <a:pt x="55" y="22"/>
                </a:cubicBezTo>
                <a:cubicBezTo>
                  <a:pt x="60" y="22"/>
                  <a:pt x="65" y="23"/>
                  <a:pt x="69" y="25"/>
                </a:cubicBezTo>
                <a:cubicBezTo>
                  <a:pt x="77" y="13"/>
                  <a:pt x="77" y="13"/>
                  <a:pt x="77" y="13"/>
                </a:cubicBezTo>
                <a:cubicBezTo>
                  <a:pt x="70" y="10"/>
                  <a:pt x="62" y="8"/>
                  <a:pt x="54" y="8"/>
                </a:cubicBezTo>
                <a:cubicBezTo>
                  <a:pt x="47" y="8"/>
                  <a:pt x="39" y="10"/>
                  <a:pt x="33" y="13"/>
                </a:cubicBezTo>
                <a:close/>
                <a:moveTo>
                  <a:pt x="77" y="97"/>
                </a:moveTo>
                <a:cubicBezTo>
                  <a:pt x="69" y="85"/>
                  <a:pt x="69" y="85"/>
                  <a:pt x="69" y="85"/>
                </a:cubicBezTo>
                <a:cubicBezTo>
                  <a:pt x="65" y="87"/>
                  <a:pt x="60" y="88"/>
                  <a:pt x="55" y="88"/>
                </a:cubicBezTo>
                <a:cubicBezTo>
                  <a:pt x="50" y="88"/>
                  <a:pt x="45" y="87"/>
                  <a:pt x="40" y="85"/>
                </a:cubicBezTo>
                <a:cubicBezTo>
                  <a:pt x="33" y="97"/>
                  <a:pt x="33" y="97"/>
                  <a:pt x="33" y="97"/>
                </a:cubicBezTo>
                <a:cubicBezTo>
                  <a:pt x="40" y="100"/>
                  <a:pt x="47" y="102"/>
                  <a:pt x="55" y="102"/>
                </a:cubicBezTo>
                <a:cubicBezTo>
                  <a:pt x="63" y="102"/>
                  <a:pt x="70" y="100"/>
                  <a:pt x="77" y="97"/>
                </a:cubicBezTo>
                <a:close/>
                <a:moveTo>
                  <a:pt x="97" y="77"/>
                </a:moveTo>
                <a:cubicBezTo>
                  <a:pt x="100" y="70"/>
                  <a:pt x="102" y="63"/>
                  <a:pt x="102" y="54"/>
                </a:cubicBezTo>
                <a:cubicBezTo>
                  <a:pt x="102" y="47"/>
                  <a:pt x="100" y="40"/>
                  <a:pt x="97" y="33"/>
                </a:cubicBezTo>
                <a:cubicBezTo>
                  <a:pt x="84" y="41"/>
                  <a:pt x="84" y="41"/>
                  <a:pt x="84" y="41"/>
                </a:cubicBezTo>
                <a:cubicBezTo>
                  <a:pt x="86" y="45"/>
                  <a:pt x="88" y="50"/>
                  <a:pt x="88" y="55"/>
                </a:cubicBezTo>
                <a:cubicBezTo>
                  <a:pt x="88" y="60"/>
                  <a:pt x="86" y="65"/>
                  <a:pt x="84" y="69"/>
                </a:cubicBezTo>
                <a:lnTo>
                  <a:pt x="97" y="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latin charset="-122" panose="020b0503020204020204" pitchFamily="34" typeface="微软雅黑"/>
            </a:endParaRPr>
          </a:p>
        </p:txBody>
      </p:sp>
      <p:sp>
        <p:nvSpPr>
          <p:cNvPr id="12" name="Isosceles Triangle 11"/>
          <p:cNvSpPr/>
          <p:nvPr/>
        </p:nvSpPr>
        <p:spPr>
          <a:xfrm rot="10800000">
            <a:off x="7353084" y="3461118"/>
            <a:ext cx="1770330" cy="1526147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latin charset="-122" panose="020b0503020204020204" pitchFamily="34" typeface="微软雅黑"/>
            </a:endParaRPr>
          </a:p>
        </p:txBody>
      </p:sp>
      <p:sp>
        <p:nvSpPr>
          <p:cNvPr id="41" name="Freeform 8"/>
          <p:cNvSpPr>
            <a:spLocks noEditPoints="1"/>
          </p:cNvSpPr>
          <p:nvPr/>
        </p:nvSpPr>
        <p:spPr bwMode="auto">
          <a:xfrm>
            <a:off x="8112394" y="3800410"/>
            <a:ext cx="251706" cy="412570"/>
          </a:xfrm>
          <a:custGeom>
            <a:gdLst>
              <a:gd fmla="*/ 56 w 56" name="T0"/>
              <a:gd fmla="*/ 28 h 90" name="T1"/>
              <a:gd fmla="*/ 28 w 56" name="T2"/>
              <a:gd fmla="*/ 90 h 90" name="T3"/>
              <a:gd fmla="*/ 0 w 56" name="T4"/>
              <a:gd fmla="*/ 28 h 90" name="T5"/>
              <a:gd fmla="*/ 28 w 56" name="T6"/>
              <a:gd fmla="*/ 0 h 90" name="T7"/>
              <a:gd fmla="*/ 56 w 56" name="T8"/>
              <a:gd fmla="*/ 28 h 90" name="T9"/>
              <a:gd fmla="*/ 43 w 56" name="T10"/>
              <a:gd fmla="*/ 29 h 90" name="T11"/>
              <a:gd fmla="*/ 28 w 56" name="T12"/>
              <a:gd fmla="*/ 13 h 90" name="T13"/>
              <a:gd fmla="*/ 13 w 56" name="T14"/>
              <a:gd fmla="*/ 29 h 90" name="T15"/>
              <a:gd fmla="*/ 28 w 56" name="T16"/>
              <a:gd fmla="*/ 44 h 90" name="T17"/>
              <a:gd fmla="*/ 43 w 56" name="T18"/>
              <a:gd fmla="*/ 29 h 90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90" w="56">
                <a:moveTo>
                  <a:pt x="56" y="28"/>
                </a:moveTo>
                <a:cubicBezTo>
                  <a:pt x="56" y="55"/>
                  <a:pt x="28" y="90"/>
                  <a:pt x="28" y="90"/>
                </a:cubicBezTo>
                <a:cubicBezTo>
                  <a:pt x="28" y="90"/>
                  <a:pt x="0" y="55"/>
                  <a:pt x="0" y="28"/>
                </a:cubicBezTo>
                <a:cubicBezTo>
                  <a:pt x="0" y="13"/>
                  <a:pt x="13" y="0"/>
                  <a:pt x="28" y="0"/>
                </a:cubicBezTo>
                <a:cubicBezTo>
                  <a:pt x="44" y="0"/>
                  <a:pt x="56" y="13"/>
                  <a:pt x="56" y="28"/>
                </a:cubicBezTo>
                <a:close/>
                <a:moveTo>
                  <a:pt x="43" y="29"/>
                </a:moveTo>
                <a:cubicBezTo>
                  <a:pt x="43" y="20"/>
                  <a:pt x="36" y="13"/>
                  <a:pt x="28" y="13"/>
                </a:cubicBezTo>
                <a:cubicBezTo>
                  <a:pt x="20" y="13"/>
                  <a:pt x="13" y="20"/>
                  <a:pt x="13" y="29"/>
                </a:cubicBezTo>
                <a:cubicBezTo>
                  <a:pt x="13" y="37"/>
                  <a:pt x="20" y="44"/>
                  <a:pt x="28" y="44"/>
                </a:cubicBezTo>
                <a:cubicBezTo>
                  <a:pt x="36" y="44"/>
                  <a:pt x="43" y="37"/>
                  <a:pt x="43" y="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latin charset="-122" panose="020b0503020204020204" pitchFamily="34" typeface="微软雅黑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926342" y="1934971"/>
            <a:ext cx="1770330" cy="1526147"/>
          </a:xfrm>
          <a:prstGeom prst="triangle">
            <a:avLst/>
          </a:prstGeom>
          <a:solidFill>
            <a:srgbClr val="498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latin charset="-122" panose="020b0503020204020204" pitchFamily="34" typeface="微软雅黑"/>
            </a:endParaRPr>
          </a:p>
        </p:txBody>
      </p:sp>
      <p:sp>
        <p:nvSpPr>
          <p:cNvPr id="44" name="Freeform 9"/>
          <p:cNvSpPr>
            <a:spLocks noEditPoints="1"/>
          </p:cNvSpPr>
          <p:nvPr/>
        </p:nvSpPr>
        <p:spPr bwMode="auto">
          <a:xfrm>
            <a:off x="1657408" y="2733641"/>
            <a:ext cx="302440" cy="315962"/>
          </a:xfrm>
          <a:custGeom>
            <a:gdLst>
              <a:gd fmla="*/ 69 w 104" name="T0"/>
              <a:gd fmla="*/ 17 h 106" name="T1"/>
              <a:gd fmla="*/ 69 w 104" name="T2"/>
              <a:gd fmla="*/ 2 h 106" name="T3"/>
              <a:gd fmla="*/ 70 w 104" name="T4"/>
              <a:gd fmla="*/ 1 h 106" name="T5"/>
              <a:gd fmla="*/ 75 w 104" name="T6"/>
              <a:gd fmla="*/ 0 h 106" name="T7"/>
              <a:gd fmla="*/ 79 w 104" name="T8"/>
              <a:gd fmla="*/ 1 h 106" name="T9"/>
              <a:gd fmla="*/ 80 w 104" name="T10"/>
              <a:gd fmla="*/ 2 h 106" name="T11"/>
              <a:gd fmla="*/ 80 w 104" name="T12"/>
              <a:gd fmla="*/ 21 h 106" name="T13"/>
              <a:gd fmla="*/ 80 w 104" name="T14"/>
              <a:gd fmla="*/ 29 h 106" name="T15"/>
              <a:gd fmla="*/ 104 w 104" name="T16"/>
              <a:gd fmla="*/ 54 h 106" name="T17"/>
              <a:gd fmla="*/ 95 w 104" name="T18"/>
              <a:gd fmla="*/ 54 h 106" name="T19"/>
              <a:gd fmla="*/ 52 w 104" name="T20"/>
              <a:gd fmla="*/ 11 h 106" name="T21"/>
              <a:gd fmla="*/ 9 w 104" name="T22"/>
              <a:gd fmla="*/ 54 h 106" name="T23"/>
              <a:gd fmla="*/ 0 w 104" name="T24"/>
              <a:gd fmla="*/ 54 h 106" name="T25"/>
              <a:gd fmla="*/ 52 w 104" name="T26"/>
              <a:gd fmla="*/ 0 h 106" name="T27"/>
              <a:gd fmla="*/ 69 w 104" name="T28"/>
              <a:gd fmla="*/ 17 h 106" name="T29"/>
              <a:gd fmla="*/ 85 w 104" name="T30"/>
              <a:gd fmla="*/ 53 h 106" name="T31"/>
              <a:gd fmla="*/ 85 w 104" name="T32"/>
              <a:gd fmla="*/ 66 h 106" name="T33"/>
              <a:gd fmla="*/ 85 w 104" name="T34"/>
              <a:gd fmla="*/ 106 h 106" name="T35"/>
              <a:gd fmla="*/ 64 w 104" name="T36"/>
              <a:gd fmla="*/ 106 h 106" name="T37"/>
              <a:gd fmla="*/ 64 w 104" name="T38"/>
              <a:gd fmla="*/ 104 h 106" name="T39"/>
              <a:gd fmla="*/ 64 w 104" name="T40"/>
              <a:gd fmla="*/ 87 h 106" name="T41"/>
              <a:gd fmla="*/ 60 w 104" name="T42"/>
              <a:gd fmla="*/ 77 h 106" name="T43"/>
              <a:gd fmla="*/ 52 w 104" name="T44"/>
              <a:gd fmla="*/ 73 h 106" name="T45"/>
              <a:gd fmla="*/ 44 w 104" name="T46"/>
              <a:gd fmla="*/ 77 h 106" name="T47"/>
              <a:gd fmla="*/ 40 w 104" name="T48"/>
              <a:gd fmla="*/ 87 h 106" name="T49"/>
              <a:gd fmla="*/ 40 w 104" name="T50"/>
              <a:gd fmla="*/ 104 h 106" name="T51"/>
              <a:gd fmla="*/ 40 w 104" name="T52"/>
              <a:gd fmla="*/ 106 h 106" name="T53"/>
              <a:gd fmla="*/ 19 w 104" name="T54"/>
              <a:gd fmla="*/ 106 h 106" name="T55"/>
              <a:gd fmla="*/ 19 w 104" name="T56"/>
              <a:gd fmla="*/ 68 h 106" name="T57"/>
              <a:gd fmla="*/ 19 w 104" name="T58"/>
              <a:gd fmla="*/ 53 h 106" name="T59"/>
              <a:gd fmla="*/ 52 w 104" name="T60"/>
              <a:gd fmla="*/ 19 h 106" name="T61"/>
              <a:gd fmla="*/ 85 w 104" name="T62"/>
              <a:gd fmla="*/ 53 h 106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105" w="104">
                <a:moveTo>
                  <a:pt x="69" y="17"/>
                </a:moveTo>
                <a:cubicBezTo>
                  <a:pt x="69" y="2"/>
                  <a:pt x="69" y="2"/>
                  <a:pt x="69" y="2"/>
                </a:cubicBezTo>
                <a:cubicBezTo>
                  <a:pt x="69" y="2"/>
                  <a:pt x="69" y="1"/>
                  <a:pt x="70" y="1"/>
                </a:cubicBezTo>
                <a:cubicBezTo>
                  <a:pt x="72" y="0"/>
                  <a:pt x="73" y="0"/>
                  <a:pt x="75" y="0"/>
                </a:cubicBezTo>
                <a:cubicBezTo>
                  <a:pt x="76" y="0"/>
                  <a:pt x="78" y="0"/>
                  <a:pt x="79" y="1"/>
                </a:cubicBezTo>
                <a:cubicBezTo>
                  <a:pt x="80" y="1"/>
                  <a:pt x="80" y="2"/>
                  <a:pt x="80" y="2"/>
                </a:cubicBezTo>
                <a:cubicBezTo>
                  <a:pt x="80" y="21"/>
                  <a:pt x="80" y="21"/>
                  <a:pt x="80" y="21"/>
                </a:cubicBezTo>
                <a:cubicBezTo>
                  <a:pt x="80" y="29"/>
                  <a:pt x="80" y="29"/>
                  <a:pt x="80" y="29"/>
                </a:cubicBezTo>
                <a:cubicBezTo>
                  <a:pt x="104" y="54"/>
                  <a:pt x="104" y="54"/>
                  <a:pt x="104" y="54"/>
                </a:cubicBezTo>
                <a:cubicBezTo>
                  <a:pt x="95" y="54"/>
                  <a:pt x="95" y="54"/>
                  <a:pt x="95" y="54"/>
                </a:cubicBezTo>
                <a:cubicBezTo>
                  <a:pt x="52" y="11"/>
                  <a:pt x="52" y="11"/>
                  <a:pt x="52" y="11"/>
                </a:cubicBezTo>
                <a:cubicBezTo>
                  <a:pt x="9" y="54"/>
                  <a:pt x="9" y="54"/>
                  <a:pt x="9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52" y="0"/>
                  <a:pt x="52" y="0"/>
                  <a:pt x="52" y="0"/>
                </a:cubicBezTo>
                <a:lnTo>
                  <a:pt x="69" y="17"/>
                </a:lnTo>
                <a:close/>
                <a:moveTo>
                  <a:pt x="85" y="53"/>
                </a:moveTo>
                <a:cubicBezTo>
                  <a:pt x="85" y="66"/>
                  <a:pt x="85" y="66"/>
                  <a:pt x="85" y="66"/>
                </a:cubicBezTo>
                <a:cubicBezTo>
                  <a:pt x="85" y="106"/>
                  <a:pt x="85" y="106"/>
                  <a:pt x="85" y="106"/>
                </a:cubicBezTo>
                <a:cubicBezTo>
                  <a:pt x="64" y="106"/>
                  <a:pt x="64" y="106"/>
                  <a:pt x="64" y="106"/>
                </a:cubicBezTo>
                <a:cubicBezTo>
                  <a:pt x="64" y="105"/>
                  <a:pt x="64" y="105"/>
                  <a:pt x="64" y="104"/>
                </a:cubicBezTo>
                <a:cubicBezTo>
                  <a:pt x="64" y="87"/>
                  <a:pt x="64" y="87"/>
                  <a:pt x="64" y="87"/>
                </a:cubicBezTo>
                <a:cubicBezTo>
                  <a:pt x="64" y="83"/>
                  <a:pt x="63" y="80"/>
                  <a:pt x="60" y="77"/>
                </a:cubicBezTo>
                <a:cubicBezTo>
                  <a:pt x="58" y="74"/>
                  <a:pt x="55" y="73"/>
                  <a:pt x="52" y="73"/>
                </a:cubicBezTo>
                <a:cubicBezTo>
                  <a:pt x="49" y="73"/>
                  <a:pt x="46" y="74"/>
                  <a:pt x="44" y="77"/>
                </a:cubicBezTo>
                <a:cubicBezTo>
                  <a:pt x="41" y="80"/>
                  <a:pt x="40" y="83"/>
                  <a:pt x="40" y="87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40" y="105"/>
                  <a:pt x="40" y="105"/>
                  <a:pt x="40" y="106"/>
                </a:cubicBezTo>
                <a:cubicBezTo>
                  <a:pt x="19" y="106"/>
                  <a:pt x="19" y="106"/>
                  <a:pt x="19" y="106"/>
                </a:cubicBezTo>
                <a:cubicBezTo>
                  <a:pt x="19" y="68"/>
                  <a:pt x="19" y="68"/>
                  <a:pt x="19" y="68"/>
                </a:cubicBezTo>
                <a:cubicBezTo>
                  <a:pt x="19" y="53"/>
                  <a:pt x="19" y="53"/>
                  <a:pt x="19" y="53"/>
                </a:cubicBezTo>
                <a:cubicBezTo>
                  <a:pt x="52" y="19"/>
                  <a:pt x="52" y="19"/>
                  <a:pt x="52" y="19"/>
                </a:cubicBezTo>
                <a:lnTo>
                  <a:pt x="85" y="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latin charset="-122" panose="020b0503020204020204" pitchFamily="34" typeface="微软雅黑"/>
            </a:endParaRPr>
          </a:p>
        </p:txBody>
      </p:sp>
      <p:sp>
        <p:nvSpPr>
          <p:cNvPr id="30" name="TextBox 51"/>
          <p:cNvSpPr txBox="1"/>
          <p:nvPr/>
        </p:nvSpPr>
        <p:spPr>
          <a:xfrm>
            <a:off x="789220" y="5508680"/>
            <a:ext cx="10613559" cy="6949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altLang="en-US" lang="zh-CN" smtClean="0" sz="1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优页PPT，做最用心的PPT，为创造价值而P。点击此出编辑文本内容，以表达您的项目详细资料，建议您在展示时采用微软雅黑字体。您也可以根据您的实际需求对文档之中的字体、图标、图片进行进一步修改美化，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082978" y="3777439"/>
            <a:ext cx="156410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33" name="Text Placeholder 1"/>
          <p:cNvSpPr txBox="1"/>
          <p:nvPr/>
        </p:nvSpPr>
        <p:spPr>
          <a:xfrm>
            <a:off x="926342" y="4207423"/>
            <a:ext cx="1877375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5313947" y="3800842"/>
            <a:ext cx="156410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36" name="Text Placeholder 1"/>
          <p:cNvSpPr txBox="1"/>
          <p:nvPr/>
        </p:nvSpPr>
        <p:spPr>
          <a:xfrm>
            <a:off x="5157311" y="4230826"/>
            <a:ext cx="1877375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3171707" y="2059159"/>
            <a:ext cx="156410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46" name="Text Placeholder 1"/>
          <p:cNvSpPr txBox="1"/>
          <p:nvPr/>
        </p:nvSpPr>
        <p:spPr>
          <a:xfrm>
            <a:off x="3015070" y="2489143"/>
            <a:ext cx="1877375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7402675" y="2082562"/>
            <a:ext cx="156410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48" name="Text Placeholder 1"/>
          <p:cNvSpPr txBox="1"/>
          <p:nvPr/>
        </p:nvSpPr>
        <p:spPr>
          <a:xfrm>
            <a:off x="7246039" y="2512546"/>
            <a:ext cx="1877375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40882" y="292345"/>
            <a:ext cx="2458352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200">
                <a:solidFill>
                  <a:srgbClr val="49819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</p:spTree>
    <p:extLst>
      <p:ext uri="{BB962C8B-B14F-4D97-AF65-F5344CB8AC3E}">
        <p14:creationId val="2408487044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" name="任意多边形 32"/>
          <p:cNvSpPr/>
          <p:nvPr/>
        </p:nvSpPr>
        <p:spPr>
          <a:xfrm>
            <a:off x="2221588" y="1953190"/>
            <a:ext cx="7748823" cy="2082673"/>
          </a:xfrm>
          <a:custGeom>
            <a:gdLst>
              <a:gd fmla="*/ 3964414 w 10471004" name="connsiteX0"/>
              <a:gd fmla="*/ 0 h 2814320" name="connsiteY0"/>
              <a:gd fmla="*/ 5379471 w 10471004" name="connsiteX1"/>
              <a:gd fmla="*/ 1276968 h 2814320" name="connsiteY1"/>
              <a:gd fmla="*/ 5386045 w 10471004" name="connsiteX2"/>
              <a:gd fmla="*/ 1407160 h 2814320" name="connsiteY2"/>
              <a:gd fmla="*/ 5386055 w 10471004" name="connsiteX3"/>
              <a:gd fmla="*/ 1407160 h 2814320" name="connsiteY3"/>
              <a:gd fmla="*/ 5407327 w 10471004" name="connsiteX4"/>
              <a:gd fmla="*/ 1618179 h 2814320" name="connsiteY4"/>
              <a:gd fmla="*/ 6507198 w 10471004" name="connsiteX5"/>
              <a:gd fmla="*/ 2514600 h 2814320" name="connsiteY5"/>
              <a:gd fmla="*/ 7607069 w 10471004" name="connsiteX6"/>
              <a:gd fmla="*/ 1618179 h 2814320" name="connsiteY6"/>
              <a:gd fmla="*/ 7628342 w 10471004" name="connsiteX7"/>
              <a:gd fmla="*/ 1407160 h 2814320" name="connsiteY7"/>
              <a:gd fmla="*/ 7627743 w 10471004" name="connsiteX8"/>
              <a:gd fmla="*/ 1407160 h 2814320" name="connsiteY8"/>
              <a:gd fmla="*/ 7634317 w 10471004" name="connsiteX9"/>
              <a:gd fmla="*/ 1276968 h 2814320" name="connsiteY9"/>
              <a:gd fmla="*/ 9049373 w 10471004" name="connsiteX10"/>
              <a:gd fmla="*/ 0 h 2814320" name="connsiteY10"/>
              <a:gd fmla="*/ 10464430 w 10471004" name="connsiteX11"/>
              <a:gd fmla="*/ 1276968 h 2814320" name="connsiteY11"/>
              <a:gd fmla="*/ 10471004 w 10471004" name="connsiteX12"/>
              <a:gd fmla="*/ 1407160 h 2814320" name="connsiteY12"/>
              <a:gd fmla="*/ 10170517 w 10471004" name="connsiteX13"/>
              <a:gd fmla="*/ 1407160 h 2814320" name="connsiteY13"/>
              <a:gd fmla="*/ 10149244 w 10471004" name="connsiteX14"/>
              <a:gd fmla="*/ 1196141 h 2814320" name="connsiteY14"/>
              <a:gd fmla="*/ 9049373 w 10471004" name="connsiteX15"/>
              <a:gd fmla="*/ 299720 h 2814320" name="connsiteY15"/>
              <a:gd fmla="*/ 7949502 w 10471004" name="connsiteX16"/>
              <a:gd fmla="*/ 1196141 h 2814320" name="connsiteY16"/>
              <a:gd fmla="*/ 7928230 w 10471004" name="connsiteX17"/>
              <a:gd fmla="*/ 1407160 h 2814320" name="connsiteY17"/>
              <a:gd fmla="*/ 7928829 w 10471004" name="connsiteX18"/>
              <a:gd fmla="*/ 1407160 h 2814320" name="connsiteY18"/>
              <a:gd fmla="*/ 7922255 w 10471004" name="connsiteX19"/>
              <a:gd fmla="*/ 1537352 h 2814320" name="connsiteY19"/>
              <a:gd fmla="*/ 6507198 w 10471004" name="connsiteX20"/>
              <a:gd fmla="*/ 2814320 h 2814320" name="connsiteY20"/>
              <a:gd fmla="*/ 5092142 w 10471004" name="connsiteX21"/>
              <a:gd fmla="*/ 1537352 h 2814320" name="connsiteY21"/>
              <a:gd fmla="*/ 5085568 w 10471004" name="connsiteX22"/>
              <a:gd fmla="*/ 1407160 h 2814320" name="connsiteY22"/>
              <a:gd fmla="*/ 5085558 w 10471004" name="connsiteX23"/>
              <a:gd fmla="*/ 1407160 h 2814320" name="connsiteY23"/>
              <a:gd fmla="*/ 5064285 w 10471004" name="connsiteX24"/>
              <a:gd fmla="*/ 1196141 h 2814320" name="connsiteY24"/>
              <a:gd fmla="*/ 3964414 w 10471004" name="connsiteX25"/>
              <a:gd fmla="*/ 299720 h 2814320" name="connsiteY25"/>
              <a:gd fmla="*/ 2864543 w 10471004" name="connsiteX26"/>
              <a:gd fmla="*/ 1196141 h 2814320" name="connsiteY26"/>
              <a:gd fmla="*/ 2843271 w 10471004" name="connsiteX27"/>
              <a:gd fmla="*/ 1407160 h 2814320" name="connsiteY27"/>
              <a:gd fmla="*/ 2843262 w 10471004" name="connsiteX28"/>
              <a:gd fmla="*/ 1407160 h 2814320" name="connsiteY28"/>
              <a:gd fmla="*/ 2836688 w 10471004" name="connsiteX29"/>
              <a:gd fmla="*/ 1537352 h 2814320" name="connsiteY29"/>
              <a:gd fmla="*/ 1421630 w 10471004" name="connsiteX30"/>
              <a:gd fmla="*/ 2814320 h 2814320" name="connsiteY30"/>
              <a:gd fmla="*/ 6574 w 10471004" name="connsiteX31"/>
              <a:gd fmla="*/ 1537352 h 2814320" name="connsiteY31"/>
              <a:gd fmla="*/ 0 w 10471004" name="connsiteX32"/>
              <a:gd fmla="*/ 1407160 h 2814320" name="connsiteY32"/>
              <a:gd fmla="*/ 300487 w 10471004" name="connsiteX33"/>
              <a:gd fmla="*/ 1407160 h 2814320" name="connsiteY33"/>
              <a:gd fmla="*/ 321759 w 10471004" name="connsiteX34"/>
              <a:gd fmla="*/ 1618179 h 2814320" name="connsiteY34"/>
              <a:gd fmla="*/ 1421630 w 10471004" name="connsiteX35"/>
              <a:gd fmla="*/ 2514600 h 2814320" name="connsiteY35"/>
              <a:gd fmla="*/ 2521502 w 10471004" name="connsiteX36"/>
              <a:gd fmla="*/ 1618179 h 2814320" name="connsiteY36"/>
              <a:gd fmla="*/ 2542775 w 10471004" name="connsiteX37"/>
              <a:gd fmla="*/ 1407160 h 2814320" name="connsiteY37"/>
              <a:gd fmla="*/ 2542784 w 10471004" name="connsiteX38"/>
              <a:gd fmla="*/ 1407160 h 2814320" name="connsiteY38"/>
              <a:gd fmla="*/ 2549358 w 10471004" name="connsiteX39"/>
              <a:gd fmla="*/ 1276968 h 2814320" name="connsiteY39"/>
              <a:gd fmla="*/ 3964414 w 10471004" name="connsiteX40"/>
              <a:gd fmla="*/ 0 h 2814320" name="connsiteY4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b="b" l="l" r="r" t="t"/>
            <a:pathLst>
              <a:path h="2814320" w="10471004">
                <a:moveTo>
                  <a:pt x="3964414" y="0"/>
                </a:moveTo>
                <a:cubicBezTo>
                  <a:pt x="4700886" y="0"/>
                  <a:pt x="5306629" y="559714"/>
                  <a:pt x="5379471" y="1276968"/>
                </a:cubicBezTo>
                <a:lnTo>
                  <a:pt x="5386045" y="1407160"/>
                </a:lnTo>
                <a:lnTo>
                  <a:pt x="5386055" y="1407160"/>
                </a:lnTo>
                <a:lnTo>
                  <a:pt x="5407327" y="1618179"/>
                </a:lnTo>
                <a:cubicBezTo>
                  <a:pt x="5512013" y="2129765"/>
                  <a:pt x="5964664" y="2514600"/>
                  <a:pt x="6507198" y="2514600"/>
                </a:cubicBezTo>
                <a:cubicBezTo>
                  <a:pt x="7049732" y="2514600"/>
                  <a:pt x="7502384" y="2129765"/>
                  <a:pt x="7607069" y="1618179"/>
                </a:cubicBezTo>
                <a:lnTo>
                  <a:pt x="7628342" y="1407160"/>
                </a:lnTo>
                <a:lnTo>
                  <a:pt x="7627743" y="1407160"/>
                </a:lnTo>
                <a:lnTo>
                  <a:pt x="7634317" y="1276968"/>
                </a:lnTo>
                <a:cubicBezTo>
                  <a:pt x="7707158" y="559714"/>
                  <a:pt x="8312901" y="0"/>
                  <a:pt x="9049373" y="0"/>
                </a:cubicBezTo>
                <a:cubicBezTo>
                  <a:pt x="9785845" y="0"/>
                  <a:pt x="10391588" y="559714"/>
                  <a:pt x="10464430" y="1276968"/>
                </a:cubicBezTo>
                <a:lnTo>
                  <a:pt x="10471004" y="1407160"/>
                </a:lnTo>
                <a:lnTo>
                  <a:pt x="10170517" y="1407160"/>
                </a:lnTo>
                <a:lnTo>
                  <a:pt x="10149244" y="1196141"/>
                </a:lnTo>
                <a:cubicBezTo>
                  <a:pt x="10044559" y="684555"/>
                  <a:pt x="9591907" y="299720"/>
                  <a:pt x="9049373" y="299720"/>
                </a:cubicBezTo>
                <a:cubicBezTo>
                  <a:pt x="8506839" y="299720"/>
                  <a:pt x="8054188" y="684555"/>
                  <a:pt x="7949502" y="1196141"/>
                </a:cubicBezTo>
                <a:lnTo>
                  <a:pt x="7928230" y="1407160"/>
                </a:lnTo>
                <a:lnTo>
                  <a:pt x="7928829" y="1407160"/>
                </a:lnTo>
                <a:lnTo>
                  <a:pt x="7922255" y="1537352"/>
                </a:lnTo>
                <a:cubicBezTo>
                  <a:pt x="7849413" y="2254606"/>
                  <a:pt x="7243670" y="2814320"/>
                  <a:pt x="6507198" y="2814320"/>
                </a:cubicBezTo>
                <a:cubicBezTo>
                  <a:pt x="5770726" y="2814320"/>
                  <a:pt x="5164983" y="2254606"/>
                  <a:pt x="5092142" y="1537352"/>
                </a:cubicBezTo>
                <a:lnTo>
                  <a:pt x="5085568" y="1407160"/>
                </a:lnTo>
                <a:lnTo>
                  <a:pt x="5085558" y="1407160"/>
                </a:lnTo>
                <a:lnTo>
                  <a:pt x="5064285" y="1196141"/>
                </a:lnTo>
                <a:cubicBezTo>
                  <a:pt x="4959600" y="684555"/>
                  <a:pt x="4506948" y="299720"/>
                  <a:pt x="3964414" y="299720"/>
                </a:cubicBezTo>
                <a:cubicBezTo>
                  <a:pt x="3421880" y="299720"/>
                  <a:pt x="2969229" y="684555"/>
                  <a:pt x="2864543" y="1196141"/>
                </a:cubicBezTo>
                <a:lnTo>
                  <a:pt x="2843271" y="1407160"/>
                </a:lnTo>
                <a:lnTo>
                  <a:pt x="2843262" y="1407160"/>
                </a:lnTo>
                <a:lnTo>
                  <a:pt x="2836688" y="1537352"/>
                </a:lnTo>
                <a:cubicBezTo>
                  <a:pt x="2763846" y="2254606"/>
                  <a:pt x="2158102" y="2814320"/>
                  <a:pt x="1421630" y="2814320"/>
                </a:cubicBezTo>
                <a:cubicBezTo>
                  <a:pt x="685158" y="2814320"/>
                  <a:pt x="79415" y="2254606"/>
                  <a:pt x="6574" y="1537352"/>
                </a:cubicBezTo>
                <a:lnTo>
                  <a:pt x="0" y="1407160"/>
                </a:lnTo>
                <a:lnTo>
                  <a:pt x="300487" y="1407160"/>
                </a:lnTo>
                <a:lnTo>
                  <a:pt x="321759" y="1618179"/>
                </a:lnTo>
                <a:cubicBezTo>
                  <a:pt x="426446" y="2129765"/>
                  <a:pt x="879096" y="2514600"/>
                  <a:pt x="1421630" y="2514600"/>
                </a:cubicBezTo>
                <a:cubicBezTo>
                  <a:pt x="1964165" y="2514600"/>
                  <a:pt x="2416816" y="2129765"/>
                  <a:pt x="2521502" y="1618179"/>
                </a:cubicBezTo>
                <a:lnTo>
                  <a:pt x="2542775" y="1407160"/>
                </a:lnTo>
                <a:lnTo>
                  <a:pt x="2542784" y="1407160"/>
                </a:lnTo>
                <a:lnTo>
                  <a:pt x="2549358" y="1276968"/>
                </a:lnTo>
                <a:cubicBezTo>
                  <a:pt x="2622199" y="559714"/>
                  <a:pt x="3227942" y="0"/>
                  <a:pt x="3964414" y="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4" name="任意多边形 33"/>
          <p:cNvSpPr/>
          <p:nvPr/>
        </p:nvSpPr>
        <p:spPr>
          <a:xfrm flipV="1">
            <a:off x="2221588" y="1953190"/>
            <a:ext cx="7748823" cy="2082673"/>
          </a:xfrm>
          <a:custGeom>
            <a:gdLst>
              <a:gd fmla="*/ 3964414 w 10471004" name="connsiteX0"/>
              <a:gd fmla="*/ 0 h 2814320" name="connsiteY0"/>
              <a:gd fmla="*/ 5379471 w 10471004" name="connsiteX1"/>
              <a:gd fmla="*/ 1276968 h 2814320" name="connsiteY1"/>
              <a:gd fmla="*/ 5386045 w 10471004" name="connsiteX2"/>
              <a:gd fmla="*/ 1407160 h 2814320" name="connsiteY2"/>
              <a:gd fmla="*/ 5386055 w 10471004" name="connsiteX3"/>
              <a:gd fmla="*/ 1407160 h 2814320" name="connsiteY3"/>
              <a:gd fmla="*/ 5407327 w 10471004" name="connsiteX4"/>
              <a:gd fmla="*/ 1618179 h 2814320" name="connsiteY4"/>
              <a:gd fmla="*/ 6507198 w 10471004" name="connsiteX5"/>
              <a:gd fmla="*/ 2514600 h 2814320" name="connsiteY5"/>
              <a:gd fmla="*/ 7607069 w 10471004" name="connsiteX6"/>
              <a:gd fmla="*/ 1618179 h 2814320" name="connsiteY6"/>
              <a:gd fmla="*/ 7628342 w 10471004" name="connsiteX7"/>
              <a:gd fmla="*/ 1407160 h 2814320" name="connsiteY7"/>
              <a:gd fmla="*/ 7627743 w 10471004" name="connsiteX8"/>
              <a:gd fmla="*/ 1407160 h 2814320" name="connsiteY8"/>
              <a:gd fmla="*/ 7634317 w 10471004" name="connsiteX9"/>
              <a:gd fmla="*/ 1276968 h 2814320" name="connsiteY9"/>
              <a:gd fmla="*/ 9049373 w 10471004" name="connsiteX10"/>
              <a:gd fmla="*/ 0 h 2814320" name="connsiteY10"/>
              <a:gd fmla="*/ 10464430 w 10471004" name="connsiteX11"/>
              <a:gd fmla="*/ 1276968 h 2814320" name="connsiteY11"/>
              <a:gd fmla="*/ 10471004 w 10471004" name="connsiteX12"/>
              <a:gd fmla="*/ 1407160 h 2814320" name="connsiteY12"/>
              <a:gd fmla="*/ 10170517 w 10471004" name="connsiteX13"/>
              <a:gd fmla="*/ 1407160 h 2814320" name="connsiteY13"/>
              <a:gd fmla="*/ 10149244 w 10471004" name="connsiteX14"/>
              <a:gd fmla="*/ 1196141 h 2814320" name="connsiteY14"/>
              <a:gd fmla="*/ 9049373 w 10471004" name="connsiteX15"/>
              <a:gd fmla="*/ 299720 h 2814320" name="connsiteY15"/>
              <a:gd fmla="*/ 7949502 w 10471004" name="connsiteX16"/>
              <a:gd fmla="*/ 1196141 h 2814320" name="connsiteY16"/>
              <a:gd fmla="*/ 7928230 w 10471004" name="connsiteX17"/>
              <a:gd fmla="*/ 1407160 h 2814320" name="connsiteY17"/>
              <a:gd fmla="*/ 7928829 w 10471004" name="connsiteX18"/>
              <a:gd fmla="*/ 1407160 h 2814320" name="connsiteY18"/>
              <a:gd fmla="*/ 7922255 w 10471004" name="connsiteX19"/>
              <a:gd fmla="*/ 1537352 h 2814320" name="connsiteY19"/>
              <a:gd fmla="*/ 6507198 w 10471004" name="connsiteX20"/>
              <a:gd fmla="*/ 2814320 h 2814320" name="connsiteY20"/>
              <a:gd fmla="*/ 5092142 w 10471004" name="connsiteX21"/>
              <a:gd fmla="*/ 1537352 h 2814320" name="connsiteY21"/>
              <a:gd fmla="*/ 5085568 w 10471004" name="connsiteX22"/>
              <a:gd fmla="*/ 1407160 h 2814320" name="connsiteY22"/>
              <a:gd fmla="*/ 5085558 w 10471004" name="connsiteX23"/>
              <a:gd fmla="*/ 1407160 h 2814320" name="connsiteY23"/>
              <a:gd fmla="*/ 5064285 w 10471004" name="connsiteX24"/>
              <a:gd fmla="*/ 1196141 h 2814320" name="connsiteY24"/>
              <a:gd fmla="*/ 3964414 w 10471004" name="connsiteX25"/>
              <a:gd fmla="*/ 299720 h 2814320" name="connsiteY25"/>
              <a:gd fmla="*/ 2864543 w 10471004" name="connsiteX26"/>
              <a:gd fmla="*/ 1196141 h 2814320" name="connsiteY26"/>
              <a:gd fmla="*/ 2843271 w 10471004" name="connsiteX27"/>
              <a:gd fmla="*/ 1407160 h 2814320" name="connsiteY27"/>
              <a:gd fmla="*/ 2843261 w 10471004" name="connsiteX28"/>
              <a:gd fmla="*/ 1407160 h 2814320" name="connsiteY28"/>
              <a:gd fmla="*/ 2836687 w 10471004" name="connsiteX29"/>
              <a:gd fmla="*/ 1537352 h 2814320" name="connsiteY29"/>
              <a:gd fmla="*/ 1421630 w 10471004" name="connsiteX30"/>
              <a:gd fmla="*/ 2814320 h 2814320" name="connsiteY30"/>
              <a:gd fmla="*/ 6574 w 10471004" name="connsiteX31"/>
              <a:gd fmla="*/ 1537352 h 2814320" name="connsiteY31"/>
              <a:gd fmla="*/ 0 w 10471004" name="connsiteX32"/>
              <a:gd fmla="*/ 1407160 h 2814320" name="connsiteY32"/>
              <a:gd fmla="*/ 300487 w 10471004" name="connsiteX33"/>
              <a:gd fmla="*/ 1407160 h 2814320" name="connsiteY33"/>
              <a:gd fmla="*/ 321759 w 10471004" name="connsiteX34"/>
              <a:gd fmla="*/ 1618179 h 2814320" name="connsiteY34"/>
              <a:gd fmla="*/ 1421630 w 10471004" name="connsiteX35"/>
              <a:gd fmla="*/ 2514600 h 2814320" name="connsiteY35"/>
              <a:gd fmla="*/ 2521501 w 10471004" name="connsiteX36"/>
              <a:gd fmla="*/ 1618179 h 2814320" name="connsiteY36"/>
              <a:gd fmla="*/ 2542774 w 10471004" name="connsiteX37"/>
              <a:gd fmla="*/ 1407160 h 2814320" name="connsiteY37"/>
              <a:gd fmla="*/ 2542784 w 10471004" name="connsiteX38"/>
              <a:gd fmla="*/ 1407160 h 2814320" name="connsiteY38"/>
              <a:gd fmla="*/ 2549358 w 10471004" name="connsiteX39"/>
              <a:gd fmla="*/ 1276968 h 2814320" name="connsiteY39"/>
              <a:gd fmla="*/ 3964414 w 10471004" name="connsiteX40"/>
              <a:gd fmla="*/ 0 h 2814320" name="connsiteY4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b="b" l="l" r="r" t="t"/>
            <a:pathLst>
              <a:path h="2814320" w="10471004">
                <a:moveTo>
                  <a:pt x="3964414" y="0"/>
                </a:moveTo>
                <a:cubicBezTo>
                  <a:pt x="4700886" y="0"/>
                  <a:pt x="5306629" y="559714"/>
                  <a:pt x="5379471" y="1276968"/>
                </a:cubicBezTo>
                <a:lnTo>
                  <a:pt x="5386045" y="1407160"/>
                </a:lnTo>
                <a:lnTo>
                  <a:pt x="5386055" y="1407160"/>
                </a:lnTo>
                <a:lnTo>
                  <a:pt x="5407327" y="1618179"/>
                </a:lnTo>
                <a:cubicBezTo>
                  <a:pt x="5512013" y="2129765"/>
                  <a:pt x="5964664" y="2514600"/>
                  <a:pt x="6507198" y="2514600"/>
                </a:cubicBezTo>
                <a:cubicBezTo>
                  <a:pt x="7049732" y="2514600"/>
                  <a:pt x="7502384" y="2129765"/>
                  <a:pt x="7607069" y="1618179"/>
                </a:cubicBezTo>
                <a:lnTo>
                  <a:pt x="7628342" y="1407160"/>
                </a:lnTo>
                <a:lnTo>
                  <a:pt x="7627743" y="1407160"/>
                </a:lnTo>
                <a:lnTo>
                  <a:pt x="7634317" y="1276968"/>
                </a:lnTo>
                <a:cubicBezTo>
                  <a:pt x="7707158" y="559714"/>
                  <a:pt x="8312901" y="0"/>
                  <a:pt x="9049373" y="0"/>
                </a:cubicBezTo>
                <a:cubicBezTo>
                  <a:pt x="9785845" y="0"/>
                  <a:pt x="10391588" y="559714"/>
                  <a:pt x="10464430" y="1276968"/>
                </a:cubicBezTo>
                <a:lnTo>
                  <a:pt x="10471004" y="1407160"/>
                </a:lnTo>
                <a:lnTo>
                  <a:pt x="10170517" y="1407160"/>
                </a:lnTo>
                <a:lnTo>
                  <a:pt x="10149244" y="1196141"/>
                </a:lnTo>
                <a:cubicBezTo>
                  <a:pt x="10044559" y="684555"/>
                  <a:pt x="9591907" y="299720"/>
                  <a:pt x="9049373" y="299720"/>
                </a:cubicBezTo>
                <a:cubicBezTo>
                  <a:pt x="8506839" y="299720"/>
                  <a:pt x="8054188" y="684555"/>
                  <a:pt x="7949502" y="1196141"/>
                </a:cubicBezTo>
                <a:lnTo>
                  <a:pt x="7928230" y="1407160"/>
                </a:lnTo>
                <a:lnTo>
                  <a:pt x="7928829" y="1407160"/>
                </a:lnTo>
                <a:lnTo>
                  <a:pt x="7922255" y="1537352"/>
                </a:lnTo>
                <a:cubicBezTo>
                  <a:pt x="7849413" y="2254606"/>
                  <a:pt x="7243670" y="2814320"/>
                  <a:pt x="6507198" y="2814320"/>
                </a:cubicBezTo>
                <a:cubicBezTo>
                  <a:pt x="5770726" y="2814320"/>
                  <a:pt x="5164983" y="2254606"/>
                  <a:pt x="5092142" y="1537352"/>
                </a:cubicBezTo>
                <a:lnTo>
                  <a:pt x="5085568" y="1407160"/>
                </a:lnTo>
                <a:lnTo>
                  <a:pt x="5085558" y="1407160"/>
                </a:lnTo>
                <a:lnTo>
                  <a:pt x="5064285" y="1196141"/>
                </a:lnTo>
                <a:cubicBezTo>
                  <a:pt x="4959600" y="684555"/>
                  <a:pt x="4506948" y="299720"/>
                  <a:pt x="3964414" y="299720"/>
                </a:cubicBezTo>
                <a:cubicBezTo>
                  <a:pt x="3421880" y="299720"/>
                  <a:pt x="2969229" y="684555"/>
                  <a:pt x="2864543" y="1196141"/>
                </a:cubicBezTo>
                <a:lnTo>
                  <a:pt x="2843271" y="1407160"/>
                </a:lnTo>
                <a:lnTo>
                  <a:pt x="2843261" y="1407160"/>
                </a:lnTo>
                <a:lnTo>
                  <a:pt x="2836687" y="1537352"/>
                </a:lnTo>
                <a:cubicBezTo>
                  <a:pt x="2763845" y="2254606"/>
                  <a:pt x="2158102" y="2814320"/>
                  <a:pt x="1421630" y="2814320"/>
                </a:cubicBezTo>
                <a:cubicBezTo>
                  <a:pt x="685158" y="2814320"/>
                  <a:pt x="79415" y="2254606"/>
                  <a:pt x="6574" y="1537352"/>
                </a:cubicBezTo>
                <a:lnTo>
                  <a:pt x="0" y="1407160"/>
                </a:lnTo>
                <a:lnTo>
                  <a:pt x="300487" y="1407160"/>
                </a:lnTo>
                <a:lnTo>
                  <a:pt x="321759" y="1618179"/>
                </a:lnTo>
                <a:cubicBezTo>
                  <a:pt x="426445" y="2129765"/>
                  <a:pt x="879096" y="2514600"/>
                  <a:pt x="1421630" y="2514600"/>
                </a:cubicBezTo>
                <a:cubicBezTo>
                  <a:pt x="1964164" y="2514600"/>
                  <a:pt x="2416816" y="2129765"/>
                  <a:pt x="2521501" y="1618179"/>
                </a:cubicBezTo>
                <a:lnTo>
                  <a:pt x="2542774" y="1407160"/>
                </a:lnTo>
                <a:lnTo>
                  <a:pt x="2542784" y="1407160"/>
                </a:lnTo>
                <a:lnTo>
                  <a:pt x="2549358" y="1276968"/>
                </a:lnTo>
                <a:cubicBezTo>
                  <a:pt x="2622199" y="559714"/>
                  <a:pt x="3227942" y="0"/>
                  <a:pt x="3964414" y="0"/>
                </a:cubicBezTo>
                <a:close/>
              </a:path>
            </a:pathLst>
          </a:custGeom>
          <a:solidFill>
            <a:srgbClr val="498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8544306" y="2583395"/>
            <a:ext cx="822262" cy="822262"/>
          </a:xfrm>
          <a:prstGeom prst="ellipse">
            <a:avLst/>
          </a:prstGeom>
          <a:noFill/>
          <a:ln w="28575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2" name="AutoShape 18"/>
          <p:cNvSpPr/>
          <p:nvPr/>
        </p:nvSpPr>
        <p:spPr bwMode="auto">
          <a:xfrm>
            <a:off x="8724585" y="2763680"/>
            <a:ext cx="461700" cy="462490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20249" y="19799"/>
                </a:moveTo>
                <a:cubicBezTo>
                  <a:pt x="20249" y="20048"/>
                  <a:pt x="20048" y="20249"/>
                  <a:pt x="19799" y="20249"/>
                </a:cubicBezTo>
                <a:lnTo>
                  <a:pt x="1800" y="20249"/>
                </a:lnTo>
                <a:cubicBezTo>
                  <a:pt x="1551" y="20249"/>
                  <a:pt x="1349" y="20048"/>
                  <a:pt x="1349" y="19799"/>
                </a:cubicBezTo>
                <a:lnTo>
                  <a:pt x="1349" y="3824"/>
                </a:lnTo>
                <a:cubicBezTo>
                  <a:pt x="1349" y="3576"/>
                  <a:pt x="1551" y="3375"/>
                  <a:pt x="1800" y="3375"/>
                </a:cubicBezTo>
                <a:lnTo>
                  <a:pt x="4724" y="3375"/>
                </a:lnTo>
                <a:lnTo>
                  <a:pt x="4724" y="4725"/>
                </a:lnTo>
                <a:cubicBezTo>
                  <a:pt x="4724" y="5098"/>
                  <a:pt x="5027" y="5400"/>
                  <a:pt x="5399" y="5400"/>
                </a:cubicBezTo>
                <a:cubicBezTo>
                  <a:pt x="5772" y="5400"/>
                  <a:pt x="6074" y="5098"/>
                  <a:pt x="6074" y="4725"/>
                </a:cubicBezTo>
                <a:lnTo>
                  <a:pt x="6074" y="3375"/>
                </a:lnTo>
                <a:lnTo>
                  <a:pt x="10124" y="3375"/>
                </a:lnTo>
                <a:lnTo>
                  <a:pt x="10124" y="4725"/>
                </a:lnTo>
                <a:cubicBezTo>
                  <a:pt x="10124" y="5098"/>
                  <a:pt x="10427" y="5400"/>
                  <a:pt x="10800" y="5400"/>
                </a:cubicBezTo>
                <a:cubicBezTo>
                  <a:pt x="11172" y="5400"/>
                  <a:pt x="11474" y="5098"/>
                  <a:pt x="11474" y="4725"/>
                </a:cubicBezTo>
                <a:lnTo>
                  <a:pt x="11474" y="3375"/>
                </a:lnTo>
                <a:lnTo>
                  <a:pt x="15524" y="3375"/>
                </a:lnTo>
                <a:lnTo>
                  <a:pt x="15524" y="4725"/>
                </a:lnTo>
                <a:cubicBezTo>
                  <a:pt x="15524" y="5098"/>
                  <a:pt x="15827" y="5400"/>
                  <a:pt x="16199" y="5400"/>
                </a:cubicBezTo>
                <a:cubicBezTo>
                  <a:pt x="16572" y="5400"/>
                  <a:pt x="16874" y="5098"/>
                  <a:pt x="16874" y="4725"/>
                </a:cubicBezTo>
                <a:lnTo>
                  <a:pt x="16874" y="3375"/>
                </a:lnTo>
                <a:lnTo>
                  <a:pt x="19799" y="3375"/>
                </a:lnTo>
                <a:cubicBezTo>
                  <a:pt x="20048" y="3375"/>
                  <a:pt x="20249" y="3576"/>
                  <a:pt x="20249" y="3824"/>
                </a:cubicBezTo>
                <a:cubicBezTo>
                  <a:pt x="20249" y="3824"/>
                  <a:pt x="20249" y="19799"/>
                  <a:pt x="20249" y="19799"/>
                </a:cubicBezTo>
                <a:close/>
                <a:moveTo>
                  <a:pt x="19799" y="2025"/>
                </a:moveTo>
                <a:lnTo>
                  <a:pt x="16874" y="2025"/>
                </a:lnTo>
                <a:lnTo>
                  <a:pt x="16874" y="675"/>
                </a:lnTo>
                <a:cubicBezTo>
                  <a:pt x="16874" y="301"/>
                  <a:pt x="16572" y="0"/>
                  <a:pt x="16199" y="0"/>
                </a:cubicBezTo>
                <a:cubicBezTo>
                  <a:pt x="15827" y="0"/>
                  <a:pt x="15524" y="301"/>
                  <a:pt x="15524" y="675"/>
                </a:cubicBezTo>
                <a:lnTo>
                  <a:pt x="15524" y="2025"/>
                </a:lnTo>
                <a:lnTo>
                  <a:pt x="11474" y="2025"/>
                </a:lnTo>
                <a:lnTo>
                  <a:pt x="11474" y="675"/>
                </a:lnTo>
                <a:cubicBezTo>
                  <a:pt x="11474" y="301"/>
                  <a:pt x="11172" y="0"/>
                  <a:pt x="10800" y="0"/>
                </a:cubicBezTo>
                <a:cubicBezTo>
                  <a:pt x="10427" y="0"/>
                  <a:pt x="10124" y="301"/>
                  <a:pt x="10124" y="675"/>
                </a:cubicBezTo>
                <a:lnTo>
                  <a:pt x="10124" y="2025"/>
                </a:lnTo>
                <a:lnTo>
                  <a:pt x="6074" y="2025"/>
                </a:lnTo>
                <a:lnTo>
                  <a:pt x="6074" y="675"/>
                </a:lnTo>
                <a:cubicBezTo>
                  <a:pt x="6074" y="301"/>
                  <a:pt x="5772" y="0"/>
                  <a:pt x="5399" y="0"/>
                </a:cubicBezTo>
                <a:cubicBezTo>
                  <a:pt x="5027" y="0"/>
                  <a:pt x="4724" y="301"/>
                  <a:pt x="4724" y="675"/>
                </a:cubicBezTo>
                <a:lnTo>
                  <a:pt x="4724" y="2025"/>
                </a:lnTo>
                <a:lnTo>
                  <a:pt x="1800" y="2025"/>
                </a:lnTo>
                <a:cubicBezTo>
                  <a:pt x="805" y="2025"/>
                  <a:pt x="0" y="2830"/>
                  <a:pt x="0" y="3824"/>
                </a:cubicBezTo>
                <a:lnTo>
                  <a:pt x="0" y="19799"/>
                </a:lnTo>
                <a:cubicBezTo>
                  <a:pt x="0" y="20793"/>
                  <a:pt x="805" y="21599"/>
                  <a:pt x="1800" y="21599"/>
                </a:cubicBezTo>
                <a:lnTo>
                  <a:pt x="19799" y="21599"/>
                </a:lnTo>
                <a:cubicBezTo>
                  <a:pt x="20794" y="21599"/>
                  <a:pt x="21600" y="20793"/>
                  <a:pt x="21600" y="19799"/>
                </a:cubicBezTo>
                <a:lnTo>
                  <a:pt x="21600" y="3824"/>
                </a:lnTo>
                <a:cubicBezTo>
                  <a:pt x="21600" y="2830"/>
                  <a:pt x="20794" y="2025"/>
                  <a:pt x="19799" y="2025"/>
                </a:cubicBezTo>
              </a:path>
            </a:pathLst>
          </a:custGeom>
          <a:solidFill>
            <a:srgbClr val="404040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34520" lIns="34520" rIns="34520" tIns="34520"/>
          <a:lstStyle/>
          <a:p>
            <a:pPr defTabSz="414223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2718" u="none">
              <a:ln>
                <a:noFill/>
              </a:ln>
              <a:solidFill>
                <a:srgbClr val="FFFFFF"/>
              </a:solidFill>
              <a:effectLst>
                <a:outerShdw algn="tl" blurRad="38100" dir="2700000" dist="38100">
                  <a:srgbClr val="000000"/>
                </a:outerShdw>
              </a:effectLst>
              <a:uLnTx/>
              <a:uFillTx/>
              <a:latin charset="-122" panose="020b0503020204020204" pitchFamily="34" typeface="微软雅黑"/>
            </a:endParaRPr>
          </a:p>
        </p:txBody>
      </p:sp>
      <p:sp>
        <p:nvSpPr>
          <p:cNvPr id="23" name="AutoShape 19"/>
          <p:cNvSpPr/>
          <p:nvPr/>
        </p:nvSpPr>
        <p:spPr bwMode="auto">
          <a:xfrm>
            <a:off x="8825606" y="2937311"/>
            <a:ext cx="57614" cy="43408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21599"/>
                </a:moveTo>
                <a:lnTo>
                  <a:pt x="21600" y="21599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599"/>
                  <a:pt x="0" y="21599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34520" lIns="34520" rIns="34520" tIns="34520"/>
          <a:lstStyle/>
          <a:p>
            <a:pPr defTabSz="414223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2718" u="none">
              <a:ln>
                <a:noFill/>
              </a:ln>
              <a:solidFill>
                <a:srgbClr val="FFFFFF"/>
              </a:solidFill>
              <a:effectLst>
                <a:outerShdw algn="tl" blurRad="38100" dir="2700000" dist="38100">
                  <a:srgbClr val="000000"/>
                </a:outerShdw>
              </a:effectLst>
              <a:uLnTx/>
              <a:uFillTx/>
              <a:latin charset="-122" panose="020b0503020204020204" pitchFamily="34" typeface="微软雅黑"/>
            </a:endParaRPr>
          </a:p>
        </p:txBody>
      </p:sp>
      <p:sp>
        <p:nvSpPr>
          <p:cNvPr id="24" name="AutoShape 20"/>
          <p:cNvSpPr/>
          <p:nvPr/>
        </p:nvSpPr>
        <p:spPr bwMode="auto">
          <a:xfrm>
            <a:off x="8825606" y="3009130"/>
            <a:ext cx="57614" cy="43407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21599"/>
                </a:moveTo>
                <a:lnTo>
                  <a:pt x="21600" y="21599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599"/>
                  <a:pt x="0" y="21599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34520" lIns="34520" rIns="34520" tIns="34520"/>
          <a:lstStyle/>
          <a:p>
            <a:pPr defTabSz="414223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2718" u="none">
              <a:ln>
                <a:noFill/>
              </a:ln>
              <a:solidFill>
                <a:srgbClr val="FFFFFF"/>
              </a:solidFill>
              <a:effectLst>
                <a:outerShdw algn="tl" blurRad="38100" dir="2700000" dist="38100">
                  <a:srgbClr val="000000"/>
                </a:outerShdw>
              </a:effectLst>
              <a:uLnTx/>
              <a:uFillTx/>
              <a:latin charset="-122" panose="020b0503020204020204" pitchFamily="34" typeface="微软雅黑"/>
            </a:endParaRPr>
          </a:p>
        </p:txBody>
      </p:sp>
      <p:sp>
        <p:nvSpPr>
          <p:cNvPr id="25" name="AutoShape 21"/>
          <p:cNvSpPr/>
          <p:nvPr/>
        </p:nvSpPr>
        <p:spPr bwMode="auto">
          <a:xfrm>
            <a:off x="8825606" y="3081741"/>
            <a:ext cx="57614" cy="42619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21599"/>
                </a:moveTo>
                <a:lnTo>
                  <a:pt x="21600" y="21599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599"/>
                  <a:pt x="0" y="21599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34520" lIns="34520" rIns="34520" tIns="34520"/>
          <a:lstStyle/>
          <a:p>
            <a:pPr defTabSz="414223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2718" u="none">
              <a:ln>
                <a:noFill/>
              </a:ln>
              <a:solidFill>
                <a:srgbClr val="FFFFFF"/>
              </a:solidFill>
              <a:effectLst>
                <a:outerShdw algn="tl" blurRad="38100" dir="2700000" dist="38100">
                  <a:srgbClr val="000000"/>
                </a:outerShdw>
              </a:effectLst>
              <a:uLnTx/>
              <a:uFillTx/>
              <a:latin charset="-122" panose="020b0503020204020204" pitchFamily="34" typeface="微软雅黑"/>
            </a:endParaRPr>
          </a:p>
        </p:txBody>
      </p:sp>
      <p:sp>
        <p:nvSpPr>
          <p:cNvPr id="26" name="AutoShape 22"/>
          <p:cNvSpPr/>
          <p:nvPr/>
        </p:nvSpPr>
        <p:spPr bwMode="auto">
          <a:xfrm>
            <a:off x="8926629" y="3081747"/>
            <a:ext cx="57614" cy="42619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21599"/>
                </a:moveTo>
                <a:lnTo>
                  <a:pt x="21600" y="21599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599"/>
                  <a:pt x="0" y="21599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34520" lIns="34520" rIns="34520" tIns="34520"/>
          <a:lstStyle/>
          <a:p>
            <a:pPr defTabSz="414223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2718" u="none">
              <a:ln>
                <a:noFill/>
              </a:ln>
              <a:solidFill>
                <a:srgbClr val="FFFFFF"/>
              </a:solidFill>
              <a:effectLst>
                <a:outerShdw algn="tl" blurRad="38100" dir="2700000" dist="38100">
                  <a:srgbClr val="000000"/>
                </a:outerShdw>
              </a:effectLst>
              <a:uLnTx/>
              <a:uFillTx/>
              <a:latin charset="-122" panose="020b0503020204020204" pitchFamily="34" typeface="微软雅黑"/>
            </a:endParaRPr>
          </a:p>
        </p:txBody>
      </p:sp>
      <p:sp>
        <p:nvSpPr>
          <p:cNvPr id="27" name="AutoShape 23"/>
          <p:cNvSpPr/>
          <p:nvPr/>
        </p:nvSpPr>
        <p:spPr bwMode="auto">
          <a:xfrm>
            <a:off x="8926629" y="3009137"/>
            <a:ext cx="57614" cy="43407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21599"/>
                </a:moveTo>
                <a:lnTo>
                  <a:pt x="21600" y="21599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599"/>
                  <a:pt x="0" y="21599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34520" lIns="34520" rIns="34520" tIns="34520"/>
          <a:lstStyle/>
          <a:p>
            <a:pPr defTabSz="414223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2718" u="none">
              <a:ln>
                <a:noFill/>
              </a:ln>
              <a:solidFill>
                <a:srgbClr val="FFFFFF"/>
              </a:solidFill>
              <a:effectLst>
                <a:outerShdw algn="tl" blurRad="38100" dir="2700000" dist="38100">
                  <a:srgbClr val="000000"/>
                </a:outerShdw>
              </a:effectLst>
              <a:uLnTx/>
              <a:uFillTx/>
              <a:latin charset="-122" panose="020b0503020204020204" pitchFamily="34" typeface="微软雅黑"/>
            </a:endParaRPr>
          </a:p>
        </p:txBody>
      </p:sp>
      <p:sp>
        <p:nvSpPr>
          <p:cNvPr id="28" name="AutoShape 24"/>
          <p:cNvSpPr/>
          <p:nvPr/>
        </p:nvSpPr>
        <p:spPr bwMode="auto">
          <a:xfrm>
            <a:off x="8926629" y="2937321"/>
            <a:ext cx="57614" cy="43408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21599"/>
                </a:moveTo>
                <a:lnTo>
                  <a:pt x="21600" y="21599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599"/>
                  <a:pt x="0" y="21599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34520" lIns="34520" rIns="34520" tIns="34520"/>
          <a:lstStyle/>
          <a:p>
            <a:pPr defTabSz="414223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2718" u="none">
              <a:ln>
                <a:noFill/>
              </a:ln>
              <a:solidFill>
                <a:srgbClr val="FFFFFF"/>
              </a:solidFill>
              <a:effectLst>
                <a:outerShdw algn="tl" blurRad="38100" dir="2700000" dist="38100">
                  <a:srgbClr val="000000"/>
                </a:outerShdw>
              </a:effectLst>
              <a:uLnTx/>
              <a:uFillTx/>
              <a:latin charset="-122" panose="020b0503020204020204" pitchFamily="34" typeface="微软雅黑"/>
            </a:endParaRPr>
          </a:p>
        </p:txBody>
      </p:sp>
      <p:sp>
        <p:nvSpPr>
          <p:cNvPr id="29" name="AutoShape 73"/>
          <p:cNvSpPr/>
          <p:nvPr/>
        </p:nvSpPr>
        <p:spPr bwMode="auto">
          <a:xfrm>
            <a:off x="8774612" y="3012091"/>
            <a:ext cx="346473" cy="14207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21150" y="0"/>
                </a:moveTo>
                <a:lnTo>
                  <a:pt x="449" y="0"/>
                </a:lnTo>
                <a:cubicBezTo>
                  <a:pt x="201" y="0"/>
                  <a:pt x="0" y="4830"/>
                  <a:pt x="0" y="10800"/>
                </a:cubicBezTo>
                <a:cubicBezTo>
                  <a:pt x="0" y="16748"/>
                  <a:pt x="201" y="21599"/>
                  <a:pt x="449" y="21599"/>
                </a:cubicBezTo>
                <a:lnTo>
                  <a:pt x="21150" y="21599"/>
                </a:lnTo>
                <a:cubicBezTo>
                  <a:pt x="21397" y="21599"/>
                  <a:pt x="21599" y="16748"/>
                  <a:pt x="21599" y="10800"/>
                </a:cubicBezTo>
                <a:cubicBezTo>
                  <a:pt x="21599" y="4830"/>
                  <a:pt x="21397" y="0"/>
                  <a:pt x="21150" y="0"/>
                </a:cubicBezTo>
              </a:path>
            </a:pathLst>
          </a:custGeom>
          <a:solidFill>
            <a:srgbClr val="404040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34520" lIns="34520" rIns="34520" tIns="34520"/>
          <a:lstStyle/>
          <a:p>
            <a:pPr defTabSz="414223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2718" u="none">
              <a:ln>
                <a:noFill/>
              </a:ln>
              <a:solidFill>
                <a:srgbClr val="FFFFFF"/>
              </a:solidFill>
              <a:effectLst>
                <a:outerShdw algn="tl" blurRad="38100" dir="2700000" dist="38100">
                  <a:srgbClr val="000000"/>
                </a:outerShdw>
              </a:effectLst>
              <a:uLnTx/>
              <a:uFillTx/>
              <a:latin charset="-122" panose="020b0503020204020204" pitchFamily="34" typeface="微软雅黑"/>
            </a:endParaRPr>
          </a:p>
        </p:txBody>
      </p:sp>
      <p:sp>
        <p:nvSpPr>
          <p:cNvPr id="30" name="AutoShape 74"/>
          <p:cNvSpPr/>
          <p:nvPr/>
        </p:nvSpPr>
        <p:spPr bwMode="auto">
          <a:xfrm>
            <a:off x="8774620" y="3055498"/>
            <a:ext cx="346473" cy="14207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21150" y="0"/>
                </a:moveTo>
                <a:lnTo>
                  <a:pt x="449" y="0"/>
                </a:lnTo>
                <a:cubicBezTo>
                  <a:pt x="201" y="0"/>
                  <a:pt x="0" y="4830"/>
                  <a:pt x="0" y="10800"/>
                </a:cubicBezTo>
                <a:cubicBezTo>
                  <a:pt x="0" y="16748"/>
                  <a:pt x="201" y="21599"/>
                  <a:pt x="449" y="21599"/>
                </a:cubicBezTo>
                <a:lnTo>
                  <a:pt x="21150" y="21599"/>
                </a:lnTo>
                <a:cubicBezTo>
                  <a:pt x="21397" y="21599"/>
                  <a:pt x="21599" y="16748"/>
                  <a:pt x="21599" y="10800"/>
                </a:cubicBezTo>
                <a:cubicBezTo>
                  <a:pt x="21599" y="4830"/>
                  <a:pt x="21397" y="0"/>
                  <a:pt x="21150" y="0"/>
                </a:cubicBezTo>
              </a:path>
            </a:pathLst>
          </a:custGeom>
          <a:solidFill>
            <a:srgbClr val="404040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34520" lIns="34520" rIns="34520" tIns="34520"/>
          <a:lstStyle/>
          <a:p>
            <a:pPr defTabSz="414223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2718" u="none">
              <a:ln>
                <a:noFill/>
              </a:ln>
              <a:solidFill>
                <a:srgbClr val="FFFFFF"/>
              </a:solidFill>
              <a:effectLst>
                <a:outerShdw algn="tl" blurRad="38100" dir="2700000" dist="38100">
                  <a:srgbClr val="000000"/>
                </a:outerShdw>
              </a:effectLst>
              <a:uLnTx/>
              <a:uFillTx/>
              <a:latin charset="-122" panose="020b0503020204020204" pitchFamily="34" typeface="微软雅黑"/>
            </a:endParaRPr>
          </a:p>
        </p:txBody>
      </p:sp>
      <p:sp>
        <p:nvSpPr>
          <p:cNvPr id="31" name="AutoShape 75"/>
          <p:cNvSpPr/>
          <p:nvPr/>
        </p:nvSpPr>
        <p:spPr bwMode="auto">
          <a:xfrm>
            <a:off x="8774611" y="3098908"/>
            <a:ext cx="346473" cy="14207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21150" y="0"/>
                </a:moveTo>
                <a:lnTo>
                  <a:pt x="449" y="0"/>
                </a:lnTo>
                <a:cubicBezTo>
                  <a:pt x="201" y="0"/>
                  <a:pt x="0" y="4830"/>
                  <a:pt x="0" y="10800"/>
                </a:cubicBezTo>
                <a:cubicBezTo>
                  <a:pt x="0" y="16748"/>
                  <a:pt x="201" y="21599"/>
                  <a:pt x="449" y="21599"/>
                </a:cubicBezTo>
                <a:lnTo>
                  <a:pt x="21150" y="21599"/>
                </a:lnTo>
                <a:cubicBezTo>
                  <a:pt x="21397" y="21599"/>
                  <a:pt x="21599" y="16748"/>
                  <a:pt x="21599" y="10800"/>
                </a:cubicBezTo>
                <a:cubicBezTo>
                  <a:pt x="21599" y="4830"/>
                  <a:pt x="21397" y="0"/>
                  <a:pt x="21150" y="0"/>
                </a:cubicBezTo>
              </a:path>
            </a:pathLst>
          </a:custGeom>
          <a:solidFill>
            <a:srgbClr val="404040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34520" lIns="34520" rIns="34520" tIns="34520"/>
          <a:lstStyle/>
          <a:p>
            <a:pPr defTabSz="414223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2718" u="none">
              <a:ln>
                <a:noFill/>
              </a:ln>
              <a:solidFill>
                <a:srgbClr val="FFFFFF"/>
              </a:solidFill>
              <a:effectLst>
                <a:outerShdw algn="tl" blurRad="38100" dir="2700000" dist="38100">
                  <a:srgbClr val="000000"/>
                </a:outerShdw>
              </a:effectLst>
              <a:uLnTx/>
              <a:uFillTx/>
              <a:latin charset="-122" panose="020b0503020204020204" pitchFamily="34" typeface="微软雅黑"/>
            </a:endParaRPr>
          </a:p>
        </p:txBody>
      </p:sp>
      <p:sp>
        <p:nvSpPr>
          <p:cNvPr id="32" name="AutoShape 76"/>
          <p:cNvSpPr/>
          <p:nvPr/>
        </p:nvSpPr>
        <p:spPr bwMode="auto">
          <a:xfrm>
            <a:off x="8774617" y="2968777"/>
            <a:ext cx="346473" cy="14207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21150" y="0"/>
                </a:moveTo>
                <a:lnTo>
                  <a:pt x="449" y="0"/>
                </a:lnTo>
                <a:cubicBezTo>
                  <a:pt x="201" y="0"/>
                  <a:pt x="0" y="4830"/>
                  <a:pt x="0" y="10800"/>
                </a:cubicBezTo>
                <a:cubicBezTo>
                  <a:pt x="0" y="16769"/>
                  <a:pt x="201" y="21599"/>
                  <a:pt x="449" y="21599"/>
                </a:cubicBezTo>
                <a:lnTo>
                  <a:pt x="21150" y="21599"/>
                </a:lnTo>
                <a:cubicBezTo>
                  <a:pt x="21397" y="21599"/>
                  <a:pt x="21599" y="16769"/>
                  <a:pt x="21599" y="10800"/>
                </a:cubicBezTo>
                <a:cubicBezTo>
                  <a:pt x="21599" y="4830"/>
                  <a:pt x="21397" y="0"/>
                  <a:pt x="21150" y="0"/>
                </a:cubicBezTo>
              </a:path>
            </a:pathLst>
          </a:custGeom>
          <a:solidFill>
            <a:srgbClr val="404040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34520" lIns="34520" rIns="34520" tIns="34520"/>
          <a:lstStyle/>
          <a:p>
            <a:pPr defTabSz="414223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2718" u="none">
              <a:ln>
                <a:noFill/>
              </a:ln>
              <a:solidFill>
                <a:srgbClr val="FFFFFF"/>
              </a:solidFill>
              <a:effectLst>
                <a:outerShdw algn="tl" blurRad="38100" dir="2700000" dist="38100">
                  <a:srgbClr val="000000"/>
                </a:outerShdw>
              </a:effectLst>
              <a:uLnTx/>
              <a:uFillTx/>
              <a:latin charset="-122" panose="020b0503020204020204" pitchFamily="34" typeface="微软雅黑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862386" y="2583395"/>
            <a:ext cx="822262" cy="822262"/>
          </a:xfrm>
          <a:prstGeom prst="ellipse">
            <a:avLst/>
          </a:prstGeom>
          <a:noFill/>
          <a:ln w="28575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9" name="AutoShape 81"/>
          <p:cNvSpPr/>
          <p:nvPr/>
        </p:nvSpPr>
        <p:spPr bwMode="auto">
          <a:xfrm>
            <a:off x="3042667" y="2763677"/>
            <a:ext cx="461700" cy="46170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20235" y="9811"/>
                </a:moveTo>
                <a:cubicBezTo>
                  <a:pt x="20220" y="10144"/>
                  <a:pt x="20081" y="10800"/>
                  <a:pt x="18899" y="10800"/>
                </a:cubicBezTo>
                <a:lnTo>
                  <a:pt x="17549" y="10800"/>
                </a:lnTo>
                <a:cubicBezTo>
                  <a:pt x="17363" y="10800"/>
                  <a:pt x="17212" y="10950"/>
                  <a:pt x="17212" y="11137"/>
                </a:cubicBezTo>
                <a:cubicBezTo>
                  <a:pt x="17212" y="11324"/>
                  <a:pt x="17363" y="11475"/>
                  <a:pt x="17549" y="11475"/>
                </a:cubicBezTo>
                <a:lnTo>
                  <a:pt x="18858" y="11475"/>
                </a:lnTo>
                <a:cubicBezTo>
                  <a:pt x="19870" y="11475"/>
                  <a:pt x="20003" y="12314"/>
                  <a:pt x="19938" y="12719"/>
                </a:cubicBezTo>
                <a:cubicBezTo>
                  <a:pt x="19855" y="13223"/>
                  <a:pt x="19618" y="14175"/>
                  <a:pt x="18478" y="14175"/>
                </a:cubicBezTo>
                <a:lnTo>
                  <a:pt x="16874" y="14175"/>
                </a:lnTo>
                <a:cubicBezTo>
                  <a:pt x="16688" y="14175"/>
                  <a:pt x="16537" y="14325"/>
                  <a:pt x="16537" y="14512"/>
                </a:cubicBezTo>
                <a:cubicBezTo>
                  <a:pt x="16537" y="14699"/>
                  <a:pt x="16688" y="14850"/>
                  <a:pt x="16874" y="14850"/>
                </a:cubicBezTo>
                <a:lnTo>
                  <a:pt x="18203" y="14850"/>
                </a:lnTo>
                <a:cubicBezTo>
                  <a:pt x="19343" y="14850"/>
                  <a:pt x="19243" y="15718"/>
                  <a:pt x="19079" y="16237"/>
                </a:cubicBezTo>
                <a:cubicBezTo>
                  <a:pt x="18864" y="16918"/>
                  <a:pt x="18732" y="17549"/>
                  <a:pt x="17297" y="17549"/>
                </a:cubicBezTo>
                <a:lnTo>
                  <a:pt x="16196" y="17549"/>
                </a:lnTo>
                <a:cubicBezTo>
                  <a:pt x="16009" y="17549"/>
                  <a:pt x="15859" y="17700"/>
                  <a:pt x="15859" y="17887"/>
                </a:cubicBezTo>
                <a:cubicBezTo>
                  <a:pt x="15859" y="18073"/>
                  <a:pt x="16009" y="18225"/>
                  <a:pt x="16196" y="18225"/>
                </a:cubicBezTo>
                <a:lnTo>
                  <a:pt x="17255" y="18225"/>
                </a:lnTo>
                <a:cubicBezTo>
                  <a:pt x="17993" y="18225"/>
                  <a:pt x="18027" y="18923"/>
                  <a:pt x="17950" y="19174"/>
                </a:cubicBezTo>
                <a:cubicBezTo>
                  <a:pt x="17866" y="19448"/>
                  <a:pt x="17767" y="19651"/>
                  <a:pt x="17762" y="19660"/>
                </a:cubicBezTo>
                <a:cubicBezTo>
                  <a:pt x="17558" y="20028"/>
                  <a:pt x="17229" y="20249"/>
                  <a:pt x="16534" y="20249"/>
                </a:cubicBezTo>
                <a:lnTo>
                  <a:pt x="12844" y="20249"/>
                </a:lnTo>
                <a:cubicBezTo>
                  <a:pt x="10990" y="20249"/>
                  <a:pt x="9151" y="19829"/>
                  <a:pt x="9104" y="19818"/>
                </a:cubicBezTo>
                <a:cubicBezTo>
                  <a:pt x="6299" y="19172"/>
                  <a:pt x="6152" y="19122"/>
                  <a:pt x="5976" y="19072"/>
                </a:cubicBezTo>
                <a:cubicBezTo>
                  <a:pt x="5976" y="19072"/>
                  <a:pt x="5405" y="18976"/>
                  <a:pt x="5405" y="18478"/>
                </a:cubicBezTo>
                <a:lnTo>
                  <a:pt x="5399" y="9155"/>
                </a:lnTo>
                <a:cubicBezTo>
                  <a:pt x="5399" y="8839"/>
                  <a:pt x="5601" y="8552"/>
                  <a:pt x="5935" y="8452"/>
                </a:cubicBezTo>
                <a:cubicBezTo>
                  <a:pt x="5977" y="8435"/>
                  <a:pt x="6034" y="8419"/>
                  <a:pt x="6074" y="8401"/>
                </a:cubicBezTo>
                <a:cubicBezTo>
                  <a:pt x="9158" y="7125"/>
                  <a:pt x="10097" y="4324"/>
                  <a:pt x="10124" y="2025"/>
                </a:cubicBezTo>
                <a:cubicBezTo>
                  <a:pt x="10128" y="1702"/>
                  <a:pt x="10378" y="1350"/>
                  <a:pt x="10800" y="1350"/>
                </a:cubicBezTo>
                <a:cubicBezTo>
                  <a:pt x="11514" y="1350"/>
                  <a:pt x="12774" y="2782"/>
                  <a:pt x="12774" y="4554"/>
                </a:cubicBezTo>
                <a:cubicBezTo>
                  <a:pt x="12774" y="6155"/>
                  <a:pt x="12711" y="6432"/>
                  <a:pt x="12149" y="8100"/>
                </a:cubicBezTo>
                <a:cubicBezTo>
                  <a:pt x="18899" y="8100"/>
                  <a:pt x="18852" y="8196"/>
                  <a:pt x="19448" y="8353"/>
                </a:cubicBezTo>
                <a:cubicBezTo>
                  <a:pt x="20187" y="8564"/>
                  <a:pt x="20249" y="9175"/>
                  <a:pt x="20249" y="9386"/>
                </a:cubicBezTo>
                <a:cubicBezTo>
                  <a:pt x="20249" y="9618"/>
                  <a:pt x="20243" y="9584"/>
                  <a:pt x="20235" y="9811"/>
                </a:cubicBezTo>
                <a:moveTo>
                  <a:pt x="4724" y="19575"/>
                </a:moveTo>
                <a:cubicBezTo>
                  <a:pt x="4724" y="19948"/>
                  <a:pt x="4423" y="20249"/>
                  <a:pt x="4049" y="20249"/>
                </a:cubicBezTo>
                <a:lnTo>
                  <a:pt x="2024" y="20249"/>
                </a:lnTo>
                <a:cubicBezTo>
                  <a:pt x="1652" y="20249"/>
                  <a:pt x="1349" y="19948"/>
                  <a:pt x="1349" y="19575"/>
                </a:cubicBezTo>
                <a:lnTo>
                  <a:pt x="1349" y="8774"/>
                </a:lnTo>
                <a:cubicBezTo>
                  <a:pt x="1349" y="8401"/>
                  <a:pt x="1652" y="8100"/>
                  <a:pt x="2024" y="8100"/>
                </a:cubicBezTo>
                <a:lnTo>
                  <a:pt x="4049" y="8100"/>
                </a:lnTo>
                <a:cubicBezTo>
                  <a:pt x="4423" y="8100"/>
                  <a:pt x="4724" y="8401"/>
                  <a:pt x="4724" y="8774"/>
                </a:cubicBezTo>
                <a:cubicBezTo>
                  <a:pt x="4724" y="8774"/>
                  <a:pt x="4724" y="19575"/>
                  <a:pt x="4724" y="19575"/>
                </a:cubicBezTo>
                <a:close/>
                <a:moveTo>
                  <a:pt x="19686" y="7069"/>
                </a:moveTo>
                <a:cubicBezTo>
                  <a:pt x="18842" y="6846"/>
                  <a:pt x="16858" y="6849"/>
                  <a:pt x="13956" y="6773"/>
                </a:cubicBezTo>
                <a:cubicBezTo>
                  <a:pt x="14093" y="6139"/>
                  <a:pt x="14124" y="5568"/>
                  <a:pt x="14124" y="4554"/>
                </a:cubicBezTo>
                <a:cubicBezTo>
                  <a:pt x="14124" y="2133"/>
                  <a:pt x="12361" y="0"/>
                  <a:pt x="10800" y="0"/>
                </a:cubicBezTo>
                <a:cubicBezTo>
                  <a:pt x="9698" y="0"/>
                  <a:pt x="8789" y="901"/>
                  <a:pt x="8774" y="2009"/>
                </a:cubicBezTo>
                <a:cubicBezTo>
                  <a:pt x="8760" y="3368"/>
                  <a:pt x="8340" y="5716"/>
                  <a:pt x="6074" y="6906"/>
                </a:cubicBezTo>
                <a:cubicBezTo>
                  <a:pt x="5908" y="6994"/>
                  <a:pt x="5433" y="7228"/>
                  <a:pt x="5364" y="7259"/>
                </a:cubicBezTo>
                <a:lnTo>
                  <a:pt x="5399" y="7289"/>
                </a:lnTo>
                <a:cubicBezTo>
                  <a:pt x="5045" y="6984"/>
                  <a:pt x="4554" y="6750"/>
                  <a:pt x="4049" y="6750"/>
                </a:cubicBezTo>
                <a:lnTo>
                  <a:pt x="2024" y="6750"/>
                </a:lnTo>
                <a:cubicBezTo>
                  <a:pt x="908" y="6750"/>
                  <a:pt x="0" y="7658"/>
                  <a:pt x="0" y="8774"/>
                </a:cubicBezTo>
                <a:lnTo>
                  <a:pt x="0" y="19575"/>
                </a:lnTo>
                <a:cubicBezTo>
                  <a:pt x="0" y="20691"/>
                  <a:pt x="908" y="21599"/>
                  <a:pt x="2024" y="21599"/>
                </a:cubicBezTo>
                <a:lnTo>
                  <a:pt x="4049" y="21599"/>
                </a:lnTo>
                <a:cubicBezTo>
                  <a:pt x="4853" y="21599"/>
                  <a:pt x="5525" y="21114"/>
                  <a:pt x="5850" y="20434"/>
                </a:cubicBezTo>
                <a:cubicBezTo>
                  <a:pt x="5859" y="20437"/>
                  <a:pt x="5873" y="20441"/>
                  <a:pt x="5882" y="20442"/>
                </a:cubicBezTo>
                <a:cubicBezTo>
                  <a:pt x="5927" y="20454"/>
                  <a:pt x="5979" y="20467"/>
                  <a:pt x="6044" y="20485"/>
                </a:cubicBezTo>
                <a:cubicBezTo>
                  <a:pt x="6056" y="20487"/>
                  <a:pt x="6062" y="20488"/>
                  <a:pt x="6074" y="20492"/>
                </a:cubicBezTo>
                <a:cubicBezTo>
                  <a:pt x="6464" y="20588"/>
                  <a:pt x="7212" y="20768"/>
                  <a:pt x="8812" y="21135"/>
                </a:cubicBezTo>
                <a:cubicBezTo>
                  <a:pt x="9155" y="21213"/>
                  <a:pt x="10966" y="21599"/>
                  <a:pt x="12844" y="21599"/>
                </a:cubicBezTo>
                <a:lnTo>
                  <a:pt x="16534" y="21599"/>
                </a:lnTo>
                <a:cubicBezTo>
                  <a:pt x="17659" y="21599"/>
                  <a:pt x="18469" y="21167"/>
                  <a:pt x="18952" y="20298"/>
                </a:cubicBezTo>
                <a:cubicBezTo>
                  <a:pt x="18958" y="20285"/>
                  <a:pt x="19114" y="19982"/>
                  <a:pt x="19240" y="19572"/>
                </a:cubicBezTo>
                <a:cubicBezTo>
                  <a:pt x="19336" y="19263"/>
                  <a:pt x="19371" y="18827"/>
                  <a:pt x="19256" y="18384"/>
                </a:cubicBezTo>
                <a:cubicBezTo>
                  <a:pt x="19981" y="17886"/>
                  <a:pt x="20214" y="17133"/>
                  <a:pt x="20366" y="16643"/>
                </a:cubicBezTo>
                <a:cubicBezTo>
                  <a:pt x="20620" y="15838"/>
                  <a:pt x="20544" y="15235"/>
                  <a:pt x="20367" y="14803"/>
                </a:cubicBezTo>
                <a:cubicBezTo>
                  <a:pt x="20775" y="14418"/>
                  <a:pt x="21122" y="13831"/>
                  <a:pt x="21269" y="12935"/>
                </a:cubicBezTo>
                <a:cubicBezTo>
                  <a:pt x="21361" y="12380"/>
                  <a:pt x="21263" y="11809"/>
                  <a:pt x="21007" y="11334"/>
                </a:cubicBezTo>
                <a:cubicBezTo>
                  <a:pt x="21389" y="10905"/>
                  <a:pt x="21564" y="10365"/>
                  <a:pt x="21583" y="9865"/>
                </a:cubicBezTo>
                <a:lnTo>
                  <a:pt x="21591" y="9724"/>
                </a:lnTo>
                <a:cubicBezTo>
                  <a:pt x="21596" y="9635"/>
                  <a:pt x="21600" y="9581"/>
                  <a:pt x="21600" y="9386"/>
                </a:cubicBezTo>
                <a:cubicBezTo>
                  <a:pt x="21600" y="8533"/>
                  <a:pt x="21010" y="7446"/>
                  <a:pt x="19686" y="7069"/>
                </a:cubicBezTo>
              </a:path>
            </a:pathLst>
          </a:custGeom>
          <a:solidFill>
            <a:srgbClr val="404040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34520" lIns="34520" rIns="34520" tIns="34520"/>
          <a:lstStyle/>
          <a:p>
            <a:pPr defTabSz="414223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2718" u="none">
              <a:ln>
                <a:noFill/>
              </a:ln>
              <a:solidFill>
                <a:srgbClr val="FFFFFF"/>
              </a:solidFill>
              <a:effectLst>
                <a:outerShdw algn="tl" blurRad="38100" dir="2700000" dist="38100">
                  <a:srgbClr val="000000"/>
                </a:outerShdw>
              </a:effectLst>
              <a:uLnTx/>
              <a:uFillTx/>
              <a:latin charset="-122" panose="020b0503020204020204" pitchFamily="34" typeface="微软雅黑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756360" y="2583395"/>
            <a:ext cx="822262" cy="822262"/>
          </a:xfrm>
          <a:prstGeom prst="ellipse">
            <a:avLst/>
          </a:prstGeom>
          <a:noFill/>
          <a:ln w="28575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6" name="AutoShape 110"/>
          <p:cNvSpPr/>
          <p:nvPr/>
        </p:nvSpPr>
        <p:spPr bwMode="auto">
          <a:xfrm>
            <a:off x="4994649" y="2872527"/>
            <a:ext cx="345683" cy="231244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20699" y="20255"/>
                </a:moveTo>
                <a:lnTo>
                  <a:pt x="899" y="20255"/>
                </a:lnTo>
                <a:lnTo>
                  <a:pt x="899" y="1350"/>
                </a:lnTo>
                <a:lnTo>
                  <a:pt x="20699" y="1350"/>
                </a:lnTo>
                <a:cubicBezTo>
                  <a:pt x="20699" y="1350"/>
                  <a:pt x="20699" y="20255"/>
                  <a:pt x="20699" y="20255"/>
                </a:cubicBezTo>
                <a:close/>
                <a:moveTo>
                  <a:pt x="20699" y="0"/>
                </a:moveTo>
                <a:lnTo>
                  <a:pt x="899" y="5"/>
                </a:lnTo>
                <a:cubicBezTo>
                  <a:pt x="402" y="5"/>
                  <a:pt x="0" y="603"/>
                  <a:pt x="0" y="1350"/>
                </a:cubicBezTo>
                <a:lnTo>
                  <a:pt x="0" y="20249"/>
                </a:lnTo>
                <a:cubicBezTo>
                  <a:pt x="0" y="20996"/>
                  <a:pt x="402" y="21599"/>
                  <a:pt x="899" y="21599"/>
                </a:cubicBezTo>
                <a:lnTo>
                  <a:pt x="20699" y="21599"/>
                </a:lnTo>
                <a:cubicBezTo>
                  <a:pt x="21197" y="21599"/>
                  <a:pt x="21600" y="20996"/>
                  <a:pt x="21600" y="20249"/>
                </a:cubicBezTo>
                <a:lnTo>
                  <a:pt x="21600" y="1350"/>
                </a:lnTo>
                <a:cubicBezTo>
                  <a:pt x="21600" y="603"/>
                  <a:pt x="21197" y="0"/>
                  <a:pt x="20699" y="0"/>
                </a:cubicBezTo>
              </a:path>
            </a:pathLst>
          </a:custGeom>
          <a:solidFill>
            <a:srgbClr val="404040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34520" lIns="34520" rIns="34520" tIns="34520"/>
          <a:lstStyle/>
          <a:p>
            <a:pPr defTabSz="414223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2718" u="none">
              <a:ln>
                <a:noFill/>
              </a:ln>
              <a:solidFill>
                <a:srgbClr val="FFFFFF"/>
              </a:solidFill>
              <a:effectLst>
                <a:outerShdw algn="tl" blurRad="38100" dir="2700000" dist="38100">
                  <a:srgbClr val="000000"/>
                </a:outerShdw>
              </a:effectLst>
              <a:uLnTx/>
              <a:uFillTx/>
              <a:latin charset="-122" panose="020b0503020204020204" pitchFamily="34" typeface="微软雅黑"/>
            </a:endParaRPr>
          </a:p>
        </p:txBody>
      </p:sp>
      <p:sp>
        <p:nvSpPr>
          <p:cNvPr id="17" name="AutoShape 111"/>
          <p:cNvSpPr/>
          <p:nvPr/>
        </p:nvSpPr>
        <p:spPr bwMode="auto">
          <a:xfrm>
            <a:off x="4936246" y="2814911"/>
            <a:ext cx="462490" cy="433289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20249" y="16562"/>
                </a:moveTo>
                <a:cubicBezTo>
                  <a:pt x="20249" y="16959"/>
                  <a:pt x="19946" y="17282"/>
                  <a:pt x="19575" y="17282"/>
                </a:cubicBezTo>
                <a:lnTo>
                  <a:pt x="13499" y="17282"/>
                </a:lnTo>
                <a:lnTo>
                  <a:pt x="8099" y="17282"/>
                </a:lnTo>
                <a:lnTo>
                  <a:pt x="2024" y="17282"/>
                </a:lnTo>
                <a:cubicBezTo>
                  <a:pt x="1651" y="17282"/>
                  <a:pt x="1349" y="16959"/>
                  <a:pt x="1349" y="16562"/>
                </a:cubicBezTo>
                <a:lnTo>
                  <a:pt x="1349" y="2160"/>
                </a:lnTo>
                <a:cubicBezTo>
                  <a:pt x="1349" y="1762"/>
                  <a:pt x="1651" y="1440"/>
                  <a:pt x="2024" y="1440"/>
                </a:cubicBezTo>
                <a:lnTo>
                  <a:pt x="19575" y="1440"/>
                </a:lnTo>
                <a:cubicBezTo>
                  <a:pt x="19946" y="1440"/>
                  <a:pt x="20249" y="1762"/>
                  <a:pt x="20249" y="2160"/>
                </a:cubicBezTo>
                <a:cubicBezTo>
                  <a:pt x="20249" y="2160"/>
                  <a:pt x="20249" y="16562"/>
                  <a:pt x="20249" y="16562"/>
                </a:cubicBezTo>
                <a:close/>
                <a:moveTo>
                  <a:pt x="19575" y="0"/>
                </a:moveTo>
                <a:lnTo>
                  <a:pt x="2024" y="0"/>
                </a:lnTo>
                <a:cubicBezTo>
                  <a:pt x="905" y="0"/>
                  <a:pt x="0" y="966"/>
                  <a:pt x="0" y="2160"/>
                </a:cubicBezTo>
                <a:lnTo>
                  <a:pt x="0" y="16562"/>
                </a:lnTo>
                <a:cubicBezTo>
                  <a:pt x="0" y="17753"/>
                  <a:pt x="903" y="18718"/>
                  <a:pt x="2018" y="18721"/>
                </a:cubicBezTo>
                <a:lnTo>
                  <a:pt x="8774" y="18721"/>
                </a:lnTo>
                <a:lnTo>
                  <a:pt x="8774" y="19597"/>
                </a:lnTo>
                <a:lnTo>
                  <a:pt x="4561" y="20181"/>
                </a:lnTo>
                <a:cubicBezTo>
                  <a:pt x="4260" y="20262"/>
                  <a:pt x="4049" y="20549"/>
                  <a:pt x="4049" y="20879"/>
                </a:cubicBezTo>
                <a:cubicBezTo>
                  <a:pt x="4049" y="21277"/>
                  <a:pt x="4351" y="21599"/>
                  <a:pt x="4724" y="21599"/>
                </a:cubicBezTo>
                <a:lnTo>
                  <a:pt x="16874" y="21599"/>
                </a:lnTo>
                <a:cubicBezTo>
                  <a:pt x="17248" y="21599"/>
                  <a:pt x="17549" y="21277"/>
                  <a:pt x="17549" y="20879"/>
                </a:cubicBezTo>
                <a:cubicBezTo>
                  <a:pt x="17549" y="20549"/>
                  <a:pt x="17339" y="20262"/>
                  <a:pt x="17038" y="20181"/>
                </a:cubicBezTo>
                <a:lnTo>
                  <a:pt x="12824" y="19597"/>
                </a:lnTo>
                <a:lnTo>
                  <a:pt x="12824" y="18721"/>
                </a:lnTo>
                <a:lnTo>
                  <a:pt x="19581" y="18721"/>
                </a:lnTo>
                <a:cubicBezTo>
                  <a:pt x="20696" y="18718"/>
                  <a:pt x="21600" y="17753"/>
                  <a:pt x="21600" y="16562"/>
                </a:cubicBezTo>
                <a:lnTo>
                  <a:pt x="21600" y="2160"/>
                </a:lnTo>
                <a:cubicBezTo>
                  <a:pt x="21600" y="966"/>
                  <a:pt x="20692" y="0"/>
                  <a:pt x="19575" y="0"/>
                </a:cubicBezTo>
              </a:path>
            </a:pathLst>
          </a:custGeom>
          <a:solidFill>
            <a:srgbClr val="404040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34520" lIns="34520" rIns="34520" tIns="34520"/>
          <a:lstStyle/>
          <a:p>
            <a:pPr defTabSz="414223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2718" u="none">
              <a:ln>
                <a:noFill/>
              </a:ln>
              <a:solidFill>
                <a:srgbClr val="FFFFFF"/>
              </a:solidFill>
              <a:effectLst>
                <a:outerShdw algn="tl" blurRad="38100" dir="2700000" dist="38100">
                  <a:srgbClr val="000000"/>
                </a:outerShdw>
              </a:effectLst>
              <a:uLnTx/>
              <a:uFillTx/>
              <a:latin charset="-122" panose="020b0503020204020204" pitchFamily="34" typeface="微软雅黑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650333" y="2583395"/>
            <a:ext cx="822262" cy="822262"/>
          </a:xfrm>
          <a:prstGeom prst="ellipse">
            <a:avLst/>
          </a:prstGeom>
          <a:noFill/>
          <a:ln w="28575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0" name="AutoShape 131"/>
          <p:cNvSpPr/>
          <p:nvPr/>
        </p:nvSpPr>
        <p:spPr bwMode="auto">
          <a:xfrm>
            <a:off x="6859419" y="2763678"/>
            <a:ext cx="404086" cy="461700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20057" y="5400"/>
                </a:moveTo>
                <a:lnTo>
                  <a:pt x="20057" y="6075"/>
                </a:lnTo>
                <a:lnTo>
                  <a:pt x="1542" y="6075"/>
                </a:lnTo>
                <a:lnTo>
                  <a:pt x="1542" y="5400"/>
                </a:lnTo>
                <a:lnTo>
                  <a:pt x="1542" y="4725"/>
                </a:lnTo>
                <a:cubicBezTo>
                  <a:pt x="1542" y="4352"/>
                  <a:pt x="1887" y="4050"/>
                  <a:pt x="2314" y="4050"/>
                </a:cubicBezTo>
                <a:lnTo>
                  <a:pt x="19285" y="4050"/>
                </a:lnTo>
                <a:cubicBezTo>
                  <a:pt x="19712" y="4050"/>
                  <a:pt x="20057" y="4352"/>
                  <a:pt x="20057" y="4725"/>
                </a:cubicBezTo>
                <a:cubicBezTo>
                  <a:pt x="20057" y="4725"/>
                  <a:pt x="20057" y="5400"/>
                  <a:pt x="20057" y="5400"/>
                </a:cubicBezTo>
                <a:close/>
                <a:moveTo>
                  <a:pt x="18514" y="18900"/>
                </a:moveTo>
                <a:cubicBezTo>
                  <a:pt x="18514" y="19644"/>
                  <a:pt x="17822" y="20249"/>
                  <a:pt x="16971" y="20249"/>
                </a:cubicBezTo>
                <a:lnTo>
                  <a:pt x="4628" y="20249"/>
                </a:lnTo>
                <a:cubicBezTo>
                  <a:pt x="3777" y="20249"/>
                  <a:pt x="3085" y="19644"/>
                  <a:pt x="3085" y="18900"/>
                </a:cubicBezTo>
                <a:lnTo>
                  <a:pt x="3085" y="7425"/>
                </a:lnTo>
                <a:lnTo>
                  <a:pt x="18514" y="7425"/>
                </a:lnTo>
                <a:cubicBezTo>
                  <a:pt x="18514" y="7425"/>
                  <a:pt x="18514" y="18900"/>
                  <a:pt x="18514" y="18900"/>
                </a:cubicBezTo>
                <a:close/>
                <a:moveTo>
                  <a:pt x="6171" y="2025"/>
                </a:moveTo>
                <a:cubicBezTo>
                  <a:pt x="6171" y="1652"/>
                  <a:pt x="6516" y="1350"/>
                  <a:pt x="6942" y="1350"/>
                </a:cubicBezTo>
                <a:lnTo>
                  <a:pt x="14657" y="1350"/>
                </a:lnTo>
                <a:cubicBezTo>
                  <a:pt x="15083" y="1350"/>
                  <a:pt x="15428" y="1652"/>
                  <a:pt x="15428" y="2025"/>
                </a:cubicBezTo>
                <a:lnTo>
                  <a:pt x="15428" y="2700"/>
                </a:lnTo>
                <a:lnTo>
                  <a:pt x="6171" y="2700"/>
                </a:lnTo>
                <a:cubicBezTo>
                  <a:pt x="6171" y="2700"/>
                  <a:pt x="6171" y="2025"/>
                  <a:pt x="6171" y="2025"/>
                </a:cubicBezTo>
                <a:close/>
                <a:moveTo>
                  <a:pt x="21585" y="4601"/>
                </a:moveTo>
                <a:cubicBezTo>
                  <a:pt x="21511" y="3541"/>
                  <a:pt x="20516" y="2700"/>
                  <a:pt x="19285" y="2700"/>
                </a:cubicBezTo>
                <a:lnTo>
                  <a:pt x="16971" y="2700"/>
                </a:lnTo>
                <a:lnTo>
                  <a:pt x="16971" y="2025"/>
                </a:lnTo>
                <a:cubicBezTo>
                  <a:pt x="16971" y="906"/>
                  <a:pt x="15935" y="0"/>
                  <a:pt x="14657" y="0"/>
                </a:cubicBezTo>
                <a:lnTo>
                  <a:pt x="6942" y="0"/>
                </a:lnTo>
                <a:cubicBezTo>
                  <a:pt x="5664" y="0"/>
                  <a:pt x="4628" y="906"/>
                  <a:pt x="4628" y="2025"/>
                </a:cubicBezTo>
                <a:lnTo>
                  <a:pt x="4628" y="2700"/>
                </a:lnTo>
                <a:lnTo>
                  <a:pt x="2314" y="2700"/>
                </a:lnTo>
                <a:cubicBezTo>
                  <a:pt x="1083" y="2700"/>
                  <a:pt x="88" y="3541"/>
                  <a:pt x="14" y="4601"/>
                </a:cubicBezTo>
                <a:lnTo>
                  <a:pt x="0" y="4601"/>
                </a:lnTo>
                <a:lnTo>
                  <a:pt x="0" y="5400"/>
                </a:lnTo>
                <a:lnTo>
                  <a:pt x="0" y="6075"/>
                </a:lnTo>
                <a:cubicBezTo>
                  <a:pt x="0" y="6820"/>
                  <a:pt x="691" y="7425"/>
                  <a:pt x="1542" y="7425"/>
                </a:cubicBezTo>
                <a:lnTo>
                  <a:pt x="1542" y="18900"/>
                </a:lnTo>
                <a:cubicBezTo>
                  <a:pt x="1542" y="20391"/>
                  <a:pt x="2924" y="21599"/>
                  <a:pt x="4628" y="21599"/>
                </a:cubicBezTo>
                <a:lnTo>
                  <a:pt x="16971" y="21599"/>
                </a:lnTo>
                <a:cubicBezTo>
                  <a:pt x="18675" y="21599"/>
                  <a:pt x="20057" y="20391"/>
                  <a:pt x="20057" y="18900"/>
                </a:cubicBezTo>
                <a:lnTo>
                  <a:pt x="20057" y="7425"/>
                </a:lnTo>
                <a:cubicBezTo>
                  <a:pt x="20908" y="7425"/>
                  <a:pt x="21599" y="6820"/>
                  <a:pt x="21599" y="6075"/>
                </a:cubicBezTo>
                <a:lnTo>
                  <a:pt x="21599" y="5400"/>
                </a:lnTo>
                <a:lnTo>
                  <a:pt x="21599" y="4601"/>
                </a:lnTo>
                <a:cubicBezTo>
                  <a:pt x="21599" y="4601"/>
                  <a:pt x="21585" y="4601"/>
                  <a:pt x="21585" y="4601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34520" lIns="34520" rIns="34520" tIns="34520"/>
          <a:lstStyle/>
          <a:p>
            <a:pPr defTabSz="414223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2718" u="none">
              <a:ln>
                <a:noFill/>
              </a:ln>
              <a:solidFill>
                <a:srgbClr val="FFFFFF"/>
              </a:solidFill>
              <a:effectLst>
                <a:outerShdw algn="tl" blurRad="38100" dir="2700000" dist="38100">
                  <a:srgbClr val="000000"/>
                </a:outerShdw>
              </a:effectLst>
              <a:uLnTx/>
              <a:uFillTx/>
              <a:latin charset="-122" panose="020b0503020204020204" pitchFamily="34" typeface="微软雅黑"/>
            </a:endParaRPr>
          </a:p>
        </p:txBody>
      </p:sp>
      <p:sp>
        <p:nvSpPr>
          <p:cNvPr id="11" name="AutoShape 132"/>
          <p:cNvSpPr/>
          <p:nvPr/>
        </p:nvSpPr>
        <p:spPr bwMode="auto">
          <a:xfrm>
            <a:off x="6946237" y="2950727"/>
            <a:ext cx="57614" cy="217039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5399" y="1440"/>
                </a:moveTo>
                <a:lnTo>
                  <a:pt x="16199" y="1440"/>
                </a:lnTo>
                <a:lnTo>
                  <a:pt x="16199" y="20160"/>
                </a:lnTo>
                <a:lnTo>
                  <a:pt x="5399" y="20160"/>
                </a:lnTo>
                <a:cubicBezTo>
                  <a:pt x="5399" y="20160"/>
                  <a:pt x="5399" y="1440"/>
                  <a:pt x="5399" y="1440"/>
                </a:cubicBezTo>
                <a:close/>
                <a:moveTo>
                  <a:pt x="5399" y="21600"/>
                </a:moveTo>
                <a:lnTo>
                  <a:pt x="16199" y="21600"/>
                </a:lnTo>
                <a:cubicBezTo>
                  <a:pt x="19187" y="21600"/>
                  <a:pt x="21600" y="20956"/>
                  <a:pt x="21600" y="20160"/>
                </a:cubicBezTo>
                <a:lnTo>
                  <a:pt x="21600" y="1440"/>
                </a:lnTo>
                <a:cubicBezTo>
                  <a:pt x="21600" y="644"/>
                  <a:pt x="19187" y="0"/>
                  <a:pt x="16199" y="0"/>
                </a:cubicBezTo>
                <a:lnTo>
                  <a:pt x="5399" y="0"/>
                </a:lnTo>
                <a:cubicBezTo>
                  <a:pt x="2412" y="0"/>
                  <a:pt x="0" y="644"/>
                  <a:pt x="0" y="1440"/>
                </a:cubicBezTo>
                <a:lnTo>
                  <a:pt x="0" y="20160"/>
                </a:lnTo>
                <a:cubicBezTo>
                  <a:pt x="0" y="20956"/>
                  <a:pt x="2412" y="21600"/>
                  <a:pt x="5399" y="21600"/>
                </a:cubicBezTo>
              </a:path>
            </a:pathLst>
          </a:custGeom>
          <a:solidFill>
            <a:srgbClr val="404040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34520" lIns="34520" rIns="34520" tIns="34520"/>
          <a:lstStyle/>
          <a:p>
            <a:pPr defTabSz="414223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2718" u="none">
              <a:ln>
                <a:noFill/>
              </a:ln>
              <a:solidFill>
                <a:srgbClr val="FFFFFF"/>
              </a:solidFill>
              <a:effectLst>
                <a:outerShdw algn="tl" blurRad="38100" dir="2700000" dist="38100">
                  <a:srgbClr val="000000"/>
                </a:outerShdw>
              </a:effectLst>
              <a:uLnTx/>
              <a:uFillTx/>
              <a:latin charset="-122" panose="020b0503020204020204" pitchFamily="34" typeface="微软雅黑"/>
            </a:endParaRPr>
          </a:p>
        </p:txBody>
      </p:sp>
      <p:sp>
        <p:nvSpPr>
          <p:cNvPr id="12" name="AutoShape 133"/>
          <p:cNvSpPr/>
          <p:nvPr/>
        </p:nvSpPr>
        <p:spPr bwMode="auto">
          <a:xfrm>
            <a:off x="7033050" y="2950728"/>
            <a:ext cx="57614" cy="217039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5399" y="1440"/>
                </a:moveTo>
                <a:lnTo>
                  <a:pt x="16199" y="1440"/>
                </a:lnTo>
                <a:lnTo>
                  <a:pt x="16199" y="20160"/>
                </a:lnTo>
                <a:lnTo>
                  <a:pt x="5399" y="20160"/>
                </a:lnTo>
                <a:cubicBezTo>
                  <a:pt x="5399" y="20160"/>
                  <a:pt x="5399" y="1440"/>
                  <a:pt x="5399" y="1440"/>
                </a:cubicBezTo>
                <a:close/>
                <a:moveTo>
                  <a:pt x="5399" y="21600"/>
                </a:moveTo>
                <a:lnTo>
                  <a:pt x="16199" y="21600"/>
                </a:lnTo>
                <a:cubicBezTo>
                  <a:pt x="19187" y="21600"/>
                  <a:pt x="21600" y="20956"/>
                  <a:pt x="21600" y="20160"/>
                </a:cubicBezTo>
                <a:lnTo>
                  <a:pt x="21600" y="1440"/>
                </a:lnTo>
                <a:cubicBezTo>
                  <a:pt x="21600" y="644"/>
                  <a:pt x="19187" y="0"/>
                  <a:pt x="16199" y="0"/>
                </a:cubicBezTo>
                <a:lnTo>
                  <a:pt x="5399" y="0"/>
                </a:lnTo>
                <a:cubicBezTo>
                  <a:pt x="2412" y="0"/>
                  <a:pt x="0" y="644"/>
                  <a:pt x="0" y="1440"/>
                </a:cubicBezTo>
                <a:lnTo>
                  <a:pt x="0" y="20160"/>
                </a:lnTo>
                <a:cubicBezTo>
                  <a:pt x="0" y="20956"/>
                  <a:pt x="2412" y="21600"/>
                  <a:pt x="5399" y="21600"/>
                </a:cubicBezTo>
              </a:path>
            </a:pathLst>
          </a:custGeom>
          <a:solidFill>
            <a:srgbClr val="404040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34520" lIns="34520" rIns="34520" tIns="34520"/>
          <a:lstStyle/>
          <a:p>
            <a:pPr defTabSz="414223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2718" u="none">
              <a:ln>
                <a:noFill/>
              </a:ln>
              <a:solidFill>
                <a:srgbClr val="FFFFFF"/>
              </a:solidFill>
              <a:effectLst>
                <a:outerShdw algn="tl" blurRad="38100" dir="2700000" dist="38100">
                  <a:srgbClr val="000000"/>
                </a:outerShdw>
              </a:effectLst>
              <a:uLnTx/>
              <a:uFillTx/>
              <a:latin charset="-122" panose="020b0503020204020204" pitchFamily="34" typeface="微软雅黑"/>
            </a:endParaRPr>
          </a:p>
        </p:txBody>
      </p:sp>
      <p:sp>
        <p:nvSpPr>
          <p:cNvPr id="13" name="AutoShape 134"/>
          <p:cNvSpPr/>
          <p:nvPr/>
        </p:nvSpPr>
        <p:spPr bwMode="auto">
          <a:xfrm>
            <a:off x="7119078" y="2950729"/>
            <a:ext cx="57614" cy="217039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5399" y="1440"/>
                </a:moveTo>
                <a:lnTo>
                  <a:pt x="16199" y="1440"/>
                </a:lnTo>
                <a:lnTo>
                  <a:pt x="16199" y="20160"/>
                </a:lnTo>
                <a:lnTo>
                  <a:pt x="5399" y="20160"/>
                </a:lnTo>
                <a:cubicBezTo>
                  <a:pt x="5399" y="20160"/>
                  <a:pt x="5399" y="1440"/>
                  <a:pt x="5399" y="1440"/>
                </a:cubicBezTo>
                <a:close/>
                <a:moveTo>
                  <a:pt x="5399" y="21600"/>
                </a:moveTo>
                <a:lnTo>
                  <a:pt x="16199" y="21600"/>
                </a:lnTo>
                <a:cubicBezTo>
                  <a:pt x="19187" y="21600"/>
                  <a:pt x="21600" y="20956"/>
                  <a:pt x="21600" y="20160"/>
                </a:cubicBezTo>
                <a:lnTo>
                  <a:pt x="21600" y="1440"/>
                </a:lnTo>
                <a:cubicBezTo>
                  <a:pt x="21600" y="644"/>
                  <a:pt x="19187" y="0"/>
                  <a:pt x="16199" y="0"/>
                </a:cubicBezTo>
                <a:lnTo>
                  <a:pt x="5399" y="0"/>
                </a:lnTo>
                <a:cubicBezTo>
                  <a:pt x="2412" y="0"/>
                  <a:pt x="0" y="644"/>
                  <a:pt x="0" y="1440"/>
                </a:cubicBezTo>
                <a:lnTo>
                  <a:pt x="0" y="20160"/>
                </a:lnTo>
                <a:cubicBezTo>
                  <a:pt x="0" y="20956"/>
                  <a:pt x="2412" y="21600"/>
                  <a:pt x="5399" y="21600"/>
                </a:cubicBezTo>
              </a:path>
            </a:pathLst>
          </a:custGeom>
          <a:solidFill>
            <a:srgbClr val="404040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34520" lIns="34520" rIns="34520" tIns="34520"/>
          <a:lstStyle/>
          <a:p>
            <a:pPr defTabSz="414223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2718" u="none">
              <a:ln>
                <a:noFill/>
              </a:ln>
              <a:solidFill>
                <a:srgbClr val="FFFFFF"/>
              </a:solidFill>
              <a:effectLst>
                <a:outerShdw algn="tl" blurRad="38100" dir="2700000" dist="38100">
                  <a:srgbClr val="000000"/>
                </a:outerShdw>
              </a:effectLst>
              <a:uLnTx/>
              <a:uFillTx/>
              <a:latin charset="-122" panose="020b0503020204020204" pitchFamily="34" typeface="微软雅黑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2378224" y="4327514"/>
            <a:ext cx="156410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48" name="Text Placeholder 1"/>
          <p:cNvSpPr txBox="1"/>
          <p:nvPr/>
        </p:nvSpPr>
        <p:spPr>
          <a:xfrm>
            <a:off x="2221588" y="4669356"/>
            <a:ext cx="1877375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4318934" y="4327514"/>
            <a:ext cx="156410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51" name="Text Placeholder 1"/>
          <p:cNvSpPr txBox="1"/>
          <p:nvPr/>
        </p:nvSpPr>
        <p:spPr>
          <a:xfrm>
            <a:off x="4162298" y="4669356"/>
            <a:ext cx="1877375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6196309" y="4327514"/>
            <a:ext cx="156410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53" name="Text Placeholder 1"/>
          <p:cNvSpPr txBox="1"/>
          <p:nvPr/>
        </p:nvSpPr>
        <p:spPr>
          <a:xfrm>
            <a:off x="6039673" y="4669356"/>
            <a:ext cx="1877375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8073684" y="4327514"/>
            <a:ext cx="156410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55" name="Text Placeholder 1"/>
          <p:cNvSpPr txBox="1"/>
          <p:nvPr/>
        </p:nvSpPr>
        <p:spPr>
          <a:xfrm>
            <a:off x="7917048" y="4669356"/>
            <a:ext cx="1877375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340882" y="292345"/>
            <a:ext cx="2458352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200">
                <a:solidFill>
                  <a:srgbClr val="49819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</p:spTree>
    <p:extLst>
      <p:ext uri="{BB962C8B-B14F-4D97-AF65-F5344CB8AC3E}">
        <p14:creationId val="1635062980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9" name="Oval 128"/>
          <p:cNvSpPr>
            <a:spLocks noChangeAspect="1"/>
          </p:cNvSpPr>
          <p:nvPr/>
        </p:nvSpPr>
        <p:spPr>
          <a:xfrm>
            <a:off x="3345701" y="1826271"/>
            <a:ext cx="1361241" cy="1361241"/>
          </a:xfrm>
          <a:prstGeom prst="ellipse">
            <a:avLst/>
          </a:prstGeom>
          <a:solidFill>
            <a:srgbClr val="498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b="1" lang="en-US" sz="1600">
              <a:solidFill>
                <a:schemeClr val="bg1"/>
              </a:solidFill>
              <a:latin charset="-122" panose="020b0503020204020204" pitchFamily="34" typeface="微软雅黑"/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5140779" y="2388295"/>
            <a:ext cx="1885461" cy="1885461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b="1" lang="en-US" sz="1867">
              <a:solidFill>
                <a:schemeClr val="bg1"/>
              </a:solidFill>
              <a:latin charset="-122" panose="020b0503020204020204" pitchFamily="34" typeface="微软雅黑"/>
            </a:endParaRPr>
          </a:p>
        </p:txBody>
      </p:sp>
      <p:sp>
        <p:nvSpPr>
          <p:cNvPr id="146" name="Oval 145"/>
          <p:cNvSpPr>
            <a:spLocks noChangeAspect="1"/>
          </p:cNvSpPr>
          <p:nvPr/>
        </p:nvSpPr>
        <p:spPr>
          <a:xfrm>
            <a:off x="7452868" y="1821577"/>
            <a:ext cx="1393430" cy="1393430"/>
          </a:xfrm>
          <a:prstGeom prst="ellipse">
            <a:avLst/>
          </a:prstGeom>
          <a:solidFill>
            <a:srgbClr val="498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b="1" lang="en-US" sz="1867">
              <a:solidFill>
                <a:schemeClr val="bg1"/>
              </a:solidFill>
              <a:latin charset="-122" panose="020b0503020204020204" pitchFamily="34" typeface="微软雅黑"/>
            </a:endParaRPr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7430220" y="3697043"/>
            <a:ext cx="1075268" cy="1075267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b="1" lang="en-US" sz="1867">
              <a:solidFill>
                <a:schemeClr val="bg1"/>
              </a:solidFill>
              <a:latin charset="-122" panose="020b0503020204020204" pitchFamily="34" typeface="微软雅黑"/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5653840" y="4852673"/>
            <a:ext cx="859340" cy="859340"/>
          </a:xfrm>
          <a:prstGeom prst="ellipse">
            <a:avLst/>
          </a:prstGeom>
          <a:solidFill>
            <a:srgbClr val="498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b="1" lang="en-US" sz="1867">
              <a:solidFill>
                <a:schemeClr val="bg1"/>
              </a:solidFill>
              <a:latin charset="-122" panose="020b0503020204020204" pitchFamily="34" typeface="微软雅黑"/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3848344" y="3967536"/>
            <a:ext cx="1091527" cy="1091523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b="1" lang="en-US" sz="1867">
              <a:solidFill>
                <a:schemeClr val="bg1"/>
              </a:solidFill>
              <a:latin charset="-122" panose="020b0503020204020204" pitchFamily="34" typeface="微软雅黑"/>
            </a:endParaRPr>
          </a:p>
        </p:txBody>
      </p:sp>
      <p:sp>
        <p:nvSpPr>
          <p:cNvPr id="27" name="Text Placeholder 3"/>
          <p:cNvSpPr txBox="1"/>
          <p:nvPr/>
        </p:nvSpPr>
        <p:spPr>
          <a:xfrm>
            <a:off x="7709846" y="2274452"/>
            <a:ext cx="879475" cy="487680"/>
          </a:xfrm>
          <a:prstGeom prst="rect">
            <a:avLst/>
          </a:prstGeom>
        </p:spPr>
        <p:txBody>
          <a:bodyPr anchor="ctr" bIns="0" lIns="0" rIns="0" tIns="0" wrap="none">
            <a:spAutoFit/>
          </a:bodyPr>
          <a:lstStyle>
            <a:lvl1pPr algn="ctr" indent="0" marL="0">
              <a:buNone/>
              <a:defRPr b="1" baseline="0"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defTabSz="1219170">
              <a:spcBef>
                <a:spcPct val="20000"/>
              </a:spcBef>
              <a:defRPr/>
            </a:pPr>
            <a:r>
              <a:rPr lang="en-US" sz="3200">
                <a:solidFill>
                  <a:schemeClr val="bg1"/>
                </a:solidFill>
                <a:latin charset="-122" panose="020b0503020204020204" pitchFamily="34" typeface="微软雅黑"/>
              </a:rPr>
              <a:t>65%</a:t>
            </a:r>
          </a:p>
        </p:txBody>
      </p:sp>
      <p:sp>
        <p:nvSpPr>
          <p:cNvPr id="28" name="Text Placeholder 3"/>
          <p:cNvSpPr txBox="1"/>
          <p:nvPr/>
        </p:nvSpPr>
        <p:spPr>
          <a:xfrm>
            <a:off x="3586584" y="2263052"/>
            <a:ext cx="879475" cy="487680"/>
          </a:xfrm>
          <a:prstGeom prst="rect">
            <a:avLst/>
          </a:prstGeom>
        </p:spPr>
        <p:txBody>
          <a:bodyPr anchor="ctr" bIns="0" lIns="0" rIns="0" tIns="0" wrap="none">
            <a:spAutoFit/>
          </a:bodyPr>
          <a:lstStyle>
            <a:lvl1pPr algn="ctr" indent="0" marL="0">
              <a:buNone/>
              <a:defRPr b="1" baseline="0"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defTabSz="1219170">
              <a:spcBef>
                <a:spcPct val="20000"/>
              </a:spcBef>
              <a:defRPr/>
            </a:pPr>
            <a:r>
              <a:rPr lang="en-US" sz="3200">
                <a:solidFill>
                  <a:schemeClr val="bg1"/>
                </a:solidFill>
                <a:latin charset="-122" panose="020b0503020204020204" pitchFamily="34" typeface="微软雅黑"/>
              </a:rPr>
              <a:t>70%</a:t>
            </a:r>
          </a:p>
        </p:txBody>
      </p:sp>
      <p:sp>
        <p:nvSpPr>
          <p:cNvPr id="29" name="Text Placeholder 3"/>
          <p:cNvSpPr txBox="1"/>
          <p:nvPr/>
        </p:nvSpPr>
        <p:spPr>
          <a:xfrm>
            <a:off x="7528116" y="3990837"/>
            <a:ext cx="879475" cy="487680"/>
          </a:xfrm>
          <a:prstGeom prst="rect">
            <a:avLst/>
          </a:prstGeom>
        </p:spPr>
        <p:txBody>
          <a:bodyPr anchor="ctr" bIns="0" lIns="0" rIns="0" tIns="0" wrap="none">
            <a:spAutoFit/>
          </a:bodyPr>
          <a:lstStyle>
            <a:lvl1pPr algn="ctr" indent="0" marL="0">
              <a:buNone/>
              <a:defRPr b="1" baseline="0"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defTabSz="1219170">
              <a:spcBef>
                <a:spcPct val="20000"/>
              </a:spcBef>
              <a:defRPr/>
            </a:pPr>
            <a:r>
              <a:rPr lang="en-US" sz="3200">
                <a:solidFill>
                  <a:schemeClr val="bg1"/>
                </a:solidFill>
                <a:latin charset="-122" panose="020b0503020204020204" pitchFamily="34" typeface="微软雅黑"/>
              </a:rPr>
              <a:t>55%</a:t>
            </a:r>
          </a:p>
        </p:txBody>
      </p:sp>
      <p:sp>
        <p:nvSpPr>
          <p:cNvPr id="30" name="Text Placeholder 3"/>
          <p:cNvSpPr txBox="1"/>
          <p:nvPr/>
        </p:nvSpPr>
        <p:spPr>
          <a:xfrm>
            <a:off x="3954369" y="4269459"/>
            <a:ext cx="879475" cy="487680"/>
          </a:xfrm>
          <a:prstGeom prst="rect">
            <a:avLst/>
          </a:prstGeom>
        </p:spPr>
        <p:txBody>
          <a:bodyPr anchor="ctr" bIns="0" lIns="0" rIns="0" tIns="0" wrap="none">
            <a:spAutoFit/>
          </a:bodyPr>
          <a:lstStyle>
            <a:lvl1pPr algn="ctr" indent="0" marL="0">
              <a:buNone/>
              <a:defRPr b="1" baseline="0"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defTabSz="1219170">
              <a:spcBef>
                <a:spcPct val="20000"/>
              </a:spcBef>
              <a:defRPr/>
            </a:pPr>
            <a:r>
              <a:rPr lang="en-US" sz="3200">
                <a:solidFill>
                  <a:schemeClr val="bg1"/>
                </a:solidFill>
                <a:latin charset="-122" panose="020b0503020204020204" pitchFamily="34" typeface="微软雅黑"/>
              </a:rPr>
              <a:t>35%</a:t>
            </a:r>
          </a:p>
        </p:txBody>
      </p:sp>
      <p:sp>
        <p:nvSpPr>
          <p:cNvPr id="31" name="Text Placeholder 3"/>
          <p:cNvSpPr txBox="1"/>
          <p:nvPr/>
        </p:nvSpPr>
        <p:spPr>
          <a:xfrm>
            <a:off x="5754104" y="5099464"/>
            <a:ext cx="658812" cy="365760"/>
          </a:xfrm>
          <a:prstGeom prst="rect">
            <a:avLst/>
          </a:prstGeom>
        </p:spPr>
        <p:txBody>
          <a:bodyPr anchor="ctr" bIns="0" lIns="0" rIns="0" tIns="0" wrap="none">
            <a:spAutoFit/>
          </a:bodyPr>
          <a:lstStyle>
            <a:lvl1pPr algn="ctr" indent="0" marL="0">
              <a:buNone/>
              <a:defRPr b="1" baseline="0"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defTabSz="1219170">
              <a:spcBef>
                <a:spcPct val="20000"/>
              </a:spcBef>
              <a:defRPr/>
            </a:pPr>
            <a:r>
              <a:rPr lang="en-US" sz="2400">
                <a:solidFill>
                  <a:schemeClr val="bg1"/>
                </a:solidFill>
                <a:latin charset="-122" panose="020b0503020204020204" pitchFamily="34" typeface="微软雅黑"/>
              </a:rPr>
              <a:t>35%</a:t>
            </a:r>
          </a:p>
        </p:txBody>
      </p:sp>
      <p:sp>
        <p:nvSpPr>
          <p:cNvPr id="32" name="Freeform 130"/>
          <p:cNvSpPr>
            <a:spLocks noEditPoints="1"/>
          </p:cNvSpPr>
          <p:nvPr/>
        </p:nvSpPr>
        <p:spPr bwMode="auto">
          <a:xfrm>
            <a:off x="5533761" y="2801776"/>
            <a:ext cx="1099500" cy="1058500"/>
          </a:xfrm>
          <a:custGeom>
            <a:cxnLst>
              <a:cxn ang="0">
                <a:pos x="275" y="12"/>
              </a:cxn>
              <a:cxn ang="0">
                <a:pos x="297" y="7"/>
              </a:cxn>
              <a:cxn ang="0">
                <a:pos x="237" y="26"/>
              </a:cxn>
              <a:cxn ang="0">
                <a:pos x="731" y="474"/>
              </a:cxn>
              <a:cxn ang="0">
                <a:pos x="724" y="482"/>
              </a:cxn>
              <a:cxn ang="0">
                <a:pos x="470" y="13"/>
              </a:cxn>
              <a:cxn ang="0">
                <a:pos x="454" y="10"/>
              </a:cxn>
              <a:cxn ang="0">
                <a:pos x="470" y="32"/>
              </a:cxn>
              <a:cxn ang="0">
                <a:pos x="475" y="26"/>
              </a:cxn>
              <a:cxn ang="0">
                <a:pos x="432" y="9"/>
              </a:cxn>
              <a:cxn ang="0">
                <a:pos x="423" y="8"/>
              </a:cxn>
              <a:cxn ang="0">
                <a:pos x="397" y="9"/>
              </a:cxn>
              <a:cxn ang="0">
                <a:pos x="386" y="10"/>
              </a:cxn>
              <a:cxn ang="0">
                <a:pos x="390" y="18"/>
              </a:cxn>
              <a:cxn ang="0">
                <a:pos x="538" y="408"/>
              </a:cxn>
              <a:cxn ang="0">
                <a:pos x="730" y="264"/>
              </a:cxn>
              <a:cxn ang="0">
                <a:pos x="478" y="71"/>
              </a:cxn>
              <a:cxn ang="0">
                <a:pos x="418" y="50"/>
              </a:cxn>
              <a:cxn ang="0">
                <a:pos x="363" y="88"/>
              </a:cxn>
              <a:cxn ang="0">
                <a:pos x="418" y="83"/>
              </a:cxn>
              <a:cxn ang="0">
                <a:pos x="389" y="134"/>
              </a:cxn>
              <a:cxn ang="0">
                <a:pos x="366" y="141"/>
              </a:cxn>
              <a:cxn ang="0">
                <a:pos x="283" y="212"/>
              </a:cxn>
              <a:cxn ang="0">
                <a:pos x="375" y="215"/>
              </a:cxn>
              <a:cxn ang="0">
                <a:pos x="451" y="261"/>
              </a:cxn>
              <a:cxn ang="0">
                <a:pos x="492" y="285"/>
              </a:cxn>
              <a:cxn ang="0">
                <a:pos x="500" y="23"/>
              </a:cxn>
              <a:cxn ang="0">
                <a:pos x="512" y="40"/>
              </a:cxn>
              <a:cxn ang="0">
                <a:pos x="514" y="62"/>
              </a:cxn>
              <a:cxn ang="0">
                <a:pos x="671" y="360"/>
              </a:cxn>
              <a:cxn ang="0">
                <a:pos x="733" y="432"/>
              </a:cxn>
              <a:cxn ang="0">
                <a:pos x="314" y="123"/>
              </a:cxn>
              <a:cxn ang="0">
                <a:pos x="291" y="165"/>
              </a:cxn>
              <a:cxn ang="0">
                <a:pos x="288" y="153"/>
              </a:cxn>
              <a:cxn ang="0">
                <a:pos x="460" y="297"/>
              </a:cxn>
              <a:cxn ang="0">
                <a:pos x="364" y="533"/>
              </a:cxn>
              <a:cxn ang="0">
                <a:pos x="48" y="434"/>
              </a:cxn>
              <a:cxn ang="0">
                <a:pos x="126" y="647"/>
              </a:cxn>
              <a:cxn ang="0">
                <a:pos x="166" y="674"/>
              </a:cxn>
              <a:cxn ang="0">
                <a:pos x="11" y="348"/>
              </a:cxn>
              <a:cxn ang="0">
                <a:pos x="290" y="70"/>
              </a:cxn>
              <a:cxn ang="0">
                <a:pos x="88" y="161"/>
              </a:cxn>
              <a:cxn ang="0">
                <a:pos x="351" y="3"/>
              </a:cxn>
              <a:cxn ang="0">
                <a:pos x="352" y="1"/>
              </a:cxn>
              <a:cxn ang="0">
                <a:pos x="347" y="1"/>
              </a:cxn>
              <a:cxn ang="0">
                <a:pos x="341" y="2"/>
              </a:cxn>
              <a:cxn ang="0">
                <a:pos x="322" y="4"/>
              </a:cxn>
              <a:cxn ang="0">
                <a:pos x="281" y="13"/>
              </a:cxn>
              <a:cxn ang="0">
                <a:pos x="270" y="17"/>
              </a:cxn>
              <a:cxn ang="0">
                <a:pos x="242" y="33"/>
              </a:cxn>
              <a:cxn ang="0">
                <a:pos x="175" y="96"/>
              </a:cxn>
              <a:cxn ang="0">
                <a:pos x="299" y="35"/>
              </a:cxn>
              <a:cxn ang="0">
                <a:pos x="351" y="0"/>
              </a:cxn>
              <a:cxn ang="0">
                <a:pos x="330" y="2"/>
              </a:cxn>
              <a:cxn ang="0">
                <a:pos x="271" y="14"/>
              </a:cxn>
              <a:cxn ang="0">
                <a:pos x="319" y="3"/>
              </a:cxn>
              <a:cxn ang="0">
                <a:pos x="186" y="52"/>
              </a:cxn>
              <a:cxn ang="0">
                <a:pos x="208" y="42"/>
              </a:cxn>
              <a:cxn ang="0">
                <a:pos x="179" y="53"/>
              </a:cxn>
              <a:cxn ang="0">
                <a:pos x="193" y="48"/>
              </a:cxn>
              <a:cxn ang="0">
                <a:pos x="108" y="138"/>
              </a:cxn>
              <a:cxn ang="0">
                <a:pos x="86" y="134"/>
              </a:cxn>
              <a:cxn ang="0">
                <a:pos x="66" y="186"/>
              </a:cxn>
            </a:cxnLst>
            <a:rect b="b" l="0" r="r" t="0"/>
            <a:pathLst>
              <a:path h="719" w="746">
                <a:moveTo>
                  <a:pt x="713" y="218"/>
                </a:moveTo>
                <a:cubicBezTo>
                  <a:pt x="709" y="210"/>
                  <a:pt x="709" y="210"/>
                  <a:pt x="709" y="210"/>
                </a:cubicBezTo>
                <a:cubicBezTo>
                  <a:pt x="711" y="213"/>
                  <a:pt x="712" y="216"/>
                  <a:pt x="713" y="218"/>
                </a:cubicBezTo>
                <a:cubicBezTo>
                  <a:pt x="713" y="218"/>
                  <a:pt x="713" y="218"/>
                  <a:pt x="713" y="218"/>
                </a:cubicBezTo>
                <a:moveTo>
                  <a:pt x="709" y="210"/>
                </a:moveTo>
                <a:cubicBezTo>
                  <a:pt x="706" y="203"/>
                  <a:pt x="701" y="194"/>
                  <a:pt x="697" y="187"/>
                </a:cubicBezTo>
                <a:cubicBezTo>
                  <a:pt x="697" y="186"/>
                  <a:pt x="697" y="186"/>
                  <a:pt x="697" y="186"/>
                </a:cubicBezTo>
                <a:cubicBezTo>
                  <a:pt x="702" y="195"/>
                  <a:pt x="704" y="199"/>
                  <a:pt x="709" y="210"/>
                </a:cubicBezTo>
                <a:cubicBezTo>
                  <a:pt x="709" y="210"/>
                  <a:pt x="709" y="210"/>
                  <a:pt x="709" y="210"/>
                </a:cubicBezTo>
                <a:moveTo>
                  <a:pt x="696" y="186"/>
                </a:moveTo>
                <a:cubicBezTo>
                  <a:pt x="697" y="186"/>
                  <a:pt x="697" y="186"/>
                  <a:pt x="697" y="186"/>
                </a:cubicBezTo>
                <a:cubicBezTo>
                  <a:pt x="697" y="187"/>
                  <a:pt x="697" y="187"/>
                  <a:pt x="697" y="187"/>
                </a:cubicBezTo>
                <a:cubicBezTo>
                  <a:pt x="697" y="186"/>
                  <a:pt x="697" y="186"/>
                  <a:pt x="696" y="186"/>
                </a:cubicBezTo>
                <a:moveTo>
                  <a:pt x="746" y="352"/>
                </a:moveTo>
                <a:cubicBezTo>
                  <a:pt x="745" y="351"/>
                  <a:pt x="745" y="350"/>
                  <a:pt x="745" y="348"/>
                </a:cubicBezTo>
                <a:cubicBezTo>
                  <a:pt x="745" y="350"/>
                  <a:pt x="745" y="351"/>
                  <a:pt x="746" y="352"/>
                </a:cubicBezTo>
                <a:cubicBezTo>
                  <a:pt x="746" y="352"/>
                  <a:pt x="746" y="352"/>
                  <a:pt x="746" y="352"/>
                </a:cubicBezTo>
                <a:moveTo>
                  <a:pt x="745" y="347"/>
                </a:moveTo>
                <a:cubicBezTo>
                  <a:pt x="745" y="346"/>
                  <a:pt x="745" y="344"/>
                  <a:pt x="745" y="343"/>
                </a:cubicBezTo>
                <a:cubicBezTo>
                  <a:pt x="745" y="345"/>
                  <a:pt x="745" y="347"/>
                  <a:pt x="745" y="348"/>
                </a:cubicBezTo>
                <a:cubicBezTo>
                  <a:pt x="745" y="348"/>
                  <a:pt x="745" y="348"/>
                  <a:pt x="745" y="347"/>
                </a:cubicBezTo>
                <a:moveTo>
                  <a:pt x="743" y="327"/>
                </a:moveTo>
                <a:cubicBezTo>
                  <a:pt x="743" y="321"/>
                  <a:pt x="743" y="321"/>
                  <a:pt x="743" y="321"/>
                </a:cubicBezTo>
                <a:cubicBezTo>
                  <a:pt x="743" y="324"/>
                  <a:pt x="743" y="326"/>
                  <a:pt x="743" y="329"/>
                </a:cubicBezTo>
                <a:cubicBezTo>
                  <a:pt x="743" y="328"/>
                  <a:pt x="743" y="327"/>
                  <a:pt x="743" y="327"/>
                </a:cubicBezTo>
                <a:moveTo>
                  <a:pt x="309" y="4"/>
                </a:moveTo>
                <a:cubicBezTo>
                  <a:pt x="309" y="5"/>
                  <a:pt x="309" y="5"/>
                  <a:pt x="309" y="5"/>
                </a:cubicBezTo>
                <a:cubicBezTo>
                  <a:pt x="313" y="4"/>
                  <a:pt x="313" y="4"/>
                  <a:pt x="313" y="4"/>
                </a:cubicBezTo>
                <a:cubicBezTo>
                  <a:pt x="313" y="4"/>
                  <a:pt x="313" y="4"/>
                  <a:pt x="313" y="4"/>
                </a:cubicBezTo>
                <a:cubicBezTo>
                  <a:pt x="312" y="4"/>
                  <a:pt x="311" y="4"/>
                  <a:pt x="309" y="4"/>
                </a:cubicBezTo>
                <a:moveTo>
                  <a:pt x="307" y="5"/>
                </a:moveTo>
                <a:cubicBezTo>
                  <a:pt x="304" y="5"/>
                  <a:pt x="304" y="5"/>
                  <a:pt x="304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6" y="5"/>
                  <a:pt x="306" y="5"/>
                  <a:pt x="307" y="5"/>
                </a:cubicBezTo>
                <a:moveTo>
                  <a:pt x="259" y="17"/>
                </a:moveTo>
                <a:cubicBezTo>
                  <a:pt x="259" y="17"/>
                  <a:pt x="258" y="17"/>
                  <a:pt x="258" y="17"/>
                </a:cubicBezTo>
                <a:cubicBezTo>
                  <a:pt x="258" y="17"/>
                  <a:pt x="259" y="17"/>
                  <a:pt x="259" y="17"/>
                </a:cubicBezTo>
                <a:moveTo>
                  <a:pt x="266" y="15"/>
                </a:moveTo>
                <a:cubicBezTo>
                  <a:pt x="267" y="14"/>
                  <a:pt x="267" y="14"/>
                  <a:pt x="268" y="14"/>
                </a:cubicBezTo>
                <a:cubicBezTo>
                  <a:pt x="268" y="14"/>
                  <a:pt x="268" y="14"/>
                  <a:pt x="268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66" y="15"/>
                  <a:pt x="266" y="15"/>
                  <a:pt x="266" y="15"/>
                </a:cubicBezTo>
                <a:moveTo>
                  <a:pt x="269" y="14"/>
                </a:moveTo>
                <a:cubicBezTo>
                  <a:pt x="269" y="14"/>
                  <a:pt x="269" y="14"/>
                  <a:pt x="269" y="14"/>
                </a:cubicBezTo>
                <a:cubicBezTo>
                  <a:pt x="269" y="14"/>
                  <a:pt x="269" y="14"/>
                  <a:pt x="268" y="14"/>
                </a:cubicBezTo>
                <a:cubicBezTo>
                  <a:pt x="267" y="14"/>
                  <a:pt x="267" y="14"/>
                  <a:pt x="266" y="15"/>
                </a:cubicBezTo>
                <a:cubicBezTo>
                  <a:pt x="269" y="14"/>
                  <a:pt x="269" y="14"/>
                  <a:pt x="269" y="14"/>
                </a:cubicBezTo>
                <a:moveTo>
                  <a:pt x="267" y="14"/>
                </a:moveTo>
                <a:cubicBezTo>
                  <a:pt x="268" y="14"/>
                  <a:pt x="268" y="14"/>
                  <a:pt x="268" y="14"/>
                </a:cubicBezTo>
                <a:cubicBezTo>
                  <a:pt x="269" y="14"/>
                  <a:pt x="269" y="14"/>
                  <a:pt x="270" y="13"/>
                </a:cubicBezTo>
                <a:cubicBezTo>
                  <a:pt x="269" y="14"/>
                  <a:pt x="268" y="14"/>
                  <a:pt x="268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7" y="14"/>
                  <a:pt x="267" y="14"/>
                  <a:pt x="267" y="14"/>
                </a:cubicBezTo>
                <a:moveTo>
                  <a:pt x="270" y="13"/>
                </a:moveTo>
                <a:cubicBezTo>
                  <a:pt x="274" y="12"/>
                  <a:pt x="274" y="12"/>
                  <a:pt x="274" y="12"/>
                </a:cubicBezTo>
                <a:cubicBezTo>
                  <a:pt x="274" y="12"/>
                  <a:pt x="274" y="12"/>
                  <a:pt x="274" y="12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73" y="13"/>
                  <a:pt x="272" y="13"/>
                  <a:pt x="270" y="13"/>
                </a:cubicBezTo>
                <a:cubicBezTo>
                  <a:pt x="269" y="14"/>
                  <a:pt x="269" y="14"/>
                  <a:pt x="268" y="14"/>
                </a:cubicBezTo>
                <a:cubicBezTo>
                  <a:pt x="270" y="13"/>
                  <a:pt x="270" y="13"/>
                  <a:pt x="270" y="13"/>
                </a:cubicBezTo>
                <a:moveTo>
                  <a:pt x="279" y="11"/>
                </a:moveTo>
                <a:cubicBezTo>
                  <a:pt x="279" y="11"/>
                  <a:pt x="279" y="11"/>
                  <a:pt x="279" y="11"/>
                </a:cubicBezTo>
                <a:cubicBezTo>
                  <a:pt x="280" y="11"/>
                  <a:pt x="281" y="11"/>
                  <a:pt x="281" y="10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3" y="10"/>
                  <a:pt x="283" y="10"/>
                  <a:pt x="283" y="10"/>
                </a:cubicBezTo>
                <a:cubicBezTo>
                  <a:pt x="282" y="10"/>
                  <a:pt x="281" y="10"/>
                  <a:pt x="280" y="11"/>
                </a:cubicBezTo>
                <a:cubicBezTo>
                  <a:pt x="280" y="11"/>
                  <a:pt x="280" y="11"/>
                  <a:pt x="280" y="11"/>
                </a:cubicBezTo>
                <a:cubicBezTo>
                  <a:pt x="279" y="11"/>
                  <a:pt x="279" y="11"/>
                  <a:pt x="279" y="11"/>
                </a:cubicBezTo>
                <a:moveTo>
                  <a:pt x="286" y="9"/>
                </a:moveTo>
                <a:cubicBezTo>
                  <a:pt x="287" y="9"/>
                  <a:pt x="287" y="9"/>
                  <a:pt x="287" y="9"/>
                </a:cubicBezTo>
                <a:cubicBezTo>
                  <a:pt x="289" y="9"/>
                  <a:pt x="289" y="9"/>
                  <a:pt x="289" y="9"/>
                </a:cubicBezTo>
                <a:cubicBezTo>
                  <a:pt x="290" y="8"/>
                  <a:pt x="290" y="8"/>
                  <a:pt x="290" y="8"/>
                </a:cubicBezTo>
                <a:cubicBezTo>
                  <a:pt x="288" y="9"/>
                  <a:pt x="288" y="9"/>
                  <a:pt x="288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6" y="9"/>
                  <a:pt x="286" y="9"/>
                  <a:pt x="286" y="9"/>
                </a:cubicBezTo>
                <a:moveTo>
                  <a:pt x="293" y="8"/>
                </a:moveTo>
                <a:cubicBezTo>
                  <a:pt x="294" y="7"/>
                  <a:pt x="294" y="7"/>
                  <a:pt x="294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6" y="7"/>
                  <a:pt x="296" y="7"/>
                  <a:pt x="296" y="7"/>
                </a:cubicBezTo>
                <a:cubicBezTo>
                  <a:pt x="293" y="8"/>
                  <a:pt x="293" y="8"/>
                  <a:pt x="293" y="8"/>
                </a:cubicBezTo>
                <a:cubicBezTo>
                  <a:pt x="292" y="8"/>
                  <a:pt x="292" y="8"/>
                  <a:pt x="292" y="8"/>
                </a:cubicBezTo>
                <a:cubicBezTo>
                  <a:pt x="292" y="8"/>
                  <a:pt x="291" y="8"/>
                  <a:pt x="291" y="8"/>
                </a:cubicBezTo>
                <a:cubicBezTo>
                  <a:pt x="293" y="8"/>
                  <a:pt x="293" y="8"/>
                  <a:pt x="293" y="8"/>
                </a:cubicBezTo>
                <a:moveTo>
                  <a:pt x="298" y="7"/>
                </a:move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moveTo>
                  <a:pt x="309" y="5"/>
                </a:moveTo>
                <a:cubicBezTo>
                  <a:pt x="314" y="4"/>
                  <a:pt x="314" y="4"/>
                  <a:pt x="314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4" y="4"/>
                  <a:pt x="313" y="4"/>
                  <a:pt x="312" y="4"/>
                </a:cubicBezTo>
                <a:cubicBezTo>
                  <a:pt x="311" y="4"/>
                  <a:pt x="311" y="4"/>
                  <a:pt x="311" y="4"/>
                </a:cubicBezTo>
                <a:cubicBezTo>
                  <a:pt x="308" y="5"/>
                  <a:pt x="308" y="5"/>
                  <a:pt x="308" y="5"/>
                </a:cubicBezTo>
                <a:cubicBezTo>
                  <a:pt x="309" y="5"/>
                  <a:pt x="309" y="5"/>
                  <a:pt x="309" y="5"/>
                </a:cubicBezTo>
                <a:moveTo>
                  <a:pt x="315" y="4"/>
                </a:moveTo>
                <a:cubicBezTo>
                  <a:pt x="315" y="4"/>
                  <a:pt x="315" y="4"/>
                  <a:pt x="315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5" y="4"/>
                  <a:pt x="315" y="4"/>
                  <a:pt x="315" y="4"/>
                </a:cubicBezTo>
                <a:moveTo>
                  <a:pt x="295" y="7"/>
                </a:moveTo>
                <a:cubicBezTo>
                  <a:pt x="295" y="7"/>
                  <a:pt x="295" y="7"/>
                  <a:pt x="295" y="7"/>
                </a:cubicBezTo>
                <a:cubicBezTo>
                  <a:pt x="295" y="7"/>
                  <a:pt x="295" y="7"/>
                  <a:pt x="294" y="8"/>
                </a:cubicBezTo>
                <a:cubicBezTo>
                  <a:pt x="295" y="7"/>
                  <a:pt x="295" y="7"/>
                  <a:pt x="295" y="7"/>
                </a:cubicBezTo>
                <a:moveTo>
                  <a:pt x="295" y="7"/>
                </a:moveTo>
                <a:cubicBezTo>
                  <a:pt x="296" y="7"/>
                  <a:pt x="296" y="7"/>
                  <a:pt x="296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301" y="6"/>
                  <a:pt x="301" y="6"/>
                  <a:pt x="301" y="6"/>
                </a:cubicBezTo>
                <a:cubicBezTo>
                  <a:pt x="300" y="6"/>
                  <a:pt x="300" y="6"/>
                  <a:pt x="300" y="6"/>
                </a:cubicBezTo>
                <a:cubicBezTo>
                  <a:pt x="303" y="6"/>
                  <a:pt x="303" y="6"/>
                  <a:pt x="303" y="6"/>
                </a:cubicBezTo>
                <a:cubicBezTo>
                  <a:pt x="305" y="5"/>
                  <a:pt x="305" y="5"/>
                  <a:pt x="305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2" y="6"/>
                  <a:pt x="300" y="6"/>
                  <a:pt x="297" y="7"/>
                </a:cubicBezTo>
                <a:cubicBezTo>
                  <a:pt x="296" y="7"/>
                  <a:pt x="296" y="7"/>
                  <a:pt x="295" y="7"/>
                </a:cubicBezTo>
                <a:cubicBezTo>
                  <a:pt x="295" y="7"/>
                  <a:pt x="295" y="7"/>
                  <a:pt x="295" y="7"/>
                </a:cubicBezTo>
                <a:moveTo>
                  <a:pt x="2" y="405"/>
                </a:moveTo>
                <a:cubicBezTo>
                  <a:pt x="2" y="405"/>
                  <a:pt x="2" y="405"/>
                  <a:pt x="2" y="405"/>
                </a:cubicBezTo>
                <a:cubicBezTo>
                  <a:pt x="2" y="406"/>
                  <a:pt x="2" y="406"/>
                  <a:pt x="2" y="406"/>
                </a:cubicBezTo>
                <a:cubicBezTo>
                  <a:pt x="2" y="405"/>
                  <a:pt x="2" y="405"/>
                  <a:pt x="2" y="405"/>
                </a:cubicBezTo>
                <a:moveTo>
                  <a:pt x="2" y="404"/>
                </a:moveTo>
                <a:cubicBezTo>
                  <a:pt x="2" y="403"/>
                  <a:pt x="2" y="402"/>
                  <a:pt x="1" y="401"/>
                </a:cubicBezTo>
                <a:cubicBezTo>
                  <a:pt x="2" y="401"/>
                  <a:pt x="2" y="401"/>
                  <a:pt x="2" y="402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4"/>
                  <a:pt x="2" y="404"/>
                  <a:pt x="2" y="404"/>
                </a:cubicBezTo>
                <a:moveTo>
                  <a:pt x="1" y="383"/>
                </a:moveTo>
                <a:cubicBezTo>
                  <a:pt x="1" y="385"/>
                  <a:pt x="1" y="386"/>
                  <a:pt x="1" y="388"/>
                </a:cubicBezTo>
                <a:cubicBezTo>
                  <a:pt x="1" y="392"/>
                  <a:pt x="1" y="395"/>
                  <a:pt x="1" y="398"/>
                </a:cubicBezTo>
                <a:cubicBezTo>
                  <a:pt x="1" y="399"/>
                  <a:pt x="1" y="399"/>
                  <a:pt x="1" y="399"/>
                </a:cubicBezTo>
                <a:cubicBezTo>
                  <a:pt x="1" y="394"/>
                  <a:pt x="1" y="388"/>
                  <a:pt x="1" y="383"/>
                </a:cubicBezTo>
                <a:moveTo>
                  <a:pt x="23" y="243"/>
                </a:moveTo>
                <a:cubicBezTo>
                  <a:pt x="24" y="240"/>
                  <a:pt x="26" y="236"/>
                  <a:pt x="27" y="232"/>
                </a:cubicBezTo>
                <a:cubicBezTo>
                  <a:pt x="26" y="235"/>
                  <a:pt x="25" y="237"/>
                  <a:pt x="25" y="239"/>
                </a:cubicBezTo>
                <a:cubicBezTo>
                  <a:pt x="23" y="243"/>
                  <a:pt x="23" y="243"/>
                  <a:pt x="23" y="243"/>
                </a:cubicBezTo>
                <a:cubicBezTo>
                  <a:pt x="23" y="243"/>
                  <a:pt x="23" y="243"/>
                  <a:pt x="23" y="243"/>
                </a:cubicBezTo>
                <a:moveTo>
                  <a:pt x="33" y="217"/>
                </a:moveTo>
                <a:cubicBezTo>
                  <a:pt x="33" y="218"/>
                  <a:pt x="33" y="218"/>
                  <a:pt x="33" y="219"/>
                </a:cubicBezTo>
                <a:cubicBezTo>
                  <a:pt x="31" y="224"/>
                  <a:pt x="29" y="228"/>
                  <a:pt x="27" y="232"/>
                </a:cubicBezTo>
                <a:cubicBezTo>
                  <a:pt x="26" y="236"/>
                  <a:pt x="24" y="240"/>
                  <a:pt x="23" y="243"/>
                </a:cubicBezTo>
                <a:cubicBezTo>
                  <a:pt x="27" y="232"/>
                  <a:pt x="29" y="227"/>
                  <a:pt x="33" y="217"/>
                </a:cubicBezTo>
                <a:moveTo>
                  <a:pt x="33" y="217"/>
                </a:moveTo>
                <a:cubicBezTo>
                  <a:pt x="33" y="217"/>
                  <a:pt x="33" y="217"/>
                  <a:pt x="33" y="217"/>
                </a:cubicBezTo>
                <a:cubicBezTo>
                  <a:pt x="33" y="218"/>
                  <a:pt x="33" y="218"/>
                  <a:pt x="33" y="218"/>
                </a:cubicBezTo>
                <a:cubicBezTo>
                  <a:pt x="33" y="219"/>
                  <a:pt x="33" y="219"/>
                  <a:pt x="33" y="219"/>
                </a:cubicBezTo>
                <a:cubicBezTo>
                  <a:pt x="33" y="218"/>
                  <a:pt x="33" y="218"/>
                  <a:pt x="33" y="217"/>
                </a:cubicBezTo>
                <a:moveTo>
                  <a:pt x="47" y="190"/>
                </a:moveTo>
                <a:cubicBezTo>
                  <a:pt x="47" y="190"/>
                  <a:pt x="48" y="189"/>
                  <a:pt x="48" y="188"/>
                </a:cubicBezTo>
                <a:cubicBezTo>
                  <a:pt x="48" y="189"/>
                  <a:pt x="48" y="189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moveTo>
                  <a:pt x="47" y="190"/>
                </a:moveTo>
                <a:cubicBezTo>
                  <a:pt x="47" y="190"/>
                  <a:pt x="48" y="189"/>
                  <a:pt x="48" y="188"/>
                </a:cubicBezTo>
                <a:cubicBezTo>
                  <a:pt x="48" y="189"/>
                  <a:pt x="47" y="190"/>
                  <a:pt x="47" y="190"/>
                </a:cubicBezTo>
                <a:cubicBezTo>
                  <a:pt x="52" y="181"/>
                  <a:pt x="55" y="177"/>
                  <a:pt x="59" y="170"/>
                </a:cubicBezTo>
                <a:cubicBezTo>
                  <a:pt x="55" y="176"/>
                  <a:pt x="52" y="182"/>
                  <a:pt x="48" y="188"/>
                </a:cubicBezTo>
                <a:cubicBezTo>
                  <a:pt x="48" y="189"/>
                  <a:pt x="47" y="190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moveTo>
                  <a:pt x="135" y="87"/>
                </a:moveTo>
                <a:cubicBezTo>
                  <a:pt x="136" y="86"/>
                  <a:pt x="136" y="85"/>
                  <a:pt x="137" y="85"/>
                </a:cubicBezTo>
                <a:cubicBezTo>
                  <a:pt x="138" y="84"/>
                  <a:pt x="139" y="83"/>
                  <a:pt x="140" y="82"/>
                </a:cubicBezTo>
                <a:cubicBezTo>
                  <a:pt x="140" y="82"/>
                  <a:pt x="140" y="82"/>
                  <a:pt x="140" y="82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5" y="87"/>
                  <a:pt x="135" y="87"/>
                  <a:pt x="135" y="87"/>
                </a:cubicBezTo>
                <a:moveTo>
                  <a:pt x="140" y="81"/>
                </a:moveTo>
                <a:cubicBezTo>
                  <a:pt x="141" y="81"/>
                  <a:pt x="141" y="81"/>
                  <a:pt x="141" y="81"/>
                </a:cubicBezTo>
                <a:cubicBezTo>
                  <a:pt x="143" y="79"/>
                  <a:pt x="143" y="79"/>
                  <a:pt x="143" y="79"/>
                </a:cubicBezTo>
                <a:cubicBezTo>
                  <a:pt x="140" y="81"/>
                  <a:pt x="137" y="83"/>
                  <a:pt x="137" y="84"/>
                </a:cubicBezTo>
                <a:cubicBezTo>
                  <a:pt x="137" y="84"/>
                  <a:pt x="139" y="82"/>
                  <a:pt x="140" y="81"/>
                </a:cubicBezTo>
                <a:moveTo>
                  <a:pt x="231" y="28"/>
                </a:moveTo>
                <a:cubicBezTo>
                  <a:pt x="233" y="28"/>
                  <a:pt x="233" y="28"/>
                  <a:pt x="233" y="28"/>
                </a:cubicBezTo>
                <a:cubicBezTo>
                  <a:pt x="237" y="26"/>
                  <a:pt x="237" y="26"/>
                  <a:pt x="237" y="26"/>
                </a:cubicBezTo>
                <a:cubicBezTo>
                  <a:pt x="237" y="26"/>
                  <a:pt x="237" y="26"/>
                  <a:pt x="237" y="26"/>
                </a:cubicBezTo>
                <a:cubicBezTo>
                  <a:pt x="236" y="25"/>
                  <a:pt x="236" y="25"/>
                  <a:pt x="236" y="25"/>
                </a:cubicBezTo>
                <a:cubicBezTo>
                  <a:pt x="231" y="28"/>
                  <a:pt x="231" y="28"/>
                  <a:pt x="231" y="28"/>
                </a:cubicBezTo>
                <a:cubicBezTo>
                  <a:pt x="228" y="29"/>
                  <a:pt x="228" y="29"/>
                  <a:pt x="228" y="29"/>
                </a:cubicBezTo>
                <a:cubicBezTo>
                  <a:pt x="228" y="30"/>
                  <a:pt x="228" y="30"/>
                  <a:pt x="228" y="30"/>
                </a:cubicBezTo>
                <a:cubicBezTo>
                  <a:pt x="231" y="28"/>
                  <a:pt x="231" y="28"/>
                  <a:pt x="231" y="28"/>
                </a:cubicBezTo>
                <a:moveTo>
                  <a:pt x="695" y="448"/>
                </a:moveTo>
                <a:cubicBezTo>
                  <a:pt x="695" y="447"/>
                  <a:pt x="695" y="446"/>
                  <a:pt x="695" y="445"/>
                </a:cubicBezTo>
                <a:cubicBezTo>
                  <a:pt x="695" y="445"/>
                  <a:pt x="695" y="444"/>
                  <a:pt x="695" y="444"/>
                </a:cubicBezTo>
                <a:cubicBezTo>
                  <a:pt x="695" y="443"/>
                  <a:pt x="696" y="443"/>
                  <a:pt x="696" y="443"/>
                </a:cubicBezTo>
                <a:cubicBezTo>
                  <a:pt x="696" y="443"/>
                  <a:pt x="696" y="440"/>
                  <a:pt x="694" y="436"/>
                </a:cubicBezTo>
                <a:cubicBezTo>
                  <a:pt x="694" y="436"/>
                  <a:pt x="694" y="436"/>
                  <a:pt x="694" y="433"/>
                </a:cubicBezTo>
                <a:cubicBezTo>
                  <a:pt x="694" y="432"/>
                  <a:pt x="694" y="432"/>
                  <a:pt x="694" y="432"/>
                </a:cubicBezTo>
                <a:cubicBezTo>
                  <a:pt x="693" y="433"/>
                  <a:pt x="693" y="433"/>
                  <a:pt x="693" y="433"/>
                </a:cubicBezTo>
                <a:cubicBezTo>
                  <a:pt x="692" y="435"/>
                  <a:pt x="692" y="435"/>
                  <a:pt x="692" y="435"/>
                </a:cubicBezTo>
                <a:cubicBezTo>
                  <a:pt x="692" y="435"/>
                  <a:pt x="692" y="437"/>
                  <a:pt x="692" y="438"/>
                </a:cubicBezTo>
                <a:cubicBezTo>
                  <a:pt x="692" y="438"/>
                  <a:pt x="692" y="438"/>
                  <a:pt x="692" y="439"/>
                </a:cubicBezTo>
                <a:cubicBezTo>
                  <a:pt x="692" y="439"/>
                  <a:pt x="692" y="439"/>
                  <a:pt x="692" y="439"/>
                </a:cubicBezTo>
                <a:cubicBezTo>
                  <a:pt x="692" y="440"/>
                  <a:pt x="692" y="441"/>
                  <a:pt x="692" y="441"/>
                </a:cubicBezTo>
                <a:cubicBezTo>
                  <a:pt x="691" y="444"/>
                  <a:pt x="691" y="444"/>
                  <a:pt x="691" y="444"/>
                </a:cubicBezTo>
                <a:cubicBezTo>
                  <a:pt x="690" y="447"/>
                  <a:pt x="690" y="449"/>
                  <a:pt x="690" y="450"/>
                </a:cubicBezTo>
                <a:cubicBezTo>
                  <a:pt x="690" y="451"/>
                  <a:pt x="691" y="453"/>
                  <a:pt x="691" y="453"/>
                </a:cubicBezTo>
                <a:cubicBezTo>
                  <a:pt x="692" y="453"/>
                  <a:pt x="692" y="453"/>
                  <a:pt x="694" y="453"/>
                </a:cubicBezTo>
                <a:cubicBezTo>
                  <a:pt x="694" y="451"/>
                  <a:pt x="695" y="449"/>
                  <a:pt x="695" y="448"/>
                </a:cubicBezTo>
                <a:moveTo>
                  <a:pt x="711" y="529"/>
                </a:moveTo>
                <a:cubicBezTo>
                  <a:pt x="714" y="522"/>
                  <a:pt x="714" y="522"/>
                  <a:pt x="714" y="522"/>
                </a:cubicBezTo>
                <a:cubicBezTo>
                  <a:pt x="714" y="522"/>
                  <a:pt x="715" y="520"/>
                  <a:pt x="715" y="520"/>
                </a:cubicBezTo>
                <a:cubicBezTo>
                  <a:pt x="714" y="521"/>
                  <a:pt x="713" y="521"/>
                  <a:pt x="712" y="522"/>
                </a:cubicBezTo>
                <a:cubicBezTo>
                  <a:pt x="712" y="522"/>
                  <a:pt x="712" y="522"/>
                  <a:pt x="711" y="523"/>
                </a:cubicBezTo>
                <a:cubicBezTo>
                  <a:pt x="712" y="523"/>
                  <a:pt x="712" y="523"/>
                  <a:pt x="712" y="523"/>
                </a:cubicBezTo>
                <a:cubicBezTo>
                  <a:pt x="711" y="524"/>
                  <a:pt x="711" y="525"/>
                  <a:pt x="711" y="525"/>
                </a:cubicBezTo>
                <a:cubicBezTo>
                  <a:pt x="711" y="525"/>
                  <a:pt x="711" y="525"/>
                  <a:pt x="711" y="525"/>
                </a:cubicBezTo>
                <a:cubicBezTo>
                  <a:pt x="711" y="526"/>
                  <a:pt x="711" y="526"/>
                  <a:pt x="710" y="527"/>
                </a:cubicBezTo>
                <a:cubicBezTo>
                  <a:pt x="710" y="528"/>
                  <a:pt x="710" y="528"/>
                  <a:pt x="710" y="528"/>
                </a:cubicBezTo>
                <a:cubicBezTo>
                  <a:pt x="710" y="528"/>
                  <a:pt x="710" y="528"/>
                  <a:pt x="710" y="528"/>
                </a:cubicBezTo>
                <a:cubicBezTo>
                  <a:pt x="710" y="528"/>
                  <a:pt x="711" y="527"/>
                  <a:pt x="711" y="527"/>
                </a:cubicBezTo>
                <a:cubicBezTo>
                  <a:pt x="711" y="527"/>
                  <a:pt x="711" y="526"/>
                  <a:pt x="712" y="527"/>
                </a:cubicBezTo>
                <a:cubicBezTo>
                  <a:pt x="711" y="527"/>
                  <a:pt x="711" y="528"/>
                  <a:pt x="711" y="529"/>
                </a:cubicBezTo>
                <a:cubicBezTo>
                  <a:pt x="711" y="528"/>
                  <a:pt x="711" y="528"/>
                  <a:pt x="711" y="528"/>
                </a:cubicBezTo>
                <a:cubicBezTo>
                  <a:pt x="711" y="528"/>
                  <a:pt x="711" y="528"/>
                  <a:pt x="711" y="528"/>
                </a:cubicBezTo>
                <a:cubicBezTo>
                  <a:pt x="711" y="529"/>
                  <a:pt x="710" y="530"/>
                  <a:pt x="710" y="531"/>
                </a:cubicBezTo>
                <a:cubicBezTo>
                  <a:pt x="710" y="531"/>
                  <a:pt x="710" y="531"/>
                  <a:pt x="710" y="531"/>
                </a:cubicBezTo>
                <a:cubicBezTo>
                  <a:pt x="710" y="531"/>
                  <a:pt x="710" y="531"/>
                  <a:pt x="710" y="531"/>
                </a:cubicBezTo>
                <a:cubicBezTo>
                  <a:pt x="710" y="530"/>
                  <a:pt x="710" y="530"/>
                  <a:pt x="711" y="529"/>
                </a:cubicBezTo>
                <a:moveTo>
                  <a:pt x="712" y="517"/>
                </a:moveTo>
                <a:cubicBezTo>
                  <a:pt x="712" y="517"/>
                  <a:pt x="712" y="516"/>
                  <a:pt x="712" y="516"/>
                </a:cubicBezTo>
                <a:cubicBezTo>
                  <a:pt x="712" y="515"/>
                  <a:pt x="712" y="515"/>
                  <a:pt x="712" y="515"/>
                </a:cubicBezTo>
                <a:cubicBezTo>
                  <a:pt x="713" y="515"/>
                  <a:pt x="713" y="514"/>
                  <a:pt x="713" y="514"/>
                </a:cubicBezTo>
                <a:cubicBezTo>
                  <a:pt x="713" y="514"/>
                  <a:pt x="713" y="515"/>
                  <a:pt x="712" y="515"/>
                </a:cubicBezTo>
                <a:cubicBezTo>
                  <a:pt x="712" y="515"/>
                  <a:pt x="712" y="516"/>
                  <a:pt x="712" y="516"/>
                </a:cubicBezTo>
                <a:cubicBezTo>
                  <a:pt x="712" y="517"/>
                  <a:pt x="712" y="517"/>
                  <a:pt x="712" y="517"/>
                </a:cubicBezTo>
                <a:moveTo>
                  <a:pt x="728" y="487"/>
                </a:moveTo>
                <a:cubicBezTo>
                  <a:pt x="734" y="465"/>
                  <a:pt x="734" y="465"/>
                  <a:pt x="734" y="465"/>
                </a:cubicBezTo>
                <a:cubicBezTo>
                  <a:pt x="733" y="469"/>
                  <a:pt x="733" y="469"/>
                  <a:pt x="733" y="469"/>
                </a:cubicBezTo>
                <a:cubicBezTo>
                  <a:pt x="732" y="471"/>
                  <a:pt x="732" y="473"/>
                  <a:pt x="731" y="475"/>
                </a:cubicBezTo>
                <a:cubicBezTo>
                  <a:pt x="731" y="476"/>
                  <a:pt x="731" y="476"/>
                  <a:pt x="731" y="476"/>
                </a:cubicBezTo>
                <a:cubicBezTo>
                  <a:pt x="731" y="475"/>
                  <a:pt x="731" y="475"/>
                  <a:pt x="731" y="474"/>
                </a:cubicBezTo>
                <a:cubicBezTo>
                  <a:pt x="731" y="473"/>
                  <a:pt x="731" y="473"/>
                  <a:pt x="731" y="473"/>
                </a:cubicBezTo>
                <a:cubicBezTo>
                  <a:pt x="731" y="474"/>
                  <a:pt x="731" y="474"/>
                  <a:pt x="731" y="474"/>
                </a:cubicBezTo>
                <a:cubicBezTo>
                  <a:pt x="728" y="480"/>
                  <a:pt x="727" y="486"/>
                  <a:pt x="725" y="493"/>
                </a:cubicBezTo>
                <a:cubicBezTo>
                  <a:pt x="725" y="493"/>
                  <a:pt x="725" y="493"/>
                  <a:pt x="725" y="493"/>
                </a:cubicBezTo>
                <a:cubicBezTo>
                  <a:pt x="725" y="494"/>
                  <a:pt x="725" y="494"/>
                  <a:pt x="725" y="494"/>
                </a:cubicBezTo>
                <a:cubicBezTo>
                  <a:pt x="723" y="498"/>
                  <a:pt x="723" y="498"/>
                  <a:pt x="722" y="501"/>
                </a:cubicBezTo>
                <a:cubicBezTo>
                  <a:pt x="722" y="504"/>
                  <a:pt x="721" y="504"/>
                  <a:pt x="721" y="504"/>
                </a:cubicBezTo>
                <a:cubicBezTo>
                  <a:pt x="722" y="504"/>
                  <a:pt x="722" y="504"/>
                  <a:pt x="722" y="504"/>
                </a:cubicBezTo>
                <a:cubicBezTo>
                  <a:pt x="728" y="487"/>
                  <a:pt x="728" y="487"/>
                  <a:pt x="728" y="487"/>
                </a:cubicBezTo>
                <a:moveTo>
                  <a:pt x="714" y="506"/>
                </a:moveTo>
                <a:cubicBezTo>
                  <a:pt x="715" y="505"/>
                  <a:pt x="715" y="503"/>
                  <a:pt x="716" y="502"/>
                </a:cubicBezTo>
                <a:cubicBezTo>
                  <a:pt x="716" y="501"/>
                  <a:pt x="716" y="501"/>
                  <a:pt x="716" y="501"/>
                </a:cubicBezTo>
                <a:cubicBezTo>
                  <a:pt x="716" y="500"/>
                  <a:pt x="716" y="500"/>
                  <a:pt x="716" y="500"/>
                </a:cubicBezTo>
                <a:cubicBezTo>
                  <a:pt x="716" y="500"/>
                  <a:pt x="716" y="500"/>
                  <a:pt x="716" y="500"/>
                </a:cubicBezTo>
                <a:cubicBezTo>
                  <a:pt x="716" y="500"/>
                  <a:pt x="716" y="499"/>
                  <a:pt x="716" y="496"/>
                </a:cubicBezTo>
                <a:cubicBezTo>
                  <a:pt x="718" y="491"/>
                  <a:pt x="718" y="491"/>
                  <a:pt x="718" y="491"/>
                </a:cubicBezTo>
                <a:cubicBezTo>
                  <a:pt x="715" y="496"/>
                  <a:pt x="715" y="502"/>
                  <a:pt x="715" y="503"/>
                </a:cubicBezTo>
                <a:cubicBezTo>
                  <a:pt x="715" y="503"/>
                  <a:pt x="715" y="503"/>
                  <a:pt x="715" y="504"/>
                </a:cubicBezTo>
                <a:cubicBezTo>
                  <a:pt x="714" y="505"/>
                  <a:pt x="714" y="506"/>
                  <a:pt x="714" y="506"/>
                </a:cubicBezTo>
                <a:cubicBezTo>
                  <a:pt x="714" y="506"/>
                  <a:pt x="714" y="506"/>
                  <a:pt x="714" y="506"/>
                </a:cubicBezTo>
                <a:moveTo>
                  <a:pt x="719" y="481"/>
                </a:moveTo>
                <a:cubicBezTo>
                  <a:pt x="719" y="480"/>
                  <a:pt x="719" y="480"/>
                  <a:pt x="719" y="480"/>
                </a:cubicBezTo>
                <a:cubicBezTo>
                  <a:pt x="719" y="480"/>
                  <a:pt x="719" y="480"/>
                  <a:pt x="719" y="481"/>
                </a:cubicBezTo>
                <a:cubicBezTo>
                  <a:pt x="719" y="481"/>
                  <a:pt x="719" y="481"/>
                  <a:pt x="719" y="481"/>
                </a:cubicBezTo>
                <a:moveTo>
                  <a:pt x="719" y="485"/>
                </a:moveTo>
                <a:cubicBezTo>
                  <a:pt x="719" y="484"/>
                  <a:pt x="719" y="484"/>
                  <a:pt x="719" y="484"/>
                </a:cubicBezTo>
                <a:cubicBezTo>
                  <a:pt x="719" y="483"/>
                  <a:pt x="719" y="482"/>
                  <a:pt x="719" y="482"/>
                </a:cubicBezTo>
                <a:cubicBezTo>
                  <a:pt x="720" y="479"/>
                  <a:pt x="720" y="479"/>
                  <a:pt x="720" y="479"/>
                </a:cubicBezTo>
                <a:cubicBezTo>
                  <a:pt x="719" y="478"/>
                  <a:pt x="719" y="478"/>
                  <a:pt x="719" y="478"/>
                </a:cubicBezTo>
                <a:cubicBezTo>
                  <a:pt x="719" y="479"/>
                  <a:pt x="719" y="479"/>
                  <a:pt x="719" y="479"/>
                </a:cubicBezTo>
                <a:cubicBezTo>
                  <a:pt x="719" y="480"/>
                  <a:pt x="719" y="480"/>
                  <a:pt x="719" y="482"/>
                </a:cubicBezTo>
                <a:cubicBezTo>
                  <a:pt x="719" y="485"/>
                  <a:pt x="719" y="485"/>
                  <a:pt x="718" y="486"/>
                </a:cubicBezTo>
                <a:cubicBezTo>
                  <a:pt x="719" y="485"/>
                  <a:pt x="719" y="485"/>
                  <a:pt x="719" y="485"/>
                </a:cubicBezTo>
                <a:moveTo>
                  <a:pt x="720" y="475"/>
                </a:moveTo>
                <a:cubicBezTo>
                  <a:pt x="720" y="475"/>
                  <a:pt x="720" y="474"/>
                  <a:pt x="720" y="474"/>
                </a:cubicBezTo>
                <a:cubicBezTo>
                  <a:pt x="720" y="473"/>
                  <a:pt x="720" y="473"/>
                  <a:pt x="720" y="473"/>
                </a:cubicBezTo>
                <a:cubicBezTo>
                  <a:pt x="720" y="472"/>
                  <a:pt x="720" y="471"/>
                  <a:pt x="720" y="471"/>
                </a:cubicBezTo>
                <a:cubicBezTo>
                  <a:pt x="720" y="470"/>
                  <a:pt x="720" y="470"/>
                  <a:pt x="720" y="470"/>
                </a:cubicBezTo>
                <a:cubicBezTo>
                  <a:pt x="720" y="470"/>
                  <a:pt x="720" y="471"/>
                  <a:pt x="720" y="471"/>
                </a:cubicBezTo>
                <a:cubicBezTo>
                  <a:pt x="720" y="472"/>
                  <a:pt x="720" y="472"/>
                  <a:pt x="719" y="473"/>
                </a:cubicBezTo>
                <a:cubicBezTo>
                  <a:pt x="719" y="474"/>
                  <a:pt x="719" y="474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20" y="475"/>
                  <a:pt x="720" y="475"/>
                  <a:pt x="720" y="475"/>
                </a:cubicBezTo>
                <a:moveTo>
                  <a:pt x="721" y="502"/>
                </a:moveTo>
                <a:cubicBezTo>
                  <a:pt x="721" y="502"/>
                  <a:pt x="723" y="495"/>
                  <a:pt x="723" y="494"/>
                </a:cubicBezTo>
                <a:cubicBezTo>
                  <a:pt x="722" y="495"/>
                  <a:pt x="722" y="495"/>
                  <a:pt x="721" y="497"/>
                </a:cubicBezTo>
                <a:cubicBezTo>
                  <a:pt x="721" y="497"/>
                  <a:pt x="721" y="497"/>
                  <a:pt x="721" y="497"/>
                </a:cubicBezTo>
                <a:cubicBezTo>
                  <a:pt x="723" y="492"/>
                  <a:pt x="723" y="492"/>
                  <a:pt x="723" y="492"/>
                </a:cubicBezTo>
                <a:cubicBezTo>
                  <a:pt x="723" y="492"/>
                  <a:pt x="723" y="492"/>
                  <a:pt x="723" y="492"/>
                </a:cubicBezTo>
                <a:cubicBezTo>
                  <a:pt x="722" y="491"/>
                  <a:pt x="722" y="491"/>
                  <a:pt x="722" y="491"/>
                </a:cubicBezTo>
                <a:cubicBezTo>
                  <a:pt x="723" y="490"/>
                  <a:pt x="723" y="489"/>
                  <a:pt x="723" y="488"/>
                </a:cubicBezTo>
                <a:cubicBezTo>
                  <a:pt x="724" y="486"/>
                  <a:pt x="724" y="484"/>
                  <a:pt x="725" y="482"/>
                </a:cubicBezTo>
                <a:cubicBezTo>
                  <a:pt x="724" y="482"/>
                  <a:pt x="724" y="482"/>
                  <a:pt x="724" y="482"/>
                </a:cubicBezTo>
                <a:cubicBezTo>
                  <a:pt x="724" y="482"/>
                  <a:pt x="724" y="482"/>
                  <a:pt x="724" y="482"/>
                </a:cubicBezTo>
                <a:cubicBezTo>
                  <a:pt x="724" y="480"/>
                  <a:pt x="725" y="477"/>
                  <a:pt x="726" y="474"/>
                </a:cubicBezTo>
                <a:cubicBezTo>
                  <a:pt x="725" y="475"/>
                  <a:pt x="725" y="475"/>
                  <a:pt x="725" y="475"/>
                </a:cubicBezTo>
                <a:cubicBezTo>
                  <a:pt x="725" y="475"/>
                  <a:pt x="725" y="475"/>
                  <a:pt x="725" y="475"/>
                </a:cubicBezTo>
                <a:cubicBezTo>
                  <a:pt x="725" y="475"/>
                  <a:pt x="724" y="474"/>
                  <a:pt x="725" y="473"/>
                </a:cubicBezTo>
                <a:cubicBezTo>
                  <a:pt x="725" y="472"/>
                  <a:pt x="725" y="472"/>
                  <a:pt x="725" y="472"/>
                </a:cubicBezTo>
                <a:cubicBezTo>
                  <a:pt x="725" y="471"/>
                  <a:pt x="725" y="464"/>
                  <a:pt x="725" y="461"/>
                </a:cubicBezTo>
                <a:cubicBezTo>
                  <a:pt x="725" y="461"/>
                  <a:pt x="725" y="461"/>
                  <a:pt x="725" y="457"/>
                </a:cubicBezTo>
                <a:cubicBezTo>
                  <a:pt x="725" y="457"/>
                  <a:pt x="724" y="458"/>
                  <a:pt x="724" y="458"/>
                </a:cubicBezTo>
                <a:cubicBezTo>
                  <a:pt x="724" y="458"/>
                  <a:pt x="723" y="456"/>
                  <a:pt x="723" y="455"/>
                </a:cubicBezTo>
                <a:cubicBezTo>
                  <a:pt x="722" y="455"/>
                  <a:pt x="722" y="456"/>
                  <a:pt x="722" y="458"/>
                </a:cubicBezTo>
                <a:cubicBezTo>
                  <a:pt x="722" y="461"/>
                  <a:pt x="722" y="461"/>
                  <a:pt x="722" y="465"/>
                </a:cubicBezTo>
                <a:cubicBezTo>
                  <a:pt x="723" y="468"/>
                  <a:pt x="721" y="470"/>
                  <a:pt x="721" y="473"/>
                </a:cubicBezTo>
                <a:cubicBezTo>
                  <a:pt x="721" y="473"/>
                  <a:pt x="721" y="473"/>
                  <a:pt x="721" y="473"/>
                </a:cubicBezTo>
                <a:cubicBezTo>
                  <a:pt x="722" y="474"/>
                  <a:pt x="722" y="474"/>
                  <a:pt x="722" y="474"/>
                </a:cubicBezTo>
                <a:cubicBezTo>
                  <a:pt x="722" y="475"/>
                  <a:pt x="721" y="478"/>
                  <a:pt x="721" y="481"/>
                </a:cubicBezTo>
                <a:cubicBezTo>
                  <a:pt x="721" y="481"/>
                  <a:pt x="720" y="481"/>
                  <a:pt x="720" y="482"/>
                </a:cubicBezTo>
                <a:cubicBezTo>
                  <a:pt x="720" y="485"/>
                  <a:pt x="720" y="488"/>
                  <a:pt x="719" y="491"/>
                </a:cubicBezTo>
                <a:cubicBezTo>
                  <a:pt x="719" y="494"/>
                  <a:pt x="718" y="497"/>
                  <a:pt x="717" y="500"/>
                </a:cubicBezTo>
                <a:cubicBezTo>
                  <a:pt x="716" y="506"/>
                  <a:pt x="715" y="512"/>
                  <a:pt x="713" y="517"/>
                </a:cubicBezTo>
                <a:cubicBezTo>
                  <a:pt x="714" y="516"/>
                  <a:pt x="715" y="515"/>
                  <a:pt x="715" y="514"/>
                </a:cubicBezTo>
                <a:cubicBezTo>
                  <a:pt x="715" y="514"/>
                  <a:pt x="716" y="513"/>
                  <a:pt x="716" y="513"/>
                </a:cubicBezTo>
                <a:cubicBezTo>
                  <a:pt x="716" y="513"/>
                  <a:pt x="718" y="508"/>
                  <a:pt x="719" y="506"/>
                </a:cubicBezTo>
                <a:cubicBezTo>
                  <a:pt x="719" y="506"/>
                  <a:pt x="719" y="506"/>
                  <a:pt x="719" y="505"/>
                </a:cubicBezTo>
                <a:cubicBezTo>
                  <a:pt x="720" y="503"/>
                  <a:pt x="720" y="503"/>
                  <a:pt x="720" y="503"/>
                </a:cubicBezTo>
                <a:cubicBezTo>
                  <a:pt x="720" y="504"/>
                  <a:pt x="720" y="504"/>
                  <a:pt x="720" y="504"/>
                </a:cubicBezTo>
                <a:cubicBezTo>
                  <a:pt x="720" y="503"/>
                  <a:pt x="720" y="503"/>
                  <a:pt x="721" y="502"/>
                </a:cubicBezTo>
                <a:moveTo>
                  <a:pt x="482" y="16"/>
                </a:moveTo>
                <a:cubicBezTo>
                  <a:pt x="480" y="15"/>
                  <a:pt x="479" y="15"/>
                  <a:pt x="479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80" y="15"/>
                  <a:pt x="480" y="15"/>
                  <a:pt x="481" y="15"/>
                </a:cubicBezTo>
                <a:cubicBezTo>
                  <a:pt x="481" y="15"/>
                  <a:pt x="481" y="15"/>
                  <a:pt x="481" y="15"/>
                </a:cubicBezTo>
                <a:cubicBezTo>
                  <a:pt x="481" y="16"/>
                  <a:pt x="482" y="16"/>
                  <a:pt x="482" y="16"/>
                </a:cubicBezTo>
                <a:cubicBezTo>
                  <a:pt x="483" y="16"/>
                  <a:pt x="483" y="16"/>
                  <a:pt x="483" y="16"/>
                </a:cubicBezTo>
                <a:cubicBezTo>
                  <a:pt x="483" y="16"/>
                  <a:pt x="483" y="16"/>
                  <a:pt x="483" y="16"/>
                </a:cubicBezTo>
                <a:cubicBezTo>
                  <a:pt x="483" y="16"/>
                  <a:pt x="482" y="16"/>
                  <a:pt x="482" y="16"/>
                </a:cubicBezTo>
                <a:moveTo>
                  <a:pt x="492" y="21"/>
                </a:moveTo>
                <a:cubicBezTo>
                  <a:pt x="492" y="20"/>
                  <a:pt x="488" y="19"/>
                  <a:pt x="488" y="19"/>
                </a:cubicBezTo>
                <a:cubicBezTo>
                  <a:pt x="488" y="19"/>
                  <a:pt x="488" y="19"/>
                  <a:pt x="488" y="19"/>
                </a:cubicBezTo>
                <a:cubicBezTo>
                  <a:pt x="489" y="20"/>
                  <a:pt x="490" y="20"/>
                  <a:pt x="490" y="20"/>
                </a:cubicBezTo>
                <a:cubicBezTo>
                  <a:pt x="491" y="20"/>
                  <a:pt x="491" y="20"/>
                  <a:pt x="491" y="21"/>
                </a:cubicBezTo>
                <a:cubicBezTo>
                  <a:pt x="491" y="20"/>
                  <a:pt x="491" y="20"/>
                  <a:pt x="491" y="20"/>
                </a:cubicBezTo>
                <a:cubicBezTo>
                  <a:pt x="491" y="20"/>
                  <a:pt x="492" y="21"/>
                  <a:pt x="492" y="21"/>
                </a:cubicBezTo>
                <a:cubicBezTo>
                  <a:pt x="492" y="21"/>
                  <a:pt x="492" y="21"/>
                  <a:pt x="492" y="21"/>
                </a:cubicBezTo>
                <a:moveTo>
                  <a:pt x="476" y="14"/>
                </a:moveTo>
                <a:cubicBezTo>
                  <a:pt x="475" y="14"/>
                  <a:pt x="475" y="14"/>
                  <a:pt x="474" y="14"/>
                </a:cubicBezTo>
                <a:cubicBezTo>
                  <a:pt x="474" y="13"/>
                  <a:pt x="473" y="13"/>
                  <a:pt x="473" y="13"/>
                </a:cubicBezTo>
                <a:cubicBezTo>
                  <a:pt x="473" y="13"/>
                  <a:pt x="473" y="13"/>
                  <a:pt x="473" y="13"/>
                </a:cubicBezTo>
                <a:cubicBezTo>
                  <a:pt x="469" y="12"/>
                  <a:pt x="468" y="12"/>
                  <a:pt x="467" y="12"/>
                </a:cubicBezTo>
                <a:cubicBezTo>
                  <a:pt x="468" y="12"/>
                  <a:pt x="469" y="12"/>
                  <a:pt x="469" y="12"/>
                </a:cubicBezTo>
                <a:cubicBezTo>
                  <a:pt x="469" y="12"/>
                  <a:pt x="469" y="12"/>
                  <a:pt x="469" y="12"/>
                </a:cubicBezTo>
                <a:cubicBezTo>
                  <a:pt x="467" y="12"/>
                  <a:pt x="465" y="11"/>
                  <a:pt x="463" y="11"/>
                </a:cubicBezTo>
                <a:cubicBezTo>
                  <a:pt x="463" y="11"/>
                  <a:pt x="463" y="11"/>
                  <a:pt x="463" y="11"/>
                </a:cubicBezTo>
                <a:cubicBezTo>
                  <a:pt x="465" y="12"/>
                  <a:pt x="468" y="12"/>
                  <a:pt x="470" y="13"/>
                </a:cubicBezTo>
                <a:cubicBezTo>
                  <a:pt x="470" y="13"/>
                  <a:pt x="470" y="13"/>
                  <a:pt x="470" y="13"/>
                </a:cubicBezTo>
                <a:cubicBezTo>
                  <a:pt x="482" y="17"/>
                  <a:pt x="482" y="17"/>
                  <a:pt x="483" y="17"/>
                </a:cubicBezTo>
                <a:cubicBezTo>
                  <a:pt x="482" y="16"/>
                  <a:pt x="480" y="16"/>
                  <a:pt x="479" y="15"/>
                </a:cubicBezTo>
                <a:cubicBezTo>
                  <a:pt x="480" y="16"/>
                  <a:pt x="480" y="16"/>
                  <a:pt x="480" y="16"/>
                </a:cubicBezTo>
                <a:cubicBezTo>
                  <a:pt x="480" y="16"/>
                  <a:pt x="480" y="16"/>
                  <a:pt x="480" y="16"/>
                </a:cubicBezTo>
                <a:cubicBezTo>
                  <a:pt x="479" y="15"/>
                  <a:pt x="479" y="15"/>
                  <a:pt x="478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7" y="14"/>
                  <a:pt x="476" y="14"/>
                </a:cubicBezTo>
                <a:moveTo>
                  <a:pt x="460" y="10"/>
                </a:moveTo>
                <a:cubicBezTo>
                  <a:pt x="455" y="9"/>
                  <a:pt x="455" y="9"/>
                  <a:pt x="455" y="9"/>
                </a:cubicBezTo>
                <a:cubicBezTo>
                  <a:pt x="455" y="9"/>
                  <a:pt x="456" y="9"/>
                  <a:pt x="457" y="10"/>
                </a:cubicBezTo>
                <a:cubicBezTo>
                  <a:pt x="457" y="10"/>
                  <a:pt x="457" y="10"/>
                  <a:pt x="455" y="9"/>
                </a:cubicBezTo>
                <a:cubicBezTo>
                  <a:pt x="454" y="9"/>
                  <a:pt x="454" y="9"/>
                  <a:pt x="453" y="9"/>
                </a:cubicBezTo>
                <a:cubicBezTo>
                  <a:pt x="453" y="9"/>
                  <a:pt x="453" y="9"/>
                  <a:pt x="453" y="9"/>
                </a:cubicBezTo>
                <a:cubicBezTo>
                  <a:pt x="454" y="9"/>
                  <a:pt x="455" y="9"/>
                  <a:pt x="456" y="10"/>
                </a:cubicBezTo>
                <a:cubicBezTo>
                  <a:pt x="455" y="10"/>
                  <a:pt x="455" y="10"/>
                  <a:pt x="455" y="10"/>
                </a:cubicBezTo>
                <a:cubicBezTo>
                  <a:pt x="456" y="10"/>
                  <a:pt x="457" y="10"/>
                  <a:pt x="458" y="10"/>
                </a:cubicBezTo>
                <a:cubicBezTo>
                  <a:pt x="457" y="10"/>
                  <a:pt x="457" y="10"/>
                  <a:pt x="457" y="10"/>
                </a:cubicBezTo>
                <a:cubicBezTo>
                  <a:pt x="458" y="11"/>
                  <a:pt x="459" y="11"/>
                  <a:pt x="460" y="11"/>
                </a:cubicBezTo>
                <a:cubicBezTo>
                  <a:pt x="461" y="11"/>
                  <a:pt x="461" y="11"/>
                  <a:pt x="461" y="11"/>
                </a:cubicBezTo>
                <a:cubicBezTo>
                  <a:pt x="462" y="11"/>
                  <a:pt x="462" y="11"/>
                  <a:pt x="466" y="13"/>
                </a:cubicBezTo>
                <a:cubicBezTo>
                  <a:pt x="467" y="13"/>
                  <a:pt x="467" y="13"/>
                  <a:pt x="467" y="13"/>
                </a:cubicBezTo>
                <a:cubicBezTo>
                  <a:pt x="468" y="13"/>
                  <a:pt x="469" y="13"/>
                  <a:pt x="470" y="13"/>
                </a:cubicBezTo>
                <a:cubicBezTo>
                  <a:pt x="470" y="13"/>
                  <a:pt x="470" y="13"/>
                  <a:pt x="470" y="13"/>
                </a:cubicBezTo>
                <a:cubicBezTo>
                  <a:pt x="471" y="13"/>
                  <a:pt x="471" y="13"/>
                  <a:pt x="471" y="13"/>
                </a:cubicBezTo>
                <a:cubicBezTo>
                  <a:pt x="471" y="13"/>
                  <a:pt x="471" y="13"/>
                  <a:pt x="471" y="13"/>
                </a:cubicBezTo>
                <a:cubicBezTo>
                  <a:pt x="470" y="13"/>
                  <a:pt x="470" y="13"/>
                  <a:pt x="469" y="13"/>
                </a:cubicBezTo>
                <a:cubicBezTo>
                  <a:pt x="468" y="12"/>
                  <a:pt x="467" y="12"/>
                  <a:pt x="466" y="12"/>
                </a:cubicBezTo>
                <a:cubicBezTo>
                  <a:pt x="464" y="12"/>
                  <a:pt x="462" y="11"/>
                  <a:pt x="460" y="10"/>
                </a:cubicBezTo>
                <a:moveTo>
                  <a:pt x="445" y="7"/>
                </a:moveTo>
                <a:cubicBezTo>
                  <a:pt x="444" y="7"/>
                  <a:pt x="444" y="7"/>
                  <a:pt x="444" y="7"/>
                </a:cubicBezTo>
                <a:cubicBezTo>
                  <a:pt x="444" y="7"/>
                  <a:pt x="444" y="7"/>
                  <a:pt x="444" y="7"/>
                </a:cubicBezTo>
                <a:cubicBezTo>
                  <a:pt x="443" y="7"/>
                  <a:pt x="443" y="7"/>
                  <a:pt x="443" y="7"/>
                </a:cubicBezTo>
                <a:cubicBezTo>
                  <a:pt x="440" y="6"/>
                  <a:pt x="439" y="6"/>
                  <a:pt x="438" y="6"/>
                </a:cubicBezTo>
                <a:cubicBezTo>
                  <a:pt x="440" y="6"/>
                  <a:pt x="441" y="6"/>
                  <a:pt x="442" y="7"/>
                </a:cubicBezTo>
                <a:cubicBezTo>
                  <a:pt x="442" y="7"/>
                  <a:pt x="442" y="7"/>
                  <a:pt x="442" y="7"/>
                </a:cubicBezTo>
                <a:cubicBezTo>
                  <a:pt x="444" y="7"/>
                  <a:pt x="445" y="7"/>
                  <a:pt x="447" y="8"/>
                </a:cubicBezTo>
                <a:cubicBezTo>
                  <a:pt x="447" y="8"/>
                  <a:pt x="447" y="8"/>
                  <a:pt x="447" y="8"/>
                </a:cubicBezTo>
                <a:cubicBezTo>
                  <a:pt x="450" y="9"/>
                  <a:pt x="450" y="9"/>
                  <a:pt x="450" y="9"/>
                </a:cubicBezTo>
                <a:cubicBezTo>
                  <a:pt x="450" y="9"/>
                  <a:pt x="450" y="9"/>
                  <a:pt x="450" y="9"/>
                </a:cubicBezTo>
                <a:cubicBezTo>
                  <a:pt x="450" y="9"/>
                  <a:pt x="450" y="9"/>
                  <a:pt x="450" y="9"/>
                </a:cubicBezTo>
                <a:cubicBezTo>
                  <a:pt x="451" y="9"/>
                  <a:pt x="452" y="9"/>
                  <a:pt x="452" y="9"/>
                </a:cubicBezTo>
                <a:cubicBezTo>
                  <a:pt x="454" y="9"/>
                  <a:pt x="454" y="9"/>
                  <a:pt x="454" y="9"/>
                </a:cubicBezTo>
                <a:cubicBezTo>
                  <a:pt x="454" y="9"/>
                  <a:pt x="453" y="9"/>
                  <a:pt x="452" y="9"/>
                </a:cubicBezTo>
                <a:cubicBezTo>
                  <a:pt x="453" y="9"/>
                  <a:pt x="453" y="9"/>
                  <a:pt x="453" y="9"/>
                </a:cubicBezTo>
                <a:cubicBezTo>
                  <a:pt x="452" y="9"/>
                  <a:pt x="452" y="9"/>
                  <a:pt x="451" y="9"/>
                </a:cubicBezTo>
                <a:cubicBezTo>
                  <a:pt x="451" y="8"/>
                  <a:pt x="451" y="8"/>
                  <a:pt x="451" y="8"/>
                </a:cubicBezTo>
                <a:cubicBezTo>
                  <a:pt x="451" y="8"/>
                  <a:pt x="451" y="8"/>
                  <a:pt x="449" y="8"/>
                </a:cubicBezTo>
                <a:cubicBezTo>
                  <a:pt x="448" y="8"/>
                  <a:pt x="447" y="7"/>
                  <a:pt x="446" y="7"/>
                </a:cubicBezTo>
                <a:cubicBezTo>
                  <a:pt x="446" y="7"/>
                  <a:pt x="446" y="7"/>
                  <a:pt x="446" y="7"/>
                </a:cubicBezTo>
                <a:cubicBezTo>
                  <a:pt x="446" y="7"/>
                  <a:pt x="445" y="7"/>
                  <a:pt x="445" y="7"/>
                </a:cubicBezTo>
                <a:moveTo>
                  <a:pt x="459" y="11"/>
                </a:moveTo>
                <a:cubicBezTo>
                  <a:pt x="458" y="10"/>
                  <a:pt x="458" y="10"/>
                  <a:pt x="458" y="10"/>
                </a:cubicBezTo>
                <a:cubicBezTo>
                  <a:pt x="457" y="10"/>
                  <a:pt x="457" y="10"/>
                  <a:pt x="457" y="10"/>
                </a:cubicBezTo>
                <a:cubicBezTo>
                  <a:pt x="456" y="10"/>
                  <a:pt x="456" y="10"/>
                  <a:pt x="456" y="10"/>
                </a:cubicBezTo>
                <a:cubicBezTo>
                  <a:pt x="456" y="10"/>
                  <a:pt x="456" y="10"/>
                  <a:pt x="456" y="10"/>
                </a:cubicBezTo>
                <a:cubicBezTo>
                  <a:pt x="455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3" y="9"/>
                  <a:pt x="453" y="9"/>
                  <a:pt x="453" y="9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7" y="10"/>
                  <a:pt x="457" y="10"/>
                  <a:pt x="458" y="11"/>
                </a:cubicBezTo>
                <a:cubicBezTo>
                  <a:pt x="458" y="11"/>
                  <a:pt x="458" y="11"/>
                  <a:pt x="458" y="11"/>
                </a:cubicBezTo>
                <a:cubicBezTo>
                  <a:pt x="458" y="11"/>
                  <a:pt x="459" y="11"/>
                  <a:pt x="460" y="11"/>
                </a:cubicBezTo>
                <a:cubicBezTo>
                  <a:pt x="460" y="11"/>
                  <a:pt x="460" y="11"/>
                  <a:pt x="460" y="11"/>
                </a:cubicBezTo>
                <a:cubicBezTo>
                  <a:pt x="460" y="11"/>
                  <a:pt x="459" y="11"/>
                  <a:pt x="459" y="11"/>
                </a:cubicBezTo>
                <a:moveTo>
                  <a:pt x="440" y="6"/>
                </a:moveTo>
                <a:cubicBezTo>
                  <a:pt x="440" y="6"/>
                  <a:pt x="437" y="6"/>
                  <a:pt x="436" y="6"/>
                </a:cubicBezTo>
                <a:cubicBezTo>
                  <a:pt x="437" y="6"/>
                  <a:pt x="437" y="6"/>
                  <a:pt x="437" y="6"/>
                </a:cubicBezTo>
                <a:cubicBezTo>
                  <a:pt x="437" y="6"/>
                  <a:pt x="436" y="6"/>
                  <a:pt x="436" y="6"/>
                </a:cubicBezTo>
                <a:cubicBezTo>
                  <a:pt x="437" y="6"/>
                  <a:pt x="437" y="6"/>
                  <a:pt x="437" y="6"/>
                </a:cubicBezTo>
                <a:cubicBezTo>
                  <a:pt x="438" y="6"/>
                  <a:pt x="439" y="6"/>
                  <a:pt x="440" y="6"/>
                </a:cubicBezTo>
                <a:cubicBezTo>
                  <a:pt x="440" y="7"/>
                  <a:pt x="441" y="7"/>
                  <a:pt x="442" y="7"/>
                </a:cubicBezTo>
                <a:cubicBezTo>
                  <a:pt x="442" y="7"/>
                  <a:pt x="442" y="7"/>
                  <a:pt x="442" y="7"/>
                </a:cubicBezTo>
                <a:cubicBezTo>
                  <a:pt x="441" y="7"/>
                  <a:pt x="441" y="7"/>
                  <a:pt x="440" y="6"/>
                </a:cubicBezTo>
                <a:moveTo>
                  <a:pt x="487" y="60"/>
                </a:moveTo>
                <a:cubicBezTo>
                  <a:pt x="487" y="59"/>
                  <a:pt x="487" y="59"/>
                  <a:pt x="486" y="59"/>
                </a:cubicBezTo>
                <a:cubicBezTo>
                  <a:pt x="485" y="59"/>
                  <a:pt x="485" y="59"/>
                  <a:pt x="485" y="59"/>
                </a:cubicBezTo>
                <a:cubicBezTo>
                  <a:pt x="484" y="58"/>
                  <a:pt x="484" y="58"/>
                  <a:pt x="484" y="58"/>
                </a:cubicBezTo>
                <a:cubicBezTo>
                  <a:pt x="483" y="58"/>
                  <a:pt x="482" y="58"/>
                  <a:pt x="480" y="58"/>
                </a:cubicBezTo>
                <a:cubicBezTo>
                  <a:pt x="481" y="58"/>
                  <a:pt x="481" y="58"/>
                  <a:pt x="481" y="58"/>
                </a:cubicBezTo>
                <a:cubicBezTo>
                  <a:pt x="482" y="59"/>
                  <a:pt x="482" y="59"/>
                  <a:pt x="482" y="59"/>
                </a:cubicBezTo>
                <a:cubicBezTo>
                  <a:pt x="483" y="60"/>
                  <a:pt x="483" y="61"/>
                  <a:pt x="484" y="62"/>
                </a:cubicBezTo>
                <a:cubicBezTo>
                  <a:pt x="485" y="62"/>
                  <a:pt x="485" y="62"/>
                  <a:pt x="486" y="62"/>
                </a:cubicBezTo>
                <a:cubicBezTo>
                  <a:pt x="487" y="62"/>
                  <a:pt x="486" y="62"/>
                  <a:pt x="486" y="61"/>
                </a:cubicBezTo>
                <a:cubicBezTo>
                  <a:pt x="486" y="61"/>
                  <a:pt x="486" y="61"/>
                  <a:pt x="486" y="61"/>
                </a:cubicBezTo>
                <a:cubicBezTo>
                  <a:pt x="486" y="61"/>
                  <a:pt x="486" y="61"/>
                  <a:pt x="486" y="61"/>
                </a:cubicBezTo>
                <a:cubicBezTo>
                  <a:pt x="487" y="61"/>
                  <a:pt x="487" y="61"/>
                  <a:pt x="487" y="61"/>
                </a:cubicBezTo>
                <a:cubicBezTo>
                  <a:pt x="487" y="61"/>
                  <a:pt x="487" y="61"/>
                  <a:pt x="487" y="61"/>
                </a:cubicBezTo>
                <a:cubicBezTo>
                  <a:pt x="487" y="60"/>
                  <a:pt x="487" y="60"/>
                  <a:pt x="487" y="60"/>
                </a:cubicBezTo>
                <a:moveTo>
                  <a:pt x="473" y="23"/>
                </a:moveTo>
                <a:cubicBezTo>
                  <a:pt x="471" y="22"/>
                  <a:pt x="471" y="22"/>
                  <a:pt x="468" y="21"/>
                </a:cubicBezTo>
                <a:cubicBezTo>
                  <a:pt x="468" y="21"/>
                  <a:pt x="468" y="21"/>
                  <a:pt x="468" y="21"/>
                </a:cubicBezTo>
                <a:cubicBezTo>
                  <a:pt x="468" y="21"/>
                  <a:pt x="468" y="21"/>
                  <a:pt x="468" y="21"/>
                </a:cubicBezTo>
                <a:cubicBezTo>
                  <a:pt x="468" y="21"/>
                  <a:pt x="468" y="21"/>
                  <a:pt x="467" y="21"/>
                </a:cubicBezTo>
                <a:cubicBezTo>
                  <a:pt x="468" y="22"/>
                  <a:pt x="469" y="22"/>
                  <a:pt x="470" y="23"/>
                </a:cubicBezTo>
                <a:cubicBezTo>
                  <a:pt x="470" y="23"/>
                  <a:pt x="470" y="23"/>
                  <a:pt x="470" y="23"/>
                </a:cubicBezTo>
                <a:cubicBezTo>
                  <a:pt x="469" y="23"/>
                  <a:pt x="469" y="23"/>
                  <a:pt x="469" y="23"/>
                </a:cubicBezTo>
                <a:cubicBezTo>
                  <a:pt x="469" y="23"/>
                  <a:pt x="470" y="23"/>
                  <a:pt x="470" y="23"/>
                </a:cubicBezTo>
                <a:cubicBezTo>
                  <a:pt x="469" y="23"/>
                  <a:pt x="469" y="23"/>
                  <a:pt x="469" y="23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8" y="24"/>
                  <a:pt x="468" y="24"/>
                  <a:pt x="467" y="24"/>
                </a:cubicBezTo>
                <a:cubicBezTo>
                  <a:pt x="467" y="24"/>
                  <a:pt x="467" y="24"/>
                  <a:pt x="467" y="24"/>
                </a:cubicBezTo>
                <a:cubicBezTo>
                  <a:pt x="467" y="24"/>
                  <a:pt x="467" y="24"/>
                  <a:pt x="467" y="24"/>
                </a:cubicBezTo>
                <a:cubicBezTo>
                  <a:pt x="466" y="24"/>
                  <a:pt x="466" y="24"/>
                  <a:pt x="466" y="24"/>
                </a:cubicBezTo>
                <a:cubicBezTo>
                  <a:pt x="466" y="24"/>
                  <a:pt x="466" y="24"/>
                  <a:pt x="466" y="24"/>
                </a:cubicBezTo>
                <a:cubicBezTo>
                  <a:pt x="466" y="25"/>
                  <a:pt x="466" y="25"/>
                  <a:pt x="468" y="26"/>
                </a:cubicBezTo>
                <a:cubicBezTo>
                  <a:pt x="467" y="26"/>
                  <a:pt x="466" y="26"/>
                  <a:pt x="466" y="26"/>
                </a:cubicBezTo>
                <a:cubicBezTo>
                  <a:pt x="466" y="26"/>
                  <a:pt x="466" y="26"/>
                  <a:pt x="467" y="27"/>
                </a:cubicBezTo>
                <a:cubicBezTo>
                  <a:pt x="467" y="27"/>
                  <a:pt x="467" y="27"/>
                  <a:pt x="467" y="27"/>
                </a:cubicBezTo>
                <a:cubicBezTo>
                  <a:pt x="467" y="27"/>
                  <a:pt x="467" y="27"/>
                  <a:pt x="466" y="28"/>
                </a:cubicBezTo>
                <a:cubicBezTo>
                  <a:pt x="466" y="28"/>
                  <a:pt x="466" y="28"/>
                  <a:pt x="469" y="30"/>
                </a:cubicBezTo>
                <a:cubicBezTo>
                  <a:pt x="468" y="30"/>
                  <a:pt x="467" y="29"/>
                  <a:pt x="467" y="30"/>
                </a:cubicBezTo>
                <a:cubicBezTo>
                  <a:pt x="468" y="30"/>
                  <a:pt x="469" y="31"/>
                  <a:pt x="470" y="32"/>
                </a:cubicBezTo>
                <a:cubicBezTo>
                  <a:pt x="470" y="33"/>
                  <a:pt x="470" y="33"/>
                  <a:pt x="470" y="33"/>
                </a:cubicBezTo>
                <a:cubicBezTo>
                  <a:pt x="471" y="33"/>
                  <a:pt x="471" y="33"/>
                  <a:pt x="472" y="34"/>
                </a:cubicBezTo>
                <a:cubicBezTo>
                  <a:pt x="471" y="34"/>
                  <a:pt x="471" y="33"/>
                  <a:pt x="470" y="34"/>
                </a:cubicBezTo>
                <a:cubicBezTo>
                  <a:pt x="470" y="34"/>
                  <a:pt x="470" y="34"/>
                  <a:pt x="470" y="35"/>
                </a:cubicBezTo>
                <a:cubicBezTo>
                  <a:pt x="470" y="35"/>
                  <a:pt x="472" y="37"/>
                  <a:pt x="472" y="36"/>
                </a:cubicBezTo>
                <a:cubicBezTo>
                  <a:pt x="472" y="36"/>
                  <a:pt x="472" y="36"/>
                  <a:pt x="474" y="37"/>
                </a:cubicBezTo>
                <a:cubicBezTo>
                  <a:pt x="474" y="37"/>
                  <a:pt x="474" y="37"/>
                  <a:pt x="474" y="37"/>
                </a:cubicBezTo>
                <a:cubicBezTo>
                  <a:pt x="475" y="37"/>
                  <a:pt x="475" y="37"/>
                  <a:pt x="475" y="37"/>
                </a:cubicBezTo>
                <a:cubicBezTo>
                  <a:pt x="474" y="38"/>
                  <a:pt x="473" y="37"/>
                  <a:pt x="473" y="38"/>
                </a:cubicBezTo>
                <a:cubicBezTo>
                  <a:pt x="473" y="38"/>
                  <a:pt x="474" y="39"/>
                  <a:pt x="475" y="39"/>
                </a:cubicBezTo>
                <a:cubicBezTo>
                  <a:pt x="474" y="39"/>
                  <a:pt x="473" y="39"/>
                  <a:pt x="473" y="40"/>
                </a:cubicBezTo>
                <a:cubicBezTo>
                  <a:pt x="474" y="41"/>
                  <a:pt x="475" y="41"/>
                  <a:pt x="475" y="42"/>
                </a:cubicBezTo>
                <a:cubicBezTo>
                  <a:pt x="475" y="42"/>
                  <a:pt x="475" y="42"/>
                  <a:pt x="476" y="43"/>
                </a:cubicBezTo>
                <a:cubicBezTo>
                  <a:pt x="475" y="43"/>
                  <a:pt x="475" y="43"/>
                  <a:pt x="475" y="43"/>
                </a:cubicBezTo>
                <a:cubicBezTo>
                  <a:pt x="475" y="43"/>
                  <a:pt x="475" y="43"/>
                  <a:pt x="476" y="44"/>
                </a:cubicBezTo>
                <a:cubicBezTo>
                  <a:pt x="476" y="44"/>
                  <a:pt x="476" y="44"/>
                  <a:pt x="476" y="44"/>
                </a:cubicBezTo>
                <a:cubicBezTo>
                  <a:pt x="477" y="46"/>
                  <a:pt x="478" y="46"/>
                  <a:pt x="479" y="47"/>
                </a:cubicBezTo>
                <a:cubicBezTo>
                  <a:pt x="479" y="47"/>
                  <a:pt x="480" y="47"/>
                  <a:pt x="480" y="47"/>
                </a:cubicBezTo>
                <a:cubicBezTo>
                  <a:pt x="480" y="47"/>
                  <a:pt x="480" y="47"/>
                  <a:pt x="480" y="47"/>
                </a:cubicBezTo>
                <a:cubicBezTo>
                  <a:pt x="480" y="47"/>
                  <a:pt x="480" y="47"/>
                  <a:pt x="480" y="47"/>
                </a:cubicBezTo>
                <a:cubicBezTo>
                  <a:pt x="481" y="47"/>
                  <a:pt x="481" y="47"/>
                  <a:pt x="482" y="48"/>
                </a:cubicBezTo>
                <a:cubicBezTo>
                  <a:pt x="482" y="47"/>
                  <a:pt x="482" y="47"/>
                  <a:pt x="481" y="47"/>
                </a:cubicBezTo>
                <a:cubicBezTo>
                  <a:pt x="484" y="48"/>
                  <a:pt x="485" y="48"/>
                  <a:pt x="486" y="49"/>
                </a:cubicBezTo>
                <a:cubicBezTo>
                  <a:pt x="486" y="50"/>
                  <a:pt x="486" y="50"/>
                  <a:pt x="486" y="50"/>
                </a:cubicBezTo>
                <a:cubicBezTo>
                  <a:pt x="487" y="51"/>
                  <a:pt x="487" y="51"/>
                  <a:pt x="487" y="51"/>
                </a:cubicBezTo>
                <a:cubicBezTo>
                  <a:pt x="488" y="51"/>
                  <a:pt x="488" y="51"/>
                  <a:pt x="488" y="51"/>
                </a:cubicBezTo>
                <a:cubicBezTo>
                  <a:pt x="488" y="51"/>
                  <a:pt x="489" y="51"/>
                  <a:pt x="490" y="51"/>
                </a:cubicBezTo>
                <a:cubicBezTo>
                  <a:pt x="492" y="51"/>
                  <a:pt x="494" y="52"/>
                  <a:pt x="495" y="52"/>
                </a:cubicBezTo>
                <a:cubicBezTo>
                  <a:pt x="495" y="52"/>
                  <a:pt x="496" y="52"/>
                  <a:pt x="496" y="52"/>
                </a:cubicBezTo>
                <a:cubicBezTo>
                  <a:pt x="496" y="52"/>
                  <a:pt x="496" y="52"/>
                  <a:pt x="497" y="52"/>
                </a:cubicBezTo>
                <a:cubicBezTo>
                  <a:pt x="496" y="52"/>
                  <a:pt x="496" y="51"/>
                  <a:pt x="495" y="51"/>
                </a:cubicBezTo>
                <a:cubicBezTo>
                  <a:pt x="495" y="51"/>
                  <a:pt x="495" y="51"/>
                  <a:pt x="487" y="46"/>
                </a:cubicBezTo>
                <a:cubicBezTo>
                  <a:pt x="486" y="45"/>
                  <a:pt x="484" y="44"/>
                  <a:pt x="483" y="43"/>
                </a:cubicBezTo>
                <a:cubicBezTo>
                  <a:pt x="483" y="43"/>
                  <a:pt x="483" y="43"/>
                  <a:pt x="483" y="43"/>
                </a:cubicBezTo>
                <a:cubicBezTo>
                  <a:pt x="483" y="42"/>
                  <a:pt x="483" y="42"/>
                  <a:pt x="481" y="41"/>
                </a:cubicBezTo>
                <a:cubicBezTo>
                  <a:pt x="480" y="40"/>
                  <a:pt x="480" y="40"/>
                  <a:pt x="480" y="40"/>
                </a:cubicBezTo>
                <a:cubicBezTo>
                  <a:pt x="480" y="40"/>
                  <a:pt x="480" y="40"/>
                  <a:pt x="480" y="40"/>
                </a:cubicBezTo>
                <a:cubicBezTo>
                  <a:pt x="480" y="39"/>
                  <a:pt x="480" y="39"/>
                  <a:pt x="479" y="39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7"/>
                  <a:pt x="479" y="37"/>
                  <a:pt x="479" y="37"/>
                </a:cubicBezTo>
                <a:cubicBezTo>
                  <a:pt x="479" y="37"/>
                  <a:pt x="479" y="37"/>
                  <a:pt x="479" y="37"/>
                </a:cubicBezTo>
                <a:cubicBezTo>
                  <a:pt x="479" y="37"/>
                  <a:pt x="479" y="37"/>
                  <a:pt x="478" y="36"/>
                </a:cubicBezTo>
                <a:cubicBezTo>
                  <a:pt x="478" y="35"/>
                  <a:pt x="477" y="35"/>
                  <a:pt x="477" y="35"/>
                </a:cubicBezTo>
                <a:cubicBezTo>
                  <a:pt x="477" y="35"/>
                  <a:pt x="477" y="35"/>
                  <a:pt x="477" y="35"/>
                </a:cubicBezTo>
                <a:cubicBezTo>
                  <a:pt x="477" y="34"/>
                  <a:pt x="475" y="33"/>
                  <a:pt x="474" y="32"/>
                </a:cubicBezTo>
                <a:cubicBezTo>
                  <a:pt x="475" y="32"/>
                  <a:pt x="475" y="32"/>
                  <a:pt x="476" y="32"/>
                </a:cubicBezTo>
                <a:cubicBezTo>
                  <a:pt x="475" y="31"/>
                  <a:pt x="475" y="31"/>
                  <a:pt x="475" y="31"/>
                </a:cubicBezTo>
                <a:cubicBezTo>
                  <a:pt x="476" y="31"/>
                  <a:pt x="476" y="31"/>
                  <a:pt x="476" y="31"/>
                </a:cubicBezTo>
                <a:cubicBezTo>
                  <a:pt x="475" y="31"/>
                  <a:pt x="475" y="31"/>
                  <a:pt x="475" y="31"/>
                </a:cubicBezTo>
                <a:cubicBezTo>
                  <a:pt x="475" y="30"/>
                  <a:pt x="475" y="30"/>
                  <a:pt x="475" y="30"/>
                </a:cubicBezTo>
                <a:cubicBezTo>
                  <a:pt x="475" y="30"/>
                  <a:pt x="475" y="30"/>
                  <a:pt x="475" y="30"/>
                </a:cubicBezTo>
                <a:cubicBezTo>
                  <a:pt x="475" y="29"/>
                  <a:pt x="473" y="29"/>
                  <a:pt x="472" y="28"/>
                </a:cubicBezTo>
                <a:cubicBezTo>
                  <a:pt x="473" y="27"/>
                  <a:pt x="473" y="28"/>
                  <a:pt x="474" y="28"/>
                </a:cubicBezTo>
                <a:cubicBezTo>
                  <a:pt x="474" y="27"/>
                  <a:pt x="473" y="27"/>
                  <a:pt x="473" y="27"/>
                </a:cubicBezTo>
                <a:cubicBezTo>
                  <a:pt x="473" y="27"/>
                  <a:pt x="473" y="27"/>
                  <a:pt x="473" y="27"/>
                </a:cubicBezTo>
                <a:cubicBezTo>
                  <a:pt x="473" y="26"/>
                  <a:pt x="473" y="26"/>
                  <a:pt x="473" y="26"/>
                </a:cubicBezTo>
                <a:cubicBezTo>
                  <a:pt x="474" y="26"/>
                  <a:pt x="474" y="26"/>
                  <a:pt x="475" y="26"/>
                </a:cubicBezTo>
                <a:cubicBezTo>
                  <a:pt x="475" y="26"/>
                  <a:pt x="474" y="26"/>
                  <a:pt x="474" y="26"/>
                </a:cubicBezTo>
                <a:cubicBezTo>
                  <a:pt x="475" y="25"/>
                  <a:pt x="475" y="25"/>
                  <a:pt x="475" y="25"/>
                </a:cubicBezTo>
                <a:cubicBezTo>
                  <a:pt x="474" y="25"/>
                  <a:pt x="474" y="25"/>
                  <a:pt x="474" y="25"/>
                </a:cubicBezTo>
                <a:cubicBezTo>
                  <a:pt x="475" y="25"/>
                  <a:pt x="475" y="25"/>
                  <a:pt x="476" y="25"/>
                </a:cubicBezTo>
                <a:cubicBezTo>
                  <a:pt x="475" y="24"/>
                  <a:pt x="475" y="24"/>
                  <a:pt x="473" y="23"/>
                </a:cubicBezTo>
                <a:cubicBezTo>
                  <a:pt x="473" y="23"/>
                  <a:pt x="473" y="23"/>
                  <a:pt x="473" y="23"/>
                </a:cubicBezTo>
                <a:cubicBezTo>
                  <a:pt x="474" y="23"/>
                  <a:pt x="474" y="23"/>
                  <a:pt x="474" y="23"/>
                </a:cubicBezTo>
                <a:cubicBezTo>
                  <a:pt x="474" y="23"/>
                  <a:pt x="473" y="23"/>
                  <a:pt x="473" y="23"/>
                </a:cubicBezTo>
                <a:moveTo>
                  <a:pt x="504" y="38"/>
                </a:moveTo>
                <a:cubicBezTo>
                  <a:pt x="503" y="37"/>
                  <a:pt x="501" y="36"/>
                  <a:pt x="501" y="36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501" y="37"/>
                  <a:pt x="501" y="37"/>
                  <a:pt x="501" y="37"/>
                </a:cubicBezTo>
                <a:cubicBezTo>
                  <a:pt x="502" y="38"/>
                  <a:pt x="502" y="38"/>
                  <a:pt x="502" y="38"/>
                </a:cubicBezTo>
                <a:cubicBezTo>
                  <a:pt x="503" y="39"/>
                  <a:pt x="503" y="39"/>
                  <a:pt x="503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5" y="38"/>
                  <a:pt x="505" y="38"/>
                  <a:pt x="505" y="38"/>
                </a:cubicBezTo>
                <a:cubicBezTo>
                  <a:pt x="505" y="38"/>
                  <a:pt x="504" y="38"/>
                  <a:pt x="504" y="38"/>
                </a:cubicBezTo>
                <a:moveTo>
                  <a:pt x="428" y="7"/>
                </a:moveTo>
                <a:cubicBezTo>
                  <a:pt x="428" y="7"/>
                  <a:pt x="428" y="7"/>
                  <a:pt x="428" y="7"/>
                </a:cubicBezTo>
                <a:cubicBezTo>
                  <a:pt x="428" y="7"/>
                  <a:pt x="427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7" y="7"/>
                  <a:pt x="427" y="7"/>
                  <a:pt x="427" y="7"/>
                </a:cubicBezTo>
                <a:cubicBezTo>
                  <a:pt x="426" y="7"/>
                  <a:pt x="426" y="7"/>
                  <a:pt x="426" y="7"/>
                </a:cubicBezTo>
                <a:cubicBezTo>
                  <a:pt x="426" y="7"/>
                  <a:pt x="427" y="7"/>
                  <a:pt x="427" y="7"/>
                </a:cubicBezTo>
                <a:cubicBezTo>
                  <a:pt x="427" y="7"/>
                  <a:pt x="427" y="7"/>
                  <a:pt x="427" y="7"/>
                </a:cubicBezTo>
                <a:cubicBezTo>
                  <a:pt x="427" y="7"/>
                  <a:pt x="431" y="8"/>
                  <a:pt x="431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8"/>
                  <a:pt x="431" y="8"/>
                  <a:pt x="429" y="7"/>
                </a:cubicBezTo>
                <a:cubicBezTo>
                  <a:pt x="429" y="7"/>
                  <a:pt x="429" y="7"/>
                  <a:pt x="429" y="7"/>
                </a:cubicBezTo>
                <a:cubicBezTo>
                  <a:pt x="428" y="7"/>
                  <a:pt x="428" y="7"/>
                  <a:pt x="428" y="7"/>
                </a:cubicBezTo>
                <a:moveTo>
                  <a:pt x="431" y="8"/>
                </a:moveTo>
                <a:cubicBezTo>
                  <a:pt x="430" y="8"/>
                  <a:pt x="430" y="8"/>
                  <a:pt x="429" y="8"/>
                </a:cubicBezTo>
                <a:cubicBezTo>
                  <a:pt x="429" y="8"/>
                  <a:pt x="429" y="8"/>
                  <a:pt x="428" y="8"/>
                </a:cubicBezTo>
                <a:cubicBezTo>
                  <a:pt x="427" y="7"/>
                  <a:pt x="426" y="7"/>
                  <a:pt x="425" y="7"/>
                </a:cubicBezTo>
                <a:cubicBezTo>
                  <a:pt x="424" y="6"/>
                  <a:pt x="424" y="6"/>
                  <a:pt x="424" y="6"/>
                </a:cubicBezTo>
                <a:cubicBezTo>
                  <a:pt x="424" y="6"/>
                  <a:pt x="424" y="6"/>
                  <a:pt x="424" y="6"/>
                </a:cubicBezTo>
                <a:cubicBezTo>
                  <a:pt x="424" y="6"/>
                  <a:pt x="424" y="6"/>
                  <a:pt x="424" y="7"/>
                </a:cubicBezTo>
                <a:cubicBezTo>
                  <a:pt x="425" y="7"/>
                  <a:pt x="425" y="7"/>
                  <a:pt x="426" y="7"/>
                </a:cubicBezTo>
                <a:cubicBezTo>
                  <a:pt x="425" y="7"/>
                  <a:pt x="425" y="7"/>
                  <a:pt x="425" y="7"/>
                </a:cubicBezTo>
                <a:cubicBezTo>
                  <a:pt x="425" y="7"/>
                  <a:pt x="426" y="7"/>
                  <a:pt x="426" y="7"/>
                </a:cubicBezTo>
                <a:cubicBezTo>
                  <a:pt x="426" y="7"/>
                  <a:pt x="426" y="7"/>
                  <a:pt x="426" y="7"/>
                </a:cubicBezTo>
                <a:cubicBezTo>
                  <a:pt x="427" y="8"/>
                  <a:pt x="427" y="8"/>
                  <a:pt x="428" y="8"/>
                </a:cubicBezTo>
                <a:cubicBezTo>
                  <a:pt x="428" y="8"/>
                  <a:pt x="429" y="8"/>
                  <a:pt x="430" y="9"/>
                </a:cubicBezTo>
                <a:cubicBezTo>
                  <a:pt x="430" y="8"/>
                  <a:pt x="430" y="8"/>
                  <a:pt x="430" y="8"/>
                </a:cubicBezTo>
                <a:cubicBezTo>
                  <a:pt x="429" y="8"/>
                  <a:pt x="429" y="8"/>
                  <a:pt x="429" y="8"/>
                </a:cubicBezTo>
                <a:cubicBezTo>
                  <a:pt x="430" y="8"/>
                  <a:pt x="430" y="8"/>
                  <a:pt x="430" y="8"/>
                </a:cubicBezTo>
                <a:cubicBezTo>
                  <a:pt x="430" y="8"/>
                  <a:pt x="430" y="8"/>
                  <a:pt x="430" y="8"/>
                </a:cubicBezTo>
                <a:cubicBezTo>
                  <a:pt x="430" y="8"/>
                  <a:pt x="430" y="8"/>
                  <a:pt x="431" y="8"/>
                </a:cubicBezTo>
                <a:cubicBezTo>
                  <a:pt x="431" y="8"/>
                  <a:pt x="431" y="8"/>
                  <a:pt x="431" y="8"/>
                </a:cubicBezTo>
                <a:moveTo>
                  <a:pt x="433" y="10"/>
                </a:moveTo>
                <a:cubicBezTo>
                  <a:pt x="433" y="10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3" y="10"/>
                  <a:pt x="433" y="10"/>
                  <a:pt x="433" y="10"/>
                </a:cubicBezTo>
                <a:cubicBezTo>
                  <a:pt x="434" y="10"/>
                  <a:pt x="434" y="10"/>
                  <a:pt x="434" y="10"/>
                </a:cubicBezTo>
                <a:cubicBezTo>
                  <a:pt x="434" y="10"/>
                  <a:pt x="434" y="10"/>
                  <a:pt x="434" y="10"/>
                </a:cubicBezTo>
                <a:cubicBezTo>
                  <a:pt x="433" y="10"/>
                  <a:pt x="433" y="10"/>
                  <a:pt x="433" y="10"/>
                </a:cubicBezTo>
                <a:cubicBezTo>
                  <a:pt x="433" y="10"/>
                  <a:pt x="433" y="10"/>
                  <a:pt x="433" y="10"/>
                </a:cubicBezTo>
                <a:moveTo>
                  <a:pt x="430" y="9"/>
                </a:moveTo>
                <a:cubicBezTo>
                  <a:pt x="429" y="9"/>
                  <a:pt x="429" y="9"/>
                  <a:pt x="429" y="9"/>
                </a:cubicBezTo>
                <a:cubicBezTo>
                  <a:pt x="428" y="8"/>
                  <a:pt x="428" y="8"/>
                  <a:pt x="428" y="8"/>
                </a:cubicBezTo>
                <a:cubicBezTo>
                  <a:pt x="428" y="8"/>
                  <a:pt x="428" y="8"/>
                  <a:pt x="427" y="8"/>
                </a:cubicBezTo>
                <a:cubicBezTo>
                  <a:pt x="427" y="8"/>
                  <a:pt x="427" y="8"/>
                  <a:pt x="427" y="8"/>
                </a:cubicBezTo>
                <a:cubicBezTo>
                  <a:pt x="428" y="9"/>
                  <a:pt x="428" y="9"/>
                  <a:pt x="428" y="9"/>
                </a:cubicBezTo>
                <a:cubicBezTo>
                  <a:pt x="428" y="9"/>
                  <a:pt x="428" y="9"/>
                  <a:pt x="428" y="9"/>
                </a:cubicBezTo>
                <a:cubicBezTo>
                  <a:pt x="429" y="9"/>
                  <a:pt x="429" y="10"/>
                  <a:pt x="430" y="10"/>
                </a:cubicBezTo>
                <a:cubicBezTo>
                  <a:pt x="431" y="10"/>
                  <a:pt x="431" y="10"/>
                  <a:pt x="431" y="10"/>
                </a:cubicBezTo>
                <a:cubicBezTo>
                  <a:pt x="430" y="9"/>
                  <a:pt x="429" y="9"/>
                  <a:pt x="429" y="9"/>
                </a:cubicBezTo>
                <a:cubicBezTo>
                  <a:pt x="430" y="10"/>
                  <a:pt x="431" y="10"/>
                  <a:pt x="432" y="10"/>
                </a:cubicBezTo>
                <a:cubicBezTo>
                  <a:pt x="431" y="10"/>
                  <a:pt x="431" y="10"/>
                  <a:pt x="431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1" y="10"/>
                  <a:pt x="430" y="9"/>
                  <a:pt x="429" y="9"/>
                </a:cubicBezTo>
                <a:cubicBezTo>
                  <a:pt x="430" y="9"/>
                  <a:pt x="430" y="9"/>
                  <a:pt x="430" y="9"/>
                </a:cubicBezTo>
                <a:moveTo>
                  <a:pt x="425" y="7"/>
                </a:moveTo>
                <a:cubicBezTo>
                  <a:pt x="424" y="7"/>
                  <a:pt x="424" y="7"/>
                  <a:pt x="424" y="7"/>
                </a:cubicBezTo>
                <a:cubicBezTo>
                  <a:pt x="423" y="7"/>
                  <a:pt x="423" y="7"/>
                  <a:pt x="423" y="6"/>
                </a:cubicBezTo>
                <a:cubicBezTo>
                  <a:pt x="422" y="6"/>
                  <a:pt x="422" y="6"/>
                  <a:pt x="422" y="6"/>
                </a:cubicBezTo>
                <a:cubicBezTo>
                  <a:pt x="422" y="7"/>
                  <a:pt x="422" y="7"/>
                  <a:pt x="422" y="7"/>
                </a:cubicBezTo>
                <a:cubicBezTo>
                  <a:pt x="422" y="7"/>
                  <a:pt x="422" y="7"/>
                  <a:pt x="419" y="6"/>
                </a:cubicBezTo>
                <a:cubicBezTo>
                  <a:pt x="419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6"/>
                  <a:pt x="418" y="6"/>
                  <a:pt x="418" y="6"/>
                </a:cubicBezTo>
                <a:cubicBezTo>
                  <a:pt x="419" y="6"/>
                  <a:pt x="420" y="6"/>
                  <a:pt x="421" y="7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7"/>
                  <a:pt x="421" y="7"/>
                  <a:pt x="421" y="7"/>
                </a:cubicBezTo>
                <a:cubicBezTo>
                  <a:pt x="421" y="7"/>
                  <a:pt x="421" y="7"/>
                  <a:pt x="421" y="7"/>
                </a:cubicBezTo>
                <a:cubicBezTo>
                  <a:pt x="422" y="7"/>
                  <a:pt x="422" y="7"/>
                  <a:pt x="422" y="7"/>
                </a:cubicBezTo>
                <a:cubicBezTo>
                  <a:pt x="423" y="7"/>
                  <a:pt x="423" y="8"/>
                  <a:pt x="424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4" y="9"/>
                </a:cubicBezTo>
                <a:cubicBezTo>
                  <a:pt x="424" y="9"/>
                  <a:pt x="424" y="9"/>
                  <a:pt x="424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4" y="9"/>
                  <a:pt x="423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3" y="8"/>
                </a:cubicBezTo>
                <a:cubicBezTo>
                  <a:pt x="423" y="7"/>
                  <a:pt x="423" y="7"/>
                  <a:pt x="423" y="7"/>
                </a:cubicBezTo>
                <a:cubicBezTo>
                  <a:pt x="424" y="8"/>
                  <a:pt x="424" y="8"/>
                  <a:pt x="425" y="8"/>
                </a:cubicBezTo>
                <a:cubicBezTo>
                  <a:pt x="425" y="8"/>
                  <a:pt x="425" y="8"/>
                  <a:pt x="425" y="8"/>
                </a:cubicBezTo>
                <a:cubicBezTo>
                  <a:pt x="422" y="7"/>
                  <a:pt x="422" y="7"/>
                  <a:pt x="422" y="7"/>
                </a:cubicBezTo>
                <a:cubicBezTo>
                  <a:pt x="423" y="7"/>
                  <a:pt x="423" y="7"/>
                  <a:pt x="423" y="7"/>
                </a:cubicBezTo>
                <a:cubicBezTo>
                  <a:pt x="425" y="7"/>
                  <a:pt x="425" y="7"/>
                  <a:pt x="425" y="7"/>
                </a:cubicBezTo>
                <a:cubicBezTo>
                  <a:pt x="425" y="7"/>
                  <a:pt x="425" y="7"/>
                  <a:pt x="425" y="7"/>
                </a:cubicBezTo>
                <a:moveTo>
                  <a:pt x="421" y="8"/>
                </a:moveTo>
                <a:cubicBezTo>
                  <a:pt x="420" y="8"/>
                  <a:pt x="420" y="8"/>
                  <a:pt x="419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8" y="7"/>
                  <a:pt x="417" y="7"/>
                  <a:pt x="417" y="7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7"/>
                  <a:pt x="417" y="7"/>
                  <a:pt x="417" y="7"/>
                </a:cubicBezTo>
                <a:cubicBezTo>
                  <a:pt x="417" y="7"/>
                  <a:pt x="417" y="7"/>
                  <a:pt x="416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7" y="7"/>
                  <a:pt x="417" y="7"/>
                  <a:pt x="417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7"/>
                  <a:pt x="416" y="7"/>
                  <a:pt x="415" y="7"/>
                </a:cubicBezTo>
                <a:cubicBezTo>
                  <a:pt x="416" y="8"/>
                  <a:pt x="416" y="8"/>
                  <a:pt x="416" y="8"/>
                </a:cubicBezTo>
                <a:cubicBezTo>
                  <a:pt x="416" y="8"/>
                  <a:pt x="415" y="7"/>
                  <a:pt x="415" y="7"/>
                </a:cubicBezTo>
                <a:cubicBezTo>
                  <a:pt x="414" y="7"/>
                  <a:pt x="414" y="7"/>
                  <a:pt x="414" y="7"/>
                </a:cubicBezTo>
                <a:cubicBezTo>
                  <a:pt x="416" y="8"/>
                  <a:pt x="417" y="9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8" y="8"/>
                  <a:pt x="418" y="8"/>
                </a:cubicBezTo>
                <a:cubicBezTo>
                  <a:pt x="418" y="8"/>
                  <a:pt x="418" y="8"/>
                  <a:pt x="418" y="8"/>
                </a:cubicBezTo>
                <a:cubicBezTo>
                  <a:pt x="419" y="8"/>
                  <a:pt x="419" y="8"/>
                  <a:pt x="420" y="9"/>
                </a:cubicBezTo>
                <a:cubicBezTo>
                  <a:pt x="419" y="9"/>
                  <a:pt x="419" y="9"/>
                  <a:pt x="419" y="9"/>
                </a:cubicBezTo>
                <a:cubicBezTo>
                  <a:pt x="420" y="9"/>
                  <a:pt x="420" y="9"/>
                  <a:pt x="420" y="9"/>
                </a:cubicBezTo>
                <a:cubicBezTo>
                  <a:pt x="421" y="9"/>
                  <a:pt x="421" y="10"/>
                  <a:pt x="422" y="10"/>
                </a:cubicBezTo>
                <a:cubicBezTo>
                  <a:pt x="424" y="10"/>
                  <a:pt x="424" y="10"/>
                  <a:pt x="424" y="10"/>
                </a:cubicBezTo>
                <a:cubicBezTo>
                  <a:pt x="424" y="10"/>
                  <a:pt x="423" y="9"/>
                  <a:pt x="421" y="9"/>
                </a:cubicBezTo>
                <a:cubicBezTo>
                  <a:pt x="421" y="9"/>
                  <a:pt x="421" y="9"/>
                  <a:pt x="421" y="9"/>
                </a:cubicBezTo>
                <a:cubicBezTo>
                  <a:pt x="421" y="9"/>
                  <a:pt x="421" y="9"/>
                  <a:pt x="422" y="9"/>
                </a:cubicBezTo>
                <a:cubicBezTo>
                  <a:pt x="422" y="9"/>
                  <a:pt x="422" y="9"/>
                  <a:pt x="422" y="9"/>
                </a:cubicBezTo>
                <a:cubicBezTo>
                  <a:pt x="422" y="9"/>
                  <a:pt x="422" y="9"/>
                  <a:pt x="422" y="9"/>
                </a:cubicBezTo>
                <a:cubicBezTo>
                  <a:pt x="422" y="8"/>
                  <a:pt x="421" y="8"/>
                  <a:pt x="421" y="8"/>
                </a:cubicBezTo>
                <a:moveTo>
                  <a:pt x="399" y="10"/>
                </a:moveTo>
                <a:cubicBezTo>
                  <a:pt x="399" y="9"/>
                  <a:pt x="399" y="9"/>
                  <a:pt x="399" y="9"/>
                </a:cubicBezTo>
                <a:cubicBezTo>
                  <a:pt x="398" y="9"/>
                  <a:pt x="398" y="9"/>
                  <a:pt x="398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6" y="8"/>
                  <a:pt x="395" y="8"/>
                  <a:pt x="395" y="8"/>
                </a:cubicBezTo>
                <a:cubicBezTo>
                  <a:pt x="395" y="9"/>
                  <a:pt x="395" y="9"/>
                  <a:pt x="394" y="9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3" y="8"/>
                  <a:pt x="393" y="8"/>
                  <a:pt x="393" y="8"/>
                </a:cubicBezTo>
                <a:cubicBezTo>
                  <a:pt x="393" y="8"/>
                  <a:pt x="393" y="8"/>
                  <a:pt x="393" y="8"/>
                </a:cubicBezTo>
                <a:cubicBezTo>
                  <a:pt x="393" y="9"/>
                  <a:pt x="393" y="9"/>
                  <a:pt x="393" y="9"/>
                </a:cubicBezTo>
                <a:cubicBezTo>
                  <a:pt x="393" y="9"/>
                  <a:pt x="393" y="9"/>
                  <a:pt x="393" y="9"/>
                </a:cubicBezTo>
                <a:cubicBezTo>
                  <a:pt x="393" y="9"/>
                  <a:pt x="392" y="8"/>
                  <a:pt x="392" y="8"/>
                </a:cubicBezTo>
                <a:cubicBezTo>
                  <a:pt x="392" y="8"/>
                  <a:pt x="390" y="8"/>
                  <a:pt x="389" y="8"/>
                </a:cubicBezTo>
                <a:cubicBezTo>
                  <a:pt x="389" y="8"/>
                  <a:pt x="388" y="9"/>
                  <a:pt x="390" y="9"/>
                </a:cubicBezTo>
                <a:cubicBezTo>
                  <a:pt x="390" y="9"/>
                  <a:pt x="390" y="9"/>
                  <a:pt x="390" y="9"/>
                </a:cubicBezTo>
                <a:cubicBezTo>
                  <a:pt x="391" y="9"/>
                  <a:pt x="391" y="9"/>
                  <a:pt x="391" y="9"/>
                </a:cubicBezTo>
                <a:cubicBezTo>
                  <a:pt x="391" y="9"/>
                  <a:pt x="391" y="9"/>
                  <a:pt x="392" y="9"/>
                </a:cubicBezTo>
                <a:cubicBezTo>
                  <a:pt x="392" y="9"/>
                  <a:pt x="392" y="10"/>
                  <a:pt x="393" y="10"/>
                </a:cubicBezTo>
                <a:cubicBezTo>
                  <a:pt x="392" y="10"/>
                  <a:pt x="391" y="10"/>
                  <a:pt x="391" y="10"/>
                </a:cubicBezTo>
                <a:cubicBezTo>
                  <a:pt x="391" y="10"/>
                  <a:pt x="391" y="10"/>
                  <a:pt x="391" y="10"/>
                </a:cubicBezTo>
                <a:cubicBezTo>
                  <a:pt x="391" y="11"/>
                  <a:pt x="392" y="11"/>
                  <a:pt x="392" y="11"/>
                </a:cubicBezTo>
                <a:cubicBezTo>
                  <a:pt x="393" y="11"/>
                  <a:pt x="393" y="11"/>
                  <a:pt x="394" y="11"/>
                </a:cubicBezTo>
                <a:cubicBezTo>
                  <a:pt x="394" y="11"/>
                  <a:pt x="394" y="11"/>
                  <a:pt x="394" y="11"/>
                </a:cubicBezTo>
                <a:cubicBezTo>
                  <a:pt x="395" y="11"/>
                  <a:pt x="395" y="11"/>
                  <a:pt x="395" y="11"/>
                </a:cubicBezTo>
                <a:cubicBezTo>
                  <a:pt x="396" y="12"/>
                  <a:pt x="396" y="12"/>
                  <a:pt x="396" y="12"/>
                </a:cubicBezTo>
                <a:cubicBezTo>
                  <a:pt x="397" y="12"/>
                  <a:pt x="397" y="11"/>
                  <a:pt x="397" y="11"/>
                </a:cubicBezTo>
                <a:cubicBezTo>
                  <a:pt x="398" y="11"/>
                  <a:pt x="398" y="11"/>
                  <a:pt x="399" y="11"/>
                </a:cubicBezTo>
                <a:cubicBezTo>
                  <a:pt x="398" y="11"/>
                  <a:pt x="398" y="11"/>
                  <a:pt x="398" y="11"/>
                </a:cubicBezTo>
                <a:cubicBezTo>
                  <a:pt x="398" y="10"/>
                  <a:pt x="398" y="10"/>
                  <a:pt x="398" y="10"/>
                </a:cubicBezTo>
                <a:cubicBezTo>
                  <a:pt x="398" y="10"/>
                  <a:pt x="399" y="10"/>
                  <a:pt x="399" y="10"/>
                </a:cubicBezTo>
                <a:moveTo>
                  <a:pt x="390" y="11"/>
                </a:move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moveTo>
                  <a:pt x="401" y="18"/>
                </a:moveTo>
                <a:cubicBezTo>
                  <a:pt x="401" y="17"/>
                  <a:pt x="401" y="17"/>
                  <a:pt x="401" y="17"/>
                </a:cubicBezTo>
                <a:cubicBezTo>
                  <a:pt x="401" y="17"/>
                  <a:pt x="401" y="17"/>
                  <a:pt x="399" y="17"/>
                </a:cubicBezTo>
                <a:cubicBezTo>
                  <a:pt x="398" y="16"/>
                  <a:pt x="398" y="16"/>
                  <a:pt x="398" y="16"/>
                </a:cubicBezTo>
                <a:cubicBezTo>
                  <a:pt x="398" y="15"/>
                  <a:pt x="397" y="15"/>
                  <a:pt x="396" y="15"/>
                </a:cubicBezTo>
                <a:cubicBezTo>
                  <a:pt x="396" y="15"/>
                  <a:pt x="396" y="14"/>
                  <a:pt x="395" y="14"/>
                </a:cubicBezTo>
                <a:cubicBezTo>
                  <a:pt x="395" y="14"/>
                  <a:pt x="395" y="14"/>
                  <a:pt x="394" y="13"/>
                </a:cubicBezTo>
                <a:cubicBezTo>
                  <a:pt x="394" y="13"/>
                  <a:pt x="394" y="13"/>
                  <a:pt x="393" y="13"/>
                </a:cubicBezTo>
                <a:cubicBezTo>
                  <a:pt x="393" y="13"/>
                  <a:pt x="393" y="12"/>
                  <a:pt x="392" y="12"/>
                </a:cubicBezTo>
                <a:cubicBezTo>
                  <a:pt x="392" y="12"/>
                  <a:pt x="392" y="12"/>
                  <a:pt x="392" y="12"/>
                </a:cubicBezTo>
                <a:cubicBezTo>
                  <a:pt x="392" y="12"/>
                  <a:pt x="392" y="12"/>
                  <a:pt x="391" y="12"/>
                </a:cubicBezTo>
                <a:cubicBezTo>
                  <a:pt x="390" y="12"/>
                  <a:pt x="390" y="12"/>
                  <a:pt x="390" y="12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89" y="11"/>
                  <a:pt x="389" y="11"/>
                  <a:pt x="389" y="11"/>
                </a:cubicBezTo>
                <a:cubicBezTo>
                  <a:pt x="389" y="10"/>
                  <a:pt x="389" y="10"/>
                  <a:pt x="389" y="10"/>
                </a:cubicBezTo>
                <a:cubicBezTo>
                  <a:pt x="388" y="10"/>
                  <a:pt x="387" y="9"/>
                  <a:pt x="387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6" y="9"/>
                  <a:pt x="386" y="9"/>
                  <a:pt x="386" y="10"/>
                </a:cubicBezTo>
                <a:cubicBezTo>
                  <a:pt x="386" y="10"/>
                  <a:pt x="386" y="10"/>
                  <a:pt x="386" y="10"/>
                </a:cubicBezTo>
                <a:cubicBezTo>
                  <a:pt x="386" y="11"/>
                  <a:pt x="387" y="11"/>
                  <a:pt x="387" y="11"/>
                </a:cubicBezTo>
                <a:cubicBezTo>
                  <a:pt x="386" y="12"/>
                  <a:pt x="386" y="12"/>
                  <a:pt x="386" y="12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9"/>
                  <a:pt x="385" y="9"/>
                  <a:pt x="385" y="9"/>
                </a:cubicBezTo>
                <a:cubicBezTo>
                  <a:pt x="384" y="10"/>
                  <a:pt x="384" y="10"/>
                  <a:pt x="384" y="10"/>
                </a:cubicBezTo>
                <a:cubicBezTo>
                  <a:pt x="383" y="10"/>
                  <a:pt x="383" y="10"/>
                  <a:pt x="383" y="10"/>
                </a:cubicBezTo>
                <a:cubicBezTo>
                  <a:pt x="383" y="10"/>
                  <a:pt x="383" y="10"/>
                  <a:pt x="383" y="10"/>
                </a:cubicBezTo>
                <a:cubicBezTo>
                  <a:pt x="383" y="9"/>
                  <a:pt x="383" y="9"/>
                  <a:pt x="383" y="9"/>
                </a:cubicBezTo>
                <a:cubicBezTo>
                  <a:pt x="383" y="9"/>
                  <a:pt x="383" y="9"/>
                  <a:pt x="383" y="9"/>
                </a:cubicBezTo>
                <a:cubicBezTo>
                  <a:pt x="383" y="9"/>
                  <a:pt x="383" y="9"/>
                  <a:pt x="382" y="10"/>
                </a:cubicBezTo>
                <a:cubicBezTo>
                  <a:pt x="382" y="10"/>
                  <a:pt x="381" y="10"/>
                  <a:pt x="381" y="10"/>
                </a:cubicBezTo>
                <a:cubicBezTo>
                  <a:pt x="378" y="10"/>
                  <a:pt x="380" y="11"/>
                  <a:pt x="380" y="11"/>
                </a:cubicBezTo>
                <a:cubicBezTo>
                  <a:pt x="380" y="11"/>
                  <a:pt x="381" y="11"/>
                  <a:pt x="381" y="11"/>
                </a:cubicBezTo>
                <a:cubicBezTo>
                  <a:pt x="381" y="11"/>
                  <a:pt x="381" y="12"/>
                  <a:pt x="381" y="12"/>
                </a:cubicBezTo>
                <a:cubicBezTo>
                  <a:pt x="380" y="13"/>
                  <a:pt x="381" y="13"/>
                  <a:pt x="381" y="14"/>
                </a:cubicBezTo>
                <a:cubicBezTo>
                  <a:pt x="380" y="14"/>
                  <a:pt x="380" y="12"/>
                  <a:pt x="379" y="12"/>
                </a:cubicBezTo>
                <a:cubicBezTo>
                  <a:pt x="379" y="13"/>
                  <a:pt x="379" y="13"/>
                  <a:pt x="379" y="14"/>
                </a:cubicBezTo>
                <a:cubicBezTo>
                  <a:pt x="380" y="15"/>
                  <a:pt x="381" y="15"/>
                  <a:pt x="381" y="15"/>
                </a:cubicBezTo>
                <a:cubicBezTo>
                  <a:pt x="381" y="14"/>
                  <a:pt x="381" y="14"/>
                  <a:pt x="381" y="14"/>
                </a:cubicBezTo>
                <a:cubicBezTo>
                  <a:pt x="381" y="14"/>
                  <a:pt x="381" y="14"/>
                  <a:pt x="381" y="14"/>
                </a:cubicBezTo>
                <a:cubicBezTo>
                  <a:pt x="382" y="15"/>
                  <a:pt x="382" y="15"/>
                  <a:pt x="382" y="15"/>
                </a:cubicBezTo>
                <a:cubicBezTo>
                  <a:pt x="382" y="15"/>
                  <a:pt x="382" y="15"/>
                  <a:pt x="383" y="15"/>
                </a:cubicBezTo>
                <a:cubicBezTo>
                  <a:pt x="383" y="15"/>
                  <a:pt x="383" y="15"/>
                  <a:pt x="383" y="15"/>
                </a:cubicBezTo>
                <a:cubicBezTo>
                  <a:pt x="384" y="15"/>
                  <a:pt x="384" y="14"/>
                  <a:pt x="384" y="14"/>
                </a:cubicBezTo>
                <a:cubicBezTo>
                  <a:pt x="384" y="14"/>
                  <a:pt x="384" y="14"/>
                  <a:pt x="385" y="14"/>
                </a:cubicBezTo>
                <a:cubicBezTo>
                  <a:pt x="385" y="14"/>
                  <a:pt x="385" y="14"/>
                  <a:pt x="385" y="14"/>
                </a:cubicBezTo>
                <a:cubicBezTo>
                  <a:pt x="385" y="13"/>
                  <a:pt x="385" y="13"/>
                  <a:pt x="385" y="13"/>
                </a:cubicBezTo>
                <a:cubicBezTo>
                  <a:pt x="385" y="13"/>
                  <a:pt x="385" y="13"/>
                  <a:pt x="385" y="13"/>
                </a:cubicBezTo>
                <a:cubicBezTo>
                  <a:pt x="385" y="13"/>
                  <a:pt x="385" y="13"/>
                  <a:pt x="385" y="14"/>
                </a:cubicBezTo>
                <a:cubicBezTo>
                  <a:pt x="386" y="14"/>
                  <a:pt x="386" y="14"/>
                  <a:pt x="387" y="14"/>
                </a:cubicBezTo>
                <a:cubicBezTo>
                  <a:pt x="387" y="14"/>
                  <a:pt x="387" y="14"/>
                  <a:pt x="387" y="14"/>
                </a:cubicBezTo>
                <a:cubicBezTo>
                  <a:pt x="388" y="14"/>
                  <a:pt x="388" y="14"/>
                  <a:pt x="388" y="14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8" y="15"/>
                  <a:pt x="388" y="15"/>
                  <a:pt x="387" y="15"/>
                </a:cubicBezTo>
                <a:cubicBezTo>
                  <a:pt x="387" y="15"/>
                  <a:pt x="387" y="15"/>
                  <a:pt x="387" y="15"/>
                </a:cubicBezTo>
                <a:cubicBezTo>
                  <a:pt x="387" y="15"/>
                  <a:pt x="383" y="15"/>
                  <a:pt x="383" y="16"/>
                </a:cubicBezTo>
                <a:cubicBezTo>
                  <a:pt x="383" y="17"/>
                  <a:pt x="383" y="17"/>
                  <a:pt x="383" y="17"/>
                </a:cubicBezTo>
                <a:cubicBezTo>
                  <a:pt x="384" y="17"/>
                  <a:pt x="384" y="17"/>
                  <a:pt x="384" y="17"/>
                </a:cubicBezTo>
                <a:cubicBezTo>
                  <a:pt x="384" y="17"/>
                  <a:pt x="384" y="17"/>
                  <a:pt x="384" y="17"/>
                </a:cubicBezTo>
                <a:cubicBezTo>
                  <a:pt x="385" y="17"/>
                  <a:pt x="385" y="17"/>
                  <a:pt x="386" y="17"/>
                </a:cubicBezTo>
                <a:cubicBezTo>
                  <a:pt x="386" y="17"/>
                  <a:pt x="387" y="16"/>
                  <a:pt x="387" y="16"/>
                </a:cubicBezTo>
                <a:cubicBezTo>
                  <a:pt x="387" y="16"/>
                  <a:pt x="387" y="16"/>
                  <a:pt x="387" y="16"/>
                </a:cubicBezTo>
                <a:cubicBezTo>
                  <a:pt x="387" y="16"/>
                  <a:pt x="387" y="16"/>
                  <a:pt x="388" y="16"/>
                </a:cubicBezTo>
                <a:cubicBezTo>
                  <a:pt x="387" y="17"/>
                  <a:pt x="387" y="17"/>
                  <a:pt x="387" y="17"/>
                </a:cubicBezTo>
                <a:cubicBezTo>
                  <a:pt x="386" y="18"/>
                  <a:pt x="386" y="18"/>
                  <a:pt x="386" y="18"/>
                </a:cubicBezTo>
                <a:cubicBezTo>
                  <a:pt x="386" y="18"/>
                  <a:pt x="386" y="18"/>
                  <a:pt x="386" y="18"/>
                </a:cubicBezTo>
                <a:cubicBezTo>
                  <a:pt x="383" y="17"/>
                  <a:pt x="383" y="18"/>
                  <a:pt x="384" y="19"/>
                </a:cubicBezTo>
                <a:cubicBezTo>
                  <a:pt x="384" y="19"/>
                  <a:pt x="384" y="19"/>
                  <a:pt x="385" y="19"/>
                </a:cubicBezTo>
                <a:cubicBezTo>
                  <a:pt x="386" y="19"/>
                  <a:pt x="386" y="19"/>
                  <a:pt x="388" y="22"/>
                </a:cubicBezTo>
                <a:cubicBezTo>
                  <a:pt x="388" y="22"/>
                  <a:pt x="388" y="22"/>
                  <a:pt x="388" y="22"/>
                </a:cubicBezTo>
                <a:cubicBezTo>
                  <a:pt x="388" y="21"/>
                  <a:pt x="388" y="21"/>
                  <a:pt x="388" y="21"/>
                </a:cubicBezTo>
                <a:cubicBezTo>
                  <a:pt x="388" y="21"/>
                  <a:pt x="389" y="21"/>
                  <a:pt x="389" y="20"/>
                </a:cubicBezTo>
                <a:cubicBezTo>
                  <a:pt x="389" y="19"/>
                  <a:pt x="389" y="19"/>
                  <a:pt x="389" y="18"/>
                </a:cubicBezTo>
                <a:cubicBezTo>
                  <a:pt x="390" y="18"/>
                  <a:pt x="390" y="18"/>
                  <a:pt x="390" y="18"/>
                </a:cubicBezTo>
                <a:cubicBezTo>
                  <a:pt x="390" y="17"/>
                  <a:pt x="390" y="17"/>
                  <a:pt x="390" y="16"/>
                </a:cubicBezTo>
                <a:cubicBezTo>
                  <a:pt x="391" y="16"/>
                  <a:pt x="391" y="16"/>
                  <a:pt x="391" y="16"/>
                </a:cubicBezTo>
                <a:cubicBezTo>
                  <a:pt x="391" y="15"/>
                  <a:pt x="391" y="14"/>
                  <a:pt x="391" y="14"/>
                </a:cubicBezTo>
                <a:cubicBezTo>
                  <a:pt x="391" y="14"/>
                  <a:pt x="392" y="14"/>
                  <a:pt x="393" y="14"/>
                </a:cubicBezTo>
                <a:cubicBezTo>
                  <a:pt x="393" y="14"/>
                  <a:pt x="393" y="14"/>
                  <a:pt x="393" y="14"/>
                </a:cubicBezTo>
                <a:cubicBezTo>
                  <a:pt x="393" y="14"/>
                  <a:pt x="393" y="15"/>
                  <a:pt x="393" y="15"/>
                </a:cubicBezTo>
                <a:cubicBezTo>
                  <a:pt x="395" y="15"/>
                  <a:pt x="395" y="17"/>
                  <a:pt x="395" y="17"/>
                </a:cubicBezTo>
                <a:cubicBezTo>
                  <a:pt x="394" y="17"/>
                  <a:pt x="394" y="18"/>
                  <a:pt x="395" y="18"/>
                </a:cubicBezTo>
                <a:cubicBezTo>
                  <a:pt x="395" y="18"/>
                  <a:pt x="395" y="18"/>
                  <a:pt x="395" y="18"/>
                </a:cubicBezTo>
                <a:cubicBezTo>
                  <a:pt x="396" y="18"/>
                  <a:pt x="396" y="17"/>
                  <a:pt x="397" y="17"/>
                </a:cubicBezTo>
                <a:cubicBezTo>
                  <a:pt x="397" y="18"/>
                  <a:pt x="397" y="18"/>
                  <a:pt x="398" y="19"/>
                </a:cubicBezTo>
                <a:cubicBezTo>
                  <a:pt x="398" y="19"/>
                  <a:pt x="398" y="19"/>
                  <a:pt x="399" y="19"/>
                </a:cubicBezTo>
                <a:cubicBezTo>
                  <a:pt x="399" y="19"/>
                  <a:pt x="399" y="19"/>
                  <a:pt x="399" y="19"/>
                </a:cubicBezTo>
                <a:cubicBezTo>
                  <a:pt x="399" y="18"/>
                  <a:pt x="399" y="18"/>
                  <a:pt x="399" y="18"/>
                </a:cubicBezTo>
                <a:cubicBezTo>
                  <a:pt x="400" y="18"/>
                  <a:pt x="400" y="18"/>
                  <a:pt x="401" y="18"/>
                </a:cubicBezTo>
                <a:cubicBezTo>
                  <a:pt x="401" y="18"/>
                  <a:pt x="401" y="18"/>
                  <a:pt x="401" y="18"/>
                </a:cubicBezTo>
                <a:moveTo>
                  <a:pt x="609" y="325"/>
                </a:moveTo>
                <a:cubicBezTo>
                  <a:pt x="608" y="313"/>
                  <a:pt x="607" y="300"/>
                  <a:pt x="605" y="288"/>
                </a:cubicBezTo>
                <a:cubicBezTo>
                  <a:pt x="590" y="288"/>
                  <a:pt x="575" y="288"/>
                  <a:pt x="558" y="288"/>
                </a:cubicBezTo>
                <a:cubicBezTo>
                  <a:pt x="537" y="287"/>
                  <a:pt x="514" y="287"/>
                  <a:pt x="492" y="287"/>
                </a:cubicBezTo>
                <a:cubicBezTo>
                  <a:pt x="492" y="287"/>
                  <a:pt x="490" y="292"/>
                  <a:pt x="489" y="294"/>
                </a:cubicBezTo>
                <a:cubicBezTo>
                  <a:pt x="488" y="294"/>
                  <a:pt x="488" y="294"/>
                  <a:pt x="488" y="294"/>
                </a:cubicBezTo>
                <a:cubicBezTo>
                  <a:pt x="488" y="295"/>
                  <a:pt x="488" y="295"/>
                  <a:pt x="488" y="295"/>
                </a:cubicBezTo>
                <a:cubicBezTo>
                  <a:pt x="487" y="295"/>
                  <a:pt x="487" y="295"/>
                  <a:pt x="487" y="295"/>
                </a:cubicBezTo>
                <a:cubicBezTo>
                  <a:pt x="486" y="295"/>
                  <a:pt x="486" y="295"/>
                  <a:pt x="484" y="295"/>
                </a:cubicBezTo>
                <a:cubicBezTo>
                  <a:pt x="484" y="295"/>
                  <a:pt x="484" y="295"/>
                  <a:pt x="484" y="295"/>
                </a:cubicBezTo>
                <a:cubicBezTo>
                  <a:pt x="483" y="295"/>
                  <a:pt x="483" y="295"/>
                  <a:pt x="483" y="295"/>
                </a:cubicBezTo>
                <a:cubicBezTo>
                  <a:pt x="482" y="296"/>
                  <a:pt x="482" y="296"/>
                  <a:pt x="482" y="296"/>
                </a:cubicBezTo>
                <a:cubicBezTo>
                  <a:pt x="482" y="296"/>
                  <a:pt x="482" y="296"/>
                  <a:pt x="482" y="296"/>
                </a:cubicBezTo>
                <a:cubicBezTo>
                  <a:pt x="481" y="296"/>
                  <a:pt x="481" y="296"/>
                  <a:pt x="480" y="296"/>
                </a:cubicBezTo>
                <a:cubicBezTo>
                  <a:pt x="480" y="295"/>
                  <a:pt x="479" y="295"/>
                  <a:pt x="479" y="295"/>
                </a:cubicBezTo>
                <a:cubicBezTo>
                  <a:pt x="479" y="295"/>
                  <a:pt x="478" y="294"/>
                  <a:pt x="478" y="294"/>
                </a:cubicBezTo>
                <a:cubicBezTo>
                  <a:pt x="478" y="294"/>
                  <a:pt x="475" y="294"/>
                  <a:pt x="473" y="294"/>
                </a:cubicBezTo>
                <a:cubicBezTo>
                  <a:pt x="473" y="294"/>
                  <a:pt x="473" y="294"/>
                  <a:pt x="473" y="294"/>
                </a:cubicBezTo>
                <a:cubicBezTo>
                  <a:pt x="472" y="294"/>
                  <a:pt x="472" y="294"/>
                  <a:pt x="472" y="294"/>
                </a:cubicBezTo>
                <a:cubicBezTo>
                  <a:pt x="471" y="294"/>
                  <a:pt x="471" y="294"/>
                  <a:pt x="471" y="294"/>
                </a:cubicBezTo>
                <a:cubicBezTo>
                  <a:pt x="473" y="295"/>
                  <a:pt x="474" y="295"/>
                  <a:pt x="477" y="296"/>
                </a:cubicBezTo>
                <a:cubicBezTo>
                  <a:pt x="478" y="296"/>
                  <a:pt x="478" y="297"/>
                  <a:pt x="478" y="297"/>
                </a:cubicBezTo>
                <a:cubicBezTo>
                  <a:pt x="478" y="298"/>
                  <a:pt x="478" y="298"/>
                  <a:pt x="478" y="298"/>
                </a:cubicBezTo>
                <a:cubicBezTo>
                  <a:pt x="478" y="299"/>
                  <a:pt x="478" y="299"/>
                  <a:pt x="479" y="300"/>
                </a:cubicBezTo>
                <a:cubicBezTo>
                  <a:pt x="479" y="300"/>
                  <a:pt x="479" y="301"/>
                  <a:pt x="479" y="301"/>
                </a:cubicBezTo>
                <a:cubicBezTo>
                  <a:pt x="479" y="302"/>
                  <a:pt x="479" y="302"/>
                  <a:pt x="479" y="302"/>
                </a:cubicBezTo>
                <a:cubicBezTo>
                  <a:pt x="479" y="303"/>
                  <a:pt x="479" y="303"/>
                  <a:pt x="479" y="303"/>
                </a:cubicBezTo>
                <a:cubicBezTo>
                  <a:pt x="479" y="306"/>
                  <a:pt x="482" y="308"/>
                  <a:pt x="483" y="311"/>
                </a:cubicBezTo>
                <a:cubicBezTo>
                  <a:pt x="485" y="314"/>
                  <a:pt x="486" y="314"/>
                  <a:pt x="487" y="315"/>
                </a:cubicBezTo>
                <a:cubicBezTo>
                  <a:pt x="488" y="315"/>
                  <a:pt x="488" y="315"/>
                  <a:pt x="489" y="315"/>
                </a:cubicBezTo>
                <a:cubicBezTo>
                  <a:pt x="491" y="316"/>
                  <a:pt x="491" y="313"/>
                  <a:pt x="492" y="312"/>
                </a:cubicBezTo>
                <a:cubicBezTo>
                  <a:pt x="492" y="313"/>
                  <a:pt x="493" y="313"/>
                  <a:pt x="493" y="313"/>
                </a:cubicBezTo>
                <a:cubicBezTo>
                  <a:pt x="495" y="316"/>
                  <a:pt x="498" y="318"/>
                  <a:pt x="499" y="321"/>
                </a:cubicBezTo>
                <a:cubicBezTo>
                  <a:pt x="505" y="332"/>
                  <a:pt x="505" y="332"/>
                  <a:pt x="505" y="332"/>
                </a:cubicBezTo>
                <a:cubicBezTo>
                  <a:pt x="505" y="333"/>
                  <a:pt x="505" y="333"/>
                  <a:pt x="505" y="333"/>
                </a:cubicBezTo>
                <a:cubicBezTo>
                  <a:pt x="504" y="335"/>
                  <a:pt x="504" y="337"/>
                  <a:pt x="505" y="339"/>
                </a:cubicBezTo>
                <a:cubicBezTo>
                  <a:pt x="506" y="341"/>
                  <a:pt x="509" y="340"/>
                  <a:pt x="510" y="341"/>
                </a:cubicBezTo>
                <a:cubicBezTo>
                  <a:pt x="511" y="342"/>
                  <a:pt x="516" y="352"/>
                  <a:pt x="516" y="352"/>
                </a:cubicBezTo>
                <a:cubicBezTo>
                  <a:pt x="518" y="356"/>
                  <a:pt x="514" y="362"/>
                  <a:pt x="519" y="364"/>
                </a:cubicBezTo>
                <a:cubicBezTo>
                  <a:pt x="519" y="364"/>
                  <a:pt x="525" y="368"/>
                  <a:pt x="527" y="373"/>
                </a:cubicBezTo>
                <a:cubicBezTo>
                  <a:pt x="527" y="376"/>
                  <a:pt x="528" y="376"/>
                  <a:pt x="529" y="377"/>
                </a:cubicBezTo>
                <a:cubicBezTo>
                  <a:pt x="531" y="379"/>
                  <a:pt x="531" y="379"/>
                  <a:pt x="538" y="397"/>
                </a:cubicBezTo>
                <a:cubicBezTo>
                  <a:pt x="538" y="401"/>
                  <a:pt x="538" y="404"/>
                  <a:pt x="538" y="408"/>
                </a:cubicBezTo>
                <a:cubicBezTo>
                  <a:pt x="539" y="414"/>
                  <a:pt x="547" y="415"/>
                  <a:pt x="549" y="412"/>
                </a:cubicBezTo>
                <a:cubicBezTo>
                  <a:pt x="553" y="408"/>
                  <a:pt x="553" y="408"/>
                  <a:pt x="555" y="407"/>
                </a:cubicBezTo>
                <a:cubicBezTo>
                  <a:pt x="557" y="407"/>
                  <a:pt x="559" y="407"/>
                  <a:pt x="561" y="407"/>
                </a:cubicBezTo>
                <a:cubicBezTo>
                  <a:pt x="561" y="407"/>
                  <a:pt x="561" y="407"/>
                  <a:pt x="561" y="407"/>
                </a:cubicBezTo>
                <a:cubicBezTo>
                  <a:pt x="562" y="408"/>
                  <a:pt x="562" y="408"/>
                  <a:pt x="563" y="408"/>
                </a:cubicBezTo>
                <a:cubicBezTo>
                  <a:pt x="563" y="408"/>
                  <a:pt x="563" y="408"/>
                  <a:pt x="563" y="408"/>
                </a:cubicBezTo>
                <a:cubicBezTo>
                  <a:pt x="564" y="408"/>
                  <a:pt x="564" y="407"/>
                  <a:pt x="565" y="406"/>
                </a:cubicBezTo>
                <a:cubicBezTo>
                  <a:pt x="569" y="400"/>
                  <a:pt x="577" y="402"/>
                  <a:pt x="582" y="397"/>
                </a:cubicBezTo>
                <a:cubicBezTo>
                  <a:pt x="583" y="396"/>
                  <a:pt x="583" y="396"/>
                  <a:pt x="586" y="396"/>
                </a:cubicBezTo>
                <a:cubicBezTo>
                  <a:pt x="587" y="395"/>
                  <a:pt x="587" y="395"/>
                  <a:pt x="587" y="395"/>
                </a:cubicBezTo>
                <a:cubicBezTo>
                  <a:pt x="587" y="392"/>
                  <a:pt x="587" y="392"/>
                  <a:pt x="588" y="391"/>
                </a:cubicBezTo>
                <a:cubicBezTo>
                  <a:pt x="589" y="391"/>
                  <a:pt x="589" y="391"/>
                  <a:pt x="591" y="390"/>
                </a:cubicBezTo>
                <a:cubicBezTo>
                  <a:pt x="593" y="389"/>
                  <a:pt x="593" y="389"/>
                  <a:pt x="601" y="389"/>
                </a:cubicBezTo>
                <a:cubicBezTo>
                  <a:pt x="601" y="389"/>
                  <a:pt x="601" y="385"/>
                  <a:pt x="603" y="382"/>
                </a:cubicBezTo>
                <a:cubicBezTo>
                  <a:pt x="605" y="382"/>
                  <a:pt x="606" y="382"/>
                  <a:pt x="608" y="382"/>
                </a:cubicBezTo>
                <a:cubicBezTo>
                  <a:pt x="609" y="379"/>
                  <a:pt x="610" y="376"/>
                  <a:pt x="610" y="376"/>
                </a:cubicBezTo>
                <a:cubicBezTo>
                  <a:pt x="611" y="365"/>
                  <a:pt x="610" y="354"/>
                  <a:pt x="610" y="342"/>
                </a:cubicBezTo>
                <a:cubicBezTo>
                  <a:pt x="609" y="343"/>
                  <a:pt x="609" y="343"/>
                  <a:pt x="609" y="343"/>
                </a:cubicBezTo>
                <a:cubicBezTo>
                  <a:pt x="608" y="342"/>
                  <a:pt x="609" y="340"/>
                  <a:pt x="608" y="339"/>
                </a:cubicBezTo>
                <a:cubicBezTo>
                  <a:pt x="607" y="339"/>
                  <a:pt x="607" y="339"/>
                  <a:pt x="607" y="338"/>
                </a:cubicBezTo>
                <a:cubicBezTo>
                  <a:pt x="607" y="335"/>
                  <a:pt x="606" y="333"/>
                  <a:pt x="606" y="331"/>
                </a:cubicBezTo>
                <a:cubicBezTo>
                  <a:pt x="606" y="330"/>
                  <a:pt x="606" y="330"/>
                  <a:pt x="605" y="329"/>
                </a:cubicBezTo>
                <a:cubicBezTo>
                  <a:pt x="602" y="331"/>
                  <a:pt x="602" y="331"/>
                  <a:pt x="601" y="340"/>
                </a:cubicBezTo>
                <a:cubicBezTo>
                  <a:pt x="600" y="340"/>
                  <a:pt x="599" y="340"/>
                  <a:pt x="597" y="340"/>
                </a:cubicBezTo>
                <a:cubicBezTo>
                  <a:pt x="596" y="340"/>
                  <a:pt x="596" y="340"/>
                  <a:pt x="596" y="340"/>
                </a:cubicBezTo>
                <a:cubicBezTo>
                  <a:pt x="595" y="340"/>
                  <a:pt x="594" y="339"/>
                  <a:pt x="593" y="339"/>
                </a:cubicBezTo>
                <a:cubicBezTo>
                  <a:pt x="592" y="339"/>
                  <a:pt x="592" y="339"/>
                  <a:pt x="592" y="339"/>
                </a:cubicBezTo>
                <a:cubicBezTo>
                  <a:pt x="589" y="341"/>
                  <a:pt x="589" y="341"/>
                  <a:pt x="588" y="343"/>
                </a:cubicBezTo>
                <a:cubicBezTo>
                  <a:pt x="588" y="343"/>
                  <a:pt x="584" y="342"/>
                  <a:pt x="584" y="337"/>
                </a:cubicBezTo>
                <a:cubicBezTo>
                  <a:pt x="584" y="337"/>
                  <a:pt x="584" y="336"/>
                  <a:pt x="585" y="336"/>
                </a:cubicBezTo>
                <a:cubicBezTo>
                  <a:pt x="586" y="335"/>
                  <a:pt x="586" y="335"/>
                  <a:pt x="587" y="335"/>
                </a:cubicBezTo>
                <a:cubicBezTo>
                  <a:pt x="587" y="335"/>
                  <a:pt x="588" y="335"/>
                  <a:pt x="588" y="335"/>
                </a:cubicBezTo>
                <a:cubicBezTo>
                  <a:pt x="594" y="338"/>
                  <a:pt x="594" y="334"/>
                  <a:pt x="594" y="334"/>
                </a:cubicBezTo>
                <a:cubicBezTo>
                  <a:pt x="593" y="334"/>
                  <a:pt x="593" y="334"/>
                  <a:pt x="593" y="334"/>
                </a:cubicBezTo>
                <a:cubicBezTo>
                  <a:pt x="592" y="333"/>
                  <a:pt x="592" y="333"/>
                  <a:pt x="591" y="333"/>
                </a:cubicBezTo>
                <a:cubicBezTo>
                  <a:pt x="591" y="333"/>
                  <a:pt x="590" y="333"/>
                  <a:pt x="590" y="334"/>
                </a:cubicBezTo>
                <a:cubicBezTo>
                  <a:pt x="589" y="334"/>
                  <a:pt x="589" y="334"/>
                  <a:pt x="588" y="334"/>
                </a:cubicBezTo>
                <a:cubicBezTo>
                  <a:pt x="585" y="333"/>
                  <a:pt x="582" y="333"/>
                  <a:pt x="580" y="332"/>
                </a:cubicBezTo>
                <a:cubicBezTo>
                  <a:pt x="579" y="332"/>
                  <a:pt x="578" y="332"/>
                  <a:pt x="578" y="332"/>
                </a:cubicBezTo>
                <a:cubicBezTo>
                  <a:pt x="578" y="330"/>
                  <a:pt x="578" y="327"/>
                  <a:pt x="577" y="325"/>
                </a:cubicBezTo>
                <a:cubicBezTo>
                  <a:pt x="576" y="324"/>
                  <a:pt x="576" y="324"/>
                  <a:pt x="570" y="321"/>
                </a:cubicBezTo>
                <a:cubicBezTo>
                  <a:pt x="568" y="316"/>
                  <a:pt x="565" y="311"/>
                  <a:pt x="565" y="305"/>
                </a:cubicBezTo>
                <a:cubicBezTo>
                  <a:pt x="566" y="301"/>
                  <a:pt x="571" y="303"/>
                  <a:pt x="572" y="303"/>
                </a:cubicBezTo>
                <a:cubicBezTo>
                  <a:pt x="572" y="304"/>
                  <a:pt x="572" y="304"/>
                  <a:pt x="576" y="308"/>
                </a:cubicBezTo>
                <a:cubicBezTo>
                  <a:pt x="578" y="310"/>
                  <a:pt x="578" y="310"/>
                  <a:pt x="580" y="314"/>
                </a:cubicBezTo>
                <a:cubicBezTo>
                  <a:pt x="581" y="317"/>
                  <a:pt x="584" y="317"/>
                  <a:pt x="586" y="319"/>
                </a:cubicBezTo>
                <a:cubicBezTo>
                  <a:pt x="589" y="323"/>
                  <a:pt x="590" y="323"/>
                  <a:pt x="598" y="324"/>
                </a:cubicBezTo>
                <a:cubicBezTo>
                  <a:pt x="599" y="324"/>
                  <a:pt x="599" y="324"/>
                  <a:pt x="599" y="324"/>
                </a:cubicBezTo>
                <a:cubicBezTo>
                  <a:pt x="599" y="324"/>
                  <a:pt x="600" y="324"/>
                  <a:pt x="600" y="324"/>
                </a:cubicBezTo>
                <a:cubicBezTo>
                  <a:pt x="601" y="324"/>
                  <a:pt x="602" y="324"/>
                  <a:pt x="604" y="323"/>
                </a:cubicBezTo>
                <a:cubicBezTo>
                  <a:pt x="604" y="323"/>
                  <a:pt x="605" y="323"/>
                  <a:pt x="605" y="323"/>
                </a:cubicBezTo>
                <a:cubicBezTo>
                  <a:pt x="607" y="323"/>
                  <a:pt x="607" y="323"/>
                  <a:pt x="609" y="325"/>
                </a:cubicBezTo>
                <a:cubicBezTo>
                  <a:pt x="609" y="325"/>
                  <a:pt x="609" y="325"/>
                  <a:pt x="609" y="325"/>
                </a:cubicBezTo>
                <a:moveTo>
                  <a:pt x="680" y="160"/>
                </a:moveTo>
                <a:cubicBezTo>
                  <a:pt x="671" y="147"/>
                  <a:pt x="657" y="130"/>
                  <a:pt x="646" y="118"/>
                </a:cubicBezTo>
                <a:cubicBezTo>
                  <a:pt x="649" y="120"/>
                  <a:pt x="614" y="121"/>
                  <a:pt x="550" y="121"/>
                </a:cubicBezTo>
                <a:cubicBezTo>
                  <a:pt x="577" y="168"/>
                  <a:pt x="596" y="225"/>
                  <a:pt x="605" y="288"/>
                </a:cubicBezTo>
                <a:cubicBezTo>
                  <a:pt x="690" y="289"/>
                  <a:pt x="736" y="287"/>
                  <a:pt x="736" y="284"/>
                </a:cubicBezTo>
                <a:cubicBezTo>
                  <a:pt x="730" y="264"/>
                  <a:pt x="730" y="264"/>
                  <a:pt x="730" y="264"/>
                </a:cubicBezTo>
                <a:cubicBezTo>
                  <a:pt x="718" y="228"/>
                  <a:pt x="718" y="227"/>
                  <a:pt x="709" y="210"/>
                </a:cubicBezTo>
                <a:cubicBezTo>
                  <a:pt x="693" y="178"/>
                  <a:pt x="690" y="173"/>
                  <a:pt x="680" y="160"/>
                </a:cubicBezTo>
                <a:moveTo>
                  <a:pt x="415" y="119"/>
                </a:moveTo>
                <a:cubicBezTo>
                  <a:pt x="416" y="119"/>
                  <a:pt x="418" y="119"/>
                  <a:pt x="420" y="119"/>
                </a:cubicBezTo>
                <a:cubicBezTo>
                  <a:pt x="419" y="119"/>
                  <a:pt x="419" y="119"/>
                  <a:pt x="419" y="119"/>
                </a:cubicBezTo>
                <a:cubicBezTo>
                  <a:pt x="418" y="119"/>
                  <a:pt x="418" y="119"/>
                  <a:pt x="418" y="119"/>
                </a:cubicBezTo>
                <a:cubicBezTo>
                  <a:pt x="418" y="119"/>
                  <a:pt x="418" y="119"/>
                  <a:pt x="418" y="119"/>
                </a:cubicBezTo>
                <a:cubicBezTo>
                  <a:pt x="418" y="119"/>
                  <a:pt x="418" y="119"/>
                  <a:pt x="417" y="118"/>
                </a:cubicBezTo>
                <a:cubicBezTo>
                  <a:pt x="417" y="117"/>
                  <a:pt x="417" y="117"/>
                  <a:pt x="417" y="117"/>
                </a:cubicBezTo>
                <a:cubicBezTo>
                  <a:pt x="417" y="117"/>
                  <a:pt x="417" y="117"/>
                  <a:pt x="417" y="117"/>
                </a:cubicBezTo>
                <a:cubicBezTo>
                  <a:pt x="416" y="117"/>
                  <a:pt x="416" y="117"/>
                  <a:pt x="415" y="117"/>
                </a:cubicBezTo>
                <a:cubicBezTo>
                  <a:pt x="415" y="117"/>
                  <a:pt x="415" y="117"/>
                  <a:pt x="415" y="117"/>
                </a:cubicBezTo>
                <a:cubicBezTo>
                  <a:pt x="414" y="118"/>
                  <a:pt x="414" y="118"/>
                  <a:pt x="414" y="118"/>
                </a:cubicBezTo>
                <a:cubicBezTo>
                  <a:pt x="414" y="118"/>
                  <a:pt x="414" y="118"/>
                  <a:pt x="414" y="118"/>
                </a:cubicBezTo>
                <a:cubicBezTo>
                  <a:pt x="415" y="119"/>
                  <a:pt x="415" y="119"/>
                  <a:pt x="415" y="119"/>
                </a:cubicBezTo>
                <a:moveTo>
                  <a:pt x="416" y="52"/>
                </a:moveTo>
                <a:cubicBezTo>
                  <a:pt x="416" y="51"/>
                  <a:pt x="416" y="50"/>
                  <a:pt x="415" y="50"/>
                </a:cubicBezTo>
                <a:cubicBezTo>
                  <a:pt x="415" y="50"/>
                  <a:pt x="415" y="50"/>
                  <a:pt x="415" y="50"/>
                </a:cubicBezTo>
                <a:cubicBezTo>
                  <a:pt x="415" y="50"/>
                  <a:pt x="415" y="50"/>
                  <a:pt x="415" y="50"/>
                </a:cubicBezTo>
                <a:cubicBezTo>
                  <a:pt x="414" y="50"/>
                  <a:pt x="414" y="50"/>
                  <a:pt x="413" y="50"/>
                </a:cubicBezTo>
                <a:cubicBezTo>
                  <a:pt x="414" y="50"/>
                  <a:pt x="414" y="50"/>
                  <a:pt x="414" y="50"/>
                </a:cubicBezTo>
                <a:cubicBezTo>
                  <a:pt x="414" y="51"/>
                  <a:pt x="414" y="51"/>
                  <a:pt x="414" y="51"/>
                </a:cubicBezTo>
                <a:cubicBezTo>
                  <a:pt x="414" y="51"/>
                  <a:pt x="414" y="52"/>
                  <a:pt x="414" y="52"/>
                </a:cubicBezTo>
                <a:cubicBezTo>
                  <a:pt x="415" y="52"/>
                  <a:pt x="415" y="52"/>
                  <a:pt x="416" y="52"/>
                </a:cubicBezTo>
                <a:moveTo>
                  <a:pt x="550" y="121"/>
                </a:moveTo>
                <a:cubicBezTo>
                  <a:pt x="537" y="99"/>
                  <a:pt x="522" y="79"/>
                  <a:pt x="507" y="62"/>
                </a:cubicBezTo>
                <a:cubicBezTo>
                  <a:pt x="507" y="63"/>
                  <a:pt x="507" y="63"/>
                  <a:pt x="507" y="63"/>
                </a:cubicBezTo>
                <a:cubicBezTo>
                  <a:pt x="506" y="64"/>
                  <a:pt x="506" y="64"/>
                  <a:pt x="506" y="64"/>
                </a:cubicBezTo>
                <a:cubicBezTo>
                  <a:pt x="505" y="63"/>
                  <a:pt x="504" y="63"/>
                  <a:pt x="504" y="63"/>
                </a:cubicBezTo>
                <a:cubicBezTo>
                  <a:pt x="504" y="63"/>
                  <a:pt x="504" y="63"/>
                  <a:pt x="503" y="63"/>
                </a:cubicBezTo>
                <a:cubicBezTo>
                  <a:pt x="503" y="64"/>
                  <a:pt x="504" y="65"/>
                  <a:pt x="504" y="65"/>
                </a:cubicBezTo>
                <a:cubicBezTo>
                  <a:pt x="504" y="65"/>
                  <a:pt x="503" y="65"/>
                  <a:pt x="503" y="65"/>
                </a:cubicBezTo>
                <a:cubicBezTo>
                  <a:pt x="501" y="64"/>
                  <a:pt x="501" y="64"/>
                  <a:pt x="498" y="61"/>
                </a:cubicBezTo>
                <a:cubicBezTo>
                  <a:pt x="497" y="62"/>
                  <a:pt x="497" y="62"/>
                  <a:pt x="497" y="62"/>
                </a:cubicBezTo>
                <a:cubicBezTo>
                  <a:pt x="497" y="62"/>
                  <a:pt x="497" y="62"/>
                  <a:pt x="496" y="62"/>
                </a:cubicBezTo>
                <a:cubicBezTo>
                  <a:pt x="496" y="63"/>
                  <a:pt x="496" y="63"/>
                  <a:pt x="496" y="63"/>
                </a:cubicBezTo>
                <a:cubicBezTo>
                  <a:pt x="495" y="63"/>
                  <a:pt x="495" y="63"/>
                  <a:pt x="495" y="63"/>
                </a:cubicBezTo>
                <a:cubicBezTo>
                  <a:pt x="494" y="63"/>
                  <a:pt x="494" y="63"/>
                  <a:pt x="494" y="63"/>
                </a:cubicBezTo>
                <a:cubicBezTo>
                  <a:pt x="494" y="64"/>
                  <a:pt x="493" y="64"/>
                  <a:pt x="493" y="64"/>
                </a:cubicBezTo>
                <a:cubicBezTo>
                  <a:pt x="492" y="65"/>
                  <a:pt x="492" y="65"/>
                  <a:pt x="492" y="65"/>
                </a:cubicBezTo>
                <a:cubicBezTo>
                  <a:pt x="490" y="65"/>
                  <a:pt x="490" y="65"/>
                  <a:pt x="490" y="67"/>
                </a:cubicBezTo>
                <a:cubicBezTo>
                  <a:pt x="489" y="67"/>
                  <a:pt x="489" y="67"/>
                  <a:pt x="488" y="67"/>
                </a:cubicBezTo>
                <a:cubicBezTo>
                  <a:pt x="487" y="68"/>
                  <a:pt x="487" y="68"/>
                  <a:pt x="487" y="68"/>
                </a:cubicBezTo>
                <a:cubicBezTo>
                  <a:pt x="490" y="70"/>
                  <a:pt x="490" y="70"/>
                  <a:pt x="490" y="70"/>
                </a:cubicBezTo>
                <a:cubicBezTo>
                  <a:pt x="489" y="72"/>
                  <a:pt x="489" y="72"/>
                  <a:pt x="486" y="73"/>
                </a:cubicBezTo>
                <a:cubicBezTo>
                  <a:pt x="486" y="73"/>
                  <a:pt x="486" y="73"/>
                  <a:pt x="486" y="73"/>
                </a:cubicBezTo>
                <a:cubicBezTo>
                  <a:pt x="480" y="69"/>
                  <a:pt x="480" y="69"/>
                  <a:pt x="480" y="68"/>
                </a:cubicBezTo>
                <a:cubicBezTo>
                  <a:pt x="481" y="68"/>
                  <a:pt x="482" y="68"/>
                  <a:pt x="483" y="68"/>
                </a:cubicBezTo>
                <a:cubicBezTo>
                  <a:pt x="483" y="67"/>
                  <a:pt x="482" y="66"/>
                  <a:pt x="482" y="65"/>
                </a:cubicBezTo>
                <a:cubicBezTo>
                  <a:pt x="481" y="65"/>
                  <a:pt x="481" y="65"/>
                  <a:pt x="480" y="65"/>
                </a:cubicBezTo>
                <a:cubicBezTo>
                  <a:pt x="479" y="64"/>
                  <a:pt x="479" y="64"/>
                  <a:pt x="477" y="63"/>
                </a:cubicBezTo>
                <a:cubicBezTo>
                  <a:pt x="477" y="63"/>
                  <a:pt x="477" y="63"/>
                  <a:pt x="476" y="63"/>
                </a:cubicBezTo>
                <a:cubicBezTo>
                  <a:pt x="476" y="63"/>
                  <a:pt x="476" y="63"/>
                  <a:pt x="476" y="63"/>
                </a:cubicBezTo>
                <a:cubicBezTo>
                  <a:pt x="475" y="62"/>
                  <a:pt x="475" y="62"/>
                  <a:pt x="473" y="62"/>
                </a:cubicBezTo>
                <a:cubicBezTo>
                  <a:pt x="472" y="62"/>
                  <a:pt x="472" y="62"/>
                  <a:pt x="472" y="62"/>
                </a:cubicBezTo>
                <a:cubicBezTo>
                  <a:pt x="471" y="63"/>
                  <a:pt x="471" y="63"/>
                  <a:pt x="472" y="63"/>
                </a:cubicBezTo>
                <a:cubicBezTo>
                  <a:pt x="472" y="64"/>
                  <a:pt x="472" y="64"/>
                  <a:pt x="473" y="64"/>
                </a:cubicBezTo>
                <a:cubicBezTo>
                  <a:pt x="475" y="65"/>
                  <a:pt x="476" y="67"/>
                  <a:pt x="476" y="68"/>
                </a:cubicBezTo>
                <a:cubicBezTo>
                  <a:pt x="476" y="69"/>
                  <a:pt x="476" y="70"/>
                  <a:pt x="478" y="71"/>
                </a:cubicBezTo>
                <a:cubicBezTo>
                  <a:pt x="479" y="71"/>
                  <a:pt x="479" y="71"/>
                  <a:pt x="481" y="73"/>
                </a:cubicBezTo>
                <a:cubicBezTo>
                  <a:pt x="481" y="73"/>
                  <a:pt x="481" y="73"/>
                  <a:pt x="481" y="73"/>
                </a:cubicBezTo>
                <a:cubicBezTo>
                  <a:pt x="481" y="75"/>
                  <a:pt x="482" y="76"/>
                  <a:pt x="483" y="77"/>
                </a:cubicBezTo>
                <a:cubicBezTo>
                  <a:pt x="480" y="77"/>
                  <a:pt x="480" y="77"/>
                  <a:pt x="480" y="76"/>
                </a:cubicBezTo>
                <a:cubicBezTo>
                  <a:pt x="479" y="75"/>
                  <a:pt x="479" y="75"/>
                  <a:pt x="479" y="75"/>
                </a:cubicBezTo>
                <a:cubicBezTo>
                  <a:pt x="479" y="75"/>
                  <a:pt x="479" y="75"/>
                  <a:pt x="474" y="75"/>
                </a:cubicBezTo>
                <a:cubicBezTo>
                  <a:pt x="474" y="76"/>
                  <a:pt x="474" y="77"/>
                  <a:pt x="474" y="77"/>
                </a:cubicBezTo>
                <a:cubicBezTo>
                  <a:pt x="471" y="78"/>
                  <a:pt x="471" y="78"/>
                  <a:pt x="471" y="80"/>
                </a:cubicBezTo>
                <a:cubicBezTo>
                  <a:pt x="470" y="80"/>
                  <a:pt x="470" y="80"/>
                  <a:pt x="470" y="80"/>
                </a:cubicBezTo>
                <a:cubicBezTo>
                  <a:pt x="470" y="80"/>
                  <a:pt x="470" y="80"/>
                  <a:pt x="470" y="80"/>
                </a:cubicBezTo>
                <a:cubicBezTo>
                  <a:pt x="471" y="82"/>
                  <a:pt x="474" y="83"/>
                  <a:pt x="475" y="85"/>
                </a:cubicBezTo>
                <a:cubicBezTo>
                  <a:pt x="474" y="85"/>
                  <a:pt x="474" y="85"/>
                  <a:pt x="474" y="85"/>
                </a:cubicBezTo>
                <a:cubicBezTo>
                  <a:pt x="471" y="85"/>
                  <a:pt x="471" y="85"/>
                  <a:pt x="470" y="85"/>
                </a:cubicBezTo>
                <a:cubicBezTo>
                  <a:pt x="470" y="85"/>
                  <a:pt x="470" y="85"/>
                  <a:pt x="469" y="85"/>
                </a:cubicBezTo>
                <a:cubicBezTo>
                  <a:pt x="464" y="84"/>
                  <a:pt x="462" y="82"/>
                  <a:pt x="462" y="81"/>
                </a:cubicBezTo>
                <a:cubicBezTo>
                  <a:pt x="461" y="82"/>
                  <a:pt x="461" y="82"/>
                  <a:pt x="460" y="83"/>
                </a:cubicBezTo>
                <a:cubicBezTo>
                  <a:pt x="460" y="84"/>
                  <a:pt x="460" y="85"/>
                  <a:pt x="463" y="85"/>
                </a:cubicBezTo>
                <a:cubicBezTo>
                  <a:pt x="463" y="86"/>
                  <a:pt x="463" y="86"/>
                  <a:pt x="463" y="86"/>
                </a:cubicBezTo>
                <a:cubicBezTo>
                  <a:pt x="464" y="87"/>
                  <a:pt x="464" y="87"/>
                  <a:pt x="464" y="87"/>
                </a:cubicBezTo>
                <a:cubicBezTo>
                  <a:pt x="466" y="87"/>
                  <a:pt x="467" y="87"/>
                  <a:pt x="468" y="88"/>
                </a:cubicBezTo>
                <a:cubicBezTo>
                  <a:pt x="468" y="89"/>
                  <a:pt x="468" y="89"/>
                  <a:pt x="468" y="89"/>
                </a:cubicBezTo>
                <a:cubicBezTo>
                  <a:pt x="467" y="89"/>
                  <a:pt x="466" y="89"/>
                  <a:pt x="465" y="89"/>
                </a:cubicBezTo>
                <a:cubicBezTo>
                  <a:pt x="464" y="90"/>
                  <a:pt x="464" y="90"/>
                  <a:pt x="464" y="90"/>
                </a:cubicBezTo>
                <a:cubicBezTo>
                  <a:pt x="455" y="83"/>
                  <a:pt x="455" y="83"/>
                  <a:pt x="455" y="83"/>
                </a:cubicBezTo>
                <a:cubicBezTo>
                  <a:pt x="454" y="83"/>
                  <a:pt x="453" y="83"/>
                  <a:pt x="453" y="83"/>
                </a:cubicBezTo>
                <a:cubicBezTo>
                  <a:pt x="452" y="80"/>
                  <a:pt x="452" y="80"/>
                  <a:pt x="452" y="80"/>
                </a:cubicBezTo>
                <a:cubicBezTo>
                  <a:pt x="450" y="75"/>
                  <a:pt x="443" y="75"/>
                  <a:pt x="441" y="70"/>
                </a:cubicBezTo>
                <a:cubicBezTo>
                  <a:pt x="443" y="71"/>
                  <a:pt x="452" y="74"/>
                  <a:pt x="452" y="74"/>
                </a:cubicBezTo>
                <a:cubicBezTo>
                  <a:pt x="454" y="74"/>
                  <a:pt x="455" y="75"/>
                  <a:pt x="457" y="75"/>
                </a:cubicBezTo>
                <a:cubicBezTo>
                  <a:pt x="459" y="75"/>
                  <a:pt x="460" y="76"/>
                  <a:pt x="462" y="76"/>
                </a:cubicBezTo>
                <a:cubicBezTo>
                  <a:pt x="463" y="76"/>
                  <a:pt x="463" y="76"/>
                  <a:pt x="464" y="76"/>
                </a:cubicBezTo>
                <a:cubicBezTo>
                  <a:pt x="464" y="76"/>
                  <a:pt x="464" y="76"/>
                  <a:pt x="464" y="76"/>
                </a:cubicBezTo>
                <a:cubicBezTo>
                  <a:pt x="477" y="72"/>
                  <a:pt x="464" y="66"/>
                  <a:pt x="464" y="66"/>
                </a:cubicBezTo>
                <a:cubicBezTo>
                  <a:pt x="454" y="62"/>
                  <a:pt x="454" y="62"/>
                  <a:pt x="454" y="62"/>
                </a:cubicBezTo>
                <a:cubicBezTo>
                  <a:pt x="453" y="61"/>
                  <a:pt x="452" y="61"/>
                  <a:pt x="451" y="61"/>
                </a:cubicBezTo>
                <a:cubicBezTo>
                  <a:pt x="450" y="60"/>
                  <a:pt x="450" y="60"/>
                  <a:pt x="447" y="60"/>
                </a:cubicBezTo>
                <a:cubicBezTo>
                  <a:pt x="446" y="60"/>
                  <a:pt x="446" y="60"/>
                  <a:pt x="446" y="60"/>
                </a:cubicBezTo>
                <a:cubicBezTo>
                  <a:pt x="445" y="60"/>
                  <a:pt x="444" y="59"/>
                  <a:pt x="443" y="58"/>
                </a:cubicBezTo>
                <a:cubicBezTo>
                  <a:pt x="442" y="58"/>
                  <a:pt x="441" y="58"/>
                  <a:pt x="441" y="58"/>
                </a:cubicBezTo>
                <a:cubicBezTo>
                  <a:pt x="441" y="59"/>
                  <a:pt x="441" y="59"/>
                  <a:pt x="441" y="59"/>
                </a:cubicBezTo>
                <a:cubicBezTo>
                  <a:pt x="440" y="60"/>
                  <a:pt x="440" y="60"/>
                  <a:pt x="440" y="60"/>
                </a:cubicBezTo>
                <a:cubicBezTo>
                  <a:pt x="439" y="59"/>
                  <a:pt x="439" y="59"/>
                  <a:pt x="439" y="59"/>
                </a:cubicBezTo>
                <a:cubicBezTo>
                  <a:pt x="439" y="59"/>
                  <a:pt x="439" y="58"/>
                  <a:pt x="439" y="58"/>
                </a:cubicBezTo>
                <a:cubicBezTo>
                  <a:pt x="439" y="57"/>
                  <a:pt x="439" y="57"/>
                  <a:pt x="439" y="57"/>
                </a:cubicBezTo>
                <a:cubicBezTo>
                  <a:pt x="438" y="57"/>
                  <a:pt x="437" y="57"/>
                  <a:pt x="436" y="55"/>
                </a:cubicBezTo>
                <a:cubicBezTo>
                  <a:pt x="436" y="55"/>
                  <a:pt x="435" y="55"/>
                  <a:pt x="435" y="55"/>
                </a:cubicBezTo>
                <a:cubicBezTo>
                  <a:pt x="434" y="56"/>
                  <a:pt x="434" y="56"/>
                  <a:pt x="434" y="56"/>
                </a:cubicBezTo>
                <a:cubicBezTo>
                  <a:pt x="432" y="56"/>
                  <a:pt x="431" y="55"/>
                  <a:pt x="429" y="54"/>
                </a:cubicBezTo>
                <a:cubicBezTo>
                  <a:pt x="428" y="54"/>
                  <a:pt x="428" y="54"/>
                  <a:pt x="428" y="54"/>
                </a:cubicBezTo>
                <a:cubicBezTo>
                  <a:pt x="428" y="54"/>
                  <a:pt x="429" y="54"/>
                  <a:pt x="429" y="54"/>
                </a:cubicBezTo>
                <a:cubicBezTo>
                  <a:pt x="429" y="53"/>
                  <a:pt x="429" y="53"/>
                  <a:pt x="430" y="52"/>
                </a:cubicBezTo>
                <a:cubicBezTo>
                  <a:pt x="429" y="52"/>
                  <a:pt x="427" y="50"/>
                  <a:pt x="423" y="50"/>
                </a:cubicBezTo>
                <a:cubicBezTo>
                  <a:pt x="423" y="50"/>
                  <a:pt x="423" y="51"/>
                  <a:pt x="423" y="51"/>
                </a:cubicBezTo>
                <a:cubicBezTo>
                  <a:pt x="423" y="51"/>
                  <a:pt x="423" y="51"/>
                  <a:pt x="422" y="51"/>
                </a:cubicBezTo>
                <a:cubicBezTo>
                  <a:pt x="422" y="51"/>
                  <a:pt x="421" y="51"/>
                  <a:pt x="421" y="50"/>
                </a:cubicBezTo>
                <a:cubicBezTo>
                  <a:pt x="422" y="49"/>
                  <a:pt x="422" y="49"/>
                  <a:pt x="422" y="49"/>
                </a:cubicBezTo>
                <a:cubicBezTo>
                  <a:pt x="422" y="49"/>
                  <a:pt x="422" y="49"/>
                  <a:pt x="422" y="49"/>
                </a:cubicBezTo>
                <a:cubicBezTo>
                  <a:pt x="418" y="48"/>
                  <a:pt x="418" y="48"/>
                  <a:pt x="418" y="48"/>
                </a:cubicBezTo>
                <a:cubicBezTo>
                  <a:pt x="418" y="49"/>
                  <a:pt x="418" y="50"/>
                  <a:pt x="418" y="50"/>
                </a:cubicBezTo>
                <a:cubicBezTo>
                  <a:pt x="418" y="51"/>
                  <a:pt x="418" y="51"/>
                  <a:pt x="418" y="52"/>
                </a:cubicBezTo>
                <a:cubicBezTo>
                  <a:pt x="418" y="52"/>
                  <a:pt x="418" y="52"/>
                  <a:pt x="418" y="52"/>
                </a:cubicBezTo>
                <a:cubicBezTo>
                  <a:pt x="418" y="50"/>
                  <a:pt x="418" y="50"/>
                  <a:pt x="417" y="49"/>
                </a:cubicBezTo>
                <a:cubicBezTo>
                  <a:pt x="416" y="49"/>
                  <a:pt x="416" y="49"/>
                  <a:pt x="415" y="49"/>
                </a:cubicBezTo>
                <a:cubicBezTo>
                  <a:pt x="415" y="48"/>
                  <a:pt x="415" y="48"/>
                  <a:pt x="415" y="48"/>
                </a:cubicBezTo>
                <a:cubicBezTo>
                  <a:pt x="414" y="48"/>
                  <a:pt x="414" y="48"/>
                  <a:pt x="414" y="48"/>
                </a:cubicBezTo>
                <a:cubicBezTo>
                  <a:pt x="414" y="48"/>
                  <a:pt x="414" y="48"/>
                  <a:pt x="414" y="48"/>
                </a:cubicBezTo>
                <a:cubicBezTo>
                  <a:pt x="413" y="48"/>
                  <a:pt x="412" y="49"/>
                  <a:pt x="411" y="49"/>
                </a:cubicBezTo>
                <a:cubicBezTo>
                  <a:pt x="411" y="50"/>
                  <a:pt x="411" y="50"/>
                  <a:pt x="410" y="51"/>
                </a:cubicBezTo>
                <a:cubicBezTo>
                  <a:pt x="410" y="51"/>
                  <a:pt x="410" y="51"/>
                  <a:pt x="410" y="51"/>
                </a:cubicBezTo>
                <a:cubicBezTo>
                  <a:pt x="409" y="50"/>
                  <a:pt x="409" y="50"/>
                  <a:pt x="409" y="50"/>
                </a:cubicBezTo>
                <a:cubicBezTo>
                  <a:pt x="409" y="50"/>
                  <a:pt x="409" y="50"/>
                  <a:pt x="409" y="49"/>
                </a:cubicBezTo>
                <a:cubicBezTo>
                  <a:pt x="409" y="49"/>
                  <a:pt x="408" y="49"/>
                  <a:pt x="407" y="49"/>
                </a:cubicBezTo>
                <a:cubicBezTo>
                  <a:pt x="406" y="49"/>
                  <a:pt x="405" y="49"/>
                  <a:pt x="404" y="50"/>
                </a:cubicBezTo>
                <a:cubicBezTo>
                  <a:pt x="405" y="52"/>
                  <a:pt x="405" y="52"/>
                  <a:pt x="407" y="52"/>
                </a:cubicBezTo>
                <a:cubicBezTo>
                  <a:pt x="408" y="53"/>
                  <a:pt x="408" y="53"/>
                  <a:pt x="408" y="54"/>
                </a:cubicBezTo>
                <a:cubicBezTo>
                  <a:pt x="408" y="54"/>
                  <a:pt x="407" y="54"/>
                  <a:pt x="407" y="54"/>
                </a:cubicBezTo>
                <a:cubicBezTo>
                  <a:pt x="406" y="53"/>
                  <a:pt x="406" y="53"/>
                  <a:pt x="404" y="53"/>
                </a:cubicBezTo>
                <a:cubicBezTo>
                  <a:pt x="402" y="53"/>
                  <a:pt x="402" y="53"/>
                  <a:pt x="402" y="53"/>
                </a:cubicBezTo>
                <a:cubicBezTo>
                  <a:pt x="402" y="55"/>
                  <a:pt x="402" y="55"/>
                  <a:pt x="402" y="56"/>
                </a:cubicBezTo>
                <a:cubicBezTo>
                  <a:pt x="401" y="55"/>
                  <a:pt x="401" y="54"/>
                  <a:pt x="401" y="54"/>
                </a:cubicBezTo>
                <a:cubicBezTo>
                  <a:pt x="399" y="54"/>
                  <a:pt x="398" y="52"/>
                  <a:pt x="396" y="52"/>
                </a:cubicBezTo>
                <a:cubicBezTo>
                  <a:pt x="396" y="52"/>
                  <a:pt x="396" y="53"/>
                  <a:pt x="396" y="53"/>
                </a:cubicBezTo>
                <a:cubicBezTo>
                  <a:pt x="397" y="56"/>
                  <a:pt x="395" y="57"/>
                  <a:pt x="394" y="57"/>
                </a:cubicBezTo>
                <a:cubicBezTo>
                  <a:pt x="394" y="57"/>
                  <a:pt x="393" y="56"/>
                  <a:pt x="393" y="55"/>
                </a:cubicBezTo>
                <a:cubicBezTo>
                  <a:pt x="393" y="56"/>
                  <a:pt x="393" y="56"/>
                  <a:pt x="393" y="56"/>
                </a:cubicBezTo>
                <a:cubicBezTo>
                  <a:pt x="392" y="56"/>
                  <a:pt x="392" y="56"/>
                  <a:pt x="391" y="56"/>
                </a:cubicBezTo>
                <a:cubicBezTo>
                  <a:pt x="391" y="57"/>
                  <a:pt x="391" y="57"/>
                  <a:pt x="391" y="57"/>
                </a:cubicBezTo>
                <a:cubicBezTo>
                  <a:pt x="391" y="58"/>
                  <a:pt x="392" y="58"/>
                  <a:pt x="392" y="59"/>
                </a:cubicBezTo>
                <a:cubicBezTo>
                  <a:pt x="392" y="59"/>
                  <a:pt x="392" y="60"/>
                  <a:pt x="392" y="60"/>
                </a:cubicBezTo>
                <a:cubicBezTo>
                  <a:pt x="391" y="60"/>
                  <a:pt x="391" y="60"/>
                  <a:pt x="391" y="60"/>
                </a:cubicBezTo>
                <a:cubicBezTo>
                  <a:pt x="391" y="60"/>
                  <a:pt x="391" y="60"/>
                  <a:pt x="388" y="59"/>
                </a:cubicBezTo>
                <a:cubicBezTo>
                  <a:pt x="389" y="59"/>
                  <a:pt x="389" y="58"/>
                  <a:pt x="389" y="57"/>
                </a:cubicBezTo>
                <a:cubicBezTo>
                  <a:pt x="388" y="57"/>
                  <a:pt x="388" y="57"/>
                  <a:pt x="388" y="57"/>
                </a:cubicBezTo>
                <a:cubicBezTo>
                  <a:pt x="388" y="58"/>
                  <a:pt x="388" y="58"/>
                  <a:pt x="388" y="59"/>
                </a:cubicBezTo>
                <a:cubicBezTo>
                  <a:pt x="385" y="59"/>
                  <a:pt x="385" y="59"/>
                  <a:pt x="384" y="59"/>
                </a:cubicBezTo>
                <a:cubicBezTo>
                  <a:pt x="385" y="60"/>
                  <a:pt x="385" y="60"/>
                  <a:pt x="385" y="60"/>
                </a:cubicBezTo>
                <a:cubicBezTo>
                  <a:pt x="384" y="61"/>
                  <a:pt x="384" y="61"/>
                  <a:pt x="384" y="61"/>
                </a:cubicBezTo>
                <a:cubicBezTo>
                  <a:pt x="382" y="61"/>
                  <a:pt x="382" y="61"/>
                  <a:pt x="381" y="62"/>
                </a:cubicBezTo>
                <a:cubicBezTo>
                  <a:pt x="380" y="62"/>
                  <a:pt x="380" y="62"/>
                  <a:pt x="380" y="62"/>
                </a:cubicBezTo>
                <a:cubicBezTo>
                  <a:pt x="380" y="64"/>
                  <a:pt x="380" y="64"/>
                  <a:pt x="380" y="64"/>
                </a:cubicBezTo>
                <a:cubicBezTo>
                  <a:pt x="379" y="64"/>
                  <a:pt x="379" y="64"/>
                  <a:pt x="379" y="64"/>
                </a:cubicBezTo>
                <a:cubicBezTo>
                  <a:pt x="378" y="65"/>
                  <a:pt x="378" y="65"/>
                  <a:pt x="378" y="65"/>
                </a:cubicBezTo>
                <a:cubicBezTo>
                  <a:pt x="379" y="65"/>
                  <a:pt x="379" y="65"/>
                  <a:pt x="379" y="65"/>
                </a:cubicBezTo>
                <a:cubicBezTo>
                  <a:pt x="382" y="63"/>
                  <a:pt x="382" y="63"/>
                  <a:pt x="383" y="63"/>
                </a:cubicBezTo>
                <a:cubicBezTo>
                  <a:pt x="386" y="61"/>
                  <a:pt x="388" y="62"/>
                  <a:pt x="390" y="62"/>
                </a:cubicBezTo>
                <a:cubicBezTo>
                  <a:pt x="390" y="62"/>
                  <a:pt x="390" y="63"/>
                  <a:pt x="390" y="63"/>
                </a:cubicBezTo>
                <a:cubicBezTo>
                  <a:pt x="389" y="63"/>
                  <a:pt x="389" y="63"/>
                  <a:pt x="386" y="64"/>
                </a:cubicBezTo>
                <a:cubicBezTo>
                  <a:pt x="386" y="65"/>
                  <a:pt x="385" y="66"/>
                  <a:pt x="385" y="68"/>
                </a:cubicBezTo>
                <a:cubicBezTo>
                  <a:pt x="384" y="68"/>
                  <a:pt x="383" y="69"/>
                  <a:pt x="383" y="69"/>
                </a:cubicBezTo>
                <a:cubicBezTo>
                  <a:pt x="382" y="71"/>
                  <a:pt x="379" y="72"/>
                  <a:pt x="379" y="72"/>
                </a:cubicBezTo>
                <a:cubicBezTo>
                  <a:pt x="378" y="74"/>
                  <a:pt x="377" y="76"/>
                  <a:pt x="377" y="78"/>
                </a:cubicBezTo>
                <a:cubicBezTo>
                  <a:pt x="376" y="78"/>
                  <a:pt x="376" y="78"/>
                  <a:pt x="376" y="78"/>
                </a:cubicBezTo>
                <a:cubicBezTo>
                  <a:pt x="376" y="78"/>
                  <a:pt x="375" y="79"/>
                  <a:pt x="371" y="81"/>
                </a:cubicBezTo>
                <a:cubicBezTo>
                  <a:pt x="370" y="82"/>
                  <a:pt x="370" y="82"/>
                  <a:pt x="370" y="82"/>
                </a:cubicBezTo>
                <a:cubicBezTo>
                  <a:pt x="371" y="82"/>
                  <a:pt x="371" y="82"/>
                  <a:pt x="371" y="82"/>
                </a:cubicBezTo>
                <a:cubicBezTo>
                  <a:pt x="372" y="82"/>
                  <a:pt x="373" y="82"/>
                  <a:pt x="373" y="82"/>
                </a:cubicBezTo>
                <a:cubicBezTo>
                  <a:pt x="372" y="86"/>
                  <a:pt x="367" y="86"/>
                  <a:pt x="365" y="89"/>
                </a:cubicBezTo>
                <a:cubicBezTo>
                  <a:pt x="364" y="89"/>
                  <a:pt x="363" y="89"/>
                  <a:pt x="363" y="88"/>
                </a:cubicBezTo>
                <a:cubicBezTo>
                  <a:pt x="362" y="88"/>
                  <a:pt x="361" y="88"/>
                  <a:pt x="361" y="88"/>
                </a:cubicBezTo>
                <a:cubicBezTo>
                  <a:pt x="361" y="90"/>
                  <a:pt x="361" y="90"/>
                  <a:pt x="361" y="90"/>
                </a:cubicBezTo>
                <a:cubicBezTo>
                  <a:pt x="361" y="90"/>
                  <a:pt x="361" y="91"/>
                  <a:pt x="361" y="91"/>
                </a:cubicBezTo>
                <a:cubicBezTo>
                  <a:pt x="360" y="91"/>
                  <a:pt x="360" y="92"/>
                  <a:pt x="359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6" y="92"/>
                  <a:pt x="355" y="93"/>
                  <a:pt x="353" y="94"/>
                </a:cubicBezTo>
                <a:cubicBezTo>
                  <a:pt x="352" y="97"/>
                  <a:pt x="349" y="97"/>
                  <a:pt x="347" y="98"/>
                </a:cubicBezTo>
                <a:cubicBezTo>
                  <a:pt x="347" y="99"/>
                  <a:pt x="347" y="100"/>
                  <a:pt x="347" y="100"/>
                </a:cubicBezTo>
                <a:cubicBezTo>
                  <a:pt x="347" y="100"/>
                  <a:pt x="347" y="100"/>
                  <a:pt x="346" y="105"/>
                </a:cubicBezTo>
                <a:cubicBezTo>
                  <a:pt x="345" y="105"/>
                  <a:pt x="345" y="105"/>
                  <a:pt x="345" y="105"/>
                </a:cubicBezTo>
                <a:cubicBezTo>
                  <a:pt x="344" y="106"/>
                  <a:pt x="344" y="107"/>
                  <a:pt x="344" y="108"/>
                </a:cubicBezTo>
                <a:cubicBezTo>
                  <a:pt x="345" y="108"/>
                  <a:pt x="346" y="108"/>
                  <a:pt x="346" y="108"/>
                </a:cubicBezTo>
                <a:cubicBezTo>
                  <a:pt x="347" y="108"/>
                  <a:pt x="347" y="108"/>
                  <a:pt x="347" y="108"/>
                </a:cubicBezTo>
                <a:cubicBezTo>
                  <a:pt x="348" y="108"/>
                  <a:pt x="348" y="108"/>
                  <a:pt x="348" y="108"/>
                </a:cubicBezTo>
                <a:cubicBezTo>
                  <a:pt x="348" y="109"/>
                  <a:pt x="347" y="110"/>
                  <a:pt x="347" y="110"/>
                </a:cubicBezTo>
                <a:cubicBezTo>
                  <a:pt x="346" y="112"/>
                  <a:pt x="346" y="112"/>
                  <a:pt x="345" y="112"/>
                </a:cubicBezTo>
                <a:cubicBezTo>
                  <a:pt x="345" y="113"/>
                  <a:pt x="345" y="113"/>
                  <a:pt x="345" y="114"/>
                </a:cubicBezTo>
                <a:cubicBezTo>
                  <a:pt x="346" y="114"/>
                  <a:pt x="346" y="114"/>
                  <a:pt x="348" y="114"/>
                </a:cubicBezTo>
                <a:cubicBezTo>
                  <a:pt x="348" y="116"/>
                  <a:pt x="348" y="116"/>
                  <a:pt x="347" y="117"/>
                </a:cubicBezTo>
                <a:cubicBezTo>
                  <a:pt x="352" y="117"/>
                  <a:pt x="357" y="117"/>
                  <a:pt x="362" y="117"/>
                </a:cubicBezTo>
                <a:cubicBezTo>
                  <a:pt x="363" y="116"/>
                  <a:pt x="363" y="116"/>
                  <a:pt x="366" y="115"/>
                </a:cubicBezTo>
                <a:cubicBezTo>
                  <a:pt x="366" y="114"/>
                  <a:pt x="366" y="114"/>
                  <a:pt x="366" y="113"/>
                </a:cubicBezTo>
                <a:cubicBezTo>
                  <a:pt x="368" y="113"/>
                  <a:pt x="368" y="115"/>
                  <a:pt x="369" y="116"/>
                </a:cubicBezTo>
                <a:cubicBezTo>
                  <a:pt x="369" y="116"/>
                  <a:pt x="369" y="117"/>
                  <a:pt x="369" y="117"/>
                </a:cubicBezTo>
                <a:cubicBezTo>
                  <a:pt x="378" y="118"/>
                  <a:pt x="387" y="118"/>
                  <a:pt x="395" y="118"/>
                </a:cubicBezTo>
                <a:cubicBezTo>
                  <a:pt x="396" y="118"/>
                  <a:pt x="397" y="118"/>
                  <a:pt x="398" y="117"/>
                </a:cubicBezTo>
                <a:cubicBezTo>
                  <a:pt x="398" y="116"/>
                  <a:pt x="399" y="115"/>
                  <a:pt x="401" y="114"/>
                </a:cubicBezTo>
                <a:cubicBezTo>
                  <a:pt x="401" y="113"/>
                  <a:pt x="401" y="112"/>
                  <a:pt x="401" y="112"/>
                </a:cubicBezTo>
                <a:cubicBezTo>
                  <a:pt x="401" y="112"/>
                  <a:pt x="400" y="111"/>
                  <a:pt x="400" y="111"/>
                </a:cubicBezTo>
                <a:cubicBezTo>
                  <a:pt x="399" y="111"/>
                  <a:pt x="398" y="111"/>
                  <a:pt x="396" y="111"/>
                </a:cubicBezTo>
                <a:cubicBezTo>
                  <a:pt x="396" y="109"/>
                  <a:pt x="396" y="109"/>
                  <a:pt x="396" y="107"/>
                </a:cubicBezTo>
                <a:cubicBezTo>
                  <a:pt x="395" y="107"/>
                  <a:pt x="394" y="107"/>
                  <a:pt x="394" y="107"/>
                </a:cubicBezTo>
                <a:cubicBezTo>
                  <a:pt x="394" y="104"/>
                  <a:pt x="394" y="101"/>
                  <a:pt x="393" y="99"/>
                </a:cubicBezTo>
                <a:cubicBezTo>
                  <a:pt x="394" y="99"/>
                  <a:pt x="394" y="99"/>
                  <a:pt x="397" y="94"/>
                </a:cubicBezTo>
                <a:cubicBezTo>
                  <a:pt x="402" y="93"/>
                  <a:pt x="405" y="88"/>
                  <a:pt x="405" y="88"/>
                </a:cubicBezTo>
                <a:cubicBezTo>
                  <a:pt x="406" y="87"/>
                  <a:pt x="406" y="87"/>
                  <a:pt x="408" y="87"/>
                </a:cubicBezTo>
                <a:cubicBezTo>
                  <a:pt x="409" y="86"/>
                  <a:pt x="409" y="86"/>
                  <a:pt x="409" y="86"/>
                </a:cubicBezTo>
                <a:cubicBezTo>
                  <a:pt x="408" y="83"/>
                  <a:pt x="410" y="80"/>
                  <a:pt x="410" y="77"/>
                </a:cubicBezTo>
                <a:cubicBezTo>
                  <a:pt x="411" y="77"/>
                  <a:pt x="411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4" y="77"/>
                  <a:pt x="414" y="77"/>
                  <a:pt x="414" y="77"/>
                </a:cubicBezTo>
                <a:cubicBezTo>
                  <a:pt x="414" y="77"/>
                  <a:pt x="414" y="77"/>
                  <a:pt x="414" y="77"/>
                </a:cubicBezTo>
                <a:cubicBezTo>
                  <a:pt x="415" y="79"/>
                  <a:pt x="415" y="79"/>
                  <a:pt x="416" y="79"/>
                </a:cubicBezTo>
                <a:cubicBezTo>
                  <a:pt x="417" y="78"/>
                  <a:pt x="417" y="78"/>
                  <a:pt x="417" y="78"/>
                </a:cubicBezTo>
                <a:cubicBezTo>
                  <a:pt x="419" y="79"/>
                  <a:pt x="419" y="79"/>
                  <a:pt x="420" y="80"/>
                </a:cubicBezTo>
                <a:cubicBezTo>
                  <a:pt x="420" y="82"/>
                  <a:pt x="420" y="82"/>
                  <a:pt x="420" y="83"/>
                </a:cubicBezTo>
                <a:cubicBezTo>
                  <a:pt x="420" y="83"/>
                  <a:pt x="419" y="83"/>
                  <a:pt x="418" y="83"/>
                </a:cubicBezTo>
                <a:cubicBezTo>
                  <a:pt x="419" y="86"/>
                  <a:pt x="419" y="86"/>
                  <a:pt x="409" y="95"/>
                </a:cubicBezTo>
                <a:cubicBezTo>
                  <a:pt x="409" y="97"/>
                  <a:pt x="408" y="100"/>
                  <a:pt x="409" y="103"/>
                </a:cubicBezTo>
                <a:cubicBezTo>
                  <a:pt x="409" y="104"/>
                  <a:pt x="409" y="104"/>
                  <a:pt x="409" y="104"/>
                </a:cubicBezTo>
                <a:cubicBezTo>
                  <a:pt x="409" y="105"/>
                  <a:pt x="410" y="106"/>
                  <a:pt x="410" y="106"/>
                </a:cubicBezTo>
                <a:cubicBezTo>
                  <a:pt x="411" y="108"/>
                  <a:pt x="419" y="112"/>
                  <a:pt x="419" y="112"/>
                </a:cubicBezTo>
                <a:cubicBezTo>
                  <a:pt x="420" y="112"/>
                  <a:pt x="420" y="112"/>
                  <a:pt x="420" y="112"/>
                </a:cubicBezTo>
                <a:cubicBezTo>
                  <a:pt x="423" y="111"/>
                  <a:pt x="426" y="111"/>
                  <a:pt x="429" y="110"/>
                </a:cubicBezTo>
                <a:cubicBezTo>
                  <a:pt x="429" y="109"/>
                  <a:pt x="429" y="109"/>
                  <a:pt x="429" y="109"/>
                </a:cubicBezTo>
                <a:cubicBezTo>
                  <a:pt x="432" y="109"/>
                  <a:pt x="434" y="109"/>
                  <a:pt x="436" y="109"/>
                </a:cubicBezTo>
                <a:cubicBezTo>
                  <a:pt x="436" y="109"/>
                  <a:pt x="437" y="108"/>
                  <a:pt x="438" y="108"/>
                </a:cubicBezTo>
                <a:cubicBezTo>
                  <a:pt x="438" y="108"/>
                  <a:pt x="438" y="108"/>
                  <a:pt x="438" y="108"/>
                </a:cubicBezTo>
                <a:cubicBezTo>
                  <a:pt x="439" y="109"/>
                  <a:pt x="439" y="109"/>
                  <a:pt x="440" y="110"/>
                </a:cubicBezTo>
                <a:cubicBezTo>
                  <a:pt x="442" y="111"/>
                  <a:pt x="443" y="111"/>
                  <a:pt x="445" y="111"/>
                </a:cubicBezTo>
                <a:cubicBezTo>
                  <a:pt x="445" y="111"/>
                  <a:pt x="445" y="111"/>
                  <a:pt x="445" y="111"/>
                </a:cubicBezTo>
                <a:cubicBezTo>
                  <a:pt x="445" y="112"/>
                  <a:pt x="445" y="112"/>
                  <a:pt x="445" y="112"/>
                </a:cubicBezTo>
                <a:cubicBezTo>
                  <a:pt x="439" y="112"/>
                  <a:pt x="438" y="112"/>
                  <a:pt x="437" y="116"/>
                </a:cubicBezTo>
                <a:cubicBezTo>
                  <a:pt x="432" y="118"/>
                  <a:pt x="428" y="114"/>
                  <a:pt x="424" y="116"/>
                </a:cubicBezTo>
                <a:cubicBezTo>
                  <a:pt x="422" y="116"/>
                  <a:pt x="422" y="116"/>
                  <a:pt x="421" y="116"/>
                </a:cubicBezTo>
                <a:cubicBezTo>
                  <a:pt x="421" y="117"/>
                  <a:pt x="420" y="118"/>
                  <a:pt x="420" y="118"/>
                </a:cubicBezTo>
                <a:cubicBezTo>
                  <a:pt x="453" y="120"/>
                  <a:pt x="485" y="121"/>
                  <a:pt x="515" y="121"/>
                </a:cubicBezTo>
                <a:cubicBezTo>
                  <a:pt x="528" y="121"/>
                  <a:pt x="539" y="121"/>
                  <a:pt x="550" y="121"/>
                </a:cubicBezTo>
                <a:moveTo>
                  <a:pt x="362" y="117"/>
                </a:moveTo>
                <a:cubicBezTo>
                  <a:pt x="357" y="117"/>
                  <a:pt x="352" y="117"/>
                  <a:pt x="347" y="117"/>
                </a:cubicBezTo>
                <a:cubicBezTo>
                  <a:pt x="347" y="117"/>
                  <a:pt x="347" y="117"/>
                  <a:pt x="347" y="117"/>
                </a:cubicBezTo>
                <a:cubicBezTo>
                  <a:pt x="346" y="118"/>
                  <a:pt x="346" y="118"/>
                  <a:pt x="346" y="118"/>
                </a:cubicBezTo>
                <a:cubicBezTo>
                  <a:pt x="346" y="118"/>
                  <a:pt x="346" y="118"/>
                  <a:pt x="346" y="119"/>
                </a:cubicBezTo>
                <a:cubicBezTo>
                  <a:pt x="346" y="119"/>
                  <a:pt x="346" y="119"/>
                  <a:pt x="346" y="119"/>
                </a:cubicBezTo>
                <a:cubicBezTo>
                  <a:pt x="349" y="119"/>
                  <a:pt x="349" y="119"/>
                  <a:pt x="349" y="119"/>
                </a:cubicBezTo>
                <a:cubicBezTo>
                  <a:pt x="349" y="120"/>
                  <a:pt x="349" y="120"/>
                  <a:pt x="349" y="120"/>
                </a:cubicBezTo>
                <a:cubicBezTo>
                  <a:pt x="349" y="120"/>
                  <a:pt x="349" y="120"/>
                  <a:pt x="350" y="121"/>
                </a:cubicBezTo>
                <a:cubicBezTo>
                  <a:pt x="351" y="121"/>
                  <a:pt x="352" y="121"/>
                  <a:pt x="352" y="121"/>
                </a:cubicBezTo>
                <a:cubicBezTo>
                  <a:pt x="353" y="121"/>
                  <a:pt x="353" y="121"/>
                  <a:pt x="354" y="122"/>
                </a:cubicBezTo>
                <a:cubicBezTo>
                  <a:pt x="354" y="122"/>
                  <a:pt x="354" y="122"/>
                  <a:pt x="355" y="122"/>
                </a:cubicBezTo>
                <a:cubicBezTo>
                  <a:pt x="355" y="122"/>
                  <a:pt x="356" y="121"/>
                  <a:pt x="357" y="121"/>
                </a:cubicBezTo>
                <a:cubicBezTo>
                  <a:pt x="357" y="120"/>
                  <a:pt x="357" y="120"/>
                  <a:pt x="357" y="120"/>
                </a:cubicBezTo>
                <a:cubicBezTo>
                  <a:pt x="359" y="120"/>
                  <a:pt x="359" y="120"/>
                  <a:pt x="359" y="120"/>
                </a:cubicBezTo>
                <a:cubicBezTo>
                  <a:pt x="359" y="120"/>
                  <a:pt x="360" y="119"/>
                  <a:pt x="360" y="119"/>
                </a:cubicBezTo>
                <a:cubicBezTo>
                  <a:pt x="360" y="118"/>
                  <a:pt x="360" y="118"/>
                  <a:pt x="360" y="118"/>
                </a:cubicBezTo>
                <a:cubicBezTo>
                  <a:pt x="361" y="118"/>
                  <a:pt x="361" y="118"/>
                  <a:pt x="362" y="117"/>
                </a:cubicBezTo>
                <a:moveTo>
                  <a:pt x="395" y="118"/>
                </a:moveTo>
                <a:cubicBezTo>
                  <a:pt x="387" y="118"/>
                  <a:pt x="378" y="118"/>
                  <a:pt x="369" y="118"/>
                </a:cubicBezTo>
                <a:cubicBezTo>
                  <a:pt x="369" y="119"/>
                  <a:pt x="371" y="119"/>
                  <a:pt x="371" y="121"/>
                </a:cubicBezTo>
                <a:cubicBezTo>
                  <a:pt x="371" y="121"/>
                  <a:pt x="371" y="121"/>
                  <a:pt x="371" y="121"/>
                </a:cubicBezTo>
                <a:cubicBezTo>
                  <a:pt x="371" y="122"/>
                  <a:pt x="370" y="122"/>
                  <a:pt x="370" y="122"/>
                </a:cubicBezTo>
                <a:cubicBezTo>
                  <a:pt x="370" y="122"/>
                  <a:pt x="370" y="124"/>
                  <a:pt x="371" y="125"/>
                </a:cubicBezTo>
                <a:cubicBezTo>
                  <a:pt x="372" y="125"/>
                  <a:pt x="372" y="125"/>
                  <a:pt x="372" y="125"/>
                </a:cubicBezTo>
                <a:cubicBezTo>
                  <a:pt x="372" y="125"/>
                  <a:pt x="373" y="126"/>
                  <a:pt x="373" y="127"/>
                </a:cubicBezTo>
                <a:cubicBezTo>
                  <a:pt x="373" y="127"/>
                  <a:pt x="373" y="128"/>
                  <a:pt x="373" y="128"/>
                </a:cubicBezTo>
                <a:cubicBezTo>
                  <a:pt x="373" y="129"/>
                  <a:pt x="373" y="129"/>
                  <a:pt x="373" y="129"/>
                </a:cubicBezTo>
                <a:cubicBezTo>
                  <a:pt x="373" y="131"/>
                  <a:pt x="374" y="131"/>
                  <a:pt x="375" y="132"/>
                </a:cubicBezTo>
                <a:cubicBezTo>
                  <a:pt x="376" y="133"/>
                  <a:pt x="376" y="133"/>
                  <a:pt x="376" y="134"/>
                </a:cubicBezTo>
                <a:cubicBezTo>
                  <a:pt x="376" y="135"/>
                  <a:pt x="375" y="135"/>
                  <a:pt x="375" y="136"/>
                </a:cubicBezTo>
                <a:cubicBezTo>
                  <a:pt x="375" y="137"/>
                  <a:pt x="375" y="137"/>
                  <a:pt x="375" y="137"/>
                </a:cubicBezTo>
                <a:cubicBezTo>
                  <a:pt x="375" y="137"/>
                  <a:pt x="376" y="138"/>
                  <a:pt x="376" y="138"/>
                </a:cubicBezTo>
                <a:cubicBezTo>
                  <a:pt x="378" y="139"/>
                  <a:pt x="380" y="139"/>
                  <a:pt x="382" y="139"/>
                </a:cubicBezTo>
                <a:cubicBezTo>
                  <a:pt x="382" y="136"/>
                  <a:pt x="383" y="134"/>
                  <a:pt x="385" y="135"/>
                </a:cubicBezTo>
                <a:cubicBezTo>
                  <a:pt x="385" y="135"/>
                  <a:pt x="386" y="135"/>
                  <a:pt x="386" y="135"/>
                </a:cubicBezTo>
                <a:cubicBezTo>
                  <a:pt x="387" y="135"/>
                  <a:pt x="387" y="135"/>
                  <a:pt x="387" y="135"/>
                </a:cubicBezTo>
                <a:cubicBezTo>
                  <a:pt x="388" y="136"/>
                  <a:pt x="388" y="135"/>
                  <a:pt x="389" y="134"/>
                </a:cubicBezTo>
                <a:cubicBezTo>
                  <a:pt x="389" y="134"/>
                  <a:pt x="390" y="134"/>
                  <a:pt x="391" y="134"/>
                </a:cubicBezTo>
                <a:cubicBezTo>
                  <a:pt x="391" y="133"/>
                  <a:pt x="391" y="132"/>
                  <a:pt x="391" y="131"/>
                </a:cubicBezTo>
                <a:cubicBezTo>
                  <a:pt x="392" y="131"/>
                  <a:pt x="394" y="131"/>
                  <a:pt x="395" y="131"/>
                </a:cubicBezTo>
                <a:cubicBezTo>
                  <a:pt x="395" y="130"/>
                  <a:pt x="395" y="130"/>
                  <a:pt x="395" y="129"/>
                </a:cubicBezTo>
                <a:cubicBezTo>
                  <a:pt x="394" y="129"/>
                  <a:pt x="394" y="129"/>
                  <a:pt x="393" y="129"/>
                </a:cubicBezTo>
                <a:cubicBezTo>
                  <a:pt x="391" y="129"/>
                  <a:pt x="391" y="129"/>
                  <a:pt x="391" y="129"/>
                </a:cubicBezTo>
                <a:cubicBezTo>
                  <a:pt x="391" y="128"/>
                  <a:pt x="391" y="128"/>
                  <a:pt x="391" y="128"/>
                </a:cubicBezTo>
                <a:cubicBezTo>
                  <a:pt x="390" y="128"/>
                  <a:pt x="390" y="128"/>
                  <a:pt x="390" y="128"/>
                </a:cubicBezTo>
                <a:cubicBezTo>
                  <a:pt x="392" y="125"/>
                  <a:pt x="392" y="125"/>
                  <a:pt x="392" y="123"/>
                </a:cubicBezTo>
                <a:cubicBezTo>
                  <a:pt x="393" y="120"/>
                  <a:pt x="393" y="120"/>
                  <a:pt x="393" y="120"/>
                </a:cubicBezTo>
                <a:cubicBezTo>
                  <a:pt x="394" y="119"/>
                  <a:pt x="395" y="119"/>
                  <a:pt x="395" y="118"/>
                </a:cubicBezTo>
                <a:moveTo>
                  <a:pt x="605" y="288"/>
                </a:moveTo>
                <a:cubicBezTo>
                  <a:pt x="596" y="225"/>
                  <a:pt x="577" y="168"/>
                  <a:pt x="550" y="121"/>
                </a:cubicBezTo>
                <a:cubicBezTo>
                  <a:pt x="539" y="121"/>
                  <a:pt x="528" y="121"/>
                  <a:pt x="515" y="121"/>
                </a:cubicBezTo>
                <a:cubicBezTo>
                  <a:pt x="485" y="121"/>
                  <a:pt x="453" y="120"/>
                  <a:pt x="420" y="119"/>
                </a:cubicBezTo>
                <a:cubicBezTo>
                  <a:pt x="418" y="119"/>
                  <a:pt x="416" y="119"/>
                  <a:pt x="415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5" y="120"/>
                  <a:pt x="414" y="120"/>
                  <a:pt x="412" y="121"/>
                </a:cubicBezTo>
                <a:cubicBezTo>
                  <a:pt x="412" y="121"/>
                  <a:pt x="412" y="122"/>
                  <a:pt x="413" y="123"/>
                </a:cubicBezTo>
                <a:cubicBezTo>
                  <a:pt x="415" y="124"/>
                  <a:pt x="415" y="124"/>
                  <a:pt x="418" y="124"/>
                </a:cubicBezTo>
                <a:cubicBezTo>
                  <a:pt x="418" y="123"/>
                  <a:pt x="420" y="122"/>
                  <a:pt x="420" y="121"/>
                </a:cubicBezTo>
                <a:cubicBezTo>
                  <a:pt x="423" y="122"/>
                  <a:pt x="424" y="125"/>
                  <a:pt x="426" y="126"/>
                </a:cubicBezTo>
                <a:cubicBezTo>
                  <a:pt x="426" y="126"/>
                  <a:pt x="426" y="127"/>
                  <a:pt x="426" y="127"/>
                </a:cubicBezTo>
                <a:cubicBezTo>
                  <a:pt x="425" y="128"/>
                  <a:pt x="424" y="129"/>
                  <a:pt x="423" y="130"/>
                </a:cubicBezTo>
                <a:cubicBezTo>
                  <a:pt x="423" y="131"/>
                  <a:pt x="422" y="131"/>
                  <a:pt x="421" y="131"/>
                </a:cubicBezTo>
                <a:cubicBezTo>
                  <a:pt x="421" y="131"/>
                  <a:pt x="420" y="131"/>
                  <a:pt x="420" y="131"/>
                </a:cubicBezTo>
                <a:cubicBezTo>
                  <a:pt x="419" y="130"/>
                  <a:pt x="419" y="129"/>
                  <a:pt x="419" y="129"/>
                </a:cubicBezTo>
                <a:cubicBezTo>
                  <a:pt x="418" y="128"/>
                  <a:pt x="417" y="128"/>
                  <a:pt x="417" y="128"/>
                </a:cubicBezTo>
                <a:cubicBezTo>
                  <a:pt x="417" y="127"/>
                  <a:pt x="417" y="126"/>
                  <a:pt x="417" y="126"/>
                </a:cubicBezTo>
                <a:cubicBezTo>
                  <a:pt x="416" y="126"/>
                  <a:pt x="416" y="126"/>
                  <a:pt x="415" y="126"/>
                </a:cubicBezTo>
                <a:cubicBezTo>
                  <a:pt x="415" y="127"/>
                  <a:pt x="414" y="128"/>
                  <a:pt x="413" y="128"/>
                </a:cubicBezTo>
                <a:cubicBezTo>
                  <a:pt x="412" y="133"/>
                  <a:pt x="410" y="141"/>
                  <a:pt x="410" y="141"/>
                </a:cubicBezTo>
                <a:cubicBezTo>
                  <a:pt x="411" y="141"/>
                  <a:pt x="411" y="141"/>
                  <a:pt x="412" y="142"/>
                </a:cubicBezTo>
                <a:cubicBezTo>
                  <a:pt x="411" y="143"/>
                  <a:pt x="411" y="143"/>
                  <a:pt x="411" y="143"/>
                </a:cubicBezTo>
                <a:cubicBezTo>
                  <a:pt x="404" y="141"/>
                  <a:pt x="404" y="141"/>
                  <a:pt x="402" y="143"/>
                </a:cubicBezTo>
                <a:cubicBezTo>
                  <a:pt x="403" y="144"/>
                  <a:pt x="404" y="145"/>
                  <a:pt x="404" y="146"/>
                </a:cubicBezTo>
                <a:cubicBezTo>
                  <a:pt x="404" y="147"/>
                  <a:pt x="404" y="147"/>
                  <a:pt x="404" y="147"/>
                </a:cubicBezTo>
                <a:cubicBezTo>
                  <a:pt x="403" y="147"/>
                  <a:pt x="403" y="147"/>
                  <a:pt x="403" y="147"/>
                </a:cubicBezTo>
                <a:cubicBezTo>
                  <a:pt x="401" y="145"/>
                  <a:pt x="399" y="144"/>
                  <a:pt x="397" y="142"/>
                </a:cubicBezTo>
                <a:cubicBezTo>
                  <a:pt x="383" y="149"/>
                  <a:pt x="379" y="151"/>
                  <a:pt x="379" y="144"/>
                </a:cubicBezTo>
                <a:cubicBezTo>
                  <a:pt x="377" y="144"/>
                  <a:pt x="377" y="144"/>
                  <a:pt x="377" y="144"/>
                </a:cubicBezTo>
                <a:cubicBezTo>
                  <a:pt x="376" y="145"/>
                  <a:pt x="375" y="145"/>
                  <a:pt x="374" y="145"/>
                </a:cubicBezTo>
                <a:cubicBezTo>
                  <a:pt x="373" y="145"/>
                  <a:pt x="372" y="145"/>
                  <a:pt x="372" y="145"/>
                </a:cubicBezTo>
                <a:cubicBezTo>
                  <a:pt x="371" y="145"/>
                  <a:pt x="370" y="145"/>
                  <a:pt x="370" y="145"/>
                </a:cubicBezTo>
                <a:cubicBezTo>
                  <a:pt x="370" y="145"/>
                  <a:pt x="370" y="146"/>
                  <a:pt x="370" y="147"/>
                </a:cubicBezTo>
                <a:cubicBezTo>
                  <a:pt x="369" y="148"/>
                  <a:pt x="368" y="148"/>
                  <a:pt x="368" y="148"/>
                </a:cubicBezTo>
                <a:cubicBezTo>
                  <a:pt x="367" y="148"/>
                  <a:pt x="367" y="147"/>
                  <a:pt x="366" y="147"/>
                </a:cubicBezTo>
                <a:cubicBezTo>
                  <a:pt x="366" y="146"/>
                  <a:pt x="365" y="145"/>
                  <a:pt x="364" y="145"/>
                </a:cubicBezTo>
                <a:cubicBezTo>
                  <a:pt x="363" y="145"/>
                  <a:pt x="363" y="145"/>
                  <a:pt x="362" y="145"/>
                </a:cubicBezTo>
                <a:cubicBezTo>
                  <a:pt x="362" y="144"/>
                  <a:pt x="362" y="144"/>
                  <a:pt x="362" y="143"/>
                </a:cubicBezTo>
                <a:cubicBezTo>
                  <a:pt x="362" y="143"/>
                  <a:pt x="363" y="142"/>
                  <a:pt x="363" y="141"/>
                </a:cubicBezTo>
                <a:cubicBezTo>
                  <a:pt x="364" y="141"/>
                  <a:pt x="365" y="141"/>
                  <a:pt x="366" y="141"/>
                </a:cubicBezTo>
                <a:cubicBezTo>
                  <a:pt x="368" y="142"/>
                  <a:pt x="370" y="143"/>
                  <a:pt x="372" y="143"/>
                </a:cubicBezTo>
                <a:cubicBezTo>
                  <a:pt x="372" y="142"/>
                  <a:pt x="374" y="140"/>
                  <a:pt x="374" y="135"/>
                </a:cubicBezTo>
                <a:cubicBezTo>
                  <a:pt x="373" y="134"/>
                  <a:pt x="373" y="134"/>
                  <a:pt x="372" y="134"/>
                </a:cubicBezTo>
                <a:cubicBezTo>
                  <a:pt x="369" y="135"/>
                  <a:pt x="369" y="135"/>
                  <a:pt x="368" y="136"/>
                </a:cubicBezTo>
                <a:cubicBezTo>
                  <a:pt x="367" y="137"/>
                  <a:pt x="367" y="137"/>
                  <a:pt x="367" y="137"/>
                </a:cubicBezTo>
                <a:cubicBezTo>
                  <a:pt x="366" y="137"/>
                  <a:pt x="366" y="137"/>
                  <a:pt x="366" y="137"/>
                </a:cubicBezTo>
                <a:cubicBezTo>
                  <a:pt x="366" y="136"/>
                  <a:pt x="366" y="136"/>
                  <a:pt x="366" y="135"/>
                </a:cubicBezTo>
                <a:cubicBezTo>
                  <a:pt x="366" y="135"/>
                  <a:pt x="367" y="134"/>
                  <a:pt x="367" y="134"/>
                </a:cubicBezTo>
                <a:cubicBezTo>
                  <a:pt x="367" y="132"/>
                  <a:pt x="367" y="132"/>
                  <a:pt x="367" y="131"/>
                </a:cubicBezTo>
                <a:cubicBezTo>
                  <a:pt x="367" y="132"/>
                  <a:pt x="366" y="132"/>
                  <a:pt x="366" y="132"/>
                </a:cubicBezTo>
                <a:cubicBezTo>
                  <a:pt x="365" y="125"/>
                  <a:pt x="365" y="125"/>
                  <a:pt x="364" y="124"/>
                </a:cubicBezTo>
                <a:cubicBezTo>
                  <a:pt x="360" y="128"/>
                  <a:pt x="360" y="128"/>
                  <a:pt x="359" y="128"/>
                </a:cubicBezTo>
                <a:cubicBezTo>
                  <a:pt x="358" y="129"/>
                  <a:pt x="358" y="129"/>
                  <a:pt x="358" y="130"/>
                </a:cubicBezTo>
                <a:cubicBezTo>
                  <a:pt x="358" y="131"/>
                  <a:pt x="358" y="131"/>
                  <a:pt x="358" y="131"/>
                </a:cubicBezTo>
                <a:cubicBezTo>
                  <a:pt x="357" y="132"/>
                  <a:pt x="356" y="132"/>
                  <a:pt x="355" y="133"/>
                </a:cubicBezTo>
                <a:cubicBezTo>
                  <a:pt x="353" y="136"/>
                  <a:pt x="357" y="138"/>
                  <a:pt x="356" y="141"/>
                </a:cubicBezTo>
                <a:cubicBezTo>
                  <a:pt x="356" y="142"/>
                  <a:pt x="356" y="142"/>
                  <a:pt x="356" y="142"/>
                </a:cubicBezTo>
                <a:cubicBezTo>
                  <a:pt x="355" y="144"/>
                  <a:pt x="355" y="144"/>
                  <a:pt x="355" y="144"/>
                </a:cubicBezTo>
                <a:cubicBezTo>
                  <a:pt x="356" y="145"/>
                  <a:pt x="356" y="147"/>
                  <a:pt x="356" y="148"/>
                </a:cubicBezTo>
                <a:cubicBezTo>
                  <a:pt x="356" y="149"/>
                  <a:pt x="356" y="150"/>
                  <a:pt x="356" y="150"/>
                </a:cubicBezTo>
                <a:cubicBezTo>
                  <a:pt x="356" y="150"/>
                  <a:pt x="355" y="150"/>
                  <a:pt x="355" y="150"/>
                </a:cubicBezTo>
                <a:cubicBezTo>
                  <a:pt x="354" y="150"/>
                  <a:pt x="354" y="150"/>
                  <a:pt x="353" y="150"/>
                </a:cubicBezTo>
                <a:cubicBezTo>
                  <a:pt x="351" y="151"/>
                  <a:pt x="351" y="151"/>
                  <a:pt x="350" y="150"/>
                </a:cubicBezTo>
                <a:cubicBezTo>
                  <a:pt x="346" y="150"/>
                  <a:pt x="346" y="150"/>
                  <a:pt x="337" y="156"/>
                </a:cubicBezTo>
                <a:cubicBezTo>
                  <a:pt x="336" y="155"/>
                  <a:pt x="336" y="155"/>
                  <a:pt x="335" y="155"/>
                </a:cubicBezTo>
                <a:cubicBezTo>
                  <a:pt x="335" y="155"/>
                  <a:pt x="335" y="155"/>
                  <a:pt x="334" y="155"/>
                </a:cubicBezTo>
                <a:cubicBezTo>
                  <a:pt x="334" y="155"/>
                  <a:pt x="333" y="155"/>
                  <a:pt x="333" y="155"/>
                </a:cubicBezTo>
                <a:cubicBezTo>
                  <a:pt x="332" y="155"/>
                  <a:pt x="332" y="156"/>
                  <a:pt x="332" y="157"/>
                </a:cubicBezTo>
                <a:cubicBezTo>
                  <a:pt x="334" y="158"/>
                  <a:pt x="334" y="158"/>
                  <a:pt x="334" y="158"/>
                </a:cubicBezTo>
                <a:cubicBezTo>
                  <a:pt x="334" y="159"/>
                  <a:pt x="334" y="160"/>
                  <a:pt x="333" y="161"/>
                </a:cubicBezTo>
                <a:cubicBezTo>
                  <a:pt x="330" y="161"/>
                  <a:pt x="330" y="161"/>
                  <a:pt x="325" y="165"/>
                </a:cubicBezTo>
                <a:cubicBezTo>
                  <a:pt x="324" y="165"/>
                  <a:pt x="324" y="165"/>
                  <a:pt x="324" y="165"/>
                </a:cubicBezTo>
                <a:cubicBezTo>
                  <a:pt x="323" y="165"/>
                  <a:pt x="322" y="165"/>
                  <a:pt x="322" y="165"/>
                </a:cubicBezTo>
                <a:cubicBezTo>
                  <a:pt x="320" y="167"/>
                  <a:pt x="320" y="169"/>
                  <a:pt x="319" y="171"/>
                </a:cubicBezTo>
                <a:cubicBezTo>
                  <a:pt x="317" y="171"/>
                  <a:pt x="316" y="171"/>
                  <a:pt x="314" y="172"/>
                </a:cubicBezTo>
                <a:cubicBezTo>
                  <a:pt x="314" y="173"/>
                  <a:pt x="313" y="174"/>
                  <a:pt x="313" y="175"/>
                </a:cubicBezTo>
                <a:cubicBezTo>
                  <a:pt x="312" y="175"/>
                  <a:pt x="311" y="175"/>
                  <a:pt x="310" y="175"/>
                </a:cubicBezTo>
                <a:cubicBezTo>
                  <a:pt x="309" y="174"/>
                  <a:pt x="309" y="174"/>
                  <a:pt x="309" y="174"/>
                </a:cubicBezTo>
                <a:cubicBezTo>
                  <a:pt x="308" y="174"/>
                  <a:pt x="307" y="174"/>
                  <a:pt x="307" y="174"/>
                </a:cubicBezTo>
                <a:cubicBezTo>
                  <a:pt x="306" y="173"/>
                  <a:pt x="306" y="173"/>
                  <a:pt x="306" y="173"/>
                </a:cubicBezTo>
                <a:cubicBezTo>
                  <a:pt x="305" y="172"/>
                  <a:pt x="305" y="172"/>
                  <a:pt x="304" y="172"/>
                </a:cubicBezTo>
                <a:cubicBezTo>
                  <a:pt x="303" y="173"/>
                  <a:pt x="303" y="174"/>
                  <a:pt x="303" y="175"/>
                </a:cubicBezTo>
                <a:cubicBezTo>
                  <a:pt x="303" y="175"/>
                  <a:pt x="304" y="176"/>
                  <a:pt x="304" y="176"/>
                </a:cubicBezTo>
                <a:cubicBezTo>
                  <a:pt x="304" y="176"/>
                  <a:pt x="303" y="177"/>
                  <a:pt x="303" y="178"/>
                </a:cubicBezTo>
                <a:cubicBezTo>
                  <a:pt x="303" y="179"/>
                  <a:pt x="303" y="179"/>
                  <a:pt x="303" y="179"/>
                </a:cubicBezTo>
                <a:cubicBezTo>
                  <a:pt x="303" y="179"/>
                  <a:pt x="303" y="180"/>
                  <a:pt x="303" y="180"/>
                </a:cubicBezTo>
                <a:cubicBezTo>
                  <a:pt x="301" y="180"/>
                  <a:pt x="298" y="180"/>
                  <a:pt x="296" y="180"/>
                </a:cubicBezTo>
                <a:cubicBezTo>
                  <a:pt x="295" y="179"/>
                  <a:pt x="295" y="179"/>
                  <a:pt x="295" y="178"/>
                </a:cubicBezTo>
                <a:cubicBezTo>
                  <a:pt x="289" y="179"/>
                  <a:pt x="289" y="179"/>
                  <a:pt x="288" y="180"/>
                </a:cubicBezTo>
                <a:cubicBezTo>
                  <a:pt x="288" y="182"/>
                  <a:pt x="289" y="182"/>
                  <a:pt x="289" y="182"/>
                </a:cubicBezTo>
                <a:cubicBezTo>
                  <a:pt x="290" y="183"/>
                  <a:pt x="291" y="184"/>
                  <a:pt x="292" y="184"/>
                </a:cubicBezTo>
                <a:cubicBezTo>
                  <a:pt x="294" y="184"/>
                  <a:pt x="294" y="184"/>
                  <a:pt x="295" y="184"/>
                </a:cubicBezTo>
                <a:cubicBezTo>
                  <a:pt x="298" y="187"/>
                  <a:pt x="298" y="187"/>
                  <a:pt x="298" y="188"/>
                </a:cubicBezTo>
                <a:cubicBezTo>
                  <a:pt x="299" y="191"/>
                  <a:pt x="299" y="193"/>
                  <a:pt x="299" y="195"/>
                </a:cubicBezTo>
                <a:cubicBezTo>
                  <a:pt x="300" y="196"/>
                  <a:pt x="301" y="197"/>
                  <a:pt x="302" y="199"/>
                </a:cubicBezTo>
                <a:cubicBezTo>
                  <a:pt x="302" y="201"/>
                  <a:pt x="302" y="201"/>
                  <a:pt x="297" y="213"/>
                </a:cubicBezTo>
                <a:cubicBezTo>
                  <a:pt x="296" y="214"/>
                  <a:pt x="294" y="215"/>
                  <a:pt x="293" y="215"/>
                </a:cubicBezTo>
                <a:cubicBezTo>
                  <a:pt x="292" y="215"/>
                  <a:pt x="292" y="215"/>
                  <a:pt x="292" y="215"/>
                </a:cubicBezTo>
                <a:cubicBezTo>
                  <a:pt x="289" y="214"/>
                  <a:pt x="286" y="214"/>
                  <a:pt x="283" y="212"/>
                </a:cubicBezTo>
                <a:cubicBezTo>
                  <a:pt x="279" y="211"/>
                  <a:pt x="276" y="211"/>
                  <a:pt x="273" y="211"/>
                </a:cubicBezTo>
                <a:cubicBezTo>
                  <a:pt x="269" y="210"/>
                  <a:pt x="269" y="210"/>
                  <a:pt x="268" y="209"/>
                </a:cubicBezTo>
                <a:cubicBezTo>
                  <a:pt x="268" y="209"/>
                  <a:pt x="268" y="209"/>
                  <a:pt x="268" y="209"/>
                </a:cubicBezTo>
                <a:cubicBezTo>
                  <a:pt x="267" y="210"/>
                  <a:pt x="267" y="210"/>
                  <a:pt x="266" y="210"/>
                </a:cubicBezTo>
                <a:cubicBezTo>
                  <a:pt x="264" y="212"/>
                  <a:pt x="262" y="212"/>
                  <a:pt x="260" y="212"/>
                </a:cubicBezTo>
                <a:cubicBezTo>
                  <a:pt x="260" y="213"/>
                  <a:pt x="260" y="213"/>
                  <a:pt x="260" y="213"/>
                </a:cubicBezTo>
                <a:cubicBezTo>
                  <a:pt x="262" y="217"/>
                  <a:pt x="258" y="221"/>
                  <a:pt x="260" y="225"/>
                </a:cubicBezTo>
                <a:cubicBezTo>
                  <a:pt x="259" y="227"/>
                  <a:pt x="259" y="229"/>
                  <a:pt x="259" y="232"/>
                </a:cubicBezTo>
                <a:cubicBezTo>
                  <a:pt x="254" y="239"/>
                  <a:pt x="254" y="239"/>
                  <a:pt x="255" y="241"/>
                </a:cubicBezTo>
                <a:cubicBezTo>
                  <a:pt x="256" y="243"/>
                  <a:pt x="256" y="244"/>
                  <a:pt x="256" y="244"/>
                </a:cubicBezTo>
                <a:cubicBezTo>
                  <a:pt x="255" y="245"/>
                  <a:pt x="255" y="245"/>
                  <a:pt x="255" y="245"/>
                </a:cubicBezTo>
                <a:cubicBezTo>
                  <a:pt x="254" y="247"/>
                  <a:pt x="254" y="247"/>
                  <a:pt x="254" y="251"/>
                </a:cubicBezTo>
                <a:cubicBezTo>
                  <a:pt x="255" y="251"/>
                  <a:pt x="256" y="251"/>
                  <a:pt x="257" y="251"/>
                </a:cubicBezTo>
                <a:cubicBezTo>
                  <a:pt x="259" y="251"/>
                  <a:pt x="260" y="250"/>
                  <a:pt x="262" y="253"/>
                </a:cubicBezTo>
                <a:cubicBezTo>
                  <a:pt x="263" y="253"/>
                  <a:pt x="264" y="252"/>
                  <a:pt x="265" y="252"/>
                </a:cubicBezTo>
                <a:cubicBezTo>
                  <a:pt x="266" y="252"/>
                  <a:pt x="266" y="252"/>
                  <a:pt x="269" y="254"/>
                </a:cubicBezTo>
                <a:cubicBezTo>
                  <a:pt x="270" y="255"/>
                  <a:pt x="270" y="257"/>
                  <a:pt x="271" y="258"/>
                </a:cubicBezTo>
                <a:cubicBezTo>
                  <a:pt x="271" y="258"/>
                  <a:pt x="272" y="258"/>
                  <a:pt x="272" y="258"/>
                </a:cubicBezTo>
                <a:cubicBezTo>
                  <a:pt x="271" y="257"/>
                  <a:pt x="271" y="257"/>
                  <a:pt x="271" y="257"/>
                </a:cubicBezTo>
                <a:cubicBezTo>
                  <a:pt x="281" y="254"/>
                  <a:pt x="289" y="246"/>
                  <a:pt x="301" y="246"/>
                </a:cubicBezTo>
                <a:cubicBezTo>
                  <a:pt x="303" y="244"/>
                  <a:pt x="303" y="243"/>
                  <a:pt x="303" y="242"/>
                </a:cubicBezTo>
                <a:cubicBezTo>
                  <a:pt x="302" y="241"/>
                  <a:pt x="301" y="240"/>
                  <a:pt x="301" y="239"/>
                </a:cubicBezTo>
                <a:cubicBezTo>
                  <a:pt x="301" y="238"/>
                  <a:pt x="301" y="238"/>
                  <a:pt x="304" y="232"/>
                </a:cubicBezTo>
                <a:cubicBezTo>
                  <a:pt x="306" y="229"/>
                  <a:pt x="320" y="226"/>
                  <a:pt x="320" y="226"/>
                </a:cubicBezTo>
                <a:cubicBezTo>
                  <a:pt x="322" y="224"/>
                  <a:pt x="322" y="223"/>
                  <a:pt x="322" y="222"/>
                </a:cubicBezTo>
                <a:cubicBezTo>
                  <a:pt x="322" y="222"/>
                  <a:pt x="322" y="222"/>
                  <a:pt x="322" y="221"/>
                </a:cubicBezTo>
                <a:cubicBezTo>
                  <a:pt x="322" y="216"/>
                  <a:pt x="322" y="212"/>
                  <a:pt x="329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1" y="214"/>
                  <a:pt x="331" y="214"/>
                  <a:pt x="331" y="214"/>
                </a:cubicBezTo>
                <a:cubicBezTo>
                  <a:pt x="334" y="216"/>
                  <a:pt x="334" y="216"/>
                  <a:pt x="336" y="216"/>
                </a:cubicBezTo>
                <a:cubicBezTo>
                  <a:pt x="337" y="216"/>
                  <a:pt x="337" y="216"/>
                  <a:pt x="338" y="216"/>
                </a:cubicBezTo>
                <a:cubicBezTo>
                  <a:pt x="338" y="216"/>
                  <a:pt x="339" y="216"/>
                  <a:pt x="340" y="216"/>
                </a:cubicBezTo>
                <a:cubicBezTo>
                  <a:pt x="340" y="214"/>
                  <a:pt x="340" y="214"/>
                  <a:pt x="342" y="212"/>
                </a:cubicBezTo>
                <a:cubicBezTo>
                  <a:pt x="344" y="212"/>
                  <a:pt x="344" y="212"/>
                  <a:pt x="345" y="212"/>
                </a:cubicBezTo>
                <a:cubicBezTo>
                  <a:pt x="346" y="212"/>
                  <a:pt x="348" y="212"/>
                  <a:pt x="351" y="208"/>
                </a:cubicBezTo>
                <a:cubicBezTo>
                  <a:pt x="358" y="209"/>
                  <a:pt x="357" y="217"/>
                  <a:pt x="362" y="220"/>
                </a:cubicBezTo>
                <a:cubicBezTo>
                  <a:pt x="363" y="220"/>
                  <a:pt x="364" y="221"/>
                  <a:pt x="364" y="223"/>
                </a:cubicBezTo>
                <a:cubicBezTo>
                  <a:pt x="380" y="233"/>
                  <a:pt x="388" y="241"/>
                  <a:pt x="387" y="246"/>
                </a:cubicBezTo>
                <a:cubicBezTo>
                  <a:pt x="385" y="247"/>
                  <a:pt x="373" y="249"/>
                  <a:pt x="369" y="249"/>
                </a:cubicBezTo>
                <a:cubicBezTo>
                  <a:pt x="369" y="249"/>
                  <a:pt x="368" y="250"/>
                  <a:pt x="368" y="250"/>
                </a:cubicBezTo>
                <a:cubicBezTo>
                  <a:pt x="371" y="252"/>
                  <a:pt x="373" y="255"/>
                  <a:pt x="377" y="256"/>
                </a:cubicBezTo>
                <a:cubicBezTo>
                  <a:pt x="379" y="256"/>
                  <a:pt x="382" y="256"/>
                  <a:pt x="384" y="256"/>
                </a:cubicBezTo>
                <a:cubicBezTo>
                  <a:pt x="384" y="255"/>
                  <a:pt x="384" y="253"/>
                  <a:pt x="384" y="252"/>
                </a:cubicBezTo>
                <a:cubicBezTo>
                  <a:pt x="389" y="250"/>
                  <a:pt x="392" y="245"/>
                  <a:pt x="396" y="242"/>
                </a:cubicBezTo>
                <a:cubicBezTo>
                  <a:pt x="396" y="240"/>
                  <a:pt x="396" y="240"/>
                  <a:pt x="396" y="239"/>
                </a:cubicBezTo>
                <a:cubicBezTo>
                  <a:pt x="393" y="239"/>
                  <a:pt x="393" y="239"/>
                  <a:pt x="392" y="239"/>
                </a:cubicBezTo>
                <a:cubicBezTo>
                  <a:pt x="391" y="239"/>
                  <a:pt x="391" y="238"/>
                  <a:pt x="391" y="238"/>
                </a:cubicBezTo>
                <a:cubicBezTo>
                  <a:pt x="393" y="236"/>
                  <a:pt x="394" y="236"/>
                  <a:pt x="395" y="236"/>
                </a:cubicBezTo>
                <a:cubicBezTo>
                  <a:pt x="398" y="237"/>
                  <a:pt x="398" y="237"/>
                  <a:pt x="400" y="239"/>
                </a:cubicBezTo>
                <a:cubicBezTo>
                  <a:pt x="400" y="239"/>
                  <a:pt x="400" y="239"/>
                  <a:pt x="400" y="234"/>
                </a:cubicBezTo>
                <a:cubicBezTo>
                  <a:pt x="396" y="231"/>
                  <a:pt x="391" y="230"/>
                  <a:pt x="389" y="226"/>
                </a:cubicBezTo>
                <a:cubicBezTo>
                  <a:pt x="388" y="226"/>
                  <a:pt x="385" y="226"/>
                  <a:pt x="380" y="221"/>
                </a:cubicBezTo>
                <a:cubicBezTo>
                  <a:pt x="381" y="219"/>
                  <a:pt x="381" y="219"/>
                  <a:pt x="375" y="215"/>
                </a:cubicBezTo>
                <a:cubicBezTo>
                  <a:pt x="375" y="214"/>
                  <a:pt x="374" y="214"/>
                  <a:pt x="374" y="214"/>
                </a:cubicBezTo>
                <a:cubicBezTo>
                  <a:pt x="374" y="213"/>
                  <a:pt x="373" y="212"/>
                  <a:pt x="373" y="211"/>
                </a:cubicBezTo>
                <a:cubicBezTo>
                  <a:pt x="372" y="210"/>
                  <a:pt x="370" y="210"/>
                  <a:pt x="369" y="210"/>
                </a:cubicBezTo>
                <a:cubicBezTo>
                  <a:pt x="369" y="209"/>
                  <a:pt x="369" y="209"/>
                  <a:pt x="369" y="208"/>
                </a:cubicBezTo>
                <a:cubicBezTo>
                  <a:pt x="370" y="207"/>
                  <a:pt x="370" y="207"/>
                  <a:pt x="370" y="207"/>
                </a:cubicBezTo>
                <a:cubicBezTo>
                  <a:pt x="371" y="206"/>
                  <a:pt x="371" y="205"/>
                  <a:pt x="371" y="205"/>
                </a:cubicBezTo>
                <a:cubicBezTo>
                  <a:pt x="371" y="204"/>
                  <a:pt x="371" y="203"/>
                  <a:pt x="371" y="202"/>
                </a:cubicBezTo>
                <a:cubicBezTo>
                  <a:pt x="374" y="201"/>
                  <a:pt x="375" y="202"/>
                  <a:pt x="376" y="205"/>
                </a:cubicBezTo>
                <a:cubicBezTo>
                  <a:pt x="384" y="206"/>
                  <a:pt x="386" y="216"/>
                  <a:pt x="394" y="217"/>
                </a:cubicBezTo>
                <a:cubicBezTo>
                  <a:pt x="394" y="218"/>
                  <a:pt x="394" y="218"/>
                  <a:pt x="395" y="218"/>
                </a:cubicBezTo>
                <a:cubicBezTo>
                  <a:pt x="398" y="222"/>
                  <a:pt x="404" y="223"/>
                  <a:pt x="406" y="228"/>
                </a:cubicBezTo>
                <a:cubicBezTo>
                  <a:pt x="404" y="234"/>
                  <a:pt x="404" y="234"/>
                  <a:pt x="406" y="236"/>
                </a:cubicBezTo>
                <a:cubicBezTo>
                  <a:pt x="407" y="239"/>
                  <a:pt x="407" y="242"/>
                  <a:pt x="411" y="242"/>
                </a:cubicBezTo>
                <a:cubicBezTo>
                  <a:pt x="413" y="244"/>
                  <a:pt x="413" y="246"/>
                  <a:pt x="413" y="247"/>
                </a:cubicBezTo>
                <a:cubicBezTo>
                  <a:pt x="412" y="247"/>
                  <a:pt x="411" y="247"/>
                  <a:pt x="410" y="247"/>
                </a:cubicBezTo>
                <a:cubicBezTo>
                  <a:pt x="410" y="247"/>
                  <a:pt x="409" y="246"/>
                  <a:pt x="409" y="246"/>
                </a:cubicBezTo>
                <a:cubicBezTo>
                  <a:pt x="409" y="246"/>
                  <a:pt x="408" y="247"/>
                  <a:pt x="408" y="247"/>
                </a:cubicBezTo>
                <a:cubicBezTo>
                  <a:pt x="411" y="251"/>
                  <a:pt x="411" y="251"/>
                  <a:pt x="414" y="252"/>
                </a:cubicBezTo>
                <a:cubicBezTo>
                  <a:pt x="414" y="252"/>
                  <a:pt x="414" y="251"/>
                  <a:pt x="414" y="251"/>
                </a:cubicBezTo>
                <a:cubicBezTo>
                  <a:pt x="416" y="252"/>
                  <a:pt x="417" y="252"/>
                  <a:pt x="419" y="254"/>
                </a:cubicBezTo>
                <a:cubicBezTo>
                  <a:pt x="418" y="256"/>
                  <a:pt x="418" y="257"/>
                  <a:pt x="419" y="258"/>
                </a:cubicBezTo>
                <a:cubicBezTo>
                  <a:pt x="421" y="259"/>
                  <a:pt x="421" y="259"/>
                  <a:pt x="422" y="259"/>
                </a:cubicBezTo>
                <a:cubicBezTo>
                  <a:pt x="423" y="259"/>
                  <a:pt x="424" y="259"/>
                  <a:pt x="424" y="259"/>
                </a:cubicBezTo>
                <a:cubicBezTo>
                  <a:pt x="425" y="258"/>
                  <a:pt x="426" y="257"/>
                  <a:pt x="426" y="256"/>
                </a:cubicBezTo>
                <a:cubicBezTo>
                  <a:pt x="426" y="255"/>
                  <a:pt x="426" y="255"/>
                  <a:pt x="426" y="254"/>
                </a:cubicBezTo>
                <a:cubicBezTo>
                  <a:pt x="426" y="254"/>
                  <a:pt x="426" y="253"/>
                  <a:pt x="426" y="253"/>
                </a:cubicBezTo>
                <a:cubicBezTo>
                  <a:pt x="426" y="252"/>
                  <a:pt x="427" y="252"/>
                  <a:pt x="427" y="251"/>
                </a:cubicBezTo>
                <a:cubicBezTo>
                  <a:pt x="428" y="252"/>
                  <a:pt x="430" y="252"/>
                  <a:pt x="430" y="253"/>
                </a:cubicBezTo>
                <a:cubicBezTo>
                  <a:pt x="431" y="253"/>
                  <a:pt x="432" y="253"/>
                  <a:pt x="432" y="253"/>
                </a:cubicBezTo>
                <a:cubicBezTo>
                  <a:pt x="432" y="253"/>
                  <a:pt x="433" y="252"/>
                  <a:pt x="433" y="252"/>
                </a:cubicBezTo>
                <a:cubicBezTo>
                  <a:pt x="433" y="251"/>
                  <a:pt x="433" y="249"/>
                  <a:pt x="433" y="248"/>
                </a:cubicBezTo>
                <a:cubicBezTo>
                  <a:pt x="435" y="248"/>
                  <a:pt x="436" y="248"/>
                  <a:pt x="437" y="248"/>
                </a:cubicBezTo>
                <a:cubicBezTo>
                  <a:pt x="436" y="246"/>
                  <a:pt x="435" y="246"/>
                  <a:pt x="433" y="245"/>
                </a:cubicBezTo>
                <a:cubicBezTo>
                  <a:pt x="433" y="246"/>
                  <a:pt x="432" y="247"/>
                  <a:pt x="432" y="248"/>
                </a:cubicBezTo>
                <a:cubicBezTo>
                  <a:pt x="429" y="248"/>
                  <a:pt x="429" y="247"/>
                  <a:pt x="427" y="241"/>
                </a:cubicBezTo>
                <a:cubicBezTo>
                  <a:pt x="424" y="240"/>
                  <a:pt x="424" y="240"/>
                  <a:pt x="422" y="238"/>
                </a:cubicBezTo>
                <a:cubicBezTo>
                  <a:pt x="422" y="237"/>
                  <a:pt x="422" y="237"/>
                  <a:pt x="422" y="236"/>
                </a:cubicBezTo>
                <a:cubicBezTo>
                  <a:pt x="424" y="236"/>
                  <a:pt x="424" y="236"/>
                  <a:pt x="424" y="236"/>
                </a:cubicBezTo>
                <a:cubicBezTo>
                  <a:pt x="425" y="236"/>
                  <a:pt x="426" y="237"/>
                  <a:pt x="427" y="237"/>
                </a:cubicBezTo>
                <a:cubicBezTo>
                  <a:pt x="429" y="237"/>
                  <a:pt x="429" y="237"/>
                  <a:pt x="430" y="237"/>
                </a:cubicBezTo>
                <a:cubicBezTo>
                  <a:pt x="430" y="237"/>
                  <a:pt x="430" y="238"/>
                  <a:pt x="431" y="238"/>
                </a:cubicBezTo>
                <a:cubicBezTo>
                  <a:pt x="431" y="237"/>
                  <a:pt x="431" y="235"/>
                  <a:pt x="431" y="234"/>
                </a:cubicBezTo>
                <a:cubicBezTo>
                  <a:pt x="433" y="232"/>
                  <a:pt x="433" y="232"/>
                  <a:pt x="442" y="236"/>
                </a:cubicBezTo>
                <a:cubicBezTo>
                  <a:pt x="442" y="236"/>
                  <a:pt x="443" y="237"/>
                  <a:pt x="443" y="238"/>
                </a:cubicBezTo>
                <a:cubicBezTo>
                  <a:pt x="443" y="238"/>
                  <a:pt x="443" y="238"/>
                  <a:pt x="444" y="238"/>
                </a:cubicBezTo>
                <a:cubicBezTo>
                  <a:pt x="445" y="240"/>
                  <a:pt x="445" y="240"/>
                  <a:pt x="445" y="240"/>
                </a:cubicBezTo>
                <a:cubicBezTo>
                  <a:pt x="444" y="240"/>
                  <a:pt x="443" y="241"/>
                  <a:pt x="443" y="241"/>
                </a:cubicBezTo>
                <a:cubicBezTo>
                  <a:pt x="443" y="244"/>
                  <a:pt x="448" y="245"/>
                  <a:pt x="447" y="249"/>
                </a:cubicBezTo>
                <a:cubicBezTo>
                  <a:pt x="447" y="250"/>
                  <a:pt x="447" y="251"/>
                  <a:pt x="447" y="251"/>
                </a:cubicBezTo>
                <a:cubicBezTo>
                  <a:pt x="447" y="252"/>
                  <a:pt x="447" y="252"/>
                  <a:pt x="447" y="253"/>
                </a:cubicBezTo>
                <a:cubicBezTo>
                  <a:pt x="447" y="254"/>
                  <a:pt x="448" y="255"/>
                  <a:pt x="449" y="256"/>
                </a:cubicBezTo>
                <a:cubicBezTo>
                  <a:pt x="449" y="256"/>
                  <a:pt x="449" y="256"/>
                  <a:pt x="449" y="256"/>
                </a:cubicBezTo>
                <a:cubicBezTo>
                  <a:pt x="450" y="257"/>
                  <a:pt x="450" y="257"/>
                  <a:pt x="450" y="257"/>
                </a:cubicBezTo>
                <a:cubicBezTo>
                  <a:pt x="450" y="257"/>
                  <a:pt x="450" y="257"/>
                  <a:pt x="450" y="257"/>
                </a:cubicBezTo>
                <a:cubicBezTo>
                  <a:pt x="451" y="258"/>
                  <a:pt x="451" y="258"/>
                  <a:pt x="451" y="258"/>
                </a:cubicBezTo>
                <a:cubicBezTo>
                  <a:pt x="452" y="258"/>
                  <a:pt x="452" y="258"/>
                  <a:pt x="452" y="258"/>
                </a:cubicBezTo>
                <a:cubicBezTo>
                  <a:pt x="452" y="259"/>
                  <a:pt x="452" y="259"/>
                  <a:pt x="452" y="260"/>
                </a:cubicBezTo>
                <a:cubicBezTo>
                  <a:pt x="452" y="261"/>
                  <a:pt x="452" y="261"/>
                  <a:pt x="452" y="261"/>
                </a:cubicBezTo>
                <a:cubicBezTo>
                  <a:pt x="451" y="261"/>
                  <a:pt x="451" y="261"/>
                  <a:pt x="451" y="261"/>
                </a:cubicBezTo>
                <a:cubicBezTo>
                  <a:pt x="451" y="262"/>
                  <a:pt x="451" y="262"/>
                  <a:pt x="451" y="262"/>
                </a:cubicBezTo>
                <a:cubicBezTo>
                  <a:pt x="451" y="263"/>
                  <a:pt x="451" y="264"/>
                  <a:pt x="452" y="265"/>
                </a:cubicBezTo>
                <a:cubicBezTo>
                  <a:pt x="452" y="266"/>
                  <a:pt x="452" y="266"/>
                  <a:pt x="452" y="266"/>
                </a:cubicBezTo>
                <a:cubicBezTo>
                  <a:pt x="453" y="266"/>
                  <a:pt x="453" y="266"/>
                  <a:pt x="453" y="266"/>
                </a:cubicBezTo>
                <a:cubicBezTo>
                  <a:pt x="454" y="265"/>
                  <a:pt x="454" y="265"/>
                  <a:pt x="454" y="265"/>
                </a:cubicBezTo>
                <a:cubicBezTo>
                  <a:pt x="454" y="263"/>
                  <a:pt x="454" y="263"/>
                  <a:pt x="454" y="263"/>
                </a:cubicBezTo>
                <a:cubicBezTo>
                  <a:pt x="454" y="262"/>
                  <a:pt x="454" y="261"/>
                  <a:pt x="454" y="261"/>
                </a:cubicBezTo>
                <a:cubicBezTo>
                  <a:pt x="455" y="259"/>
                  <a:pt x="455" y="259"/>
                  <a:pt x="455" y="259"/>
                </a:cubicBezTo>
                <a:cubicBezTo>
                  <a:pt x="456" y="259"/>
                  <a:pt x="456" y="259"/>
                  <a:pt x="456" y="259"/>
                </a:cubicBezTo>
                <a:cubicBezTo>
                  <a:pt x="456" y="260"/>
                  <a:pt x="456" y="260"/>
                  <a:pt x="456" y="260"/>
                </a:cubicBezTo>
                <a:cubicBezTo>
                  <a:pt x="457" y="260"/>
                  <a:pt x="457" y="260"/>
                  <a:pt x="457" y="260"/>
                </a:cubicBezTo>
                <a:cubicBezTo>
                  <a:pt x="457" y="261"/>
                  <a:pt x="457" y="261"/>
                  <a:pt x="457" y="261"/>
                </a:cubicBezTo>
                <a:cubicBezTo>
                  <a:pt x="458" y="261"/>
                  <a:pt x="459" y="262"/>
                  <a:pt x="459" y="262"/>
                </a:cubicBezTo>
                <a:cubicBezTo>
                  <a:pt x="460" y="263"/>
                  <a:pt x="460" y="263"/>
                  <a:pt x="460" y="263"/>
                </a:cubicBezTo>
                <a:cubicBezTo>
                  <a:pt x="460" y="264"/>
                  <a:pt x="460" y="264"/>
                  <a:pt x="460" y="264"/>
                </a:cubicBezTo>
                <a:cubicBezTo>
                  <a:pt x="461" y="264"/>
                  <a:pt x="461" y="264"/>
                  <a:pt x="461" y="264"/>
                </a:cubicBezTo>
                <a:cubicBezTo>
                  <a:pt x="462" y="264"/>
                  <a:pt x="462" y="264"/>
                  <a:pt x="462" y="264"/>
                </a:cubicBezTo>
                <a:cubicBezTo>
                  <a:pt x="462" y="264"/>
                  <a:pt x="464" y="264"/>
                  <a:pt x="464" y="265"/>
                </a:cubicBezTo>
                <a:cubicBezTo>
                  <a:pt x="466" y="265"/>
                  <a:pt x="466" y="265"/>
                  <a:pt x="466" y="265"/>
                </a:cubicBezTo>
                <a:cubicBezTo>
                  <a:pt x="467" y="265"/>
                  <a:pt x="467" y="265"/>
                  <a:pt x="467" y="265"/>
                </a:cubicBezTo>
                <a:cubicBezTo>
                  <a:pt x="467" y="264"/>
                  <a:pt x="467" y="264"/>
                  <a:pt x="467" y="264"/>
                </a:cubicBezTo>
                <a:cubicBezTo>
                  <a:pt x="467" y="264"/>
                  <a:pt x="467" y="264"/>
                  <a:pt x="467" y="264"/>
                </a:cubicBezTo>
                <a:cubicBezTo>
                  <a:pt x="467" y="263"/>
                  <a:pt x="467" y="263"/>
                  <a:pt x="467" y="263"/>
                </a:cubicBezTo>
                <a:cubicBezTo>
                  <a:pt x="467" y="262"/>
                  <a:pt x="467" y="261"/>
                  <a:pt x="468" y="260"/>
                </a:cubicBezTo>
                <a:cubicBezTo>
                  <a:pt x="468" y="259"/>
                  <a:pt x="468" y="259"/>
                  <a:pt x="468" y="259"/>
                </a:cubicBezTo>
                <a:cubicBezTo>
                  <a:pt x="469" y="259"/>
                  <a:pt x="469" y="259"/>
                  <a:pt x="469" y="259"/>
                </a:cubicBezTo>
                <a:cubicBezTo>
                  <a:pt x="470" y="259"/>
                  <a:pt x="471" y="259"/>
                  <a:pt x="472" y="260"/>
                </a:cubicBezTo>
                <a:cubicBezTo>
                  <a:pt x="474" y="261"/>
                  <a:pt x="474" y="261"/>
                  <a:pt x="474" y="261"/>
                </a:cubicBezTo>
                <a:cubicBezTo>
                  <a:pt x="476" y="263"/>
                  <a:pt x="476" y="263"/>
                  <a:pt x="476" y="263"/>
                </a:cubicBezTo>
                <a:cubicBezTo>
                  <a:pt x="477" y="263"/>
                  <a:pt x="477" y="263"/>
                  <a:pt x="477" y="263"/>
                </a:cubicBezTo>
                <a:cubicBezTo>
                  <a:pt x="477" y="264"/>
                  <a:pt x="477" y="264"/>
                  <a:pt x="477" y="264"/>
                </a:cubicBezTo>
                <a:cubicBezTo>
                  <a:pt x="478" y="264"/>
                  <a:pt x="478" y="264"/>
                  <a:pt x="478" y="264"/>
                </a:cubicBezTo>
                <a:cubicBezTo>
                  <a:pt x="478" y="264"/>
                  <a:pt x="478" y="264"/>
                  <a:pt x="478" y="264"/>
                </a:cubicBezTo>
                <a:cubicBezTo>
                  <a:pt x="481" y="264"/>
                  <a:pt x="484" y="264"/>
                  <a:pt x="486" y="265"/>
                </a:cubicBezTo>
                <a:cubicBezTo>
                  <a:pt x="486" y="264"/>
                  <a:pt x="486" y="263"/>
                  <a:pt x="486" y="263"/>
                </a:cubicBezTo>
                <a:cubicBezTo>
                  <a:pt x="486" y="262"/>
                  <a:pt x="486" y="262"/>
                  <a:pt x="486" y="262"/>
                </a:cubicBezTo>
                <a:cubicBezTo>
                  <a:pt x="486" y="261"/>
                  <a:pt x="486" y="261"/>
                  <a:pt x="486" y="260"/>
                </a:cubicBezTo>
                <a:cubicBezTo>
                  <a:pt x="486" y="260"/>
                  <a:pt x="487" y="260"/>
                  <a:pt x="487" y="260"/>
                </a:cubicBezTo>
                <a:cubicBezTo>
                  <a:pt x="488" y="259"/>
                  <a:pt x="488" y="259"/>
                  <a:pt x="488" y="259"/>
                </a:cubicBezTo>
                <a:cubicBezTo>
                  <a:pt x="489" y="259"/>
                  <a:pt x="489" y="259"/>
                  <a:pt x="489" y="259"/>
                </a:cubicBezTo>
                <a:cubicBezTo>
                  <a:pt x="490" y="260"/>
                  <a:pt x="491" y="261"/>
                  <a:pt x="492" y="261"/>
                </a:cubicBezTo>
                <a:cubicBezTo>
                  <a:pt x="493" y="262"/>
                  <a:pt x="494" y="262"/>
                  <a:pt x="494" y="262"/>
                </a:cubicBezTo>
                <a:cubicBezTo>
                  <a:pt x="494" y="261"/>
                  <a:pt x="494" y="261"/>
                  <a:pt x="494" y="261"/>
                </a:cubicBezTo>
                <a:cubicBezTo>
                  <a:pt x="495" y="261"/>
                  <a:pt x="495" y="261"/>
                  <a:pt x="495" y="261"/>
                </a:cubicBezTo>
                <a:cubicBezTo>
                  <a:pt x="495" y="260"/>
                  <a:pt x="495" y="260"/>
                  <a:pt x="495" y="260"/>
                </a:cubicBezTo>
                <a:cubicBezTo>
                  <a:pt x="496" y="260"/>
                  <a:pt x="496" y="260"/>
                  <a:pt x="496" y="260"/>
                </a:cubicBezTo>
                <a:cubicBezTo>
                  <a:pt x="497" y="262"/>
                  <a:pt x="497" y="262"/>
                  <a:pt x="497" y="262"/>
                </a:cubicBezTo>
                <a:cubicBezTo>
                  <a:pt x="497" y="263"/>
                  <a:pt x="497" y="263"/>
                  <a:pt x="497" y="263"/>
                </a:cubicBezTo>
                <a:cubicBezTo>
                  <a:pt x="497" y="264"/>
                  <a:pt x="497" y="265"/>
                  <a:pt x="497" y="266"/>
                </a:cubicBezTo>
                <a:cubicBezTo>
                  <a:pt x="496" y="268"/>
                  <a:pt x="496" y="270"/>
                  <a:pt x="497" y="273"/>
                </a:cubicBezTo>
                <a:cubicBezTo>
                  <a:pt x="497" y="273"/>
                  <a:pt x="497" y="273"/>
                  <a:pt x="497" y="273"/>
                </a:cubicBezTo>
                <a:cubicBezTo>
                  <a:pt x="497" y="274"/>
                  <a:pt x="498" y="274"/>
                  <a:pt x="498" y="275"/>
                </a:cubicBezTo>
                <a:cubicBezTo>
                  <a:pt x="498" y="275"/>
                  <a:pt x="497" y="276"/>
                  <a:pt x="497" y="277"/>
                </a:cubicBezTo>
                <a:cubicBezTo>
                  <a:pt x="497" y="277"/>
                  <a:pt x="497" y="277"/>
                  <a:pt x="497" y="277"/>
                </a:cubicBezTo>
                <a:cubicBezTo>
                  <a:pt x="497" y="278"/>
                  <a:pt x="497" y="278"/>
                  <a:pt x="497" y="278"/>
                </a:cubicBezTo>
                <a:cubicBezTo>
                  <a:pt x="496" y="280"/>
                  <a:pt x="496" y="280"/>
                  <a:pt x="496" y="280"/>
                </a:cubicBezTo>
                <a:cubicBezTo>
                  <a:pt x="496" y="280"/>
                  <a:pt x="496" y="280"/>
                  <a:pt x="496" y="280"/>
                </a:cubicBezTo>
                <a:cubicBezTo>
                  <a:pt x="494" y="284"/>
                  <a:pt x="494" y="284"/>
                  <a:pt x="493" y="284"/>
                </a:cubicBezTo>
                <a:cubicBezTo>
                  <a:pt x="492" y="285"/>
                  <a:pt x="492" y="285"/>
                  <a:pt x="492" y="285"/>
                </a:cubicBezTo>
                <a:cubicBezTo>
                  <a:pt x="492" y="285"/>
                  <a:pt x="492" y="285"/>
                  <a:pt x="492" y="285"/>
                </a:cubicBezTo>
                <a:cubicBezTo>
                  <a:pt x="492" y="286"/>
                  <a:pt x="492" y="286"/>
                  <a:pt x="492" y="286"/>
                </a:cubicBezTo>
                <a:cubicBezTo>
                  <a:pt x="514" y="287"/>
                  <a:pt x="537" y="287"/>
                  <a:pt x="558" y="288"/>
                </a:cubicBezTo>
                <a:cubicBezTo>
                  <a:pt x="575" y="288"/>
                  <a:pt x="590" y="288"/>
                  <a:pt x="605" y="288"/>
                </a:cubicBezTo>
                <a:moveTo>
                  <a:pt x="554" y="46"/>
                </a:moveTo>
                <a:cubicBezTo>
                  <a:pt x="531" y="34"/>
                  <a:pt x="531" y="34"/>
                  <a:pt x="531" y="34"/>
                </a:cubicBezTo>
                <a:cubicBezTo>
                  <a:pt x="531" y="34"/>
                  <a:pt x="531" y="34"/>
                  <a:pt x="531" y="34"/>
                </a:cubicBezTo>
                <a:cubicBezTo>
                  <a:pt x="532" y="34"/>
                  <a:pt x="532" y="34"/>
                  <a:pt x="532" y="34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2" y="35"/>
                  <a:pt x="532" y="35"/>
                  <a:pt x="532" y="35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4" y="35"/>
                  <a:pt x="534" y="35"/>
                  <a:pt x="534" y="35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2" y="35"/>
                  <a:pt x="530" y="34"/>
                  <a:pt x="529" y="33"/>
                </a:cubicBezTo>
                <a:cubicBezTo>
                  <a:pt x="530" y="33"/>
                  <a:pt x="530" y="34"/>
                  <a:pt x="531" y="34"/>
                </a:cubicBezTo>
                <a:cubicBezTo>
                  <a:pt x="531" y="34"/>
                  <a:pt x="530" y="34"/>
                  <a:pt x="529" y="33"/>
                </a:cubicBezTo>
                <a:cubicBezTo>
                  <a:pt x="528" y="33"/>
                  <a:pt x="528" y="33"/>
                  <a:pt x="525" y="31"/>
                </a:cubicBezTo>
                <a:cubicBezTo>
                  <a:pt x="524" y="31"/>
                  <a:pt x="524" y="31"/>
                  <a:pt x="524" y="31"/>
                </a:cubicBezTo>
                <a:cubicBezTo>
                  <a:pt x="523" y="31"/>
                  <a:pt x="523" y="31"/>
                  <a:pt x="523" y="31"/>
                </a:cubicBezTo>
                <a:cubicBezTo>
                  <a:pt x="525" y="32"/>
                  <a:pt x="527" y="32"/>
                  <a:pt x="529" y="33"/>
                </a:cubicBezTo>
                <a:cubicBezTo>
                  <a:pt x="529" y="33"/>
                  <a:pt x="529" y="33"/>
                  <a:pt x="529" y="33"/>
                </a:cubicBezTo>
                <a:cubicBezTo>
                  <a:pt x="529" y="34"/>
                  <a:pt x="529" y="34"/>
                  <a:pt x="529" y="34"/>
                </a:cubicBezTo>
                <a:cubicBezTo>
                  <a:pt x="530" y="34"/>
                  <a:pt x="531" y="34"/>
                  <a:pt x="532" y="35"/>
                </a:cubicBezTo>
                <a:cubicBezTo>
                  <a:pt x="532" y="35"/>
                  <a:pt x="532" y="35"/>
                  <a:pt x="533" y="35"/>
                </a:cubicBezTo>
                <a:cubicBezTo>
                  <a:pt x="533" y="35"/>
                  <a:pt x="534" y="36"/>
                  <a:pt x="534" y="36"/>
                </a:cubicBezTo>
                <a:cubicBezTo>
                  <a:pt x="534" y="36"/>
                  <a:pt x="534" y="36"/>
                  <a:pt x="534" y="36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6" y="37"/>
                  <a:pt x="536" y="37"/>
                  <a:pt x="536" y="37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5" y="37"/>
                  <a:pt x="529" y="34"/>
                  <a:pt x="526" y="32"/>
                </a:cubicBezTo>
                <a:cubicBezTo>
                  <a:pt x="526" y="32"/>
                  <a:pt x="526" y="32"/>
                  <a:pt x="526" y="32"/>
                </a:cubicBezTo>
                <a:cubicBezTo>
                  <a:pt x="525" y="32"/>
                  <a:pt x="524" y="31"/>
                  <a:pt x="524" y="31"/>
                </a:cubicBezTo>
                <a:cubicBezTo>
                  <a:pt x="523" y="31"/>
                  <a:pt x="523" y="31"/>
                  <a:pt x="522" y="30"/>
                </a:cubicBezTo>
                <a:cubicBezTo>
                  <a:pt x="522" y="30"/>
                  <a:pt x="522" y="30"/>
                  <a:pt x="522" y="30"/>
                </a:cubicBezTo>
                <a:cubicBezTo>
                  <a:pt x="521" y="30"/>
                  <a:pt x="521" y="30"/>
                  <a:pt x="517" y="28"/>
                </a:cubicBezTo>
                <a:cubicBezTo>
                  <a:pt x="517" y="28"/>
                  <a:pt x="517" y="28"/>
                  <a:pt x="517" y="28"/>
                </a:cubicBezTo>
                <a:cubicBezTo>
                  <a:pt x="516" y="27"/>
                  <a:pt x="514" y="27"/>
                  <a:pt x="513" y="26"/>
                </a:cubicBezTo>
                <a:cubicBezTo>
                  <a:pt x="513" y="26"/>
                  <a:pt x="513" y="26"/>
                  <a:pt x="513" y="26"/>
                </a:cubicBezTo>
                <a:cubicBezTo>
                  <a:pt x="511" y="25"/>
                  <a:pt x="509" y="25"/>
                  <a:pt x="507" y="24"/>
                </a:cubicBezTo>
                <a:cubicBezTo>
                  <a:pt x="507" y="24"/>
                  <a:pt x="507" y="24"/>
                  <a:pt x="507" y="24"/>
                </a:cubicBezTo>
                <a:cubicBezTo>
                  <a:pt x="504" y="23"/>
                  <a:pt x="502" y="22"/>
                  <a:pt x="499" y="21"/>
                </a:cubicBezTo>
                <a:cubicBezTo>
                  <a:pt x="498" y="21"/>
                  <a:pt x="498" y="21"/>
                  <a:pt x="498" y="21"/>
                </a:cubicBezTo>
                <a:cubicBezTo>
                  <a:pt x="498" y="21"/>
                  <a:pt x="498" y="21"/>
                  <a:pt x="498" y="21"/>
                </a:cubicBezTo>
                <a:cubicBezTo>
                  <a:pt x="498" y="21"/>
                  <a:pt x="499" y="21"/>
                  <a:pt x="499" y="21"/>
                </a:cubicBezTo>
                <a:cubicBezTo>
                  <a:pt x="499" y="21"/>
                  <a:pt x="498" y="21"/>
                  <a:pt x="497" y="21"/>
                </a:cubicBezTo>
                <a:cubicBezTo>
                  <a:pt x="498" y="21"/>
                  <a:pt x="499" y="21"/>
                  <a:pt x="500" y="22"/>
                </a:cubicBezTo>
                <a:cubicBezTo>
                  <a:pt x="500" y="22"/>
                  <a:pt x="500" y="22"/>
                  <a:pt x="500" y="22"/>
                </a:cubicBezTo>
                <a:cubicBezTo>
                  <a:pt x="499" y="22"/>
                  <a:pt x="499" y="22"/>
                  <a:pt x="499" y="22"/>
                </a:cubicBezTo>
                <a:cubicBezTo>
                  <a:pt x="499" y="21"/>
                  <a:pt x="498" y="21"/>
                  <a:pt x="498" y="21"/>
                </a:cubicBezTo>
                <a:cubicBezTo>
                  <a:pt x="497" y="21"/>
                  <a:pt x="496" y="20"/>
                  <a:pt x="494" y="20"/>
                </a:cubicBezTo>
                <a:cubicBezTo>
                  <a:pt x="494" y="20"/>
                  <a:pt x="494" y="20"/>
                  <a:pt x="494" y="20"/>
                </a:cubicBezTo>
                <a:cubicBezTo>
                  <a:pt x="494" y="20"/>
                  <a:pt x="493" y="20"/>
                  <a:pt x="489" y="18"/>
                </a:cubicBezTo>
                <a:cubicBezTo>
                  <a:pt x="489" y="18"/>
                  <a:pt x="488" y="18"/>
                  <a:pt x="487" y="17"/>
                </a:cubicBezTo>
                <a:cubicBezTo>
                  <a:pt x="486" y="18"/>
                  <a:pt x="486" y="18"/>
                  <a:pt x="486" y="18"/>
                </a:cubicBezTo>
                <a:cubicBezTo>
                  <a:pt x="497" y="21"/>
                  <a:pt x="497" y="21"/>
                  <a:pt x="499" y="22"/>
                </a:cubicBezTo>
                <a:cubicBezTo>
                  <a:pt x="498" y="22"/>
                  <a:pt x="498" y="22"/>
                  <a:pt x="498" y="22"/>
                </a:cubicBezTo>
                <a:cubicBezTo>
                  <a:pt x="498" y="22"/>
                  <a:pt x="499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1" y="24"/>
                  <a:pt x="501" y="24"/>
                  <a:pt x="502" y="24"/>
                </a:cubicBezTo>
                <a:cubicBezTo>
                  <a:pt x="502" y="24"/>
                  <a:pt x="503" y="24"/>
                  <a:pt x="503" y="25"/>
                </a:cubicBezTo>
                <a:cubicBezTo>
                  <a:pt x="503" y="24"/>
                  <a:pt x="503" y="24"/>
                  <a:pt x="500" y="24"/>
                </a:cubicBezTo>
                <a:cubicBezTo>
                  <a:pt x="499" y="24"/>
                  <a:pt x="499" y="24"/>
                  <a:pt x="499" y="24"/>
                </a:cubicBezTo>
                <a:cubicBezTo>
                  <a:pt x="498" y="23"/>
                  <a:pt x="498" y="23"/>
                  <a:pt x="498" y="23"/>
                </a:cubicBezTo>
                <a:cubicBezTo>
                  <a:pt x="500" y="24"/>
                  <a:pt x="501" y="25"/>
                  <a:pt x="502" y="25"/>
                </a:cubicBezTo>
                <a:cubicBezTo>
                  <a:pt x="502" y="25"/>
                  <a:pt x="502" y="25"/>
                  <a:pt x="502" y="25"/>
                </a:cubicBezTo>
                <a:cubicBezTo>
                  <a:pt x="503" y="26"/>
                  <a:pt x="504" y="26"/>
                  <a:pt x="504" y="27"/>
                </a:cubicBezTo>
                <a:cubicBezTo>
                  <a:pt x="504" y="27"/>
                  <a:pt x="504" y="27"/>
                  <a:pt x="504" y="27"/>
                </a:cubicBezTo>
                <a:cubicBezTo>
                  <a:pt x="506" y="29"/>
                  <a:pt x="506" y="29"/>
                  <a:pt x="515" y="34"/>
                </a:cubicBezTo>
                <a:cubicBezTo>
                  <a:pt x="516" y="34"/>
                  <a:pt x="516" y="34"/>
                  <a:pt x="517" y="34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6" y="35"/>
                  <a:pt x="516" y="35"/>
                  <a:pt x="515" y="35"/>
                </a:cubicBezTo>
                <a:cubicBezTo>
                  <a:pt x="515" y="36"/>
                  <a:pt x="515" y="36"/>
                  <a:pt x="514" y="36"/>
                </a:cubicBezTo>
                <a:cubicBezTo>
                  <a:pt x="515" y="36"/>
                  <a:pt x="515" y="36"/>
                  <a:pt x="515" y="36"/>
                </a:cubicBezTo>
                <a:cubicBezTo>
                  <a:pt x="515" y="37"/>
                  <a:pt x="515" y="37"/>
                  <a:pt x="515" y="37"/>
                </a:cubicBezTo>
                <a:cubicBezTo>
                  <a:pt x="515" y="37"/>
                  <a:pt x="515" y="37"/>
                  <a:pt x="514" y="37"/>
                </a:cubicBezTo>
                <a:cubicBezTo>
                  <a:pt x="515" y="37"/>
                  <a:pt x="524" y="42"/>
                  <a:pt x="525" y="43"/>
                </a:cubicBezTo>
                <a:cubicBezTo>
                  <a:pt x="526" y="43"/>
                  <a:pt x="526" y="43"/>
                  <a:pt x="526" y="43"/>
                </a:cubicBezTo>
                <a:cubicBezTo>
                  <a:pt x="526" y="43"/>
                  <a:pt x="527" y="43"/>
                  <a:pt x="530" y="44"/>
                </a:cubicBezTo>
                <a:cubicBezTo>
                  <a:pt x="530" y="45"/>
                  <a:pt x="531" y="45"/>
                  <a:pt x="531" y="45"/>
                </a:cubicBezTo>
                <a:cubicBezTo>
                  <a:pt x="532" y="46"/>
                  <a:pt x="532" y="46"/>
                  <a:pt x="532" y="46"/>
                </a:cubicBezTo>
                <a:cubicBezTo>
                  <a:pt x="531" y="46"/>
                  <a:pt x="531" y="46"/>
                  <a:pt x="524" y="43"/>
                </a:cubicBezTo>
                <a:cubicBezTo>
                  <a:pt x="524" y="43"/>
                  <a:pt x="523" y="43"/>
                  <a:pt x="523" y="43"/>
                </a:cubicBezTo>
                <a:cubicBezTo>
                  <a:pt x="522" y="43"/>
                  <a:pt x="521" y="42"/>
                  <a:pt x="520" y="42"/>
                </a:cubicBezTo>
                <a:cubicBezTo>
                  <a:pt x="519" y="41"/>
                  <a:pt x="519" y="41"/>
                  <a:pt x="519" y="41"/>
                </a:cubicBezTo>
                <a:cubicBezTo>
                  <a:pt x="519" y="42"/>
                  <a:pt x="519" y="42"/>
                  <a:pt x="519" y="42"/>
                </a:cubicBezTo>
                <a:cubicBezTo>
                  <a:pt x="520" y="43"/>
                  <a:pt x="520" y="43"/>
                  <a:pt x="520" y="43"/>
                </a:cubicBezTo>
                <a:cubicBezTo>
                  <a:pt x="522" y="43"/>
                  <a:pt x="522" y="43"/>
                  <a:pt x="524" y="45"/>
                </a:cubicBezTo>
                <a:cubicBezTo>
                  <a:pt x="524" y="45"/>
                  <a:pt x="524" y="45"/>
                  <a:pt x="522" y="44"/>
                </a:cubicBezTo>
                <a:cubicBezTo>
                  <a:pt x="521" y="44"/>
                  <a:pt x="521" y="44"/>
                  <a:pt x="521" y="44"/>
                </a:cubicBezTo>
                <a:cubicBezTo>
                  <a:pt x="523" y="46"/>
                  <a:pt x="525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30" y="48"/>
                  <a:pt x="533" y="50"/>
                  <a:pt x="533" y="50"/>
                </a:cubicBezTo>
                <a:cubicBezTo>
                  <a:pt x="530" y="48"/>
                  <a:pt x="526" y="48"/>
                  <a:pt x="523" y="46"/>
                </a:cubicBezTo>
                <a:cubicBezTo>
                  <a:pt x="522" y="46"/>
                  <a:pt x="521" y="45"/>
                  <a:pt x="521" y="45"/>
                </a:cubicBezTo>
                <a:cubicBezTo>
                  <a:pt x="515" y="41"/>
                  <a:pt x="515" y="41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7" y="43"/>
                  <a:pt x="517" y="43"/>
                  <a:pt x="517" y="43"/>
                </a:cubicBezTo>
                <a:cubicBezTo>
                  <a:pt x="518" y="44"/>
                  <a:pt x="518" y="44"/>
                  <a:pt x="519" y="44"/>
                </a:cubicBezTo>
                <a:cubicBezTo>
                  <a:pt x="518" y="44"/>
                  <a:pt x="518" y="44"/>
                  <a:pt x="518" y="44"/>
                </a:cubicBezTo>
                <a:cubicBezTo>
                  <a:pt x="519" y="46"/>
                  <a:pt x="521" y="47"/>
                  <a:pt x="521" y="47"/>
                </a:cubicBezTo>
                <a:cubicBezTo>
                  <a:pt x="521" y="48"/>
                  <a:pt x="521" y="48"/>
                  <a:pt x="521" y="48"/>
                </a:cubicBezTo>
                <a:cubicBezTo>
                  <a:pt x="530" y="53"/>
                  <a:pt x="530" y="53"/>
                  <a:pt x="532" y="54"/>
                </a:cubicBezTo>
                <a:cubicBezTo>
                  <a:pt x="532" y="55"/>
                  <a:pt x="532" y="55"/>
                  <a:pt x="532" y="55"/>
                </a:cubicBezTo>
                <a:cubicBezTo>
                  <a:pt x="534" y="56"/>
                  <a:pt x="537" y="58"/>
                  <a:pt x="539" y="60"/>
                </a:cubicBezTo>
                <a:cubicBezTo>
                  <a:pt x="540" y="60"/>
                  <a:pt x="541" y="60"/>
                  <a:pt x="541" y="60"/>
                </a:cubicBezTo>
                <a:cubicBezTo>
                  <a:pt x="541" y="59"/>
                  <a:pt x="540" y="59"/>
                  <a:pt x="540" y="58"/>
                </a:cubicBezTo>
                <a:cubicBezTo>
                  <a:pt x="540" y="58"/>
                  <a:pt x="540" y="58"/>
                  <a:pt x="540" y="58"/>
                </a:cubicBezTo>
                <a:cubicBezTo>
                  <a:pt x="546" y="60"/>
                  <a:pt x="550" y="65"/>
                  <a:pt x="556" y="67"/>
                </a:cubicBezTo>
                <a:cubicBezTo>
                  <a:pt x="557" y="68"/>
                  <a:pt x="558" y="68"/>
                  <a:pt x="559" y="69"/>
                </a:cubicBezTo>
                <a:cubicBezTo>
                  <a:pt x="558" y="70"/>
                  <a:pt x="558" y="70"/>
                  <a:pt x="558" y="70"/>
                </a:cubicBezTo>
                <a:cubicBezTo>
                  <a:pt x="555" y="68"/>
                  <a:pt x="555" y="68"/>
                  <a:pt x="553" y="67"/>
                </a:cubicBezTo>
                <a:cubicBezTo>
                  <a:pt x="553" y="66"/>
                  <a:pt x="553" y="66"/>
                  <a:pt x="552" y="66"/>
                </a:cubicBezTo>
                <a:cubicBezTo>
                  <a:pt x="552" y="66"/>
                  <a:pt x="546" y="61"/>
                  <a:pt x="544" y="62"/>
                </a:cubicBezTo>
                <a:cubicBezTo>
                  <a:pt x="543" y="62"/>
                  <a:pt x="543" y="62"/>
                  <a:pt x="543" y="62"/>
                </a:cubicBezTo>
                <a:cubicBezTo>
                  <a:pt x="544" y="64"/>
                  <a:pt x="554" y="73"/>
                  <a:pt x="554" y="73"/>
                </a:cubicBezTo>
                <a:cubicBezTo>
                  <a:pt x="553" y="73"/>
                  <a:pt x="553" y="73"/>
                  <a:pt x="553" y="73"/>
                </a:cubicBezTo>
                <a:cubicBezTo>
                  <a:pt x="553" y="73"/>
                  <a:pt x="553" y="74"/>
                  <a:pt x="553" y="75"/>
                </a:cubicBezTo>
                <a:cubicBezTo>
                  <a:pt x="553" y="75"/>
                  <a:pt x="554" y="76"/>
                  <a:pt x="554" y="76"/>
                </a:cubicBezTo>
                <a:cubicBezTo>
                  <a:pt x="554" y="76"/>
                  <a:pt x="554" y="76"/>
                  <a:pt x="554" y="76"/>
                </a:cubicBezTo>
                <a:cubicBezTo>
                  <a:pt x="553" y="76"/>
                  <a:pt x="553" y="76"/>
                  <a:pt x="551" y="76"/>
                </a:cubicBezTo>
                <a:cubicBezTo>
                  <a:pt x="550" y="75"/>
                  <a:pt x="549" y="75"/>
                  <a:pt x="548" y="75"/>
                </a:cubicBezTo>
                <a:cubicBezTo>
                  <a:pt x="547" y="75"/>
                  <a:pt x="547" y="75"/>
                  <a:pt x="547" y="75"/>
                </a:cubicBezTo>
                <a:cubicBezTo>
                  <a:pt x="547" y="74"/>
                  <a:pt x="546" y="74"/>
                  <a:pt x="546" y="73"/>
                </a:cubicBezTo>
                <a:cubicBezTo>
                  <a:pt x="547" y="73"/>
                  <a:pt x="548" y="74"/>
                  <a:pt x="550" y="74"/>
                </a:cubicBezTo>
                <a:cubicBezTo>
                  <a:pt x="550" y="73"/>
                  <a:pt x="550" y="72"/>
                  <a:pt x="547" y="68"/>
                </a:cubicBezTo>
                <a:cubicBezTo>
                  <a:pt x="547" y="68"/>
                  <a:pt x="547" y="68"/>
                  <a:pt x="533" y="57"/>
                </a:cubicBezTo>
                <a:cubicBezTo>
                  <a:pt x="532" y="56"/>
                  <a:pt x="532" y="56"/>
                  <a:pt x="531" y="56"/>
                </a:cubicBezTo>
                <a:cubicBezTo>
                  <a:pt x="527" y="52"/>
                  <a:pt x="527" y="52"/>
                  <a:pt x="520" y="48"/>
                </a:cubicBezTo>
                <a:cubicBezTo>
                  <a:pt x="518" y="47"/>
                  <a:pt x="516" y="45"/>
                  <a:pt x="515" y="44"/>
                </a:cubicBezTo>
                <a:cubicBezTo>
                  <a:pt x="515" y="44"/>
                  <a:pt x="515" y="44"/>
                  <a:pt x="516" y="44"/>
                </a:cubicBezTo>
                <a:cubicBezTo>
                  <a:pt x="510" y="41"/>
                  <a:pt x="510" y="41"/>
                  <a:pt x="510" y="41"/>
                </a:cubicBezTo>
                <a:cubicBezTo>
                  <a:pt x="509" y="41"/>
                  <a:pt x="508" y="40"/>
                  <a:pt x="507" y="40"/>
                </a:cubicBezTo>
                <a:cubicBezTo>
                  <a:pt x="506" y="40"/>
                  <a:pt x="506" y="40"/>
                  <a:pt x="506" y="40"/>
                </a:cubicBezTo>
                <a:cubicBezTo>
                  <a:pt x="505" y="40"/>
                  <a:pt x="505" y="40"/>
                  <a:pt x="505" y="40"/>
                </a:cubicBezTo>
                <a:cubicBezTo>
                  <a:pt x="506" y="41"/>
                  <a:pt x="506" y="41"/>
                  <a:pt x="506" y="41"/>
                </a:cubicBezTo>
                <a:cubicBezTo>
                  <a:pt x="505" y="41"/>
                  <a:pt x="505" y="41"/>
                  <a:pt x="505" y="41"/>
                </a:cubicBezTo>
                <a:cubicBezTo>
                  <a:pt x="506" y="43"/>
                  <a:pt x="513" y="48"/>
                  <a:pt x="513" y="48"/>
                </a:cubicBezTo>
                <a:cubicBezTo>
                  <a:pt x="512" y="48"/>
                  <a:pt x="512" y="48"/>
                  <a:pt x="512" y="48"/>
                </a:cubicBezTo>
                <a:cubicBezTo>
                  <a:pt x="512" y="49"/>
                  <a:pt x="512" y="49"/>
                  <a:pt x="512" y="49"/>
                </a:cubicBezTo>
                <a:cubicBezTo>
                  <a:pt x="513" y="50"/>
                  <a:pt x="513" y="50"/>
                  <a:pt x="513" y="50"/>
                </a:cubicBezTo>
                <a:cubicBezTo>
                  <a:pt x="514" y="50"/>
                  <a:pt x="514" y="50"/>
                  <a:pt x="514" y="50"/>
                </a:cubicBezTo>
                <a:cubicBezTo>
                  <a:pt x="514" y="51"/>
                  <a:pt x="515" y="51"/>
                  <a:pt x="515" y="51"/>
                </a:cubicBezTo>
                <a:cubicBezTo>
                  <a:pt x="516" y="51"/>
                  <a:pt x="519" y="53"/>
                  <a:pt x="520" y="54"/>
                </a:cubicBezTo>
                <a:cubicBezTo>
                  <a:pt x="521" y="56"/>
                  <a:pt x="523" y="57"/>
                  <a:pt x="530" y="60"/>
                </a:cubicBezTo>
                <a:cubicBezTo>
                  <a:pt x="532" y="62"/>
                  <a:pt x="532" y="62"/>
                  <a:pt x="535" y="65"/>
                </a:cubicBezTo>
                <a:cubicBezTo>
                  <a:pt x="535" y="65"/>
                  <a:pt x="534" y="65"/>
                  <a:pt x="534" y="65"/>
                </a:cubicBezTo>
                <a:cubicBezTo>
                  <a:pt x="533" y="65"/>
                  <a:pt x="533" y="65"/>
                  <a:pt x="516" y="57"/>
                </a:cubicBezTo>
                <a:cubicBezTo>
                  <a:pt x="515" y="57"/>
                  <a:pt x="515" y="57"/>
                  <a:pt x="514" y="57"/>
                </a:cubicBezTo>
                <a:cubicBezTo>
                  <a:pt x="513" y="57"/>
                  <a:pt x="512" y="56"/>
                  <a:pt x="511" y="56"/>
                </a:cubicBezTo>
                <a:cubicBezTo>
                  <a:pt x="510" y="56"/>
                  <a:pt x="510" y="56"/>
                  <a:pt x="509" y="56"/>
                </a:cubicBezTo>
                <a:cubicBezTo>
                  <a:pt x="507" y="55"/>
                  <a:pt x="505" y="54"/>
                  <a:pt x="503" y="53"/>
                </a:cubicBezTo>
                <a:cubicBezTo>
                  <a:pt x="502" y="53"/>
                  <a:pt x="502" y="52"/>
                  <a:pt x="501" y="52"/>
                </a:cubicBezTo>
                <a:cubicBezTo>
                  <a:pt x="500" y="52"/>
                  <a:pt x="500" y="52"/>
                  <a:pt x="500" y="52"/>
                </a:cubicBezTo>
                <a:cubicBezTo>
                  <a:pt x="500" y="53"/>
                  <a:pt x="500" y="53"/>
                  <a:pt x="500" y="53"/>
                </a:cubicBezTo>
                <a:cubicBezTo>
                  <a:pt x="504" y="57"/>
                  <a:pt x="511" y="56"/>
                  <a:pt x="514" y="62"/>
                </a:cubicBezTo>
                <a:cubicBezTo>
                  <a:pt x="514" y="62"/>
                  <a:pt x="514" y="62"/>
                  <a:pt x="514" y="62"/>
                </a:cubicBezTo>
                <a:cubicBezTo>
                  <a:pt x="514" y="63"/>
                  <a:pt x="514" y="64"/>
                  <a:pt x="514" y="65"/>
                </a:cubicBezTo>
                <a:cubicBezTo>
                  <a:pt x="514" y="65"/>
                  <a:pt x="514" y="65"/>
                  <a:pt x="514" y="65"/>
                </a:cubicBezTo>
                <a:cubicBezTo>
                  <a:pt x="510" y="61"/>
                  <a:pt x="510" y="61"/>
                  <a:pt x="510" y="61"/>
                </a:cubicBezTo>
                <a:cubicBezTo>
                  <a:pt x="509" y="61"/>
                  <a:pt x="509" y="61"/>
                  <a:pt x="509" y="61"/>
                </a:cubicBezTo>
                <a:cubicBezTo>
                  <a:pt x="509" y="61"/>
                  <a:pt x="509" y="61"/>
                  <a:pt x="509" y="61"/>
                </a:cubicBezTo>
                <a:cubicBezTo>
                  <a:pt x="509" y="62"/>
                  <a:pt x="509" y="62"/>
                  <a:pt x="509" y="62"/>
                </a:cubicBezTo>
                <a:cubicBezTo>
                  <a:pt x="508" y="63"/>
                  <a:pt x="508" y="63"/>
                  <a:pt x="508" y="63"/>
                </a:cubicBezTo>
                <a:cubicBezTo>
                  <a:pt x="508" y="63"/>
                  <a:pt x="508" y="63"/>
                  <a:pt x="508" y="63"/>
                </a:cubicBezTo>
                <a:cubicBezTo>
                  <a:pt x="507" y="62"/>
                  <a:pt x="507" y="62"/>
                  <a:pt x="507" y="62"/>
                </a:cubicBezTo>
                <a:cubicBezTo>
                  <a:pt x="522" y="79"/>
                  <a:pt x="537" y="99"/>
                  <a:pt x="550" y="121"/>
                </a:cubicBezTo>
                <a:cubicBezTo>
                  <a:pt x="614" y="121"/>
                  <a:pt x="649" y="120"/>
                  <a:pt x="646" y="118"/>
                </a:cubicBezTo>
                <a:cubicBezTo>
                  <a:pt x="644" y="116"/>
                  <a:pt x="644" y="116"/>
                  <a:pt x="644" y="116"/>
                </a:cubicBezTo>
                <a:cubicBezTo>
                  <a:pt x="617" y="89"/>
                  <a:pt x="617" y="89"/>
                  <a:pt x="602" y="77"/>
                </a:cubicBezTo>
                <a:cubicBezTo>
                  <a:pt x="573" y="57"/>
                  <a:pt x="569" y="54"/>
                  <a:pt x="554" y="46"/>
                </a:cubicBezTo>
                <a:moveTo>
                  <a:pt x="624" y="357"/>
                </a:moveTo>
                <a:cubicBezTo>
                  <a:pt x="624" y="357"/>
                  <a:pt x="624" y="357"/>
                  <a:pt x="624" y="357"/>
                </a:cubicBezTo>
                <a:cubicBezTo>
                  <a:pt x="624" y="356"/>
                  <a:pt x="624" y="354"/>
                  <a:pt x="623" y="354"/>
                </a:cubicBezTo>
                <a:cubicBezTo>
                  <a:pt x="623" y="353"/>
                  <a:pt x="622" y="353"/>
                  <a:pt x="621" y="353"/>
                </a:cubicBezTo>
                <a:cubicBezTo>
                  <a:pt x="620" y="352"/>
                  <a:pt x="620" y="352"/>
                  <a:pt x="620" y="352"/>
                </a:cubicBezTo>
                <a:cubicBezTo>
                  <a:pt x="619" y="351"/>
                  <a:pt x="620" y="349"/>
                  <a:pt x="619" y="348"/>
                </a:cubicBezTo>
                <a:cubicBezTo>
                  <a:pt x="618" y="346"/>
                  <a:pt x="616" y="345"/>
                  <a:pt x="615" y="345"/>
                </a:cubicBezTo>
                <a:cubicBezTo>
                  <a:pt x="613" y="345"/>
                  <a:pt x="615" y="341"/>
                  <a:pt x="614" y="340"/>
                </a:cubicBezTo>
                <a:cubicBezTo>
                  <a:pt x="612" y="338"/>
                  <a:pt x="612" y="338"/>
                  <a:pt x="612" y="338"/>
                </a:cubicBezTo>
                <a:cubicBezTo>
                  <a:pt x="612" y="338"/>
                  <a:pt x="611" y="338"/>
                  <a:pt x="610" y="338"/>
                </a:cubicBezTo>
                <a:cubicBezTo>
                  <a:pt x="611" y="341"/>
                  <a:pt x="611" y="341"/>
                  <a:pt x="610" y="342"/>
                </a:cubicBezTo>
                <a:cubicBezTo>
                  <a:pt x="610" y="354"/>
                  <a:pt x="611" y="365"/>
                  <a:pt x="610" y="376"/>
                </a:cubicBezTo>
                <a:cubicBezTo>
                  <a:pt x="611" y="376"/>
                  <a:pt x="611" y="376"/>
                  <a:pt x="611" y="376"/>
                </a:cubicBezTo>
                <a:cubicBezTo>
                  <a:pt x="612" y="376"/>
                  <a:pt x="612" y="376"/>
                  <a:pt x="612" y="376"/>
                </a:cubicBezTo>
                <a:cubicBezTo>
                  <a:pt x="613" y="376"/>
                  <a:pt x="613" y="376"/>
                  <a:pt x="613" y="376"/>
                </a:cubicBezTo>
                <a:cubicBezTo>
                  <a:pt x="614" y="375"/>
                  <a:pt x="614" y="374"/>
                  <a:pt x="614" y="374"/>
                </a:cubicBezTo>
                <a:cubicBezTo>
                  <a:pt x="614" y="373"/>
                  <a:pt x="614" y="373"/>
                  <a:pt x="614" y="372"/>
                </a:cubicBezTo>
                <a:cubicBezTo>
                  <a:pt x="614" y="372"/>
                  <a:pt x="614" y="372"/>
                  <a:pt x="614" y="372"/>
                </a:cubicBezTo>
                <a:cubicBezTo>
                  <a:pt x="614" y="370"/>
                  <a:pt x="616" y="368"/>
                  <a:pt x="617" y="368"/>
                </a:cubicBezTo>
                <a:cubicBezTo>
                  <a:pt x="618" y="368"/>
                  <a:pt x="618" y="368"/>
                  <a:pt x="618" y="368"/>
                </a:cubicBezTo>
                <a:cubicBezTo>
                  <a:pt x="618" y="368"/>
                  <a:pt x="618" y="369"/>
                  <a:pt x="619" y="369"/>
                </a:cubicBezTo>
                <a:cubicBezTo>
                  <a:pt x="620" y="366"/>
                  <a:pt x="619" y="362"/>
                  <a:pt x="620" y="359"/>
                </a:cubicBezTo>
                <a:cubicBezTo>
                  <a:pt x="620" y="358"/>
                  <a:pt x="620" y="358"/>
                  <a:pt x="622" y="358"/>
                </a:cubicBezTo>
                <a:cubicBezTo>
                  <a:pt x="622" y="358"/>
                  <a:pt x="623" y="358"/>
                  <a:pt x="624" y="357"/>
                </a:cubicBezTo>
                <a:moveTo>
                  <a:pt x="743" y="321"/>
                </a:moveTo>
                <a:cubicBezTo>
                  <a:pt x="741" y="310"/>
                  <a:pt x="738" y="295"/>
                  <a:pt x="736" y="284"/>
                </a:cubicBezTo>
                <a:cubicBezTo>
                  <a:pt x="736" y="287"/>
                  <a:pt x="690" y="289"/>
                  <a:pt x="605" y="288"/>
                </a:cubicBezTo>
                <a:cubicBezTo>
                  <a:pt x="607" y="300"/>
                  <a:pt x="608" y="313"/>
                  <a:pt x="609" y="325"/>
                </a:cubicBezTo>
                <a:cubicBezTo>
                  <a:pt x="610" y="327"/>
                  <a:pt x="610" y="330"/>
                  <a:pt x="612" y="331"/>
                </a:cubicBezTo>
                <a:cubicBezTo>
                  <a:pt x="614" y="331"/>
                  <a:pt x="616" y="331"/>
                  <a:pt x="618" y="331"/>
                </a:cubicBezTo>
                <a:cubicBezTo>
                  <a:pt x="621" y="330"/>
                  <a:pt x="621" y="334"/>
                  <a:pt x="623" y="334"/>
                </a:cubicBezTo>
                <a:cubicBezTo>
                  <a:pt x="625" y="334"/>
                  <a:pt x="627" y="334"/>
                  <a:pt x="628" y="334"/>
                </a:cubicBezTo>
                <a:cubicBezTo>
                  <a:pt x="629" y="335"/>
                  <a:pt x="629" y="335"/>
                  <a:pt x="630" y="335"/>
                </a:cubicBezTo>
                <a:cubicBezTo>
                  <a:pt x="637" y="335"/>
                  <a:pt x="637" y="335"/>
                  <a:pt x="637" y="335"/>
                </a:cubicBezTo>
                <a:cubicBezTo>
                  <a:pt x="643" y="334"/>
                  <a:pt x="643" y="334"/>
                  <a:pt x="643" y="334"/>
                </a:cubicBezTo>
                <a:cubicBezTo>
                  <a:pt x="644" y="334"/>
                  <a:pt x="646" y="334"/>
                  <a:pt x="647" y="334"/>
                </a:cubicBezTo>
                <a:cubicBezTo>
                  <a:pt x="648" y="334"/>
                  <a:pt x="655" y="341"/>
                  <a:pt x="656" y="346"/>
                </a:cubicBezTo>
                <a:cubicBezTo>
                  <a:pt x="656" y="346"/>
                  <a:pt x="656" y="346"/>
                  <a:pt x="657" y="346"/>
                </a:cubicBezTo>
                <a:cubicBezTo>
                  <a:pt x="657" y="347"/>
                  <a:pt x="657" y="347"/>
                  <a:pt x="658" y="349"/>
                </a:cubicBezTo>
                <a:cubicBezTo>
                  <a:pt x="659" y="349"/>
                  <a:pt x="659" y="349"/>
                  <a:pt x="660" y="349"/>
                </a:cubicBezTo>
                <a:cubicBezTo>
                  <a:pt x="661" y="349"/>
                  <a:pt x="661" y="349"/>
                  <a:pt x="664" y="351"/>
                </a:cubicBezTo>
                <a:cubicBezTo>
                  <a:pt x="657" y="352"/>
                  <a:pt x="661" y="356"/>
                  <a:pt x="661" y="356"/>
                </a:cubicBezTo>
                <a:cubicBezTo>
                  <a:pt x="664" y="358"/>
                  <a:pt x="663" y="363"/>
                  <a:pt x="668" y="363"/>
                </a:cubicBezTo>
                <a:cubicBezTo>
                  <a:pt x="670" y="360"/>
                  <a:pt x="670" y="360"/>
                  <a:pt x="671" y="360"/>
                </a:cubicBezTo>
                <a:cubicBezTo>
                  <a:pt x="671" y="359"/>
                  <a:pt x="671" y="358"/>
                  <a:pt x="672" y="358"/>
                </a:cubicBezTo>
                <a:cubicBezTo>
                  <a:pt x="672" y="358"/>
                  <a:pt x="672" y="357"/>
                  <a:pt x="673" y="357"/>
                </a:cubicBezTo>
                <a:cubicBezTo>
                  <a:pt x="676" y="360"/>
                  <a:pt x="676" y="371"/>
                  <a:pt x="676" y="372"/>
                </a:cubicBezTo>
                <a:cubicBezTo>
                  <a:pt x="676" y="373"/>
                  <a:pt x="676" y="374"/>
                  <a:pt x="676" y="375"/>
                </a:cubicBezTo>
                <a:cubicBezTo>
                  <a:pt x="674" y="389"/>
                  <a:pt x="682" y="401"/>
                  <a:pt x="681" y="415"/>
                </a:cubicBezTo>
                <a:cubicBezTo>
                  <a:pt x="681" y="416"/>
                  <a:pt x="681" y="416"/>
                  <a:pt x="681" y="416"/>
                </a:cubicBezTo>
                <a:cubicBezTo>
                  <a:pt x="680" y="424"/>
                  <a:pt x="683" y="431"/>
                  <a:pt x="683" y="439"/>
                </a:cubicBezTo>
                <a:cubicBezTo>
                  <a:pt x="684" y="439"/>
                  <a:pt x="684" y="440"/>
                  <a:pt x="684" y="441"/>
                </a:cubicBezTo>
                <a:cubicBezTo>
                  <a:pt x="684" y="441"/>
                  <a:pt x="685" y="441"/>
                  <a:pt x="685" y="441"/>
                </a:cubicBezTo>
                <a:cubicBezTo>
                  <a:pt x="690" y="437"/>
                  <a:pt x="690" y="437"/>
                  <a:pt x="696" y="409"/>
                </a:cubicBezTo>
                <a:cubicBezTo>
                  <a:pt x="696" y="407"/>
                  <a:pt x="697" y="405"/>
                  <a:pt x="697" y="402"/>
                </a:cubicBezTo>
                <a:cubicBezTo>
                  <a:pt x="697" y="395"/>
                  <a:pt x="697" y="395"/>
                  <a:pt x="698" y="394"/>
                </a:cubicBezTo>
                <a:cubicBezTo>
                  <a:pt x="705" y="394"/>
                  <a:pt x="710" y="372"/>
                  <a:pt x="710" y="371"/>
                </a:cubicBezTo>
                <a:cubicBezTo>
                  <a:pt x="710" y="371"/>
                  <a:pt x="710" y="371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4" y="367"/>
                  <a:pt x="714" y="367"/>
                  <a:pt x="714" y="367"/>
                </a:cubicBezTo>
                <a:cubicBezTo>
                  <a:pt x="715" y="366"/>
                  <a:pt x="715" y="366"/>
                  <a:pt x="715" y="358"/>
                </a:cubicBezTo>
                <a:cubicBezTo>
                  <a:pt x="716" y="357"/>
                  <a:pt x="716" y="357"/>
                  <a:pt x="717" y="357"/>
                </a:cubicBezTo>
                <a:cubicBezTo>
                  <a:pt x="718" y="358"/>
                  <a:pt x="718" y="358"/>
                  <a:pt x="718" y="358"/>
                </a:cubicBezTo>
                <a:cubicBezTo>
                  <a:pt x="718" y="358"/>
                  <a:pt x="718" y="358"/>
                  <a:pt x="718" y="358"/>
                </a:cubicBezTo>
                <a:cubicBezTo>
                  <a:pt x="719" y="357"/>
                  <a:pt x="720" y="355"/>
                  <a:pt x="721" y="354"/>
                </a:cubicBezTo>
                <a:cubicBezTo>
                  <a:pt x="721" y="353"/>
                  <a:pt x="722" y="353"/>
                  <a:pt x="723" y="353"/>
                </a:cubicBezTo>
                <a:cubicBezTo>
                  <a:pt x="723" y="352"/>
                  <a:pt x="723" y="351"/>
                  <a:pt x="723" y="350"/>
                </a:cubicBezTo>
                <a:cubicBezTo>
                  <a:pt x="724" y="350"/>
                  <a:pt x="724" y="350"/>
                  <a:pt x="724" y="350"/>
                </a:cubicBezTo>
                <a:cubicBezTo>
                  <a:pt x="725" y="353"/>
                  <a:pt x="726" y="358"/>
                  <a:pt x="727" y="365"/>
                </a:cubicBezTo>
                <a:cubicBezTo>
                  <a:pt x="728" y="369"/>
                  <a:pt x="728" y="369"/>
                  <a:pt x="728" y="370"/>
                </a:cubicBezTo>
                <a:cubicBezTo>
                  <a:pt x="728" y="371"/>
                  <a:pt x="728" y="371"/>
                  <a:pt x="728" y="372"/>
                </a:cubicBezTo>
                <a:cubicBezTo>
                  <a:pt x="728" y="373"/>
                  <a:pt x="728" y="373"/>
                  <a:pt x="728" y="375"/>
                </a:cubicBezTo>
                <a:cubicBezTo>
                  <a:pt x="728" y="376"/>
                  <a:pt x="728" y="376"/>
                  <a:pt x="728" y="376"/>
                </a:cubicBezTo>
                <a:cubicBezTo>
                  <a:pt x="729" y="376"/>
                  <a:pt x="729" y="376"/>
                  <a:pt x="729" y="376"/>
                </a:cubicBezTo>
                <a:cubicBezTo>
                  <a:pt x="732" y="381"/>
                  <a:pt x="727" y="387"/>
                  <a:pt x="730" y="392"/>
                </a:cubicBezTo>
                <a:cubicBezTo>
                  <a:pt x="731" y="392"/>
                  <a:pt x="731" y="392"/>
                  <a:pt x="731" y="392"/>
                </a:cubicBezTo>
                <a:cubicBezTo>
                  <a:pt x="731" y="391"/>
                  <a:pt x="732" y="391"/>
                  <a:pt x="733" y="389"/>
                </a:cubicBezTo>
                <a:cubicBezTo>
                  <a:pt x="733" y="389"/>
                  <a:pt x="733" y="388"/>
                  <a:pt x="733" y="388"/>
                </a:cubicBezTo>
                <a:cubicBezTo>
                  <a:pt x="733" y="387"/>
                  <a:pt x="733" y="387"/>
                  <a:pt x="733" y="387"/>
                </a:cubicBezTo>
                <a:cubicBezTo>
                  <a:pt x="733" y="386"/>
                  <a:pt x="733" y="386"/>
                  <a:pt x="733" y="385"/>
                </a:cubicBezTo>
                <a:cubicBezTo>
                  <a:pt x="737" y="389"/>
                  <a:pt x="735" y="403"/>
                  <a:pt x="731" y="428"/>
                </a:cubicBezTo>
                <a:cubicBezTo>
                  <a:pt x="731" y="429"/>
                  <a:pt x="731" y="430"/>
                  <a:pt x="731" y="430"/>
                </a:cubicBezTo>
                <a:cubicBezTo>
                  <a:pt x="730" y="436"/>
                  <a:pt x="731" y="442"/>
                  <a:pt x="730" y="448"/>
                </a:cubicBezTo>
                <a:cubicBezTo>
                  <a:pt x="730" y="449"/>
                  <a:pt x="730" y="449"/>
                  <a:pt x="730" y="449"/>
                </a:cubicBezTo>
                <a:cubicBezTo>
                  <a:pt x="729" y="453"/>
                  <a:pt x="729" y="456"/>
                  <a:pt x="729" y="459"/>
                </a:cubicBezTo>
                <a:cubicBezTo>
                  <a:pt x="728" y="462"/>
                  <a:pt x="728" y="464"/>
                  <a:pt x="727" y="467"/>
                </a:cubicBezTo>
                <a:cubicBezTo>
                  <a:pt x="726" y="470"/>
                  <a:pt x="725" y="476"/>
                  <a:pt x="726" y="480"/>
                </a:cubicBezTo>
                <a:cubicBezTo>
                  <a:pt x="726" y="480"/>
                  <a:pt x="726" y="480"/>
                  <a:pt x="726" y="480"/>
                </a:cubicBezTo>
                <a:cubicBezTo>
                  <a:pt x="727" y="478"/>
                  <a:pt x="727" y="476"/>
                  <a:pt x="727" y="476"/>
                </a:cubicBezTo>
                <a:cubicBezTo>
                  <a:pt x="728" y="473"/>
                  <a:pt x="731" y="459"/>
                  <a:pt x="731" y="459"/>
                </a:cubicBezTo>
                <a:cubicBezTo>
                  <a:pt x="731" y="458"/>
                  <a:pt x="731" y="458"/>
                  <a:pt x="731" y="458"/>
                </a:cubicBezTo>
                <a:cubicBezTo>
                  <a:pt x="731" y="457"/>
                  <a:pt x="731" y="457"/>
                  <a:pt x="732" y="457"/>
                </a:cubicBezTo>
                <a:cubicBezTo>
                  <a:pt x="732" y="456"/>
                  <a:pt x="732" y="456"/>
                  <a:pt x="732" y="455"/>
                </a:cubicBezTo>
                <a:cubicBezTo>
                  <a:pt x="732" y="455"/>
                  <a:pt x="732" y="454"/>
                  <a:pt x="732" y="454"/>
                </a:cubicBezTo>
                <a:cubicBezTo>
                  <a:pt x="732" y="453"/>
                  <a:pt x="733" y="452"/>
                  <a:pt x="733" y="451"/>
                </a:cubicBezTo>
                <a:cubicBezTo>
                  <a:pt x="732" y="450"/>
                  <a:pt x="732" y="438"/>
                  <a:pt x="733" y="434"/>
                </a:cubicBezTo>
                <a:cubicBezTo>
                  <a:pt x="733" y="433"/>
                  <a:pt x="733" y="433"/>
                  <a:pt x="733" y="432"/>
                </a:cubicBezTo>
                <a:cubicBezTo>
                  <a:pt x="733" y="431"/>
                  <a:pt x="733" y="431"/>
                  <a:pt x="733" y="430"/>
                </a:cubicBezTo>
                <a:cubicBezTo>
                  <a:pt x="733" y="428"/>
                  <a:pt x="733" y="426"/>
                  <a:pt x="733" y="424"/>
                </a:cubicBezTo>
                <a:cubicBezTo>
                  <a:pt x="734" y="421"/>
                  <a:pt x="737" y="408"/>
                  <a:pt x="737" y="407"/>
                </a:cubicBezTo>
                <a:cubicBezTo>
                  <a:pt x="738" y="410"/>
                  <a:pt x="737" y="412"/>
                  <a:pt x="737" y="414"/>
                </a:cubicBezTo>
                <a:cubicBezTo>
                  <a:pt x="738" y="414"/>
                  <a:pt x="738" y="414"/>
                  <a:pt x="738" y="414"/>
                </a:cubicBezTo>
                <a:cubicBezTo>
                  <a:pt x="738" y="413"/>
                  <a:pt x="738" y="413"/>
                  <a:pt x="738" y="413"/>
                </a:cubicBezTo>
                <a:cubicBezTo>
                  <a:pt x="739" y="417"/>
                  <a:pt x="739" y="417"/>
                  <a:pt x="737" y="440"/>
                </a:cubicBezTo>
                <a:cubicBezTo>
                  <a:pt x="742" y="419"/>
                  <a:pt x="742" y="419"/>
                  <a:pt x="743" y="409"/>
                </a:cubicBezTo>
                <a:cubicBezTo>
                  <a:pt x="743" y="407"/>
                  <a:pt x="744" y="406"/>
                  <a:pt x="744" y="404"/>
                </a:cubicBezTo>
                <a:cubicBezTo>
                  <a:pt x="745" y="395"/>
                  <a:pt x="745" y="395"/>
                  <a:pt x="744" y="385"/>
                </a:cubicBezTo>
                <a:cubicBezTo>
                  <a:pt x="743" y="379"/>
                  <a:pt x="743" y="364"/>
                  <a:pt x="744" y="355"/>
                </a:cubicBezTo>
                <a:cubicBezTo>
                  <a:pt x="745" y="355"/>
                  <a:pt x="745" y="356"/>
                  <a:pt x="745" y="356"/>
                </a:cubicBezTo>
                <a:cubicBezTo>
                  <a:pt x="745" y="357"/>
                  <a:pt x="745" y="357"/>
                  <a:pt x="745" y="357"/>
                </a:cubicBezTo>
                <a:cubicBezTo>
                  <a:pt x="745" y="360"/>
                  <a:pt x="745" y="362"/>
                  <a:pt x="745" y="364"/>
                </a:cubicBezTo>
                <a:cubicBezTo>
                  <a:pt x="745" y="368"/>
                  <a:pt x="745" y="371"/>
                  <a:pt x="745" y="374"/>
                </a:cubicBezTo>
                <a:cubicBezTo>
                  <a:pt x="745" y="375"/>
                  <a:pt x="745" y="375"/>
                  <a:pt x="746" y="375"/>
                </a:cubicBezTo>
                <a:cubicBezTo>
                  <a:pt x="746" y="365"/>
                  <a:pt x="746" y="365"/>
                  <a:pt x="745" y="364"/>
                </a:cubicBezTo>
                <a:cubicBezTo>
                  <a:pt x="745" y="361"/>
                  <a:pt x="745" y="359"/>
                  <a:pt x="745" y="356"/>
                </a:cubicBezTo>
                <a:cubicBezTo>
                  <a:pt x="745" y="356"/>
                  <a:pt x="745" y="356"/>
                  <a:pt x="745" y="356"/>
                </a:cubicBezTo>
                <a:cubicBezTo>
                  <a:pt x="745" y="355"/>
                  <a:pt x="745" y="354"/>
                  <a:pt x="745" y="353"/>
                </a:cubicBezTo>
                <a:cubicBezTo>
                  <a:pt x="745" y="352"/>
                  <a:pt x="745" y="352"/>
                  <a:pt x="745" y="352"/>
                </a:cubicBezTo>
                <a:cubicBezTo>
                  <a:pt x="745" y="343"/>
                  <a:pt x="744" y="330"/>
                  <a:pt x="743" y="321"/>
                </a:cubicBezTo>
                <a:moveTo>
                  <a:pt x="299" y="117"/>
                </a:moveTo>
                <a:cubicBezTo>
                  <a:pt x="299" y="117"/>
                  <a:pt x="299" y="117"/>
                  <a:pt x="299" y="117"/>
                </a:cubicBezTo>
                <a:cubicBezTo>
                  <a:pt x="297" y="117"/>
                  <a:pt x="297" y="117"/>
                  <a:pt x="297" y="117"/>
                </a:cubicBezTo>
                <a:cubicBezTo>
                  <a:pt x="297" y="118"/>
                  <a:pt x="296" y="118"/>
                  <a:pt x="296" y="118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294" y="119"/>
                  <a:pt x="294" y="119"/>
                  <a:pt x="294" y="119"/>
                </a:cubicBezTo>
                <a:cubicBezTo>
                  <a:pt x="293" y="120"/>
                  <a:pt x="293" y="120"/>
                  <a:pt x="292" y="121"/>
                </a:cubicBezTo>
                <a:cubicBezTo>
                  <a:pt x="292" y="121"/>
                  <a:pt x="292" y="122"/>
                  <a:pt x="292" y="122"/>
                </a:cubicBezTo>
                <a:cubicBezTo>
                  <a:pt x="292" y="123"/>
                  <a:pt x="292" y="123"/>
                  <a:pt x="292" y="123"/>
                </a:cubicBezTo>
                <a:cubicBezTo>
                  <a:pt x="294" y="122"/>
                  <a:pt x="294" y="122"/>
                  <a:pt x="294" y="122"/>
                </a:cubicBezTo>
                <a:cubicBezTo>
                  <a:pt x="295" y="120"/>
                  <a:pt x="295" y="120"/>
                  <a:pt x="295" y="120"/>
                </a:cubicBezTo>
                <a:cubicBezTo>
                  <a:pt x="295" y="120"/>
                  <a:pt x="295" y="120"/>
                  <a:pt x="295" y="120"/>
                </a:cubicBezTo>
                <a:cubicBezTo>
                  <a:pt x="296" y="121"/>
                  <a:pt x="297" y="120"/>
                  <a:pt x="297" y="120"/>
                </a:cubicBezTo>
                <a:cubicBezTo>
                  <a:pt x="297" y="119"/>
                  <a:pt x="297" y="119"/>
                  <a:pt x="297" y="119"/>
                </a:cubicBezTo>
                <a:cubicBezTo>
                  <a:pt x="297" y="119"/>
                  <a:pt x="298" y="119"/>
                  <a:pt x="298" y="118"/>
                </a:cubicBezTo>
                <a:cubicBezTo>
                  <a:pt x="298" y="118"/>
                  <a:pt x="298" y="118"/>
                  <a:pt x="298" y="118"/>
                </a:cubicBezTo>
                <a:cubicBezTo>
                  <a:pt x="298" y="118"/>
                  <a:pt x="299" y="117"/>
                  <a:pt x="299" y="117"/>
                </a:cubicBezTo>
                <a:moveTo>
                  <a:pt x="324" y="158"/>
                </a:moveTo>
                <a:cubicBezTo>
                  <a:pt x="324" y="157"/>
                  <a:pt x="324" y="156"/>
                  <a:pt x="324" y="156"/>
                </a:cubicBezTo>
                <a:cubicBezTo>
                  <a:pt x="323" y="155"/>
                  <a:pt x="323" y="153"/>
                  <a:pt x="323" y="153"/>
                </a:cubicBezTo>
                <a:cubicBezTo>
                  <a:pt x="323" y="152"/>
                  <a:pt x="322" y="152"/>
                  <a:pt x="322" y="151"/>
                </a:cubicBezTo>
                <a:cubicBezTo>
                  <a:pt x="321" y="152"/>
                  <a:pt x="321" y="152"/>
                  <a:pt x="321" y="152"/>
                </a:cubicBezTo>
                <a:cubicBezTo>
                  <a:pt x="321" y="152"/>
                  <a:pt x="321" y="153"/>
                  <a:pt x="319" y="154"/>
                </a:cubicBezTo>
                <a:cubicBezTo>
                  <a:pt x="318" y="155"/>
                  <a:pt x="318" y="155"/>
                  <a:pt x="318" y="149"/>
                </a:cubicBezTo>
                <a:cubicBezTo>
                  <a:pt x="317" y="149"/>
                  <a:pt x="316" y="149"/>
                  <a:pt x="315" y="149"/>
                </a:cubicBezTo>
                <a:cubicBezTo>
                  <a:pt x="316" y="145"/>
                  <a:pt x="317" y="144"/>
                  <a:pt x="314" y="143"/>
                </a:cubicBezTo>
                <a:cubicBezTo>
                  <a:pt x="314" y="143"/>
                  <a:pt x="314" y="143"/>
                  <a:pt x="314" y="142"/>
                </a:cubicBezTo>
                <a:cubicBezTo>
                  <a:pt x="313" y="142"/>
                  <a:pt x="313" y="142"/>
                  <a:pt x="313" y="142"/>
                </a:cubicBezTo>
                <a:cubicBezTo>
                  <a:pt x="313" y="141"/>
                  <a:pt x="313" y="140"/>
                  <a:pt x="312" y="139"/>
                </a:cubicBezTo>
                <a:cubicBezTo>
                  <a:pt x="312" y="139"/>
                  <a:pt x="312" y="139"/>
                  <a:pt x="312" y="139"/>
                </a:cubicBezTo>
                <a:cubicBezTo>
                  <a:pt x="312" y="138"/>
                  <a:pt x="311" y="135"/>
                  <a:pt x="310" y="135"/>
                </a:cubicBezTo>
                <a:cubicBezTo>
                  <a:pt x="306" y="135"/>
                  <a:pt x="306" y="135"/>
                  <a:pt x="306" y="134"/>
                </a:cubicBezTo>
                <a:cubicBezTo>
                  <a:pt x="307" y="131"/>
                  <a:pt x="307" y="131"/>
                  <a:pt x="310" y="131"/>
                </a:cubicBezTo>
                <a:cubicBezTo>
                  <a:pt x="310" y="131"/>
                  <a:pt x="310" y="130"/>
                  <a:pt x="310" y="130"/>
                </a:cubicBezTo>
                <a:cubicBezTo>
                  <a:pt x="310" y="128"/>
                  <a:pt x="312" y="128"/>
                  <a:pt x="313" y="127"/>
                </a:cubicBezTo>
                <a:cubicBezTo>
                  <a:pt x="313" y="126"/>
                  <a:pt x="313" y="125"/>
                  <a:pt x="314" y="123"/>
                </a:cubicBezTo>
                <a:cubicBezTo>
                  <a:pt x="311" y="123"/>
                  <a:pt x="308" y="123"/>
                  <a:pt x="305" y="123"/>
                </a:cubicBezTo>
                <a:cubicBezTo>
                  <a:pt x="307" y="120"/>
                  <a:pt x="307" y="120"/>
                  <a:pt x="307" y="120"/>
                </a:cubicBezTo>
                <a:cubicBezTo>
                  <a:pt x="308" y="119"/>
                  <a:pt x="310" y="119"/>
                  <a:pt x="310" y="118"/>
                </a:cubicBezTo>
                <a:cubicBezTo>
                  <a:pt x="310" y="117"/>
                  <a:pt x="310" y="117"/>
                  <a:pt x="309" y="117"/>
                </a:cubicBezTo>
                <a:cubicBezTo>
                  <a:pt x="309" y="117"/>
                  <a:pt x="309" y="117"/>
                  <a:pt x="309" y="117"/>
                </a:cubicBezTo>
                <a:cubicBezTo>
                  <a:pt x="308" y="117"/>
                  <a:pt x="308" y="117"/>
                  <a:pt x="307" y="117"/>
                </a:cubicBezTo>
                <a:cubicBezTo>
                  <a:pt x="306" y="117"/>
                  <a:pt x="304" y="116"/>
                  <a:pt x="303" y="117"/>
                </a:cubicBezTo>
                <a:cubicBezTo>
                  <a:pt x="303" y="118"/>
                  <a:pt x="302" y="119"/>
                  <a:pt x="301" y="120"/>
                </a:cubicBezTo>
                <a:cubicBezTo>
                  <a:pt x="301" y="121"/>
                  <a:pt x="301" y="122"/>
                  <a:pt x="300" y="123"/>
                </a:cubicBezTo>
                <a:cubicBezTo>
                  <a:pt x="298" y="124"/>
                  <a:pt x="298" y="124"/>
                  <a:pt x="298" y="124"/>
                </a:cubicBezTo>
                <a:cubicBezTo>
                  <a:pt x="297" y="123"/>
                  <a:pt x="297" y="123"/>
                  <a:pt x="297" y="122"/>
                </a:cubicBezTo>
                <a:cubicBezTo>
                  <a:pt x="296" y="123"/>
                  <a:pt x="296" y="123"/>
                  <a:pt x="296" y="123"/>
                </a:cubicBezTo>
                <a:cubicBezTo>
                  <a:pt x="294" y="123"/>
                  <a:pt x="294" y="126"/>
                  <a:pt x="294" y="126"/>
                </a:cubicBezTo>
                <a:cubicBezTo>
                  <a:pt x="295" y="127"/>
                  <a:pt x="296" y="126"/>
                  <a:pt x="297" y="127"/>
                </a:cubicBezTo>
                <a:cubicBezTo>
                  <a:pt x="296" y="128"/>
                  <a:pt x="296" y="128"/>
                  <a:pt x="296" y="128"/>
                </a:cubicBezTo>
                <a:cubicBezTo>
                  <a:pt x="296" y="128"/>
                  <a:pt x="296" y="128"/>
                  <a:pt x="296" y="129"/>
                </a:cubicBezTo>
                <a:cubicBezTo>
                  <a:pt x="295" y="130"/>
                  <a:pt x="296" y="131"/>
                  <a:pt x="294" y="131"/>
                </a:cubicBezTo>
                <a:cubicBezTo>
                  <a:pt x="292" y="132"/>
                  <a:pt x="292" y="133"/>
                  <a:pt x="292" y="133"/>
                </a:cubicBezTo>
                <a:cubicBezTo>
                  <a:pt x="292" y="134"/>
                  <a:pt x="292" y="134"/>
                  <a:pt x="292" y="134"/>
                </a:cubicBezTo>
                <a:cubicBezTo>
                  <a:pt x="292" y="134"/>
                  <a:pt x="293" y="134"/>
                  <a:pt x="294" y="134"/>
                </a:cubicBezTo>
                <a:cubicBezTo>
                  <a:pt x="294" y="134"/>
                  <a:pt x="294" y="133"/>
                  <a:pt x="295" y="134"/>
                </a:cubicBezTo>
                <a:cubicBezTo>
                  <a:pt x="295" y="135"/>
                  <a:pt x="295" y="135"/>
                  <a:pt x="296" y="135"/>
                </a:cubicBezTo>
                <a:cubicBezTo>
                  <a:pt x="296" y="136"/>
                  <a:pt x="297" y="136"/>
                  <a:pt x="297" y="135"/>
                </a:cubicBezTo>
                <a:cubicBezTo>
                  <a:pt x="297" y="135"/>
                  <a:pt x="297" y="135"/>
                  <a:pt x="298" y="134"/>
                </a:cubicBezTo>
                <a:cubicBezTo>
                  <a:pt x="299" y="135"/>
                  <a:pt x="299" y="135"/>
                  <a:pt x="299" y="135"/>
                </a:cubicBezTo>
                <a:cubicBezTo>
                  <a:pt x="298" y="136"/>
                  <a:pt x="299" y="137"/>
                  <a:pt x="299" y="138"/>
                </a:cubicBezTo>
                <a:cubicBezTo>
                  <a:pt x="298" y="139"/>
                  <a:pt x="297" y="138"/>
                  <a:pt x="296" y="139"/>
                </a:cubicBezTo>
                <a:cubicBezTo>
                  <a:pt x="296" y="140"/>
                  <a:pt x="296" y="140"/>
                  <a:pt x="296" y="141"/>
                </a:cubicBezTo>
                <a:cubicBezTo>
                  <a:pt x="298" y="141"/>
                  <a:pt x="299" y="141"/>
                  <a:pt x="301" y="141"/>
                </a:cubicBezTo>
                <a:cubicBezTo>
                  <a:pt x="302" y="140"/>
                  <a:pt x="302" y="140"/>
                  <a:pt x="302" y="140"/>
                </a:cubicBezTo>
                <a:cubicBezTo>
                  <a:pt x="304" y="142"/>
                  <a:pt x="301" y="145"/>
                  <a:pt x="304" y="146"/>
                </a:cubicBezTo>
                <a:cubicBezTo>
                  <a:pt x="304" y="146"/>
                  <a:pt x="304" y="146"/>
                  <a:pt x="304" y="146"/>
                </a:cubicBezTo>
                <a:cubicBezTo>
                  <a:pt x="304" y="147"/>
                  <a:pt x="303" y="148"/>
                  <a:pt x="303" y="149"/>
                </a:cubicBezTo>
                <a:cubicBezTo>
                  <a:pt x="304" y="150"/>
                  <a:pt x="303" y="151"/>
                  <a:pt x="302" y="151"/>
                </a:cubicBezTo>
                <a:cubicBezTo>
                  <a:pt x="300" y="152"/>
                  <a:pt x="299" y="150"/>
                  <a:pt x="297" y="150"/>
                </a:cubicBezTo>
                <a:cubicBezTo>
                  <a:pt x="297" y="150"/>
                  <a:pt x="297" y="150"/>
                  <a:pt x="297" y="150"/>
                </a:cubicBezTo>
                <a:cubicBezTo>
                  <a:pt x="296" y="150"/>
                  <a:pt x="296" y="150"/>
                  <a:pt x="295" y="151"/>
                </a:cubicBezTo>
                <a:cubicBezTo>
                  <a:pt x="295" y="152"/>
                  <a:pt x="295" y="152"/>
                  <a:pt x="295" y="152"/>
                </a:cubicBezTo>
                <a:cubicBezTo>
                  <a:pt x="294" y="152"/>
                  <a:pt x="294" y="152"/>
                  <a:pt x="293" y="152"/>
                </a:cubicBezTo>
                <a:cubicBezTo>
                  <a:pt x="292" y="153"/>
                  <a:pt x="292" y="153"/>
                  <a:pt x="292" y="153"/>
                </a:cubicBezTo>
                <a:cubicBezTo>
                  <a:pt x="294" y="154"/>
                  <a:pt x="295" y="153"/>
                  <a:pt x="297" y="154"/>
                </a:cubicBezTo>
                <a:cubicBezTo>
                  <a:pt x="297" y="154"/>
                  <a:pt x="297" y="155"/>
                  <a:pt x="296" y="156"/>
                </a:cubicBezTo>
                <a:cubicBezTo>
                  <a:pt x="296" y="156"/>
                  <a:pt x="296" y="156"/>
                  <a:pt x="295" y="156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1" y="159"/>
                  <a:pt x="291" y="159"/>
                  <a:pt x="291" y="160"/>
                </a:cubicBezTo>
                <a:cubicBezTo>
                  <a:pt x="293" y="161"/>
                  <a:pt x="295" y="159"/>
                  <a:pt x="296" y="160"/>
                </a:cubicBezTo>
                <a:cubicBezTo>
                  <a:pt x="298" y="161"/>
                  <a:pt x="299" y="160"/>
                  <a:pt x="301" y="161"/>
                </a:cubicBezTo>
                <a:cubicBezTo>
                  <a:pt x="301" y="162"/>
                  <a:pt x="301" y="162"/>
                  <a:pt x="300" y="163"/>
                </a:cubicBezTo>
                <a:cubicBezTo>
                  <a:pt x="300" y="163"/>
                  <a:pt x="299" y="163"/>
                  <a:pt x="296" y="163"/>
                </a:cubicBezTo>
                <a:cubicBezTo>
                  <a:pt x="295" y="163"/>
                  <a:pt x="295" y="164"/>
                  <a:pt x="294" y="165"/>
                </a:cubicBezTo>
                <a:cubicBezTo>
                  <a:pt x="293" y="165"/>
                  <a:pt x="292" y="165"/>
                  <a:pt x="291" y="165"/>
                </a:cubicBezTo>
                <a:cubicBezTo>
                  <a:pt x="291" y="168"/>
                  <a:pt x="291" y="168"/>
                  <a:pt x="287" y="169"/>
                </a:cubicBezTo>
                <a:cubicBezTo>
                  <a:pt x="288" y="170"/>
                  <a:pt x="288" y="170"/>
                  <a:pt x="291" y="169"/>
                </a:cubicBezTo>
                <a:cubicBezTo>
                  <a:pt x="292" y="169"/>
                  <a:pt x="292" y="169"/>
                  <a:pt x="293" y="168"/>
                </a:cubicBezTo>
                <a:cubicBezTo>
                  <a:pt x="293" y="168"/>
                  <a:pt x="293" y="168"/>
                  <a:pt x="295" y="169"/>
                </a:cubicBezTo>
                <a:cubicBezTo>
                  <a:pt x="296" y="169"/>
                  <a:pt x="296" y="169"/>
                  <a:pt x="297" y="169"/>
                </a:cubicBezTo>
                <a:cubicBezTo>
                  <a:pt x="298" y="167"/>
                  <a:pt x="298" y="167"/>
                  <a:pt x="298" y="166"/>
                </a:cubicBezTo>
                <a:cubicBezTo>
                  <a:pt x="300" y="167"/>
                  <a:pt x="302" y="166"/>
                  <a:pt x="304" y="167"/>
                </a:cubicBezTo>
                <a:cubicBezTo>
                  <a:pt x="306" y="167"/>
                  <a:pt x="306" y="165"/>
                  <a:pt x="307" y="165"/>
                </a:cubicBezTo>
                <a:cubicBezTo>
                  <a:pt x="309" y="165"/>
                  <a:pt x="309" y="167"/>
                  <a:pt x="310" y="167"/>
                </a:cubicBezTo>
                <a:cubicBezTo>
                  <a:pt x="311" y="167"/>
                  <a:pt x="311" y="167"/>
                  <a:pt x="311" y="167"/>
                </a:cubicBezTo>
                <a:cubicBezTo>
                  <a:pt x="312" y="167"/>
                  <a:pt x="314" y="167"/>
                  <a:pt x="316" y="166"/>
                </a:cubicBezTo>
                <a:cubicBezTo>
                  <a:pt x="317" y="165"/>
                  <a:pt x="317" y="165"/>
                  <a:pt x="317" y="165"/>
                </a:cubicBezTo>
                <a:cubicBezTo>
                  <a:pt x="319" y="165"/>
                  <a:pt x="319" y="165"/>
                  <a:pt x="320" y="165"/>
                </a:cubicBezTo>
                <a:cubicBezTo>
                  <a:pt x="320" y="164"/>
                  <a:pt x="320" y="164"/>
                  <a:pt x="320" y="164"/>
                </a:cubicBezTo>
                <a:cubicBezTo>
                  <a:pt x="320" y="163"/>
                  <a:pt x="319" y="162"/>
                  <a:pt x="319" y="161"/>
                </a:cubicBezTo>
                <a:cubicBezTo>
                  <a:pt x="319" y="161"/>
                  <a:pt x="319" y="161"/>
                  <a:pt x="319" y="161"/>
                </a:cubicBezTo>
                <a:cubicBezTo>
                  <a:pt x="319" y="160"/>
                  <a:pt x="319" y="159"/>
                  <a:pt x="321" y="160"/>
                </a:cubicBezTo>
                <a:cubicBezTo>
                  <a:pt x="321" y="160"/>
                  <a:pt x="321" y="160"/>
                  <a:pt x="322" y="158"/>
                </a:cubicBezTo>
                <a:cubicBezTo>
                  <a:pt x="323" y="158"/>
                  <a:pt x="323" y="158"/>
                  <a:pt x="324" y="158"/>
                </a:cubicBezTo>
                <a:moveTo>
                  <a:pt x="281" y="142"/>
                </a:moveTo>
                <a:cubicBezTo>
                  <a:pt x="281" y="142"/>
                  <a:pt x="281" y="142"/>
                  <a:pt x="281" y="142"/>
                </a:cubicBezTo>
                <a:cubicBezTo>
                  <a:pt x="281" y="142"/>
                  <a:pt x="281" y="142"/>
                  <a:pt x="281" y="142"/>
                </a:cubicBezTo>
                <a:cubicBezTo>
                  <a:pt x="281" y="142"/>
                  <a:pt x="281" y="142"/>
                  <a:pt x="281" y="142"/>
                </a:cubicBezTo>
                <a:moveTo>
                  <a:pt x="293" y="143"/>
                </a:moveTo>
                <a:cubicBezTo>
                  <a:pt x="293" y="143"/>
                  <a:pt x="294" y="142"/>
                  <a:pt x="293" y="141"/>
                </a:cubicBezTo>
                <a:cubicBezTo>
                  <a:pt x="292" y="140"/>
                  <a:pt x="293" y="139"/>
                  <a:pt x="293" y="139"/>
                </a:cubicBezTo>
                <a:cubicBezTo>
                  <a:pt x="293" y="139"/>
                  <a:pt x="293" y="138"/>
                  <a:pt x="292" y="138"/>
                </a:cubicBezTo>
                <a:cubicBezTo>
                  <a:pt x="292" y="138"/>
                  <a:pt x="291" y="138"/>
                  <a:pt x="291" y="138"/>
                </a:cubicBezTo>
                <a:cubicBezTo>
                  <a:pt x="291" y="137"/>
                  <a:pt x="291" y="137"/>
                  <a:pt x="291" y="137"/>
                </a:cubicBezTo>
                <a:cubicBezTo>
                  <a:pt x="290" y="137"/>
                  <a:pt x="290" y="137"/>
                  <a:pt x="290" y="137"/>
                </a:cubicBezTo>
                <a:cubicBezTo>
                  <a:pt x="289" y="137"/>
                  <a:pt x="288" y="138"/>
                  <a:pt x="288" y="138"/>
                </a:cubicBezTo>
                <a:cubicBezTo>
                  <a:pt x="287" y="138"/>
                  <a:pt x="287" y="138"/>
                  <a:pt x="287" y="139"/>
                </a:cubicBezTo>
                <a:cubicBezTo>
                  <a:pt x="287" y="139"/>
                  <a:pt x="286" y="139"/>
                  <a:pt x="286" y="139"/>
                </a:cubicBezTo>
                <a:cubicBezTo>
                  <a:pt x="285" y="139"/>
                  <a:pt x="285" y="139"/>
                  <a:pt x="285" y="139"/>
                </a:cubicBezTo>
                <a:cubicBezTo>
                  <a:pt x="285" y="138"/>
                  <a:pt x="285" y="138"/>
                  <a:pt x="285" y="137"/>
                </a:cubicBezTo>
                <a:cubicBezTo>
                  <a:pt x="284" y="137"/>
                  <a:pt x="284" y="137"/>
                  <a:pt x="282" y="137"/>
                </a:cubicBezTo>
                <a:cubicBezTo>
                  <a:pt x="282" y="139"/>
                  <a:pt x="281" y="140"/>
                  <a:pt x="281" y="142"/>
                </a:cubicBezTo>
                <a:cubicBezTo>
                  <a:pt x="280" y="142"/>
                  <a:pt x="280" y="143"/>
                  <a:pt x="279" y="142"/>
                </a:cubicBezTo>
                <a:cubicBezTo>
                  <a:pt x="278" y="142"/>
                  <a:pt x="278" y="143"/>
                  <a:pt x="277" y="143"/>
                </a:cubicBezTo>
                <a:cubicBezTo>
                  <a:pt x="277" y="143"/>
                  <a:pt x="277" y="143"/>
                  <a:pt x="276" y="142"/>
                </a:cubicBezTo>
                <a:cubicBezTo>
                  <a:pt x="275" y="142"/>
                  <a:pt x="275" y="142"/>
                  <a:pt x="275" y="142"/>
                </a:cubicBezTo>
                <a:cubicBezTo>
                  <a:pt x="274" y="145"/>
                  <a:pt x="273" y="147"/>
                  <a:pt x="273" y="149"/>
                </a:cubicBezTo>
                <a:cubicBezTo>
                  <a:pt x="274" y="149"/>
                  <a:pt x="274" y="149"/>
                  <a:pt x="276" y="149"/>
                </a:cubicBezTo>
                <a:cubicBezTo>
                  <a:pt x="275" y="150"/>
                  <a:pt x="275" y="151"/>
                  <a:pt x="275" y="152"/>
                </a:cubicBezTo>
                <a:cubicBezTo>
                  <a:pt x="272" y="153"/>
                  <a:pt x="272" y="153"/>
                  <a:pt x="271" y="154"/>
                </a:cubicBezTo>
                <a:cubicBezTo>
                  <a:pt x="271" y="154"/>
                  <a:pt x="271" y="154"/>
                  <a:pt x="271" y="154"/>
                </a:cubicBezTo>
                <a:cubicBezTo>
                  <a:pt x="271" y="155"/>
                  <a:pt x="271" y="156"/>
                  <a:pt x="270" y="156"/>
                </a:cubicBezTo>
                <a:cubicBezTo>
                  <a:pt x="270" y="157"/>
                  <a:pt x="269" y="157"/>
                  <a:pt x="269" y="157"/>
                </a:cubicBezTo>
                <a:cubicBezTo>
                  <a:pt x="269" y="158"/>
                  <a:pt x="269" y="158"/>
                  <a:pt x="269" y="158"/>
                </a:cubicBezTo>
                <a:cubicBezTo>
                  <a:pt x="269" y="158"/>
                  <a:pt x="268" y="159"/>
                  <a:pt x="269" y="159"/>
                </a:cubicBezTo>
                <a:cubicBezTo>
                  <a:pt x="270" y="160"/>
                  <a:pt x="271" y="160"/>
                  <a:pt x="271" y="160"/>
                </a:cubicBezTo>
                <a:cubicBezTo>
                  <a:pt x="273" y="159"/>
                  <a:pt x="274" y="160"/>
                  <a:pt x="274" y="160"/>
                </a:cubicBezTo>
                <a:cubicBezTo>
                  <a:pt x="275" y="160"/>
                  <a:pt x="277" y="159"/>
                  <a:pt x="277" y="159"/>
                </a:cubicBezTo>
                <a:cubicBezTo>
                  <a:pt x="277" y="159"/>
                  <a:pt x="277" y="159"/>
                  <a:pt x="277" y="158"/>
                </a:cubicBezTo>
                <a:cubicBezTo>
                  <a:pt x="278" y="157"/>
                  <a:pt x="278" y="157"/>
                  <a:pt x="278" y="157"/>
                </a:cubicBezTo>
                <a:cubicBezTo>
                  <a:pt x="281" y="157"/>
                  <a:pt x="284" y="157"/>
                  <a:pt x="286" y="157"/>
                </a:cubicBezTo>
                <a:cubicBezTo>
                  <a:pt x="286" y="157"/>
                  <a:pt x="287" y="156"/>
                  <a:pt x="287" y="156"/>
                </a:cubicBezTo>
                <a:cubicBezTo>
                  <a:pt x="287" y="155"/>
                  <a:pt x="286" y="155"/>
                  <a:pt x="286" y="154"/>
                </a:cubicBezTo>
                <a:cubicBezTo>
                  <a:pt x="287" y="153"/>
                  <a:pt x="287" y="154"/>
                  <a:pt x="288" y="153"/>
                </a:cubicBezTo>
                <a:cubicBezTo>
                  <a:pt x="288" y="152"/>
                  <a:pt x="288" y="152"/>
                  <a:pt x="289" y="150"/>
                </a:cubicBezTo>
                <a:cubicBezTo>
                  <a:pt x="289" y="149"/>
                  <a:pt x="290" y="148"/>
                  <a:pt x="290" y="147"/>
                </a:cubicBezTo>
                <a:cubicBezTo>
                  <a:pt x="290" y="146"/>
                  <a:pt x="290" y="145"/>
                  <a:pt x="290" y="145"/>
                </a:cubicBezTo>
                <a:cubicBezTo>
                  <a:pt x="292" y="145"/>
                  <a:pt x="293" y="144"/>
                  <a:pt x="293" y="143"/>
                </a:cubicBezTo>
                <a:moveTo>
                  <a:pt x="544" y="571"/>
                </a:moveTo>
                <a:cubicBezTo>
                  <a:pt x="544" y="571"/>
                  <a:pt x="544" y="570"/>
                  <a:pt x="545" y="570"/>
                </a:cubicBezTo>
                <a:cubicBezTo>
                  <a:pt x="548" y="559"/>
                  <a:pt x="548" y="559"/>
                  <a:pt x="548" y="559"/>
                </a:cubicBezTo>
                <a:cubicBezTo>
                  <a:pt x="547" y="558"/>
                  <a:pt x="547" y="556"/>
                  <a:pt x="543" y="555"/>
                </a:cubicBezTo>
                <a:cubicBezTo>
                  <a:pt x="542" y="559"/>
                  <a:pt x="542" y="559"/>
                  <a:pt x="542" y="559"/>
                </a:cubicBezTo>
                <a:cubicBezTo>
                  <a:pt x="541" y="560"/>
                  <a:pt x="541" y="560"/>
                  <a:pt x="535" y="564"/>
                </a:cubicBezTo>
                <a:cubicBezTo>
                  <a:pt x="535" y="564"/>
                  <a:pt x="533" y="567"/>
                  <a:pt x="533" y="567"/>
                </a:cubicBezTo>
                <a:cubicBezTo>
                  <a:pt x="533" y="568"/>
                  <a:pt x="533" y="568"/>
                  <a:pt x="533" y="568"/>
                </a:cubicBezTo>
                <a:cubicBezTo>
                  <a:pt x="532" y="569"/>
                  <a:pt x="531" y="568"/>
                  <a:pt x="531" y="569"/>
                </a:cubicBezTo>
                <a:cubicBezTo>
                  <a:pt x="530" y="570"/>
                  <a:pt x="530" y="571"/>
                  <a:pt x="528" y="572"/>
                </a:cubicBezTo>
                <a:cubicBezTo>
                  <a:pt x="525" y="575"/>
                  <a:pt x="522" y="572"/>
                  <a:pt x="518" y="573"/>
                </a:cubicBezTo>
                <a:cubicBezTo>
                  <a:pt x="517" y="574"/>
                  <a:pt x="516" y="574"/>
                  <a:pt x="516" y="575"/>
                </a:cubicBezTo>
                <a:cubicBezTo>
                  <a:pt x="515" y="576"/>
                  <a:pt x="515" y="577"/>
                  <a:pt x="514" y="579"/>
                </a:cubicBezTo>
                <a:cubicBezTo>
                  <a:pt x="513" y="580"/>
                  <a:pt x="512" y="581"/>
                  <a:pt x="511" y="582"/>
                </a:cubicBezTo>
                <a:cubicBezTo>
                  <a:pt x="511" y="582"/>
                  <a:pt x="509" y="588"/>
                  <a:pt x="510" y="589"/>
                </a:cubicBezTo>
                <a:cubicBezTo>
                  <a:pt x="510" y="590"/>
                  <a:pt x="510" y="590"/>
                  <a:pt x="510" y="591"/>
                </a:cubicBezTo>
                <a:cubicBezTo>
                  <a:pt x="510" y="591"/>
                  <a:pt x="509" y="594"/>
                  <a:pt x="509" y="594"/>
                </a:cubicBezTo>
                <a:cubicBezTo>
                  <a:pt x="509" y="595"/>
                  <a:pt x="508" y="595"/>
                  <a:pt x="508" y="594"/>
                </a:cubicBezTo>
                <a:cubicBezTo>
                  <a:pt x="507" y="594"/>
                  <a:pt x="507" y="594"/>
                  <a:pt x="504" y="597"/>
                </a:cubicBezTo>
                <a:cubicBezTo>
                  <a:pt x="503" y="599"/>
                  <a:pt x="503" y="601"/>
                  <a:pt x="501" y="603"/>
                </a:cubicBezTo>
                <a:cubicBezTo>
                  <a:pt x="501" y="603"/>
                  <a:pt x="501" y="603"/>
                  <a:pt x="500" y="604"/>
                </a:cubicBezTo>
                <a:cubicBezTo>
                  <a:pt x="500" y="604"/>
                  <a:pt x="500" y="604"/>
                  <a:pt x="500" y="605"/>
                </a:cubicBezTo>
                <a:cubicBezTo>
                  <a:pt x="500" y="606"/>
                  <a:pt x="500" y="608"/>
                  <a:pt x="500" y="609"/>
                </a:cubicBezTo>
                <a:cubicBezTo>
                  <a:pt x="499" y="610"/>
                  <a:pt x="499" y="610"/>
                  <a:pt x="499" y="611"/>
                </a:cubicBezTo>
                <a:cubicBezTo>
                  <a:pt x="498" y="614"/>
                  <a:pt x="498" y="614"/>
                  <a:pt x="497" y="616"/>
                </a:cubicBezTo>
                <a:cubicBezTo>
                  <a:pt x="499" y="617"/>
                  <a:pt x="501" y="616"/>
                  <a:pt x="503" y="616"/>
                </a:cubicBezTo>
                <a:cubicBezTo>
                  <a:pt x="503" y="617"/>
                  <a:pt x="503" y="617"/>
                  <a:pt x="503" y="618"/>
                </a:cubicBezTo>
                <a:cubicBezTo>
                  <a:pt x="505" y="619"/>
                  <a:pt x="510" y="620"/>
                  <a:pt x="515" y="615"/>
                </a:cubicBezTo>
                <a:cubicBezTo>
                  <a:pt x="517" y="612"/>
                  <a:pt x="517" y="609"/>
                  <a:pt x="519" y="606"/>
                </a:cubicBezTo>
                <a:cubicBezTo>
                  <a:pt x="521" y="604"/>
                  <a:pt x="523" y="603"/>
                  <a:pt x="524" y="601"/>
                </a:cubicBezTo>
                <a:cubicBezTo>
                  <a:pt x="526" y="599"/>
                  <a:pt x="526" y="596"/>
                  <a:pt x="528" y="593"/>
                </a:cubicBezTo>
                <a:cubicBezTo>
                  <a:pt x="529" y="592"/>
                  <a:pt x="531" y="592"/>
                  <a:pt x="532" y="591"/>
                </a:cubicBezTo>
                <a:cubicBezTo>
                  <a:pt x="533" y="590"/>
                  <a:pt x="534" y="591"/>
                  <a:pt x="535" y="590"/>
                </a:cubicBezTo>
                <a:cubicBezTo>
                  <a:pt x="536" y="588"/>
                  <a:pt x="535" y="585"/>
                  <a:pt x="536" y="583"/>
                </a:cubicBezTo>
                <a:cubicBezTo>
                  <a:pt x="537" y="582"/>
                  <a:pt x="539" y="581"/>
                  <a:pt x="539" y="579"/>
                </a:cubicBezTo>
                <a:cubicBezTo>
                  <a:pt x="539" y="579"/>
                  <a:pt x="540" y="578"/>
                  <a:pt x="540" y="577"/>
                </a:cubicBezTo>
                <a:cubicBezTo>
                  <a:pt x="540" y="577"/>
                  <a:pt x="540" y="576"/>
                  <a:pt x="540" y="575"/>
                </a:cubicBezTo>
                <a:cubicBezTo>
                  <a:pt x="540" y="575"/>
                  <a:pt x="541" y="575"/>
                  <a:pt x="541" y="574"/>
                </a:cubicBezTo>
                <a:cubicBezTo>
                  <a:pt x="541" y="573"/>
                  <a:pt x="543" y="572"/>
                  <a:pt x="544" y="571"/>
                </a:cubicBezTo>
                <a:moveTo>
                  <a:pt x="577" y="426"/>
                </a:moveTo>
                <a:cubicBezTo>
                  <a:pt x="577" y="425"/>
                  <a:pt x="577" y="423"/>
                  <a:pt x="575" y="421"/>
                </a:cubicBezTo>
                <a:cubicBezTo>
                  <a:pt x="568" y="420"/>
                  <a:pt x="563" y="428"/>
                  <a:pt x="556" y="426"/>
                </a:cubicBezTo>
                <a:cubicBezTo>
                  <a:pt x="555" y="426"/>
                  <a:pt x="554" y="426"/>
                  <a:pt x="552" y="426"/>
                </a:cubicBezTo>
                <a:cubicBezTo>
                  <a:pt x="546" y="427"/>
                  <a:pt x="544" y="426"/>
                  <a:pt x="541" y="425"/>
                </a:cubicBezTo>
                <a:cubicBezTo>
                  <a:pt x="539" y="419"/>
                  <a:pt x="539" y="419"/>
                  <a:pt x="539" y="417"/>
                </a:cubicBezTo>
                <a:cubicBezTo>
                  <a:pt x="538" y="417"/>
                  <a:pt x="537" y="416"/>
                  <a:pt x="537" y="416"/>
                </a:cubicBezTo>
                <a:cubicBezTo>
                  <a:pt x="536" y="414"/>
                  <a:pt x="536" y="412"/>
                  <a:pt x="536" y="411"/>
                </a:cubicBezTo>
                <a:cubicBezTo>
                  <a:pt x="519" y="396"/>
                  <a:pt x="504" y="384"/>
                  <a:pt x="507" y="371"/>
                </a:cubicBezTo>
                <a:cubicBezTo>
                  <a:pt x="507" y="371"/>
                  <a:pt x="507" y="370"/>
                  <a:pt x="507" y="367"/>
                </a:cubicBezTo>
                <a:cubicBezTo>
                  <a:pt x="507" y="365"/>
                  <a:pt x="507" y="364"/>
                  <a:pt x="506" y="362"/>
                </a:cubicBezTo>
                <a:cubicBezTo>
                  <a:pt x="506" y="362"/>
                  <a:pt x="477" y="309"/>
                  <a:pt x="477" y="300"/>
                </a:cubicBezTo>
                <a:cubicBezTo>
                  <a:pt x="474" y="297"/>
                  <a:pt x="470" y="297"/>
                  <a:pt x="468" y="295"/>
                </a:cubicBezTo>
                <a:cubicBezTo>
                  <a:pt x="467" y="295"/>
                  <a:pt x="467" y="295"/>
                  <a:pt x="465" y="295"/>
                </a:cubicBezTo>
                <a:cubicBezTo>
                  <a:pt x="464" y="295"/>
                  <a:pt x="462" y="296"/>
                  <a:pt x="461" y="297"/>
                </a:cubicBezTo>
                <a:cubicBezTo>
                  <a:pt x="460" y="297"/>
                  <a:pt x="460" y="297"/>
                  <a:pt x="460" y="297"/>
                </a:cubicBezTo>
                <a:cubicBezTo>
                  <a:pt x="443" y="293"/>
                  <a:pt x="427" y="284"/>
                  <a:pt x="410" y="284"/>
                </a:cubicBezTo>
                <a:cubicBezTo>
                  <a:pt x="409" y="297"/>
                  <a:pt x="409" y="297"/>
                  <a:pt x="408" y="299"/>
                </a:cubicBezTo>
                <a:cubicBezTo>
                  <a:pt x="408" y="299"/>
                  <a:pt x="407" y="299"/>
                  <a:pt x="406" y="299"/>
                </a:cubicBezTo>
                <a:cubicBezTo>
                  <a:pt x="405" y="299"/>
                  <a:pt x="405" y="299"/>
                  <a:pt x="403" y="299"/>
                </a:cubicBezTo>
                <a:cubicBezTo>
                  <a:pt x="399" y="298"/>
                  <a:pt x="397" y="294"/>
                  <a:pt x="394" y="293"/>
                </a:cubicBezTo>
                <a:cubicBezTo>
                  <a:pt x="390" y="293"/>
                  <a:pt x="386" y="293"/>
                  <a:pt x="381" y="291"/>
                </a:cubicBezTo>
                <a:cubicBezTo>
                  <a:pt x="379" y="283"/>
                  <a:pt x="367" y="283"/>
                  <a:pt x="367" y="283"/>
                </a:cubicBezTo>
                <a:cubicBezTo>
                  <a:pt x="361" y="283"/>
                  <a:pt x="361" y="283"/>
                  <a:pt x="354" y="261"/>
                </a:cubicBezTo>
                <a:cubicBezTo>
                  <a:pt x="355" y="260"/>
                  <a:pt x="355" y="260"/>
                  <a:pt x="360" y="258"/>
                </a:cubicBezTo>
                <a:cubicBezTo>
                  <a:pt x="360" y="258"/>
                  <a:pt x="359" y="257"/>
                  <a:pt x="359" y="256"/>
                </a:cubicBezTo>
                <a:cubicBezTo>
                  <a:pt x="357" y="255"/>
                  <a:pt x="355" y="254"/>
                  <a:pt x="353" y="254"/>
                </a:cubicBezTo>
                <a:cubicBezTo>
                  <a:pt x="337" y="254"/>
                  <a:pt x="337" y="254"/>
                  <a:pt x="329" y="258"/>
                </a:cubicBezTo>
                <a:cubicBezTo>
                  <a:pt x="325" y="255"/>
                  <a:pt x="318" y="249"/>
                  <a:pt x="310" y="257"/>
                </a:cubicBezTo>
                <a:cubicBezTo>
                  <a:pt x="306" y="257"/>
                  <a:pt x="303" y="257"/>
                  <a:pt x="299" y="257"/>
                </a:cubicBezTo>
                <a:cubicBezTo>
                  <a:pt x="299" y="258"/>
                  <a:pt x="299" y="258"/>
                  <a:pt x="285" y="264"/>
                </a:cubicBezTo>
                <a:cubicBezTo>
                  <a:pt x="285" y="264"/>
                  <a:pt x="285" y="264"/>
                  <a:pt x="284" y="264"/>
                </a:cubicBezTo>
                <a:cubicBezTo>
                  <a:pt x="279" y="263"/>
                  <a:pt x="274" y="265"/>
                  <a:pt x="270" y="261"/>
                </a:cubicBezTo>
                <a:cubicBezTo>
                  <a:pt x="270" y="261"/>
                  <a:pt x="268" y="260"/>
                  <a:pt x="268" y="260"/>
                </a:cubicBezTo>
                <a:cubicBezTo>
                  <a:pt x="266" y="263"/>
                  <a:pt x="265" y="269"/>
                  <a:pt x="265" y="269"/>
                </a:cubicBezTo>
                <a:cubicBezTo>
                  <a:pt x="263" y="270"/>
                  <a:pt x="262" y="271"/>
                  <a:pt x="257" y="270"/>
                </a:cubicBezTo>
                <a:cubicBezTo>
                  <a:pt x="256" y="273"/>
                  <a:pt x="256" y="276"/>
                  <a:pt x="255" y="280"/>
                </a:cubicBezTo>
                <a:cubicBezTo>
                  <a:pt x="253" y="280"/>
                  <a:pt x="250" y="279"/>
                  <a:pt x="247" y="281"/>
                </a:cubicBezTo>
                <a:cubicBezTo>
                  <a:pt x="246" y="286"/>
                  <a:pt x="244" y="291"/>
                  <a:pt x="243" y="297"/>
                </a:cubicBezTo>
                <a:cubicBezTo>
                  <a:pt x="243" y="298"/>
                  <a:pt x="243" y="299"/>
                  <a:pt x="243" y="301"/>
                </a:cubicBezTo>
                <a:cubicBezTo>
                  <a:pt x="240" y="301"/>
                  <a:pt x="238" y="301"/>
                  <a:pt x="236" y="301"/>
                </a:cubicBezTo>
                <a:cubicBezTo>
                  <a:pt x="235" y="307"/>
                  <a:pt x="227" y="311"/>
                  <a:pt x="224" y="311"/>
                </a:cubicBezTo>
                <a:cubicBezTo>
                  <a:pt x="220" y="319"/>
                  <a:pt x="213" y="326"/>
                  <a:pt x="211" y="334"/>
                </a:cubicBezTo>
                <a:cubicBezTo>
                  <a:pt x="210" y="334"/>
                  <a:pt x="210" y="334"/>
                  <a:pt x="209" y="334"/>
                </a:cubicBezTo>
                <a:cubicBezTo>
                  <a:pt x="209" y="334"/>
                  <a:pt x="209" y="334"/>
                  <a:pt x="207" y="335"/>
                </a:cubicBezTo>
                <a:cubicBezTo>
                  <a:pt x="207" y="335"/>
                  <a:pt x="206" y="335"/>
                  <a:pt x="205" y="335"/>
                </a:cubicBezTo>
                <a:cubicBezTo>
                  <a:pt x="204" y="348"/>
                  <a:pt x="204" y="349"/>
                  <a:pt x="198" y="351"/>
                </a:cubicBezTo>
                <a:cubicBezTo>
                  <a:pt x="198" y="351"/>
                  <a:pt x="198" y="352"/>
                  <a:pt x="197" y="353"/>
                </a:cubicBezTo>
                <a:cubicBezTo>
                  <a:pt x="197" y="354"/>
                  <a:pt x="197" y="356"/>
                  <a:pt x="198" y="357"/>
                </a:cubicBezTo>
                <a:cubicBezTo>
                  <a:pt x="206" y="359"/>
                  <a:pt x="206" y="359"/>
                  <a:pt x="207" y="361"/>
                </a:cubicBezTo>
                <a:cubicBezTo>
                  <a:pt x="204" y="366"/>
                  <a:pt x="204" y="366"/>
                  <a:pt x="204" y="381"/>
                </a:cubicBezTo>
                <a:cubicBezTo>
                  <a:pt x="204" y="382"/>
                  <a:pt x="204" y="383"/>
                  <a:pt x="204" y="386"/>
                </a:cubicBezTo>
                <a:cubicBezTo>
                  <a:pt x="204" y="386"/>
                  <a:pt x="204" y="386"/>
                  <a:pt x="200" y="390"/>
                </a:cubicBezTo>
                <a:cubicBezTo>
                  <a:pt x="200" y="393"/>
                  <a:pt x="201" y="396"/>
                  <a:pt x="202" y="399"/>
                </a:cubicBezTo>
                <a:cubicBezTo>
                  <a:pt x="202" y="402"/>
                  <a:pt x="202" y="402"/>
                  <a:pt x="202" y="402"/>
                </a:cubicBezTo>
                <a:cubicBezTo>
                  <a:pt x="202" y="413"/>
                  <a:pt x="220" y="423"/>
                  <a:pt x="220" y="424"/>
                </a:cubicBezTo>
                <a:cubicBezTo>
                  <a:pt x="220" y="430"/>
                  <a:pt x="220" y="435"/>
                  <a:pt x="234" y="438"/>
                </a:cubicBezTo>
                <a:cubicBezTo>
                  <a:pt x="235" y="441"/>
                  <a:pt x="235" y="441"/>
                  <a:pt x="235" y="445"/>
                </a:cubicBezTo>
                <a:cubicBezTo>
                  <a:pt x="247" y="456"/>
                  <a:pt x="255" y="455"/>
                  <a:pt x="255" y="455"/>
                </a:cubicBezTo>
                <a:cubicBezTo>
                  <a:pt x="255" y="454"/>
                  <a:pt x="256" y="452"/>
                  <a:pt x="257" y="451"/>
                </a:cubicBezTo>
                <a:cubicBezTo>
                  <a:pt x="260" y="450"/>
                  <a:pt x="262" y="451"/>
                  <a:pt x="265" y="451"/>
                </a:cubicBezTo>
                <a:cubicBezTo>
                  <a:pt x="266" y="451"/>
                  <a:pt x="266" y="451"/>
                  <a:pt x="268" y="451"/>
                </a:cubicBezTo>
                <a:cubicBezTo>
                  <a:pt x="270" y="451"/>
                  <a:pt x="273" y="451"/>
                  <a:pt x="275" y="451"/>
                </a:cubicBezTo>
                <a:cubicBezTo>
                  <a:pt x="277" y="456"/>
                  <a:pt x="281" y="455"/>
                  <a:pt x="290" y="453"/>
                </a:cubicBezTo>
                <a:cubicBezTo>
                  <a:pt x="293" y="447"/>
                  <a:pt x="295" y="447"/>
                  <a:pt x="305" y="449"/>
                </a:cubicBezTo>
                <a:cubicBezTo>
                  <a:pt x="305" y="449"/>
                  <a:pt x="306" y="449"/>
                  <a:pt x="306" y="449"/>
                </a:cubicBezTo>
                <a:cubicBezTo>
                  <a:pt x="312" y="443"/>
                  <a:pt x="317" y="446"/>
                  <a:pt x="319" y="446"/>
                </a:cubicBezTo>
                <a:cubicBezTo>
                  <a:pt x="321" y="456"/>
                  <a:pt x="323" y="457"/>
                  <a:pt x="327" y="458"/>
                </a:cubicBezTo>
                <a:cubicBezTo>
                  <a:pt x="334" y="458"/>
                  <a:pt x="341" y="458"/>
                  <a:pt x="347" y="459"/>
                </a:cubicBezTo>
                <a:cubicBezTo>
                  <a:pt x="347" y="461"/>
                  <a:pt x="347" y="463"/>
                  <a:pt x="347" y="467"/>
                </a:cubicBezTo>
                <a:cubicBezTo>
                  <a:pt x="347" y="467"/>
                  <a:pt x="345" y="485"/>
                  <a:pt x="343" y="489"/>
                </a:cubicBezTo>
                <a:cubicBezTo>
                  <a:pt x="342" y="489"/>
                  <a:pt x="341" y="489"/>
                  <a:pt x="341" y="489"/>
                </a:cubicBezTo>
                <a:cubicBezTo>
                  <a:pt x="340" y="490"/>
                  <a:pt x="340" y="491"/>
                  <a:pt x="340" y="491"/>
                </a:cubicBezTo>
                <a:cubicBezTo>
                  <a:pt x="355" y="500"/>
                  <a:pt x="356" y="518"/>
                  <a:pt x="365" y="531"/>
                </a:cubicBezTo>
                <a:cubicBezTo>
                  <a:pt x="364" y="532"/>
                  <a:pt x="364" y="533"/>
                  <a:pt x="364" y="533"/>
                </a:cubicBezTo>
                <a:cubicBezTo>
                  <a:pt x="364" y="534"/>
                  <a:pt x="364" y="535"/>
                  <a:pt x="364" y="536"/>
                </a:cubicBezTo>
                <a:cubicBezTo>
                  <a:pt x="364" y="540"/>
                  <a:pt x="365" y="540"/>
                  <a:pt x="367" y="541"/>
                </a:cubicBezTo>
                <a:cubicBezTo>
                  <a:pt x="367" y="553"/>
                  <a:pt x="357" y="562"/>
                  <a:pt x="356" y="574"/>
                </a:cubicBezTo>
                <a:cubicBezTo>
                  <a:pt x="356" y="580"/>
                  <a:pt x="357" y="580"/>
                  <a:pt x="361" y="583"/>
                </a:cubicBezTo>
                <a:cubicBezTo>
                  <a:pt x="361" y="589"/>
                  <a:pt x="361" y="591"/>
                  <a:pt x="366" y="594"/>
                </a:cubicBezTo>
                <a:cubicBezTo>
                  <a:pt x="368" y="603"/>
                  <a:pt x="368" y="603"/>
                  <a:pt x="370" y="604"/>
                </a:cubicBezTo>
                <a:cubicBezTo>
                  <a:pt x="370" y="607"/>
                  <a:pt x="369" y="610"/>
                  <a:pt x="369" y="613"/>
                </a:cubicBezTo>
                <a:cubicBezTo>
                  <a:pt x="369" y="614"/>
                  <a:pt x="375" y="632"/>
                  <a:pt x="382" y="639"/>
                </a:cubicBezTo>
                <a:cubicBezTo>
                  <a:pt x="381" y="642"/>
                  <a:pt x="381" y="642"/>
                  <a:pt x="383" y="645"/>
                </a:cubicBezTo>
                <a:cubicBezTo>
                  <a:pt x="383" y="646"/>
                  <a:pt x="383" y="646"/>
                  <a:pt x="383" y="647"/>
                </a:cubicBezTo>
                <a:cubicBezTo>
                  <a:pt x="382" y="648"/>
                  <a:pt x="380" y="649"/>
                  <a:pt x="380" y="650"/>
                </a:cubicBezTo>
                <a:cubicBezTo>
                  <a:pt x="380" y="650"/>
                  <a:pt x="381" y="651"/>
                  <a:pt x="381" y="651"/>
                </a:cubicBezTo>
                <a:cubicBezTo>
                  <a:pt x="382" y="651"/>
                  <a:pt x="383" y="651"/>
                  <a:pt x="383" y="651"/>
                </a:cubicBezTo>
                <a:cubicBezTo>
                  <a:pt x="383" y="654"/>
                  <a:pt x="383" y="654"/>
                  <a:pt x="386" y="656"/>
                </a:cubicBezTo>
                <a:cubicBezTo>
                  <a:pt x="389" y="656"/>
                  <a:pt x="391" y="656"/>
                  <a:pt x="394" y="656"/>
                </a:cubicBezTo>
                <a:cubicBezTo>
                  <a:pt x="398" y="655"/>
                  <a:pt x="398" y="655"/>
                  <a:pt x="401" y="654"/>
                </a:cubicBezTo>
                <a:cubicBezTo>
                  <a:pt x="404" y="654"/>
                  <a:pt x="408" y="654"/>
                  <a:pt x="412" y="653"/>
                </a:cubicBezTo>
                <a:cubicBezTo>
                  <a:pt x="413" y="653"/>
                  <a:pt x="413" y="652"/>
                  <a:pt x="413" y="651"/>
                </a:cubicBezTo>
                <a:cubicBezTo>
                  <a:pt x="422" y="650"/>
                  <a:pt x="422" y="650"/>
                  <a:pt x="424" y="647"/>
                </a:cubicBezTo>
                <a:cubicBezTo>
                  <a:pt x="424" y="647"/>
                  <a:pt x="451" y="634"/>
                  <a:pt x="448" y="620"/>
                </a:cubicBezTo>
                <a:cubicBezTo>
                  <a:pt x="448" y="619"/>
                  <a:pt x="460" y="612"/>
                  <a:pt x="465" y="610"/>
                </a:cubicBezTo>
                <a:cubicBezTo>
                  <a:pt x="466" y="606"/>
                  <a:pt x="466" y="606"/>
                  <a:pt x="464" y="592"/>
                </a:cubicBezTo>
                <a:cubicBezTo>
                  <a:pt x="476" y="582"/>
                  <a:pt x="492" y="578"/>
                  <a:pt x="500" y="564"/>
                </a:cubicBezTo>
                <a:cubicBezTo>
                  <a:pt x="500" y="563"/>
                  <a:pt x="501" y="562"/>
                  <a:pt x="501" y="560"/>
                </a:cubicBezTo>
                <a:cubicBezTo>
                  <a:pt x="502" y="558"/>
                  <a:pt x="502" y="557"/>
                  <a:pt x="501" y="555"/>
                </a:cubicBezTo>
                <a:cubicBezTo>
                  <a:pt x="502" y="551"/>
                  <a:pt x="503" y="547"/>
                  <a:pt x="503" y="542"/>
                </a:cubicBezTo>
                <a:cubicBezTo>
                  <a:pt x="499" y="535"/>
                  <a:pt x="505" y="528"/>
                  <a:pt x="502" y="521"/>
                </a:cubicBezTo>
                <a:cubicBezTo>
                  <a:pt x="502" y="519"/>
                  <a:pt x="502" y="519"/>
                  <a:pt x="502" y="519"/>
                </a:cubicBezTo>
                <a:cubicBezTo>
                  <a:pt x="515" y="479"/>
                  <a:pt x="568" y="470"/>
                  <a:pt x="577" y="426"/>
                </a:cubicBezTo>
                <a:moveTo>
                  <a:pt x="133" y="516"/>
                </a:moveTo>
                <a:cubicBezTo>
                  <a:pt x="132" y="514"/>
                  <a:pt x="129" y="503"/>
                  <a:pt x="124" y="501"/>
                </a:cubicBezTo>
                <a:cubicBezTo>
                  <a:pt x="123" y="501"/>
                  <a:pt x="122" y="501"/>
                  <a:pt x="120" y="501"/>
                </a:cubicBezTo>
                <a:cubicBezTo>
                  <a:pt x="114" y="498"/>
                  <a:pt x="113" y="486"/>
                  <a:pt x="105" y="490"/>
                </a:cubicBezTo>
                <a:cubicBezTo>
                  <a:pt x="103" y="490"/>
                  <a:pt x="101" y="490"/>
                  <a:pt x="99" y="489"/>
                </a:cubicBezTo>
                <a:cubicBezTo>
                  <a:pt x="96" y="486"/>
                  <a:pt x="96" y="486"/>
                  <a:pt x="93" y="486"/>
                </a:cubicBezTo>
                <a:cubicBezTo>
                  <a:pt x="93" y="487"/>
                  <a:pt x="93" y="489"/>
                  <a:pt x="93" y="490"/>
                </a:cubicBezTo>
                <a:cubicBezTo>
                  <a:pt x="89" y="489"/>
                  <a:pt x="89" y="488"/>
                  <a:pt x="89" y="486"/>
                </a:cubicBezTo>
                <a:cubicBezTo>
                  <a:pt x="89" y="486"/>
                  <a:pt x="90" y="485"/>
                  <a:pt x="90" y="485"/>
                </a:cubicBezTo>
                <a:cubicBezTo>
                  <a:pt x="83" y="478"/>
                  <a:pt x="82" y="478"/>
                  <a:pt x="80" y="478"/>
                </a:cubicBezTo>
                <a:cubicBezTo>
                  <a:pt x="80" y="478"/>
                  <a:pt x="80" y="478"/>
                  <a:pt x="79" y="477"/>
                </a:cubicBezTo>
                <a:cubicBezTo>
                  <a:pt x="77" y="475"/>
                  <a:pt x="77" y="475"/>
                  <a:pt x="74" y="476"/>
                </a:cubicBezTo>
                <a:cubicBezTo>
                  <a:pt x="75" y="477"/>
                  <a:pt x="75" y="479"/>
                  <a:pt x="76" y="481"/>
                </a:cubicBezTo>
                <a:cubicBezTo>
                  <a:pt x="75" y="481"/>
                  <a:pt x="74" y="481"/>
                  <a:pt x="73" y="481"/>
                </a:cubicBezTo>
                <a:cubicBezTo>
                  <a:pt x="73" y="480"/>
                  <a:pt x="73" y="479"/>
                  <a:pt x="72" y="478"/>
                </a:cubicBezTo>
                <a:cubicBezTo>
                  <a:pt x="72" y="477"/>
                  <a:pt x="73" y="476"/>
                  <a:pt x="73" y="475"/>
                </a:cubicBezTo>
                <a:cubicBezTo>
                  <a:pt x="73" y="475"/>
                  <a:pt x="73" y="474"/>
                  <a:pt x="73" y="474"/>
                </a:cubicBezTo>
                <a:cubicBezTo>
                  <a:pt x="73" y="472"/>
                  <a:pt x="73" y="472"/>
                  <a:pt x="68" y="470"/>
                </a:cubicBezTo>
                <a:cubicBezTo>
                  <a:pt x="68" y="470"/>
                  <a:pt x="68" y="470"/>
                  <a:pt x="68" y="470"/>
                </a:cubicBezTo>
                <a:cubicBezTo>
                  <a:pt x="68" y="470"/>
                  <a:pt x="67" y="470"/>
                  <a:pt x="66" y="470"/>
                </a:cubicBezTo>
                <a:cubicBezTo>
                  <a:pt x="67" y="474"/>
                  <a:pt x="67" y="474"/>
                  <a:pt x="67" y="475"/>
                </a:cubicBezTo>
                <a:cubicBezTo>
                  <a:pt x="66" y="475"/>
                  <a:pt x="65" y="475"/>
                  <a:pt x="65" y="475"/>
                </a:cubicBezTo>
                <a:cubicBezTo>
                  <a:pt x="65" y="474"/>
                  <a:pt x="64" y="473"/>
                  <a:pt x="64" y="472"/>
                </a:cubicBezTo>
                <a:cubicBezTo>
                  <a:pt x="65" y="471"/>
                  <a:pt x="66" y="470"/>
                  <a:pt x="66" y="469"/>
                </a:cubicBezTo>
                <a:cubicBezTo>
                  <a:pt x="65" y="461"/>
                  <a:pt x="65" y="461"/>
                  <a:pt x="64" y="459"/>
                </a:cubicBezTo>
                <a:cubicBezTo>
                  <a:pt x="64" y="459"/>
                  <a:pt x="63" y="459"/>
                  <a:pt x="62" y="459"/>
                </a:cubicBezTo>
                <a:cubicBezTo>
                  <a:pt x="62" y="457"/>
                  <a:pt x="62" y="454"/>
                  <a:pt x="61" y="451"/>
                </a:cubicBezTo>
                <a:cubicBezTo>
                  <a:pt x="59" y="446"/>
                  <a:pt x="55" y="442"/>
                  <a:pt x="52" y="437"/>
                </a:cubicBezTo>
                <a:cubicBezTo>
                  <a:pt x="51" y="437"/>
                  <a:pt x="50" y="436"/>
                  <a:pt x="49" y="436"/>
                </a:cubicBezTo>
                <a:cubicBezTo>
                  <a:pt x="49" y="435"/>
                  <a:pt x="48" y="435"/>
                  <a:pt x="48" y="434"/>
                </a:cubicBezTo>
                <a:cubicBezTo>
                  <a:pt x="47" y="435"/>
                  <a:pt x="45" y="435"/>
                  <a:pt x="45" y="435"/>
                </a:cubicBezTo>
                <a:cubicBezTo>
                  <a:pt x="44" y="435"/>
                  <a:pt x="44" y="435"/>
                  <a:pt x="44" y="435"/>
                </a:cubicBezTo>
                <a:cubicBezTo>
                  <a:pt x="44" y="435"/>
                  <a:pt x="34" y="422"/>
                  <a:pt x="32" y="419"/>
                </a:cubicBezTo>
                <a:cubicBezTo>
                  <a:pt x="32" y="419"/>
                  <a:pt x="32" y="418"/>
                  <a:pt x="31" y="417"/>
                </a:cubicBezTo>
                <a:cubicBezTo>
                  <a:pt x="30" y="415"/>
                  <a:pt x="30" y="415"/>
                  <a:pt x="30" y="412"/>
                </a:cubicBezTo>
                <a:cubicBezTo>
                  <a:pt x="30" y="412"/>
                  <a:pt x="30" y="412"/>
                  <a:pt x="29" y="412"/>
                </a:cubicBezTo>
                <a:cubicBezTo>
                  <a:pt x="29" y="412"/>
                  <a:pt x="28" y="413"/>
                  <a:pt x="28" y="413"/>
                </a:cubicBezTo>
                <a:cubicBezTo>
                  <a:pt x="27" y="412"/>
                  <a:pt x="27" y="412"/>
                  <a:pt x="26" y="408"/>
                </a:cubicBezTo>
                <a:cubicBezTo>
                  <a:pt x="26" y="408"/>
                  <a:pt x="27" y="407"/>
                  <a:pt x="27" y="407"/>
                </a:cubicBezTo>
                <a:cubicBezTo>
                  <a:pt x="26" y="406"/>
                  <a:pt x="26" y="405"/>
                  <a:pt x="25" y="404"/>
                </a:cubicBezTo>
                <a:cubicBezTo>
                  <a:pt x="24" y="406"/>
                  <a:pt x="24" y="406"/>
                  <a:pt x="24" y="406"/>
                </a:cubicBezTo>
                <a:cubicBezTo>
                  <a:pt x="24" y="406"/>
                  <a:pt x="24" y="406"/>
                  <a:pt x="24" y="406"/>
                </a:cubicBezTo>
                <a:cubicBezTo>
                  <a:pt x="23" y="405"/>
                  <a:pt x="22" y="405"/>
                  <a:pt x="22" y="405"/>
                </a:cubicBezTo>
                <a:cubicBezTo>
                  <a:pt x="22" y="406"/>
                  <a:pt x="22" y="407"/>
                  <a:pt x="22" y="409"/>
                </a:cubicBezTo>
                <a:cubicBezTo>
                  <a:pt x="21" y="409"/>
                  <a:pt x="21" y="409"/>
                  <a:pt x="21" y="410"/>
                </a:cubicBezTo>
                <a:cubicBezTo>
                  <a:pt x="20" y="406"/>
                  <a:pt x="20" y="406"/>
                  <a:pt x="18" y="405"/>
                </a:cubicBezTo>
                <a:cubicBezTo>
                  <a:pt x="18" y="405"/>
                  <a:pt x="17" y="405"/>
                  <a:pt x="16" y="405"/>
                </a:cubicBezTo>
                <a:cubicBezTo>
                  <a:pt x="16" y="404"/>
                  <a:pt x="15" y="404"/>
                  <a:pt x="15" y="403"/>
                </a:cubicBezTo>
                <a:cubicBezTo>
                  <a:pt x="15" y="402"/>
                  <a:pt x="15" y="401"/>
                  <a:pt x="14" y="399"/>
                </a:cubicBezTo>
                <a:cubicBezTo>
                  <a:pt x="13" y="398"/>
                  <a:pt x="12" y="397"/>
                  <a:pt x="12" y="396"/>
                </a:cubicBezTo>
                <a:cubicBezTo>
                  <a:pt x="12" y="396"/>
                  <a:pt x="12" y="409"/>
                  <a:pt x="11" y="413"/>
                </a:cubicBezTo>
                <a:cubicBezTo>
                  <a:pt x="9" y="402"/>
                  <a:pt x="10" y="396"/>
                  <a:pt x="10" y="393"/>
                </a:cubicBezTo>
                <a:cubicBezTo>
                  <a:pt x="10" y="392"/>
                  <a:pt x="10" y="392"/>
                  <a:pt x="10" y="392"/>
                </a:cubicBezTo>
                <a:cubicBezTo>
                  <a:pt x="10" y="392"/>
                  <a:pt x="10" y="392"/>
                  <a:pt x="9" y="392"/>
                </a:cubicBezTo>
                <a:cubicBezTo>
                  <a:pt x="9" y="394"/>
                  <a:pt x="9" y="394"/>
                  <a:pt x="9" y="397"/>
                </a:cubicBezTo>
                <a:cubicBezTo>
                  <a:pt x="8" y="397"/>
                  <a:pt x="8" y="397"/>
                  <a:pt x="7" y="398"/>
                </a:cubicBezTo>
                <a:cubicBezTo>
                  <a:pt x="7" y="399"/>
                  <a:pt x="6" y="401"/>
                  <a:pt x="6" y="401"/>
                </a:cubicBezTo>
                <a:cubicBezTo>
                  <a:pt x="6" y="404"/>
                  <a:pt x="6" y="406"/>
                  <a:pt x="6" y="410"/>
                </a:cubicBezTo>
                <a:cubicBezTo>
                  <a:pt x="2" y="424"/>
                  <a:pt x="12" y="436"/>
                  <a:pt x="10" y="449"/>
                </a:cubicBezTo>
                <a:cubicBezTo>
                  <a:pt x="11" y="454"/>
                  <a:pt x="11" y="454"/>
                  <a:pt x="11" y="456"/>
                </a:cubicBezTo>
                <a:cubicBezTo>
                  <a:pt x="12" y="461"/>
                  <a:pt x="12" y="461"/>
                  <a:pt x="13" y="465"/>
                </a:cubicBezTo>
                <a:cubicBezTo>
                  <a:pt x="13" y="465"/>
                  <a:pt x="13" y="465"/>
                  <a:pt x="13" y="466"/>
                </a:cubicBezTo>
                <a:cubicBezTo>
                  <a:pt x="16" y="475"/>
                  <a:pt x="16" y="475"/>
                  <a:pt x="16" y="476"/>
                </a:cubicBezTo>
                <a:cubicBezTo>
                  <a:pt x="17" y="477"/>
                  <a:pt x="17" y="478"/>
                  <a:pt x="17" y="479"/>
                </a:cubicBezTo>
                <a:cubicBezTo>
                  <a:pt x="17" y="479"/>
                  <a:pt x="18" y="484"/>
                  <a:pt x="21" y="492"/>
                </a:cubicBezTo>
                <a:cubicBezTo>
                  <a:pt x="21" y="493"/>
                  <a:pt x="21" y="493"/>
                  <a:pt x="22" y="494"/>
                </a:cubicBezTo>
                <a:cubicBezTo>
                  <a:pt x="25" y="502"/>
                  <a:pt x="28" y="509"/>
                  <a:pt x="32" y="517"/>
                </a:cubicBezTo>
                <a:cubicBezTo>
                  <a:pt x="32" y="518"/>
                  <a:pt x="32" y="519"/>
                  <a:pt x="33" y="520"/>
                </a:cubicBezTo>
                <a:cubicBezTo>
                  <a:pt x="38" y="531"/>
                  <a:pt x="50" y="555"/>
                  <a:pt x="61" y="564"/>
                </a:cubicBezTo>
                <a:cubicBezTo>
                  <a:pt x="64" y="567"/>
                  <a:pt x="66" y="571"/>
                  <a:pt x="68" y="575"/>
                </a:cubicBezTo>
                <a:cubicBezTo>
                  <a:pt x="69" y="576"/>
                  <a:pt x="70" y="577"/>
                  <a:pt x="70" y="578"/>
                </a:cubicBezTo>
                <a:cubicBezTo>
                  <a:pt x="70" y="579"/>
                  <a:pt x="70" y="579"/>
                  <a:pt x="70" y="579"/>
                </a:cubicBezTo>
                <a:cubicBezTo>
                  <a:pt x="71" y="579"/>
                  <a:pt x="71" y="579"/>
                  <a:pt x="72" y="580"/>
                </a:cubicBezTo>
                <a:cubicBezTo>
                  <a:pt x="72" y="581"/>
                  <a:pt x="72" y="581"/>
                  <a:pt x="73" y="582"/>
                </a:cubicBezTo>
                <a:cubicBezTo>
                  <a:pt x="73" y="582"/>
                  <a:pt x="73" y="582"/>
                  <a:pt x="73" y="583"/>
                </a:cubicBezTo>
                <a:cubicBezTo>
                  <a:pt x="75" y="586"/>
                  <a:pt x="75" y="586"/>
                  <a:pt x="76" y="587"/>
                </a:cubicBezTo>
                <a:cubicBezTo>
                  <a:pt x="76" y="587"/>
                  <a:pt x="76" y="587"/>
                  <a:pt x="76" y="587"/>
                </a:cubicBezTo>
                <a:cubicBezTo>
                  <a:pt x="77" y="588"/>
                  <a:pt x="77" y="588"/>
                  <a:pt x="78" y="590"/>
                </a:cubicBezTo>
                <a:cubicBezTo>
                  <a:pt x="78" y="590"/>
                  <a:pt x="79" y="591"/>
                  <a:pt x="79" y="591"/>
                </a:cubicBezTo>
                <a:cubicBezTo>
                  <a:pt x="79" y="592"/>
                  <a:pt x="79" y="592"/>
                  <a:pt x="79" y="592"/>
                </a:cubicBezTo>
                <a:cubicBezTo>
                  <a:pt x="79" y="592"/>
                  <a:pt x="80" y="592"/>
                  <a:pt x="80" y="592"/>
                </a:cubicBezTo>
                <a:cubicBezTo>
                  <a:pt x="81" y="594"/>
                  <a:pt x="81" y="595"/>
                  <a:pt x="83" y="597"/>
                </a:cubicBezTo>
                <a:cubicBezTo>
                  <a:pt x="83" y="597"/>
                  <a:pt x="84" y="598"/>
                  <a:pt x="84" y="598"/>
                </a:cubicBezTo>
                <a:cubicBezTo>
                  <a:pt x="84" y="598"/>
                  <a:pt x="84" y="599"/>
                  <a:pt x="85" y="599"/>
                </a:cubicBezTo>
                <a:cubicBezTo>
                  <a:pt x="87" y="602"/>
                  <a:pt x="89" y="606"/>
                  <a:pt x="92" y="609"/>
                </a:cubicBezTo>
                <a:cubicBezTo>
                  <a:pt x="92" y="609"/>
                  <a:pt x="100" y="619"/>
                  <a:pt x="102" y="622"/>
                </a:cubicBezTo>
                <a:cubicBezTo>
                  <a:pt x="103" y="622"/>
                  <a:pt x="103" y="623"/>
                  <a:pt x="103" y="623"/>
                </a:cubicBezTo>
                <a:cubicBezTo>
                  <a:pt x="110" y="630"/>
                  <a:pt x="117" y="637"/>
                  <a:pt x="123" y="644"/>
                </a:cubicBezTo>
                <a:cubicBezTo>
                  <a:pt x="124" y="645"/>
                  <a:pt x="124" y="645"/>
                  <a:pt x="126" y="647"/>
                </a:cubicBezTo>
                <a:cubicBezTo>
                  <a:pt x="126" y="647"/>
                  <a:pt x="127" y="648"/>
                  <a:pt x="127" y="648"/>
                </a:cubicBezTo>
                <a:cubicBezTo>
                  <a:pt x="148" y="666"/>
                  <a:pt x="148" y="666"/>
                  <a:pt x="152" y="669"/>
                </a:cubicBezTo>
                <a:cubicBezTo>
                  <a:pt x="156" y="672"/>
                  <a:pt x="160" y="675"/>
                  <a:pt x="165" y="678"/>
                </a:cubicBezTo>
                <a:cubicBezTo>
                  <a:pt x="165" y="678"/>
                  <a:pt x="165" y="678"/>
                  <a:pt x="165" y="678"/>
                </a:cubicBezTo>
                <a:cubicBezTo>
                  <a:pt x="156" y="672"/>
                  <a:pt x="156" y="672"/>
                  <a:pt x="156" y="672"/>
                </a:cubicBezTo>
                <a:cubicBezTo>
                  <a:pt x="157" y="672"/>
                  <a:pt x="157" y="672"/>
                  <a:pt x="157" y="672"/>
                </a:cubicBezTo>
                <a:cubicBezTo>
                  <a:pt x="158" y="673"/>
                  <a:pt x="159" y="674"/>
                  <a:pt x="161" y="675"/>
                </a:cubicBezTo>
                <a:cubicBezTo>
                  <a:pt x="161" y="675"/>
                  <a:pt x="161" y="676"/>
                  <a:pt x="162" y="676"/>
                </a:cubicBezTo>
                <a:cubicBezTo>
                  <a:pt x="163" y="677"/>
                  <a:pt x="165" y="678"/>
                  <a:pt x="167" y="680"/>
                </a:cubicBezTo>
                <a:cubicBezTo>
                  <a:pt x="169" y="681"/>
                  <a:pt x="169" y="681"/>
                  <a:pt x="178" y="687"/>
                </a:cubicBezTo>
                <a:cubicBezTo>
                  <a:pt x="177" y="686"/>
                  <a:pt x="175" y="685"/>
                  <a:pt x="174" y="685"/>
                </a:cubicBezTo>
                <a:cubicBezTo>
                  <a:pt x="174" y="684"/>
                  <a:pt x="174" y="684"/>
                  <a:pt x="173" y="684"/>
                </a:cubicBezTo>
                <a:cubicBezTo>
                  <a:pt x="172" y="683"/>
                  <a:pt x="172" y="683"/>
                  <a:pt x="171" y="683"/>
                </a:cubicBezTo>
                <a:cubicBezTo>
                  <a:pt x="172" y="683"/>
                  <a:pt x="172" y="683"/>
                  <a:pt x="172" y="683"/>
                </a:cubicBezTo>
                <a:cubicBezTo>
                  <a:pt x="173" y="684"/>
                  <a:pt x="174" y="684"/>
                  <a:pt x="175" y="685"/>
                </a:cubicBezTo>
                <a:cubicBezTo>
                  <a:pt x="177" y="686"/>
                  <a:pt x="180" y="688"/>
                  <a:pt x="182" y="689"/>
                </a:cubicBezTo>
                <a:cubicBezTo>
                  <a:pt x="181" y="689"/>
                  <a:pt x="179" y="688"/>
                  <a:pt x="178" y="687"/>
                </a:cubicBezTo>
                <a:cubicBezTo>
                  <a:pt x="179" y="688"/>
                  <a:pt x="180" y="688"/>
                  <a:pt x="181" y="689"/>
                </a:cubicBezTo>
                <a:cubicBezTo>
                  <a:pt x="186" y="692"/>
                  <a:pt x="191" y="695"/>
                  <a:pt x="196" y="698"/>
                </a:cubicBezTo>
                <a:cubicBezTo>
                  <a:pt x="197" y="698"/>
                  <a:pt x="197" y="698"/>
                  <a:pt x="198" y="699"/>
                </a:cubicBezTo>
                <a:cubicBezTo>
                  <a:pt x="199" y="700"/>
                  <a:pt x="201" y="700"/>
                  <a:pt x="202" y="701"/>
                </a:cubicBezTo>
                <a:cubicBezTo>
                  <a:pt x="203" y="701"/>
                  <a:pt x="203" y="701"/>
                  <a:pt x="203" y="702"/>
                </a:cubicBezTo>
                <a:cubicBezTo>
                  <a:pt x="207" y="703"/>
                  <a:pt x="210" y="705"/>
                  <a:pt x="213" y="706"/>
                </a:cubicBezTo>
                <a:cubicBezTo>
                  <a:pt x="214" y="707"/>
                  <a:pt x="214" y="707"/>
                  <a:pt x="214" y="707"/>
                </a:cubicBezTo>
                <a:cubicBezTo>
                  <a:pt x="215" y="707"/>
                  <a:pt x="215" y="707"/>
                  <a:pt x="215" y="707"/>
                </a:cubicBezTo>
                <a:cubicBezTo>
                  <a:pt x="215" y="708"/>
                  <a:pt x="215" y="708"/>
                  <a:pt x="215" y="708"/>
                </a:cubicBezTo>
                <a:cubicBezTo>
                  <a:pt x="219" y="709"/>
                  <a:pt x="219" y="709"/>
                  <a:pt x="220" y="710"/>
                </a:cubicBezTo>
                <a:cubicBezTo>
                  <a:pt x="221" y="710"/>
                  <a:pt x="221" y="710"/>
                  <a:pt x="221" y="710"/>
                </a:cubicBezTo>
                <a:cubicBezTo>
                  <a:pt x="228" y="713"/>
                  <a:pt x="237" y="717"/>
                  <a:pt x="237" y="717"/>
                </a:cubicBezTo>
                <a:cubicBezTo>
                  <a:pt x="237" y="717"/>
                  <a:pt x="238" y="717"/>
                  <a:pt x="238" y="717"/>
                </a:cubicBezTo>
                <a:cubicBezTo>
                  <a:pt x="240" y="718"/>
                  <a:pt x="240" y="718"/>
                  <a:pt x="243" y="719"/>
                </a:cubicBezTo>
                <a:cubicBezTo>
                  <a:pt x="243" y="719"/>
                  <a:pt x="243" y="719"/>
                  <a:pt x="245" y="719"/>
                </a:cubicBezTo>
                <a:cubicBezTo>
                  <a:pt x="245" y="719"/>
                  <a:pt x="245" y="719"/>
                  <a:pt x="245" y="719"/>
                </a:cubicBezTo>
                <a:cubicBezTo>
                  <a:pt x="241" y="717"/>
                  <a:pt x="241" y="717"/>
                  <a:pt x="239" y="717"/>
                </a:cubicBezTo>
                <a:cubicBezTo>
                  <a:pt x="238" y="717"/>
                  <a:pt x="238" y="716"/>
                  <a:pt x="236" y="716"/>
                </a:cubicBezTo>
                <a:cubicBezTo>
                  <a:pt x="236" y="716"/>
                  <a:pt x="230" y="713"/>
                  <a:pt x="227" y="712"/>
                </a:cubicBezTo>
                <a:cubicBezTo>
                  <a:pt x="226" y="712"/>
                  <a:pt x="226" y="712"/>
                  <a:pt x="225" y="711"/>
                </a:cubicBezTo>
                <a:cubicBezTo>
                  <a:pt x="218" y="708"/>
                  <a:pt x="218" y="708"/>
                  <a:pt x="217" y="707"/>
                </a:cubicBezTo>
                <a:cubicBezTo>
                  <a:pt x="217" y="707"/>
                  <a:pt x="216" y="707"/>
                  <a:pt x="215" y="706"/>
                </a:cubicBezTo>
                <a:cubicBezTo>
                  <a:pt x="214" y="706"/>
                  <a:pt x="212" y="705"/>
                  <a:pt x="210" y="704"/>
                </a:cubicBezTo>
                <a:cubicBezTo>
                  <a:pt x="210" y="704"/>
                  <a:pt x="209" y="704"/>
                  <a:pt x="209" y="703"/>
                </a:cubicBezTo>
                <a:cubicBezTo>
                  <a:pt x="209" y="703"/>
                  <a:pt x="209" y="704"/>
                  <a:pt x="208" y="703"/>
                </a:cubicBezTo>
                <a:cubicBezTo>
                  <a:pt x="203" y="700"/>
                  <a:pt x="196" y="695"/>
                  <a:pt x="196" y="695"/>
                </a:cubicBezTo>
                <a:cubicBezTo>
                  <a:pt x="195" y="695"/>
                  <a:pt x="194" y="694"/>
                  <a:pt x="194" y="694"/>
                </a:cubicBezTo>
                <a:cubicBezTo>
                  <a:pt x="193" y="694"/>
                  <a:pt x="193" y="694"/>
                  <a:pt x="192" y="693"/>
                </a:cubicBezTo>
                <a:cubicBezTo>
                  <a:pt x="190" y="692"/>
                  <a:pt x="187" y="691"/>
                  <a:pt x="184" y="689"/>
                </a:cubicBezTo>
                <a:cubicBezTo>
                  <a:pt x="184" y="689"/>
                  <a:pt x="184" y="689"/>
                  <a:pt x="183" y="688"/>
                </a:cubicBezTo>
                <a:cubicBezTo>
                  <a:pt x="182" y="688"/>
                  <a:pt x="181" y="687"/>
                  <a:pt x="180" y="686"/>
                </a:cubicBezTo>
                <a:cubicBezTo>
                  <a:pt x="181" y="686"/>
                  <a:pt x="181" y="686"/>
                  <a:pt x="182" y="686"/>
                </a:cubicBezTo>
                <a:cubicBezTo>
                  <a:pt x="180" y="685"/>
                  <a:pt x="178" y="684"/>
                  <a:pt x="176" y="682"/>
                </a:cubicBezTo>
                <a:cubicBezTo>
                  <a:pt x="173" y="680"/>
                  <a:pt x="171" y="678"/>
                  <a:pt x="168" y="676"/>
                </a:cubicBezTo>
                <a:cubicBezTo>
                  <a:pt x="168" y="675"/>
                  <a:pt x="168" y="675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7" y="675"/>
                </a:cubicBezTo>
                <a:cubicBezTo>
                  <a:pt x="165" y="675"/>
                  <a:pt x="165" y="675"/>
                  <a:pt x="161" y="671"/>
                </a:cubicBezTo>
                <a:cubicBezTo>
                  <a:pt x="160" y="671"/>
                  <a:pt x="159" y="670"/>
                  <a:pt x="158" y="669"/>
                </a:cubicBezTo>
                <a:cubicBezTo>
                  <a:pt x="158" y="669"/>
                  <a:pt x="158" y="669"/>
                  <a:pt x="160" y="670"/>
                </a:cubicBezTo>
                <a:cubicBezTo>
                  <a:pt x="161" y="670"/>
                  <a:pt x="161" y="671"/>
                  <a:pt x="162" y="671"/>
                </a:cubicBezTo>
                <a:cubicBezTo>
                  <a:pt x="162" y="671"/>
                  <a:pt x="163" y="671"/>
                  <a:pt x="163" y="671"/>
                </a:cubicBezTo>
                <a:cubicBezTo>
                  <a:pt x="162" y="670"/>
                  <a:pt x="162" y="670"/>
                  <a:pt x="161" y="670"/>
                </a:cubicBezTo>
                <a:cubicBezTo>
                  <a:pt x="161" y="669"/>
                  <a:pt x="161" y="669"/>
                  <a:pt x="159" y="668"/>
                </a:cubicBezTo>
                <a:cubicBezTo>
                  <a:pt x="158" y="667"/>
                  <a:pt x="158" y="667"/>
                  <a:pt x="154" y="663"/>
                </a:cubicBezTo>
                <a:cubicBezTo>
                  <a:pt x="153" y="663"/>
                  <a:pt x="153" y="662"/>
                  <a:pt x="152" y="662"/>
                </a:cubicBezTo>
                <a:cubicBezTo>
                  <a:pt x="152" y="662"/>
                  <a:pt x="153" y="662"/>
                  <a:pt x="153" y="662"/>
                </a:cubicBezTo>
                <a:cubicBezTo>
                  <a:pt x="154" y="662"/>
                  <a:pt x="154" y="662"/>
                  <a:pt x="154" y="661"/>
                </a:cubicBezTo>
                <a:cubicBezTo>
                  <a:pt x="155" y="661"/>
                  <a:pt x="155" y="661"/>
                  <a:pt x="157" y="662"/>
                </a:cubicBezTo>
                <a:cubicBezTo>
                  <a:pt x="155" y="660"/>
                  <a:pt x="153" y="657"/>
                  <a:pt x="152" y="655"/>
                </a:cubicBezTo>
                <a:cubicBezTo>
                  <a:pt x="151" y="653"/>
                  <a:pt x="151" y="653"/>
                  <a:pt x="151" y="653"/>
                </a:cubicBezTo>
                <a:cubicBezTo>
                  <a:pt x="150" y="653"/>
                  <a:pt x="149" y="652"/>
                  <a:pt x="148" y="651"/>
                </a:cubicBezTo>
                <a:cubicBezTo>
                  <a:pt x="148" y="651"/>
                  <a:pt x="148" y="651"/>
                  <a:pt x="147" y="651"/>
                </a:cubicBezTo>
                <a:cubicBezTo>
                  <a:pt x="147" y="650"/>
                  <a:pt x="146" y="650"/>
                  <a:pt x="145" y="648"/>
                </a:cubicBezTo>
                <a:cubicBezTo>
                  <a:pt x="142" y="646"/>
                  <a:pt x="139" y="645"/>
                  <a:pt x="137" y="643"/>
                </a:cubicBezTo>
                <a:cubicBezTo>
                  <a:pt x="138" y="643"/>
                  <a:pt x="138" y="643"/>
                  <a:pt x="139" y="643"/>
                </a:cubicBezTo>
                <a:cubicBezTo>
                  <a:pt x="145" y="646"/>
                  <a:pt x="145" y="646"/>
                  <a:pt x="146" y="644"/>
                </a:cubicBezTo>
                <a:cubicBezTo>
                  <a:pt x="137" y="630"/>
                  <a:pt x="137" y="628"/>
                  <a:pt x="137" y="627"/>
                </a:cubicBezTo>
                <a:cubicBezTo>
                  <a:pt x="138" y="628"/>
                  <a:pt x="139" y="630"/>
                  <a:pt x="140" y="631"/>
                </a:cubicBezTo>
                <a:cubicBezTo>
                  <a:pt x="137" y="619"/>
                  <a:pt x="125" y="611"/>
                  <a:pt x="127" y="597"/>
                </a:cubicBezTo>
                <a:cubicBezTo>
                  <a:pt x="128" y="597"/>
                  <a:pt x="129" y="597"/>
                  <a:pt x="130" y="597"/>
                </a:cubicBezTo>
                <a:cubicBezTo>
                  <a:pt x="130" y="596"/>
                  <a:pt x="131" y="594"/>
                  <a:pt x="131" y="593"/>
                </a:cubicBezTo>
                <a:cubicBezTo>
                  <a:pt x="133" y="594"/>
                  <a:pt x="136" y="594"/>
                  <a:pt x="138" y="594"/>
                </a:cubicBezTo>
                <a:cubicBezTo>
                  <a:pt x="138" y="593"/>
                  <a:pt x="138" y="592"/>
                  <a:pt x="137" y="591"/>
                </a:cubicBezTo>
                <a:cubicBezTo>
                  <a:pt x="138" y="590"/>
                  <a:pt x="138" y="590"/>
                  <a:pt x="138" y="590"/>
                </a:cubicBezTo>
                <a:cubicBezTo>
                  <a:pt x="137" y="585"/>
                  <a:pt x="137" y="585"/>
                  <a:pt x="137" y="584"/>
                </a:cubicBezTo>
                <a:cubicBezTo>
                  <a:pt x="137" y="583"/>
                  <a:pt x="138" y="583"/>
                  <a:pt x="138" y="583"/>
                </a:cubicBezTo>
                <a:cubicBezTo>
                  <a:pt x="136" y="579"/>
                  <a:pt x="136" y="578"/>
                  <a:pt x="136" y="575"/>
                </a:cubicBezTo>
                <a:cubicBezTo>
                  <a:pt x="136" y="575"/>
                  <a:pt x="136" y="575"/>
                  <a:pt x="136" y="575"/>
                </a:cubicBezTo>
                <a:cubicBezTo>
                  <a:pt x="136" y="572"/>
                  <a:pt x="134" y="569"/>
                  <a:pt x="133" y="566"/>
                </a:cubicBezTo>
                <a:cubicBezTo>
                  <a:pt x="133" y="566"/>
                  <a:pt x="133" y="566"/>
                  <a:pt x="133" y="564"/>
                </a:cubicBezTo>
                <a:cubicBezTo>
                  <a:pt x="133" y="561"/>
                  <a:pt x="132" y="559"/>
                  <a:pt x="131" y="557"/>
                </a:cubicBezTo>
                <a:cubicBezTo>
                  <a:pt x="131" y="557"/>
                  <a:pt x="131" y="556"/>
                  <a:pt x="130" y="555"/>
                </a:cubicBezTo>
                <a:cubicBezTo>
                  <a:pt x="130" y="554"/>
                  <a:pt x="130" y="554"/>
                  <a:pt x="129" y="553"/>
                </a:cubicBezTo>
                <a:cubicBezTo>
                  <a:pt x="129" y="552"/>
                  <a:pt x="129" y="552"/>
                  <a:pt x="128" y="550"/>
                </a:cubicBezTo>
                <a:cubicBezTo>
                  <a:pt x="127" y="548"/>
                  <a:pt x="126" y="545"/>
                  <a:pt x="126" y="543"/>
                </a:cubicBezTo>
                <a:cubicBezTo>
                  <a:pt x="126" y="543"/>
                  <a:pt x="126" y="543"/>
                  <a:pt x="129" y="535"/>
                </a:cubicBezTo>
                <a:cubicBezTo>
                  <a:pt x="129" y="534"/>
                  <a:pt x="130" y="534"/>
                  <a:pt x="130" y="534"/>
                </a:cubicBezTo>
                <a:cubicBezTo>
                  <a:pt x="130" y="533"/>
                  <a:pt x="131" y="533"/>
                  <a:pt x="131" y="532"/>
                </a:cubicBezTo>
                <a:cubicBezTo>
                  <a:pt x="131" y="532"/>
                  <a:pt x="132" y="525"/>
                  <a:pt x="133" y="522"/>
                </a:cubicBezTo>
                <a:cubicBezTo>
                  <a:pt x="134" y="519"/>
                  <a:pt x="134" y="519"/>
                  <a:pt x="133" y="516"/>
                </a:cubicBezTo>
                <a:moveTo>
                  <a:pt x="19" y="357"/>
                </a:moveTo>
                <a:cubicBezTo>
                  <a:pt x="20" y="357"/>
                  <a:pt x="20" y="357"/>
                  <a:pt x="20" y="357"/>
                </a:cubicBezTo>
                <a:cubicBezTo>
                  <a:pt x="19" y="357"/>
                  <a:pt x="19" y="356"/>
                  <a:pt x="19" y="356"/>
                </a:cubicBezTo>
                <a:cubicBezTo>
                  <a:pt x="19" y="355"/>
                  <a:pt x="19" y="353"/>
                  <a:pt x="19" y="352"/>
                </a:cubicBezTo>
                <a:cubicBezTo>
                  <a:pt x="17" y="353"/>
                  <a:pt x="17" y="353"/>
                  <a:pt x="17" y="353"/>
                </a:cubicBezTo>
                <a:cubicBezTo>
                  <a:pt x="16" y="353"/>
                  <a:pt x="16" y="353"/>
                  <a:pt x="16" y="353"/>
                </a:cubicBezTo>
                <a:cubicBezTo>
                  <a:pt x="16" y="352"/>
                  <a:pt x="16" y="352"/>
                  <a:pt x="15" y="351"/>
                </a:cubicBezTo>
                <a:cubicBezTo>
                  <a:pt x="15" y="351"/>
                  <a:pt x="15" y="351"/>
                  <a:pt x="15" y="351"/>
                </a:cubicBezTo>
                <a:cubicBezTo>
                  <a:pt x="14" y="352"/>
                  <a:pt x="14" y="353"/>
                  <a:pt x="14" y="353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3" y="353"/>
                  <a:pt x="13" y="353"/>
                  <a:pt x="12" y="352"/>
                </a:cubicBezTo>
                <a:cubicBezTo>
                  <a:pt x="12" y="351"/>
                  <a:pt x="12" y="351"/>
                  <a:pt x="12" y="351"/>
                </a:cubicBezTo>
                <a:cubicBezTo>
                  <a:pt x="12" y="350"/>
                  <a:pt x="12" y="350"/>
                  <a:pt x="11" y="349"/>
                </a:cubicBezTo>
                <a:cubicBezTo>
                  <a:pt x="11" y="348"/>
                  <a:pt x="11" y="348"/>
                  <a:pt x="11" y="348"/>
                </a:cubicBezTo>
                <a:cubicBezTo>
                  <a:pt x="11" y="348"/>
                  <a:pt x="11" y="348"/>
                  <a:pt x="11" y="348"/>
                </a:cubicBezTo>
                <a:cubicBezTo>
                  <a:pt x="10" y="348"/>
                  <a:pt x="10" y="348"/>
                  <a:pt x="10" y="348"/>
                </a:cubicBezTo>
                <a:cubicBezTo>
                  <a:pt x="10" y="348"/>
                  <a:pt x="10" y="347"/>
                  <a:pt x="9" y="347"/>
                </a:cubicBezTo>
                <a:cubicBezTo>
                  <a:pt x="9" y="347"/>
                  <a:pt x="9" y="347"/>
                  <a:pt x="8" y="348"/>
                </a:cubicBezTo>
                <a:cubicBezTo>
                  <a:pt x="8" y="350"/>
                  <a:pt x="8" y="353"/>
                  <a:pt x="8" y="355"/>
                </a:cubicBezTo>
                <a:cubicBezTo>
                  <a:pt x="8" y="359"/>
                  <a:pt x="8" y="360"/>
                  <a:pt x="8" y="360"/>
                </a:cubicBezTo>
                <a:cubicBezTo>
                  <a:pt x="9" y="360"/>
                  <a:pt x="9" y="360"/>
                  <a:pt x="9" y="360"/>
                </a:cubicBezTo>
                <a:cubicBezTo>
                  <a:pt x="9" y="360"/>
                  <a:pt x="9" y="360"/>
                  <a:pt x="10" y="358"/>
                </a:cubicBezTo>
                <a:cubicBezTo>
                  <a:pt x="10" y="357"/>
                  <a:pt x="11" y="357"/>
                  <a:pt x="11" y="357"/>
                </a:cubicBezTo>
                <a:cubicBezTo>
                  <a:pt x="11" y="357"/>
                  <a:pt x="11" y="357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57"/>
                  <a:pt x="12" y="357"/>
                  <a:pt x="13" y="358"/>
                </a:cubicBezTo>
                <a:cubicBezTo>
                  <a:pt x="14" y="358"/>
                  <a:pt x="15" y="357"/>
                  <a:pt x="15" y="357"/>
                </a:cubicBezTo>
                <a:cubicBezTo>
                  <a:pt x="16" y="357"/>
                  <a:pt x="16" y="357"/>
                  <a:pt x="16" y="357"/>
                </a:cubicBezTo>
                <a:cubicBezTo>
                  <a:pt x="17" y="358"/>
                  <a:pt x="18" y="358"/>
                  <a:pt x="18" y="358"/>
                </a:cubicBezTo>
                <a:cubicBezTo>
                  <a:pt x="19" y="358"/>
                  <a:pt x="19" y="358"/>
                  <a:pt x="19" y="358"/>
                </a:cubicBezTo>
                <a:cubicBezTo>
                  <a:pt x="19" y="358"/>
                  <a:pt x="19" y="358"/>
                  <a:pt x="19" y="357"/>
                </a:cubicBezTo>
                <a:moveTo>
                  <a:pt x="4" y="358"/>
                </a:moveTo>
                <a:cubicBezTo>
                  <a:pt x="4" y="357"/>
                  <a:pt x="4" y="355"/>
                  <a:pt x="4" y="355"/>
                </a:cubicBezTo>
                <a:cubicBezTo>
                  <a:pt x="4" y="354"/>
                  <a:pt x="4" y="354"/>
                  <a:pt x="4" y="354"/>
                </a:cubicBezTo>
                <a:cubicBezTo>
                  <a:pt x="4" y="354"/>
                  <a:pt x="4" y="353"/>
                  <a:pt x="4" y="353"/>
                </a:cubicBezTo>
                <a:cubicBezTo>
                  <a:pt x="4" y="353"/>
                  <a:pt x="4" y="353"/>
                  <a:pt x="4" y="353"/>
                </a:cubicBezTo>
                <a:cubicBezTo>
                  <a:pt x="3" y="353"/>
                  <a:pt x="3" y="352"/>
                  <a:pt x="3" y="352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4" y="357"/>
                  <a:pt x="4" y="357"/>
                </a:cubicBezTo>
                <a:cubicBezTo>
                  <a:pt x="4" y="358"/>
                  <a:pt x="4" y="359"/>
                  <a:pt x="4" y="360"/>
                </a:cubicBezTo>
                <a:cubicBezTo>
                  <a:pt x="4" y="360"/>
                  <a:pt x="4" y="360"/>
                  <a:pt x="4" y="360"/>
                </a:cubicBezTo>
                <a:cubicBezTo>
                  <a:pt x="4" y="360"/>
                  <a:pt x="4" y="360"/>
                  <a:pt x="4" y="358"/>
                </a:cubicBezTo>
                <a:moveTo>
                  <a:pt x="4" y="343"/>
                </a:moveTo>
                <a:cubicBezTo>
                  <a:pt x="5" y="343"/>
                  <a:pt x="6" y="343"/>
                  <a:pt x="7" y="343"/>
                </a:cubicBezTo>
                <a:cubicBezTo>
                  <a:pt x="7" y="342"/>
                  <a:pt x="7" y="336"/>
                  <a:pt x="6" y="335"/>
                </a:cubicBezTo>
                <a:cubicBezTo>
                  <a:pt x="6" y="335"/>
                  <a:pt x="6" y="335"/>
                  <a:pt x="6" y="335"/>
                </a:cubicBezTo>
                <a:cubicBezTo>
                  <a:pt x="5" y="335"/>
                  <a:pt x="5" y="335"/>
                  <a:pt x="5" y="335"/>
                </a:cubicBezTo>
                <a:cubicBezTo>
                  <a:pt x="5" y="335"/>
                  <a:pt x="5" y="335"/>
                  <a:pt x="5" y="335"/>
                </a:cubicBezTo>
                <a:cubicBezTo>
                  <a:pt x="5" y="335"/>
                  <a:pt x="5" y="335"/>
                  <a:pt x="4" y="327"/>
                </a:cubicBezTo>
                <a:cubicBezTo>
                  <a:pt x="4" y="325"/>
                  <a:pt x="4" y="325"/>
                  <a:pt x="4" y="324"/>
                </a:cubicBezTo>
                <a:cubicBezTo>
                  <a:pt x="5" y="323"/>
                  <a:pt x="5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4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3" y="323"/>
                  <a:pt x="3" y="323"/>
                  <a:pt x="3" y="323"/>
                </a:cubicBezTo>
                <a:cubicBezTo>
                  <a:pt x="3" y="323"/>
                  <a:pt x="2" y="331"/>
                  <a:pt x="3" y="332"/>
                </a:cubicBezTo>
                <a:cubicBezTo>
                  <a:pt x="3" y="331"/>
                  <a:pt x="3" y="330"/>
                  <a:pt x="3" y="329"/>
                </a:cubicBezTo>
                <a:cubicBezTo>
                  <a:pt x="4" y="329"/>
                  <a:pt x="3" y="332"/>
                  <a:pt x="3" y="334"/>
                </a:cubicBezTo>
                <a:cubicBezTo>
                  <a:pt x="3" y="335"/>
                  <a:pt x="3" y="337"/>
                  <a:pt x="4" y="337"/>
                </a:cubicBezTo>
                <a:cubicBezTo>
                  <a:pt x="4" y="337"/>
                  <a:pt x="4" y="337"/>
                  <a:pt x="4" y="337"/>
                </a:cubicBezTo>
                <a:cubicBezTo>
                  <a:pt x="4" y="337"/>
                  <a:pt x="4" y="337"/>
                  <a:pt x="4" y="339"/>
                </a:cubicBezTo>
                <a:cubicBezTo>
                  <a:pt x="4" y="339"/>
                  <a:pt x="4" y="342"/>
                  <a:pt x="4" y="343"/>
                </a:cubicBezTo>
                <a:moveTo>
                  <a:pt x="287" y="80"/>
                </a:moveTo>
                <a:cubicBezTo>
                  <a:pt x="287" y="79"/>
                  <a:pt x="288" y="78"/>
                  <a:pt x="289" y="77"/>
                </a:cubicBezTo>
                <a:cubicBezTo>
                  <a:pt x="289" y="76"/>
                  <a:pt x="289" y="76"/>
                  <a:pt x="289" y="75"/>
                </a:cubicBezTo>
                <a:cubicBezTo>
                  <a:pt x="288" y="75"/>
                  <a:pt x="288" y="75"/>
                  <a:pt x="287" y="74"/>
                </a:cubicBezTo>
                <a:cubicBezTo>
                  <a:pt x="289" y="71"/>
                  <a:pt x="289" y="71"/>
                  <a:pt x="290" y="70"/>
                </a:cubicBezTo>
                <a:cubicBezTo>
                  <a:pt x="289" y="70"/>
                  <a:pt x="288" y="70"/>
                  <a:pt x="287" y="70"/>
                </a:cubicBezTo>
                <a:cubicBezTo>
                  <a:pt x="286" y="70"/>
                  <a:pt x="286" y="70"/>
                  <a:pt x="286" y="70"/>
                </a:cubicBezTo>
                <a:cubicBezTo>
                  <a:pt x="284" y="70"/>
                  <a:pt x="282" y="72"/>
                  <a:pt x="280" y="72"/>
                </a:cubicBezTo>
                <a:cubicBezTo>
                  <a:pt x="279" y="72"/>
                  <a:pt x="279" y="72"/>
                  <a:pt x="278" y="72"/>
                </a:cubicBezTo>
                <a:cubicBezTo>
                  <a:pt x="278" y="71"/>
                  <a:pt x="277" y="71"/>
                  <a:pt x="276" y="71"/>
                </a:cubicBezTo>
                <a:cubicBezTo>
                  <a:pt x="274" y="71"/>
                  <a:pt x="272" y="73"/>
                  <a:pt x="270" y="73"/>
                </a:cubicBezTo>
                <a:cubicBezTo>
                  <a:pt x="270" y="73"/>
                  <a:pt x="269" y="73"/>
                  <a:pt x="268" y="73"/>
                </a:cubicBezTo>
                <a:cubicBezTo>
                  <a:pt x="268" y="72"/>
                  <a:pt x="269" y="72"/>
                  <a:pt x="269" y="71"/>
                </a:cubicBezTo>
                <a:cubicBezTo>
                  <a:pt x="269" y="71"/>
                  <a:pt x="270" y="70"/>
                  <a:pt x="270" y="70"/>
                </a:cubicBezTo>
                <a:cubicBezTo>
                  <a:pt x="270" y="69"/>
                  <a:pt x="270" y="69"/>
                  <a:pt x="270" y="68"/>
                </a:cubicBezTo>
                <a:cubicBezTo>
                  <a:pt x="269" y="69"/>
                  <a:pt x="269" y="69"/>
                  <a:pt x="269" y="69"/>
                </a:cubicBezTo>
                <a:cubicBezTo>
                  <a:pt x="268" y="69"/>
                  <a:pt x="268" y="70"/>
                  <a:pt x="268" y="70"/>
                </a:cubicBezTo>
                <a:cubicBezTo>
                  <a:pt x="268" y="70"/>
                  <a:pt x="262" y="67"/>
                  <a:pt x="258" y="73"/>
                </a:cubicBezTo>
                <a:cubicBezTo>
                  <a:pt x="259" y="73"/>
                  <a:pt x="260" y="73"/>
                  <a:pt x="261" y="73"/>
                </a:cubicBezTo>
                <a:cubicBezTo>
                  <a:pt x="263" y="73"/>
                  <a:pt x="263" y="73"/>
                  <a:pt x="263" y="73"/>
                </a:cubicBezTo>
                <a:cubicBezTo>
                  <a:pt x="263" y="75"/>
                  <a:pt x="263" y="75"/>
                  <a:pt x="263" y="75"/>
                </a:cubicBezTo>
                <a:cubicBezTo>
                  <a:pt x="264" y="76"/>
                  <a:pt x="262" y="76"/>
                  <a:pt x="262" y="77"/>
                </a:cubicBezTo>
                <a:cubicBezTo>
                  <a:pt x="260" y="76"/>
                  <a:pt x="257" y="76"/>
                  <a:pt x="256" y="76"/>
                </a:cubicBezTo>
                <a:cubicBezTo>
                  <a:pt x="255" y="77"/>
                  <a:pt x="255" y="78"/>
                  <a:pt x="254" y="79"/>
                </a:cubicBezTo>
                <a:cubicBezTo>
                  <a:pt x="255" y="78"/>
                  <a:pt x="255" y="78"/>
                  <a:pt x="256" y="78"/>
                </a:cubicBezTo>
                <a:cubicBezTo>
                  <a:pt x="257" y="78"/>
                  <a:pt x="258" y="78"/>
                  <a:pt x="258" y="78"/>
                </a:cubicBezTo>
                <a:cubicBezTo>
                  <a:pt x="259" y="79"/>
                  <a:pt x="259" y="79"/>
                  <a:pt x="259" y="79"/>
                </a:cubicBezTo>
                <a:cubicBezTo>
                  <a:pt x="258" y="80"/>
                  <a:pt x="257" y="81"/>
                  <a:pt x="256" y="82"/>
                </a:cubicBezTo>
                <a:cubicBezTo>
                  <a:pt x="256" y="83"/>
                  <a:pt x="256" y="83"/>
                  <a:pt x="256" y="83"/>
                </a:cubicBezTo>
                <a:cubicBezTo>
                  <a:pt x="256" y="83"/>
                  <a:pt x="257" y="83"/>
                  <a:pt x="257" y="83"/>
                </a:cubicBezTo>
                <a:cubicBezTo>
                  <a:pt x="259" y="83"/>
                  <a:pt x="260" y="83"/>
                  <a:pt x="261" y="83"/>
                </a:cubicBezTo>
                <a:cubicBezTo>
                  <a:pt x="262" y="83"/>
                  <a:pt x="262" y="83"/>
                  <a:pt x="263" y="83"/>
                </a:cubicBezTo>
                <a:cubicBezTo>
                  <a:pt x="264" y="83"/>
                  <a:pt x="264" y="83"/>
                  <a:pt x="264" y="84"/>
                </a:cubicBezTo>
                <a:cubicBezTo>
                  <a:pt x="264" y="84"/>
                  <a:pt x="264" y="86"/>
                  <a:pt x="266" y="86"/>
                </a:cubicBezTo>
                <a:cubicBezTo>
                  <a:pt x="267" y="86"/>
                  <a:pt x="268" y="86"/>
                  <a:pt x="269" y="86"/>
                </a:cubicBezTo>
                <a:cubicBezTo>
                  <a:pt x="270" y="85"/>
                  <a:pt x="270" y="85"/>
                  <a:pt x="272" y="83"/>
                </a:cubicBezTo>
                <a:cubicBezTo>
                  <a:pt x="273" y="83"/>
                  <a:pt x="275" y="82"/>
                  <a:pt x="275" y="82"/>
                </a:cubicBezTo>
                <a:cubicBezTo>
                  <a:pt x="276" y="82"/>
                  <a:pt x="277" y="82"/>
                  <a:pt x="277" y="81"/>
                </a:cubicBezTo>
                <a:cubicBezTo>
                  <a:pt x="278" y="80"/>
                  <a:pt x="279" y="80"/>
                  <a:pt x="281" y="80"/>
                </a:cubicBezTo>
                <a:cubicBezTo>
                  <a:pt x="282" y="79"/>
                  <a:pt x="282" y="79"/>
                  <a:pt x="287" y="80"/>
                </a:cubicBezTo>
                <a:moveTo>
                  <a:pt x="103" y="171"/>
                </a:moveTo>
                <a:cubicBezTo>
                  <a:pt x="104" y="170"/>
                  <a:pt x="104" y="170"/>
                  <a:pt x="104" y="170"/>
                </a:cubicBezTo>
                <a:cubicBezTo>
                  <a:pt x="104" y="169"/>
                  <a:pt x="104" y="169"/>
                  <a:pt x="104" y="168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103" y="168"/>
                  <a:pt x="103" y="164"/>
                  <a:pt x="103" y="164"/>
                </a:cubicBezTo>
                <a:cubicBezTo>
                  <a:pt x="103" y="163"/>
                  <a:pt x="103" y="163"/>
                  <a:pt x="101" y="162"/>
                </a:cubicBezTo>
                <a:cubicBezTo>
                  <a:pt x="101" y="162"/>
                  <a:pt x="101" y="162"/>
                  <a:pt x="101" y="161"/>
                </a:cubicBezTo>
                <a:cubicBezTo>
                  <a:pt x="104" y="158"/>
                  <a:pt x="104" y="158"/>
                  <a:pt x="104" y="158"/>
                </a:cubicBezTo>
                <a:cubicBezTo>
                  <a:pt x="105" y="157"/>
                  <a:pt x="106" y="157"/>
                  <a:pt x="106" y="157"/>
                </a:cubicBezTo>
                <a:cubicBezTo>
                  <a:pt x="108" y="155"/>
                  <a:pt x="108" y="154"/>
                  <a:pt x="108" y="153"/>
                </a:cubicBezTo>
                <a:cubicBezTo>
                  <a:pt x="108" y="152"/>
                  <a:pt x="108" y="152"/>
                  <a:pt x="108" y="152"/>
                </a:cubicBezTo>
                <a:cubicBezTo>
                  <a:pt x="108" y="152"/>
                  <a:pt x="106" y="153"/>
                  <a:pt x="106" y="153"/>
                </a:cubicBezTo>
                <a:cubicBezTo>
                  <a:pt x="104" y="155"/>
                  <a:pt x="104" y="157"/>
                  <a:pt x="102" y="158"/>
                </a:cubicBezTo>
                <a:cubicBezTo>
                  <a:pt x="99" y="162"/>
                  <a:pt x="95" y="165"/>
                  <a:pt x="92" y="168"/>
                </a:cubicBezTo>
                <a:cubicBezTo>
                  <a:pt x="90" y="170"/>
                  <a:pt x="90" y="170"/>
                  <a:pt x="88" y="174"/>
                </a:cubicBezTo>
                <a:cubicBezTo>
                  <a:pt x="90" y="175"/>
                  <a:pt x="92" y="175"/>
                  <a:pt x="94" y="175"/>
                </a:cubicBezTo>
                <a:cubicBezTo>
                  <a:pt x="95" y="175"/>
                  <a:pt x="95" y="175"/>
                  <a:pt x="95" y="177"/>
                </a:cubicBezTo>
                <a:cubicBezTo>
                  <a:pt x="94" y="180"/>
                  <a:pt x="95" y="181"/>
                  <a:pt x="95" y="182"/>
                </a:cubicBezTo>
                <a:cubicBezTo>
                  <a:pt x="96" y="181"/>
                  <a:pt x="96" y="181"/>
                  <a:pt x="96" y="181"/>
                </a:cubicBezTo>
                <a:cubicBezTo>
                  <a:pt x="97" y="181"/>
                  <a:pt x="97" y="180"/>
                  <a:pt x="99" y="176"/>
                </a:cubicBezTo>
                <a:cubicBezTo>
                  <a:pt x="101" y="173"/>
                  <a:pt x="101" y="173"/>
                  <a:pt x="103" y="171"/>
                </a:cubicBezTo>
                <a:moveTo>
                  <a:pt x="89" y="162"/>
                </a:moveTo>
                <a:cubicBezTo>
                  <a:pt x="89" y="162"/>
                  <a:pt x="89" y="162"/>
                  <a:pt x="89" y="162"/>
                </a:cubicBezTo>
                <a:cubicBezTo>
                  <a:pt x="89" y="162"/>
                  <a:pt x="89" y="161"/>
                  <a:pt x="88" y="161"/>
                </a:cubicBezTo>
                <a:cubicBezTo>
                  <a:pt x="88" y="161"/>
                  <a:pt x="88" y="161"/>
                  <a:pt x="88" y="161"/>
                </a:cubicBezTo>
                <a:cubicBezTo>
                  <a:pt x="88" y="160"/>
                  <a:pt x="88" y="160"/>
                  <a:pt x="88" y="159"/>
                </a:cubicBezTo>
                <a:cubicBezTo>
                  <a:pt x="88" y="158"/>
                  <a:pt x="88" y="158"/>
                  <a:pt x="88" y="158"/>
                </a:cubicBezTo>
                <a:cubicBezTo>
                  <a:pt x="88" y="158"/>
                  <a:pt x="88" y="158"/>
                  <a:pt x="88" y="158"/>
                </a:cubicBezTo>
                <a:cubicBezTo>
                  <a:pt x="87" y="158"/>
                  <a:pt x="87" y="159"/>
                  <a:pt x="86" y="159"/>
                </a:cubicBezTo>
                <a:cubicBezTo>
                  <a:pt x="86" y="159"/>
                  <a:pt x="86" y="160"/>
                  <a:pt x="86" y="160"/>
                </a:cubicBezTo>
                <a:cubicBezTo>
                  <a:pt x="86" y="161"/>
                  <a:pt x="86" y="161"/>
                  <a:pt x="86" y="162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5" y="166"/>
                  <a:pt x="85" y="166"/>
                  <a:pt x="89" y="162"/>
                </a:cubicBezTo>
                <a:moveTo>
                  <a:pt x="363" y="4"/>
                </a:moveTo>
                <a:cubicBezTo>
                  <a:pt x="363" y="3"/>
                  <a:pt x="363" y="3"/>
                  <a:pt x="363" y="3"/>
                </a:cubicBezTo>
                <a:cubicBezTo>
                  <a:pt x="363" y="3"/>
                  <a:pt x="363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1" y="3"/>
                </a:cubicBezTo>
                <a:cubicBezTo>
                  <a:pt x="361" y="3"/>
                  <a:pt x="356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3" y="4"/>
                </a:cubicBezTo>
                <a:cubicBezTo>
                  <a:pt x="351" y="5"/>
                  <a:pt x="349" y="5"/>
                  <a:pt x="348" y="6"/>
                </a:cubicBezTo>
                <a:cubicBezTo>
                  <a:pt x="350" y="5"/>
                  <a:pt x="352" y="5"/>
                  <a:pt x="354" y="4"/>
                </a:cubicBezTo>
                <a:cubicBezTo>
                  <a:pt x="354" y="4"/>
                  <a:pt x="355" y="4"/>
                  <a:pt x="355" y="4"/>
                </a:cubicBezTo>
                <a:cubicBezTo>
                  <a:pt x="358" y="3"/>
                  <a:pt x="358" y="3"/>
                  <a:pt x="360" y="3"/>
                </a:cubicBezTo>
                <a:cubicBezTo>
                  <a:pt x="359" y="3"/>
                  <a:pt x="359" y="3"/>
                  <a:pt x="359" y="3"/>
                </a:cubicBezTo>
                <a:cubicBezTo>
                  <a:pt x="357" y="3"/>
                  <a:pt x="354" y="3"/>
                  <a:pt x="352" y="4"/>
                </a:cubicBezTo>
                <a:cubicBezTo>
                  <a:pt x="354" y="3"/>
                  <a:pt x="354" y="3"/>
                  <a:pt x="355" y="3"/>
                </a:cubicBezTo>
                <a:cubicBezTo>
                  <a:pt x="355" y="3"/>
                  <a:pt x="355" y="3"/>
                  <a:pt x="356" y="3"/>
                </a:cubicBezTo>
                <a:cubicBezTo>
                  <a:pt x="357" y="3"/>
                  <a:pt x="357" y="3"/>
                  <a:pt x="357" y="3"/>
                </a:cubicBezTo>
                <a:cubicBezTo>
                  <a:pt x="357" y="3"/>
                  <a:pt x="357" y="3"/>
                  <a:pt x="357" y="3"/>
                </a:cubicBezTo>
                <a:cubicBezTo>
                  <a:pt x="357" y="3"/>
                  <a:pt x="356" y="3"/>
                  <a:pt x="356" y="3"/>
                </a:cubicBezTo>
                <a:cubicBezTo>
                  <a:pt x="355" y="3"/>
                  <a:pt x="355" y="3"/>
                  <a:pt x="354" y="3"/>
                </a:cubicBezTo>
                <a:cubicBezTo>
                  <a:pt x="354" y="3"/>
                  <a:pt x="353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0" y="3"/>
                  <a:pt x="350" y="3"/>
                </a:cubicBezTo>
                <a:cubicBezTo>
                  <a:pt x="351" y="3"/>
                  <a:pt x="353" y="2"/>
                  <a:pt x="355" y="2"/>
                </a:cubicBezTo>
                <a:cubicBezTo>
                  <a:pt x="356" y="2"/>
                  <a:pt x="356" y="2"/>
                  <a:pt x="358" y="2"/>
                </a:cubicBezTo>
                <a:cubicBezTo>
                  <a:pt x="359" y="2"/>
                  <a:pt x="359" y="2"/>
                  <a:pt x="359" y="2"/>
                </a:cubicBezTo>
                <a:cubicBezTo>
                  <a:pt x="359" y="2"/>
                  <a:pt x="360" y="2"/>
                  <a:pt x="361" y="2"/>
                </a:cubicBezTo>
                <a:cubicBezTo>
                  <a:pt x="362" y="2"/>
                  <a:pt x="362" y="2"/>
                  <a:pt x="364" y="2"/>
                </a:cubicBezTo>
                <a:cubicBezTo>
                  <a:pt x="364" y="2"/>
                  <a:pt x="365" y="2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6" y="1"/>
                  <a:pt x="365" y="1"/>
                  <a:pt x="366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4" y="1"/>
                  <a:pt x="364" y="1"/>
                  <a:pt x="364" y="1"/>
                </a:cubicBezTo>
                <a:cubicBezTo>
                  <a:pt x="363" y="1"/>
                  <a:pt x="363" y="1"/>
                  <a:pt x="363" y="1"/>
                </a:cubicBezTo>
                <a:cubicBezTo>
                  <a:pt x="364" y="1"/>
                  <a:pt x="364" y="1"/>
                  <a:pt x="364" y="1"/>
                </a:cubicBezTo>
                <a:cubicBezTo>
                  <a:pt x="364" y="1"/>
                  <a:pt x="364" y="1"/>
                  <a:pt x="365" y="1"/>
                </a:cubicBezTo>
                <a:cubicBezTo>
                  <a:pt x="365" y="1"/>
                  <a:pt x="366" y="1"/>
                  <a:pt x="366" y="1"/>
                </a:cubicBezTo>
                <a:cubicBezTo>
                  <a:pt x="367" y="1"/>
                  <a:pt x="367" y="1"/>
                  <a:pt x="368" y="1"/>
                </a:cubicBezTo>
                <a:cubicBezTo>
                  <a:pt x="369" y="1"/>
                  <a:pt x="370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0"/>
                  <a:pt x="370" y="0"/>
                  <a:pt x="369" y="0"/>
                </a:cubicBezTo>
                <a:cubicBezTo>
                  <a:pt x="369" y="0"/>
                  <a:pt x="368" y="0"/>
                  <a:pt x="367" y="0"/>
                </a:cubicBezTo>
                <a:cubicBezTo>
                  <a:pt x="367" y="0"/>
                  <a:pt x="367" y="0"/>
                  <a:pt x="367" y="0"/>
                </a:cubicBezTo>
                <a:cubicBezTo>
                  <a:pt x="367" y="0"/>
                  <a:pt x="367" y="0"/>
                  <a:pt x="367" y="0"/>
                </a:cubicBezTo>
                <a:cubicBezTo>
                  <a:pt x="365" y="0"/>
                  <a:pt x="363" y="1"/>
                  <a:pt x="362" y="1"/>
                </a:cubicBezTo>
                <a:cubicBezTo>
                  <a:pt x="361" y="1"/>
                  <a:pt x="361" y="1"/>
                  <a:pt x="362" y="0"/>
                </a:cubicBezTo>
                <a:cubicBezTo>
                  <a:pt x="362" y="0"/>
                  <a:pt x="363" y="0"/>
                  <a:pt x="363" y="0"/>
                </a:cubicBezTo>
                <a:cubicBezTo>
                  <a:pt x="363" y="0"/>
                  <a:pt x="362" y="0"/>
                  <a:pt x="361" y="0"/>
                </a:cubicBezTo>
                <a:cubicBezTo>
                  <a:pt x="361" y="0"/>
                  <a:pt x="361" y="0"/>
                  <a:pt x="361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59" y="0"/>
                  <a:pt x="359" y="1"/>
                  <a:pt x="358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5" y="1"/>
                  <a:pt x="354" y="1"/>
                  <a:pt x="353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2" y="1"/>
                  <a:pt x="352" y="1"/>
                  <a:pt x="352" y="1"/>
                </a:cubicBezTo>
                <a:cubicBezTo>
                  <a:pt x="352" y="1"/>
                  <a:pt x="352" y="1"/>
                  <a:pt x="352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7" y="2"/>
                  <a:pt x="347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1" y="1"/>
                  <a:pt x="350" y="1"/>
                  <a:pt x="350" y="1"/>
                </a:cubicBezTo>
                <a:cubicBezTo>
                  <a:pt x="349" y="1"/>
                  <a:pt x="348" y="1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4" y="2"/>
                  <a:pt x="344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2" y="2"/>
                  <a:pt x="341" y="2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7" y="1"/>
                  <a:pt x="347" y="1"/>
                  <a:pt x="347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8" y="1"/>
                  <a:pt x="348" y="1"/>
                  <a:pt x="346" y="1"/>
                </a:cubicBezTo>
                <a:cubicBezTo>
                  <a:pt x="345" y="2"/>
                  <a:pt x="344" y="2"/>
                  <a:pt x="343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39" y="2"/>
                  <a:pt x="338" y="3"/>
                </a:cubicBezTo>
                <a:cubicBezTo>
                  <a:pt x="338" y="3"/>
                  <a:pt x="338" y="3"/>
                  <a:pt x="338" y="3"/>
                </a:cubicBezTo>
                <a:cubicBezTo>
                  <a:pt x="337" y="3"/>
                  <a:pt x="337" y="3"/>
                  <a:pt x="337" y="3"/>
                </a:cubicBezTo>
                <a:cubicBezTo>
                  <a:pt x="338" y="2"/>
                  <a:pt x="338" y="2"/>
                  <a:pt x="338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9" y="2"/>
                  <a:pt x="340" y="2"/>
                  <a:pt x="340" y="2"/>
                </a:cubicBezTo>
                <a:cubicBezTo>
                  <a:pt x="341" y="2"/>
                  <a:pt x="341" y="2"/>
                  <a:pt x="342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1"/>
                  <a:pt x="346" y="1"/>
                  <a:pt x="346" y="1"/>
                </a:cubicBezTo>
                <a:cubicBezTo>
                  <a:pt x="347" y="1"/>
                  <a:pt x="347" y="1"/>
                  <a:pt x="348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4" y="1"/>
                  <a:pt x="344" y="1"/>
                  <a:pt x="344" y="1"/>
                </a:cubicBezTo>
                <a:cubicBezTo>
                  <a:pt x="344" y="1"/>
                  <a:pt x="344" y="1"/>
                  <a:pt x="344" y="1"/>
                </a:cubicBezTo>
                <a:cubicBezTo>
                  <a:pt x="343" y="1"/>
                  <a:pt x="343" y="1"/>
                  <a:pt x="343" y="1"/>
                </a:cubicBezTo>
                <a:cubicBezTo>
                  <a:pt x="343" y="1"/>
                  <a:pt x="343" y="1"/>
                  <a:pt x="343" y="1"/>
                </a:cubicBezTo>
                <a:cubicBezTo>
                  <a:pt x="343" y="2"/>
                  <a:pt x="343" y="2"/>
                  <a:pt x="343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6" y="2"/>
                  <a:pt x="336" y="2"/>
                  <a:pt x="336" y="2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6" y="3"/>
                  <a:pt x="336" y="3"/>
                  <a:pt x="336" y="3"/>
                </a:cubicBezTo>
                <a:cubicBezTo>
                  <a:pt x="336" y="2"/>
                  <a:pt x="336" y="2"/>
                  <a:pt x="336" y="2"/>
                </a:cubicBezTo>
                <a:cubicBezTo>
                  <a:pt x="336" y="2"/>
                  <a:pt x="336" y="2"/>
                  <a:pt x="336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7" y="2"/>
                  <a:pt x="336" y="2"/>
                  <a:pt x="336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4" y="2"/>
                  <a:pt x="334" y="2"/>
                  <a:pt x="334" y="2"/>
                </a:cubicBezTo>
                <a:cubicBezTo>
                  <a:pt x="332" y="3"/>
                  <a:pt x="331" y="3"/>
                  <a:pt x="329" y="3"/>
                </a:cubicBezTo>
                <a:cubicBezTo>
                  <a:pt x="329" y="3"/>
                  <a:pt x="329" y="3"/>
                  <a:pt x="329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29" y="3"/>
                  <a:pt x="328" y="3"/>
                </a:cubicBezTo>
                <a:cubicBezTo>
                  <a:pt x="327" y="3"/>
                  <a:pt x="326" y="3"/>
                  <a:pt x="325" y="3"/>
                </a:cubicBezTo>
                <a:cubicBezTo>
                  <a:pt x="325" y="3"/>
                  <a:pt x="324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1" y="4"/>
                  <a:pt x="321" y="4"/>
                  <a:pt x="321" y="4"/>
                </a:cubicBezTo>
                <a:cubicBezTo>
                  <a:pt x="321" y="4"/>
                  <a:pt x="321" y="4"/>
                  <a:pt x="321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19" y="4"/>
                  <a:pt x="319" y="4"/>
                  <a:pt x="319" y="4"/>
                </a:cubicBezTo>
                <a:cubicBezTo>
                  <a:pt x="319" y="4"/>
                  <a:pt x="318" y="4"/>
                  <a:pt x="317" y="5"/>
                </a:cubicBezTo>
                <a:cubicBezTo>
                  <a:pt x="317" y="5"/>
                  <a:pt x="317" y="5"/>
                  <a:pt x="317" y="5"/>
                </a:cubicBezTo>
                <a:cubicBezTo>
                  <a:pt x="316" y="5"/>
                  <a:pt x="315" y="5"/>
                  <a:pt x="315" y="5"/>
                </a:cubicBezTo>
                <a:cubicBezTo>
                  <a:pt x="315" y="5"/>
                  <a:pt x="315" y="5"/>
                  <a:pt x="314" y="5"/>
                </a:cubicBezTo>
                <a:cubicBezTo>
                  <a:pt x="314" y="5"/>
                  <a:pt x="314" y="5"/>
                  <a:pt x="314" y="5"/>
                </a:cubicBezTo>
                <a:cubicBezTo>
                  <a:pt x="313" y="5"/>
                  <a:pt x="313" y="5"/>
                  <a:pt x="313" y="5"/>
                </a:cubicBezTo>
                <a:cubicBezTo>
                  <a:pt x="313" y="5"/>
                  <a:pt x="313" y="5"/>
                  <a:pt x="314" y="5"/>
                </a:cubicBezTo>
                <a:cubicBezTo>
                  <a:pt x="314" y="5"/>
                  <a:pt x="314" y="5"/>
                  <a:pt x="314" y="5"/>
                </a:cubicBezTo>
                <a:cubicBezTo>
                  <a:pt x="315" y="5"/>
                  <a:pt x="315" y="5"/>
                  <a:pt x="315" y="5"/>
                </a:cubicBezTo>
                <a:cubicBezTo>
                  <a:pt x="314" y="5"/>
                  <a:pt x="313" y="6"/>
                  <a:pt x="312" y="6"/>
                </a:cubicBezTo>
                <a:cubicBezTo>
                  <a:pt x="311" y="6"/>
                  <a:pt x="311" y="6"/>
                  <a:pt x="311" y="6"/>
                </a:cubicBezTo>
                <a:cubicBezTo>
                  <a:pt x="311" y="6"/>
                  <a:pt x="311" y="6"/>
                  <a:pt x="311" y="6"/>
                </a:cubicBezTo>
                <a:cubicBezTo>
                  <a:pt x="310" y="6"/>
                  <a:pt x="310" y="6"/>
                  <a:pt x="310" y="6"/>
                </a:cubicBezTo>
                <a:cubicBezTo>
                  <a:pt x="309" y="6"/>
                  <a:pt x="308" y="6"/>
                  <a:pt x="307" y="7"/>
                </a:cubicBezTo>
                <a:cubicBezTo>
                  <a:pt x="306" y="7"/>
                  <a:pt x="305" y="7"/>
                  <a:pt x="305" y="7"/>
                </a:cubicBezTo>
                <a:cubicBezTo>
                  <a:pt x="304" y="7"/>
                  <a:pt x="304" y="7"/>
                  <a:pt x="304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2" y="8"/>
                  <a:pt x="302" y="8"/>
                  <a:pt x="302" y="8"/>
                </a:cubicBezTo>
                <a:cubicBezTo>
                  <a:pt x="302" y="8"/>
                  <a:pt x="302" y="8"/>
                  <a:pt x="302" y="8"/>
                </a:cubicBezTo>
                <a:cubicBezTo>
                  <a:pt x="302" y="7"/>
                  <a:pt x="302" y="7"/>
                  <a:pt x="302" y="7"/>
                </a:cubicBezTo>
                <a:cubicBezTo>
                  <a:pt x="302" y="7"/>
                  <a:pt x="302" y="7"/>
                  <a:pt x="302" y="7"/>
                </a:cubicBezTo>
                <a:cubicBezTo>
                  <a:pt x="301" y="8"/>
                  <a:pt x="301" y="8"/>
                  <a:pt x="301" y="8"/>
                </a:cubicBezTo>
                <a:cubicBezTo>
                  <a:pt x="300" y="8"/>
                  <a:pt x="300" y="8"/>
                  <a:pt x="300" y="8"/>
                </a:cubicBezTo>
                <a:cubicBezTo>
                  <a:pt x="300" y="8"/>
                  <a:pt x="300" y="8"/>
                  <a:pt x="299" y="8"/>
                </a:cubicBezTo>
                <a:cubicBezTo>
                  <a:pt x="299" y="8"/>
                  <a:pt x="298" y="8"/>
                  <a:pt x="298" y="8"/>
                </a:cubicBezTo>
                <a:cubicBezTo>
                  <a:pt x="298" y="8"/>
                  <a:pt x="298" y="8"/>
                  <a:pt x="298" y="8"/>
                </a:cubicBezTo>
                <a:cubicBezTo>
                  <a:pt x="298" y="8"/>
                  <a:pt x="298" y="8"/>
                  <a:pt x="297" y="8"/>
                </a:cubicBezTo>
                <a:cubicBezTo>
                  <a:pt x="296" y="8"/>
                  <a:pt x="296" y="8"/>
                  <a:pt x="296" y="8"/>
                </a:cubicBezTo>
                <a:cubicBezTo>
                  <a:pt x="295" y="8"/>
                  <a:pt x="295" y="8"/>
                  <a:pt x="295" y="8"/>
                </a:cubicBezTo>
                <a:cubicBezTo>
                  <a:pt x="295" y="8"/>
                  <a:pt x="295" y="8"/>
                  <a:pt x="295" y="8"/>
                </a:cubicBezTo>
                <a:cubicBezTo>
                  <a:pt x="295" y="9"/>
                  <a:pt x="295" y="9"/>
                  <a:pt x="295" y="9"/>
                </a:cubicBezTo>
                <a:cubicBezTo>
                  <a:pt x="294" y="9"/>
                  <a:pt x="294" y="9"/>
                  <a:pt x="294" y="9"/>
                </a:cubicBezTo>
                <a:cubicBezTo>
                  <a:pt x="294" y="9"/>
                  <a:pt x="294" y="9"/>
                  <a:pt x="294" y="9"/>
                </a:cubicBezTo>
                <a:cubicBezTo>
                  <a:pt x="293" y="9"/>
                  <a:pt x="293" y="9"/>
                  <a:pt x="293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89" y="10"/>
                  <a:pt x="287" y="11"/>
                  <a:pt x="284" y="11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2" y="12"/>
                  <a:pt x="282" y="12"/>
                  <a:pt x="282" y="12"/>
                </a:cubicBezTo>
                <a:cubicBezTo>
                  <a:pt x="282" y="12"/>
                  <a:pt x="282" y="12"/>
                  <a:pt x="282" y="12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4" y="12"/>
                  <a:pt x="284" y="12"/>
                  <a:pt x="284" y="12"/>
                </a:cubicBezTo>
                <a:cubicBezTo>
                  <a:pt x="284" y="12"/>
                  <a:pt x="284" y="12"/>
                  <a:pt x="285" y="12"/>
                </a:cubicBezTo>
                <a:cubicBezTo>
                  <a:pt x="285" y="12"/>
                  <a:pt x="285" y="12"/>
                  <a:pt x="285" y="12"/>
                </a:cubicBezTo>
                <a:cubicBezTo>
                  <a:pt x="285" y="12"/>
                  <a:pt x="285" y="12"/>
                  <a:pt x="285" y="12"/>
                </a:cubicBezTo>
                <a:cubicBezTo>
                  <a:pt x="284" y="12"/>
                  <a:pt x="283" y="12"/>
                  <a:pt x="282" y="13"/>
                </a:cubicBezTo>
                <a:cubicBezTo>
                  <a:pt x="282" y="13"/>
                  <a:pt x="282" y="13"/>
                  <a:pt x="281" y="13"/>
                </a:cubicBezTo>
                <a:cubicBezTo>
                  <a:pt x="281" y="13"/>
                  <a:pt x="281" y="13"/>
                  <a:pt x="281" y="13"/>
                </a:cubicBezTo>
                <a:cubicBezTo>
                  <a:pt x="280" y="13"/>
                  <a:pt x="280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8" y="13"/>
                  <a:pt x="278" y="13"/>
                  <a:pt x="278" y="13"/>
                </a:cubicBezTo>
                <a:cubicBezTo>
                  <a:pt x="278" y="13"/>
                  <a:pt x="278" y="13"/>
                  <a:pt x="278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8" y="13"/>
                  <a:pt x="278" y="13"/>
                  <a:pt x="277" y="13"/>
                </a:cubicBezTo>
                <a:cubicBezTo>
                  <a:pt x="277" y="13"/>
                  <a:pt x="277" y="13"/>
                  <a:pt x="277" y="13"/>
                </a:cubicBezTo>
                <a:cubicBezTo>
                  <a:pt x="276" y="14"/>
                  <a:pt x="275" y="14"/>
                  <a:pt x="274" y="14"/>
                </a:cubicBezTo>
                <a:cubicBezTo>
                  <a:pt x="274" y="14"/>
                  <a:pt x="274" y="14"/>
                  <a:pt x="274" y="14"/>
                </a:cubicBezTo>
                <a:cubicBezTo>
                  <a:pt x="273" y="15"/>
                  <a:pt x="273" y="15"/>
                  <a:pt x="271" y="15"/>
                </a:cubicBezTo>
                <a:cubicBezTo>
                  <a:pt x="271" y="16"/>
                  <a:pt x="271" y="16"/>
                  <a:pt x="271" y="16"/>
                </a:cubicBezTo>
                <a:cubicBezTo>
                  <a:pt x="270" y="16"/>
                  <a:pt x="270" y="16"/>
                  <a:pt x="270" y="16"/>
                </a:cubicBezTo>
                <a:cubicBezTo>
                  <a:pt x="270" y="16"/>
                  <a:pt x="270" y="16"/>
                  <a:pt x="270" y="16"/>
                </a:cubicBezTo>
                <a:cubicBezTo>
                  <a:pt x="269" y="16"/>
                  <a:pt x="269" y="16"/>
                  <a:pt x="269" y="16"/>
                </a:cubicBezTo>
                <a:cubicBezTo>
                  <a:pt x="269" y="16"/>
                  <a:pt x="269" y="16"/>
                  <a:pt x="269" y="16"/>
                </a:cubicBezTo>
                <a:cubicBezTo>
                  <a:pt x="268" y="16"/>
                  <a:pt x="268" y="16"/>
                  <a:pt x="268" y="16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6" y="18"/>
                  <a:pt x="266" y="18"/>
                  <a:pt x="266" y="18"/>
                </a:cubicBezTo>
                <a:cubicBezTo>
                  <a:pt x="266" y="17"/>
                  <a:pt x="267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2" y="16"/>
                  <a:pt x="272" y="16"/>
                  <a:pt x="272" y="16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8"/>
                  <a:pt x="271" y="18"/>
                  <a:pt x="271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69" y="19"/>
                  <a:pt x="269" y="19"/>
                  <a:pt x="269" y="19"/>
                </a:cubicBezTo>
                <a:cubicBezTo>
                  <a:pt x="270" y="19"/>
                  <a:pt x="270" y="19"/>
                  <a:pt x="270" y="19"/>
                </a:cubicBezTo>
                <a:cubicBezTo>
                  <a:pt x="270" y="19"/>
                  <a:pt x="270" y="19"/>
                  <a:pt x="270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20"/>
                  <a:pt x="268" y="20"/>
                  <a:pt x="268" y="20"/>
                </a:cubicBezTo>
                <a:cubicBezTo>
                  <a:pt x="267" y="20"/>
                  <a:pt x="267" y="20"/>
                  <a:pt x="267" y="20"/>
                </a:cubicBezTo>
                <a:cubicBezTo>
                  <a:pt x="266" y="21"/>
                  <a:pt x="264" y="21"/>
                  <a:pt x="263" y="22"/>
                </a:cubicBezTo>
                <a:cubicBezTo>
                  <a:pt x="262" y="22"/>
                  <a:pt x="262" y="22"/>
                  <a:pt x="262" y="22"/>
                </a:cubicBezTo>
                <a:cubicBezTo>
                  <a:pt x="262" y="22"/>
                  <a:pt x="262" y="22"/>
                  <a:pt x="262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0" y="23"/>
                  <a:pt x="260" y="23"/>
                  <a:pt x="259" y="24"/>
                </a:cubicBezTo>
                <a:cubicBezTo>
                  <a:pt x="259" y="24"/>
                  <a:pt x="259" y="24"/>
                  <a:pt x="259" y="24"/>
                </a:cubicBezTo>
                <a:cubicBezTo>
                  <a:pt x="259" y="24"/>
                  <a:pt x="258" y="24"/>
                  <a:pt x="258" y="24"/>
                </a:cubicBezTo>
                <a:cubicBezTo>
                  <a:pt x="257" y="25"/>
                  <a:pt x="257" y="25"/>
                  <a:pt x="257" y="25"/>
                </a:cubicBezTo>
                <a:cubicBezTo>
                  <a:pt x="257" y="25"/>
                  <a:pt x="257" y="25"/>
                  <a:pt x="257" y="25"/>
                </a:cubicBezTo>
                <a:cubicBezTo>
                  <a:pt x="256" y="25"/>
                  <a:pt x="256" y="25"/>
                  <a:pt x="256" y="25"/>
                </a:cubicBezTo>
                <a:cubicBezTo>
                  <a:pt x="256" y="26"/>
                  <a:pt x="255" y="26"/>
                  <a:pt x="254" y="26"/>
                </a:cubicBezTo>
                <a:cubicBezTo>
                  <a:pt x="254" y="27"/>
                  <a:pt x="253" y="27"/>
                  <a:pt x="252" y="27"/>
                </a:cubicBezTo>
                <a:cubicBezTo>
                  <a:pt x="252" y="28"/>
                  <a:pt x="252" y="28"/>
                  <a:pt x="252" y="28"/>
                </a:cubicBezTo>
                <a:cubicBezTo>
                  <a:pt x="251" y="28"/>
                  <a:pt x="251" y="28"/>
                  <a:pt x="251" y="28"/>
                </a:cubicBezTo>
                <a:cubicBezTo>
                  <a:pt x="251" y="28"/>
                  <a:pt x="251" y="28"/>
                  <a:pt x="250" y="29"/>
                </a:cubicBezTo>
                <a:cubicBezTo>
                  <a:pt x="249" y="29"/>
                  <a:pt x="249" y="29"/>
                  <a:pt x="247" y="30"/>
                </a:cubicBezTo>
                <a:cubicBezTo>
                  <a:pt x="246" y="31"/>
                  <a:pt x="245" y="31"/>
                  <a:pt x="244" y="32"/>
                </a:cubicBezTo>
                <a:cubicBezTo>
                  <a:pt x="243" y="32"/>
                  <a:pt x="242" y="32"/>
                  <a:pt x="242" y="33"/>
                </a:cubicBezTo>
                <a:cubicBezTo>
                  <a:pt x="242" y="33"/>
                  <a:pt x="242" y="33"/>
                  <a:pt x="242" y="33"/>
                </a:cubicBezTo>
                <a:cubicBezTo>
                  <a:pt x="242" y="33"/>
                  <a:pt x="241" y="33"/>
                  <a:pt x="240" y="34"/>
                </a:cubicBezTo>
                <a:cubicBezTo>
                  <a:pt x="239" y="34"/>
                  <a:pt x="239" y="34"/>
                  <a:pt x="239" y="34"/>
                </a:cubicBezTo>
                <a:cubicBezTo>
                  <a:pt x="238" y="35"/>
                  <a:pt x="237" y="35"/>
                  <a:pt x="235" y="36"/>
                </a:cubicBezTo>
                <a:cubicBezTo>
                  <a:pt x="235" y="36"/>
                  <a:pt x="235" y="36"/>
                  <a:pt x="235" y="36"/>
                </a:cubicBezTo>
                <a:cubicBezTo>
                  <a:pt x="234" y="36"/>
                  <a:pt x="233" y="37"/>
                  <a:pt x="233" y="37"/>
                </a:cubicBezTo>
                <a:cubicBezTo>
                  <a:pt x="232" y="38"/>
                  <a:pt x="232" y="38"/>
                  <a:pt x="232" y="38"/>
                </a:cubicBezTo>
                <a:cubicBezTo>
                  <a:pt x="232" y="38"/>
                  <a:pt x="232" y="38"/>
                  <a:pt x="232" y="38"/>
                </a:cubicBezTo>
                <a:cubicBezTo>
                  <a:pt x="233" y="38"/>
                  <a:pt x="233" y="38"/>
                  <a:pt x="234" y="38"/>
                </a:cubicBezTo>
                <a:cubicBezTo>
                  <a:pt x="235" y="37"/>
                  <a:pt x="235" y="37"/>
                  <a:pt x="237" y="38"/>
                </a:cubicBezTo>
                <a:cubicBezTo>
                  <a:pt x="234" y="39"/>
                  <a:pt x="234" y="39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2" y="42"/>
                  <a:pt x="232" y="42"/>
                  <a:pt x="231" y="43"/>
                </a:cubicBezTo>
                <a:cubicBezTo>
                  <a:pt x="230" y="43"/>
                  <a:pt x="230" y="43"/>
                  <a:pt x="230" y="43"/>
                </a:cubicBezTo>
                <a:cubicBezTo>
                  <a:pt x="230" y="43"/>
                  <a:pt x="230" y="43"/>
                  <a:pt x="229" y="43"/>
                </a:cubicBezTo>
                <a:cubicBezTo>
                  <a:pt x="229" y="43"/>
                  <a:pt x="229" y="43"/>
                  <a:pt x="229" y="43"/>
                </a:cubicBezTo>
                <a:cubicBezTo>
                  <a:pt x="229" y="43"/>
                  <a:pt x="229" y="43"/>
                  <a:pt x="228" y="42"/>
                </a:cubicBezTo>
                <a:cubicBezTo>
                  <a:pt x="229" y="42"/>
                  <a:pt x="229" y="42"/>
                  <a:pt x="229" y="42"/>
                </a:cubicBezTo>
                <a:cubicBezTo>
                  <a:pt x="219" y="46"/>
                  <a:pt x="219" y="46"/>
                  <a:pt x="219" y="46"/>
                </a:cubicBezTo>
                <a:cubicBezTo>
                  <a:pt x="219" y="47"/>
                  <a:pt x="219" y="47"/>
                  <a:pt x="217" y="49"/>
                </a:cubicBezTo>
                <a:cubicBezTo>
                  <a:pt x="220" y="48"/>
                  <a:pt x="220" y="48"/>
                  <a:pt x="221" y="48"/>
                </a:cubicBezTo>
                <a:cubicBezTo>
                  <a:pt x="222" y="47"/>
                  <a:pt x="223" y="46"/>
                  <a:pt x="224" y="46"/>
                </a:cubicBezTo>
                <a:cubicBezTo>
                  <a:pt x="224" y="45"/>
                  <a:pt x="224" y="45"/>
                  <a:pt x="224" y="45"/>
                </a:cubicBezTo>
                <a:cubicBezTo>
                  <a:pt x="225" y="44"/>
                  <a:pt x="225" y="44"/>
                  <a:pt x="225" y="44"/>
                </a:cubicBezTo>
                <a:cubicBezTo>
                  <a:pt x="225" y="44"/>
                  <a:pt x="225" y="44"/>
                  <a:pt x="226" y="44"/>
                </a:cubicBezTo>
                <a:cubicBezTo>
                  <a:pt x="226" y="45"/>
                  <a:pt x="226" y="45"/>
                  <a:pt x="226" y="45"/>
                </a:cubicBezTo>
                <a:cubicBezTo>
                  <a:pt x="226" y="45"/>
                  <a:pt x="226" y="45"/>
                  <a:pt x="227" y="46"/>
                </a:cubicBezTo>
                <a:cubicBezTo>
                  <a:pt x="226" y="46"/>
                  <a:pt x="226" y="46"/>
                  <a:pt x="226" y="46"/>
                </a:cubicBezTo>
                <a:cubicBezTo>
                  <a:pt x="226" y="46"/>
                  <a:pt x="225" y="47"/>
                  <a:pt x="225" y="47"/>
                </a:cubicBezTo>
                <a:cubicBezTo>
                  <a:pt x="224" y="47"/>
                  <a:pt x="223" y="48"/>
                  <a:pt x="222" y="48"/>
                </a:cubicBezTo>
                <a:cubicBezTo>
                  <a:pt x="222" y="48"/>
                  <a:pt x="222" y="48"/>
                  <a:pt x="221" y="49"/>
                </a:cubicBezTo>
                <a:cubicBezTo>
                  <a:pt x="221" y="49"/>
                  <a:pt x="220" y="50"/>
                  <a:pt x="220" y="50"/>
                </a:cubicBezTo>
                <a:cubicBezTo>
                  <a:pt x="219" y="51"/>
                  <a:pt x="218" y="52"/>
                  <a:pt x="217" y="52"/>
                </a:cubicBezTo>
                <a:cubicBezTo>
                  <a:pt x="217" y="52"/>
                  <a:pt x="216" y="52"/>
                  <a:pt x="215" y="52"/>
                </a:cubicBezTo>
                <a:cubicBezTo>
                  <a:pt x="215" y="52"/>
                  <a:pt x="214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2" y="53"/>
                </a:cubicBezTo>
                <a:cubicBezTo>
                  <a:pt x="211" y="54"/>
                  <a:pt x="209" y="55"/>
                  <a:pt x="208" y="55"/>
                </a:cubicBezTo>
                <a:cubicBezTo>
                  <a:pt x="206" y="56"/>
                  <a:pt x="204" y="56"/>
                  <a:pt x="203" y="58"/>
                </a:cubicBezTo>
                <a:cubicBezTo>
                  <a:pt x="203" y="58"/>
                  <a:pt x="203" y="58"/>
                  <a:pt x="202" y="59"/>
                </a:cubicBezTo>
                <a:cubicBezTo>
                  <a:pt x="193" y="66"/>
                  <a:pt x="193" y="66"/>
                  <a:pt x="193" y="67"/>
                </a:cubicBezTo>
                <a:cubicBezTo>
                  <a:pt x="194" y="67"/>
                  <a:pt x="194" y="67"/>
                  <a:pt x="195" y="67"/>
                </a:cubicBezTo>
                <a:cubicBezTo>
                  <a:pt x="195" y="67"/>
                  <a:pt x="195" y="67"/>
                  <a:pt x="195" y="67"/>
                </a:cubicBezTo>
                <a:cubicBezTo>
                  <a:pt x="195" y="68"/>
                  <a:pt x="194" y="68"/>
                  <a:pt x="194" y="69"/>
                </a:cubicBezTo>
                <a:cubicBezTo>
                  <a:pt x="193" y="69"/>
                  <a:pt x="193" y="68"/>
                  <a:pt x="193" y="69"/>
                </a:cubicBezTo>
                <a:cubicBezTo>
                  <a:pt x="187" y="73"/>
                  <a:pt x="187" y="73"/>
                  <a:pt x="186" y="74"/>
                </a:cubicBezTo>
                <a:cubicBezTo>
                  <a:pt x="188" y="74"/>
                  <a:pt x="189" y="72"/>
                  <a:pt x="191" y="73"/>
                </a:cubicBezTo>
                <a:cubicBezTo>
                  <a:pt x="190" y="73"/>
                  <a:pt x="189" y="74"/>
                  <a:pt x="187" y="76"/>
                </a:cubicBezTo>
                <a:cubicBezTo>
                  <a:pt x="182" y="79"/>
                  <a:pt x="178" y="81"/>
                  <a:pt x="173" y="94"/>
                </a:cubicBezTo>
                <a:cubicBezTo>
                  <a:pt x="173" y="95"/>
                  <a:pt x="173" y="95"/>
                  <a:pt x="173" y="95"/>
                </a:cubicBezTo>
                <a:cubicBezTo>
                  <a:pt x="173" y="95"/>
                  <a:pt x="173" y="96"/>
                  <a:pt x="173" y="97"/>
                </a:cubicBezTo>
                <a:cubicBezTo>
                  <a:pt x="174" y="97"/>
                  <a:pt x="174" y="97"/>
                  <a:pt x="175" y="96"/>
                </a:cubicBezTo>
                <a:cubicBezTo>
                  <a:pt x="175" y="96"/>
                  <a:pt x="175" y="96"/>
                  <a:pt x="176" y="96"/>
                </a:cubicBezTo>
                <a:cubicBezTo>
                  <a:pt x="176" y="96"/>
                  <a:pt x="176" y="96"/>
                  <a:pt x="177" y="97"/>
                </a:cubicBezTo>
                <a:cubicBezTo>
                  <a:pt x="176" y="97"/>
                  <a:pt x="176" y="98"/>
                  <a:pt x="175" y="99"/>
                </a:cubicBezTo>
                <a:cubicBezTo>
                  <a:pt x="176" y="99"/>
                  <a:pt x="176" y="100"/>
                  <a:pt x="177" y="100"/>
                </a:cubicBezTo>
                <a:cubicBezTo>
                  <a:pt x="176" y="101"/>
                  <a:pt x="176" y="102"/>
                  <a:pt x="176" y="102"/>
                </a:cubicBezTo>
                <a:cubicBezTo>
                  <a:pt x="177" y="102"/>
                  <a:pt x="180" y="102"/>
                  <a:pt x="182" y="100"/>
                </a:cubicBezTo>
                <a:cubicBezTo>
                  <a:pt x="182" y="100"/>
                  <a:pt x="182" y="99"/>
                  <a:pt x="183" y="99"/>
                </a:cubicBezTo>
                <a:cubicBezTo>
                  <a:pt x="194" y="85"/>
                  <a:pt x="196" y="85"/>
                  <a:pt x="197" y="85"/>
                </a:cubicBezTo>
                <a:cubicBezTo>
                  <a:pt x="197" y="85"/>
                  <a:pt x="198" y="85"/>
                  <a:pt x="198" y="85"/>
                </a:cubicBezTo>
                <a:cubicBezTo>
                  <a:pt x="201" y="85"/>
                  <a:pt x="203" y="82"/>
                  <a:pt x="205" y="81"/>
                </a:cubicBezTo>
                <a:cubicBezTo>
                  <a:pt x="206" y="80"/>
                  <a:pt x="208" y="79"/>
                  <a:pt x="209" y="77"/>
                </a:cubicBezTo>
                <a:cubicBezTo>
                  <a:pt x="211" y="76"/>
                  <a:pt x="211" y="76"/>
                  <a:pt x="220" y="70"/>
                </a:cubicBezTo>
                <a:cubicBezTo>
                  <a:pt x="221" y="70"/>
                  <a:pt x="222" y="70"/>
                  <a:pt x="223" y="70"/>
                </a:cubicBezTo>
                <a:cubicBezTo>
                  <a:pt x="224" y="68"/>
                  <a:pt x="224" y="68"/>
                  <a:pt x="225" y="67"/>
                </a:cubicBezTo>
                <a:cubicBezTo>
                  <a:pt x="226" y="67"/>
                  <a:pt x="226" y="67"/>
                  <a:pt x="227" y="68"/>
                </a:cubicBezTo>
                <a:cubicBezTo>
                  <a:pt x="225" y="69"/>
                  <a:pt x="225" y="69"/>
                  <a:pt x="225" y="70"/>
                </a:cubicBezTo>
                <a:cubicBezTo>
                  <a:pt x="228" y="71"/>
                  <a:pt x="229" y="68"/>
                  <a:pt x="232" y="67"/>
                </a:cubicBezTo>
                <a:cubicBezTo>
                  <a:pt x="232" y="67"/>
                  <a:pt x="232" y="67"/>
                  <a:pt x="233" y="67"/>
                </a:cubicBezTo>
                <a:cubicBezTo>
                  <a:pt x="234" y="67"/>
                  <a:pt x="234" y="67"/>
                  <a:pt x="235" y="66"/>
                </a:cubicBezTo>
                <a:cubicBezTo>
                  <a:pt x="237" y="65"/>
                  <a:pt x="239" y="64"/>
                  <a:pt x="241" y="63"/>
                </a:cubicBezTo>
                <a:cubicBezTo>
                  <a:pt x="242" y="63"/>
                  <a:pt x="242" y="63"/>
                  <a:pt x="245" y="61"/>
                </a:cubicBezTo>
                <a:cubicBezTo>
                  <a:pt x="247" y="61"/>
                  <a:pt x="247" y="61"/>
                  <a:pt x="247" y="61"/>
                </a:cubicBezTo>
                <a:cubicBezTo>
                  <a:pt x="247" y="60"/>
                  <a:pt x="247" y="60"/>
                  <a:pt x="248" y="60"/>
                </a:cubicBezTo>
                <a:cubicBezTo>
                  <a:pt x="251" y="58"/>
                  <a:pt x="251" y="58"/>
                  <a:pt x="252" y="57"/>
                </a:cubicBezTo>
                <a:cubicBezTo>
                  <a:pt x="252" y="56"/>
                  <a:pt x="252" y="56"/>
                  <a:pt x="252" y="56"/>
                </a:cubicBezTo>
                <a:cubicBezTo>
                  <a:pt x="252" y="56"/>
                  <a:pt x="252" y="56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8"/>
                  <a:pt x="254" y="58"/>
                  <a:pt x="255" y="58"/>
                </a:cubicBezTo>
                <a:cubicBezTo>
                  <a:pt x="255" y="59"/>
                  <a:pt x="255" y="59"/>
                  <a:pt x="255" y="59"/>
                </a:cubicBezTo>
                <a:cubicBezTo>
                  <a:pt x="263" y="59"/>
                  <a:pt x="269" y="53"/>
                  <a:pt x="276" y="51"/>
                </a:cubicBezTo>
                <a:cubicBezTo>
                  <a:pt x="277" y="51"/>
                  <a:pt x="278" y="51"/>
                  <a:pt x="280" y="51"/>
                </a:cubicBezTo>
                <a:cubicBezTo>
                  <a:pt x="283" y="50"/>
                  <a:pt x="283" y="50"/>
                  <a:pt x="284" y="49"/>
                </a:cubicBezTo>
                <a:cubicBezTo>
                  <a:pt x="283" y="49"/>
                  <a:pt x="283" y="49"/>
                  <a:pt x="283" y="49"/>
                </a:cubicBezTo>
                <a:cubicBezTo>
                  <a:pt x="283" y="49"/>
                  <a:pt x="282" y="49"/>
                  <a:pt x="281" y="50"/>
                </a:cubicBezTo>
                <a:cubicBezTo>
                  <a:pt x="280" y="50"/>
                  <a:pt x="280" y="50"/>
                  <a:pt x="280" y="50"/>
                </a:cubicBezTo>
                <a:cubicBezTo>
                  <a:pt x="280" y="50"/>
                  <a:pt x="280" y="50"/>
                  <a:pt x="279" y="50"/>
                </a:cubicBezTo>
                <a:cubicBezTo>
                  <a:pt x="279" y="49"/>
                  <a:pt x="279" y="49"/>
                  <a:pt x="279" y="49"/>
                </a:cubicBezTo>
                <a:cubicBezTo>
                  <a:pt x="279" y="49"/>
                  <a:pt x="278" y="49"/>
                  <a:pt x="278" y="49"/>
                </a:cubicBezTo>
                <a:cubicBezTo>
                  <a:pt x="277" y="48"/>
                  <a:pt x="277" y="48"/>
                  <a:pt x="276" y="48"/>
                </a:cubicBezTo>
                <a:cubicBezTo>
                  <a:pt x="276" y="47"/>
                  <a:pt x="276" y="47"/>
                  <a:pt x="276" y="47"/>
                </a:cubicBezTo>
                <a:cubicBezTo>
                  <a:pt x="277" y="46"/>
                  <a:pt x="277" y="46"/>
                  <a:pt x="277" y="46"/>
                </a:cubicBezTo>
                <a:cubicBezTo>
                  <a:pt x="277" y="46"/>
                  <a:pt x="278" y="46"/>
                  <a:pt x="279" y="45"/>
                </a:cubicBezTo>
                <a:cubicBezTo>
                  <a:pt x="280" y="45"/>
                  <a:pt x="280" y="45"/>
                  <a:pt x="280" y="45"/>
                </a:cubicBezTo>
                <a:cubicBezTo>
                  <a:pt x="281" y="45"/>
                  <a:pt x="283" y="44"/>
                  <a:pt x="285" y="44"/>
                </a:cubicBezTo>
                <a:cubicBezTo>
                  <a:pt x="283" y="46"/>
                  <a:pt x="283" y="46"/>
                  <a:pt x="283" y="47"/>
                </a:cubicBezTo>
                <a:cubicBezTo>
                  <a:pt x="283" y="48"/>
                  <a:pt x="283" y="48"/>
                  <a:pt x="283" y="48"/>
                </a:cubicBezTo>
                <a:cubicBezTo>
                  <a:pt x="284" y="47"/>
                  <a:pt x="284" y="47"/>
                  <a:pt x="284" y="47"/>
                </a:cubicBezTo>
                <a:cubicBezTo>
                  <a:pt x="286" y="45"/>
                  <a:pt x="293" y="46"/>
                  <a:pt x="291" y="42"/>
                </a:cubicBezTo>
                <a:cubicBezTo>
                  <a:pt x="293" y="38"/>
                  <a:pt x="293" y="38"/>
                  <a:pt x="293" y="37"/>
                </a:cubicBezTo>
                <a:cubicBezTo>
                  <a:pt x="294" y="37"/>
                  <a:pt x="294" y="37"/>
                  <a:pt x="294" y="37"/>
                </a:cubicBezTo>
                <a:cubicBezTo>
                  <a:pt x="294" y="38"/>
                  <a:pt x="294" y="38"/>
                  <a:pt x="294" y="38"/>
                </a:cubicBezTo>
                <a:cubicBezTo>
                  <a:pt x="295" y="38"/>
                  <a:pt x="295" y="38"/>
                  <a:pt x="296" y="38"/>
                </a:cubicBezTo>
                <a:cubicBezTo>
                  <a:pt x="297" y="38"/>
                  <a:pt x="297" y="38"/>
                  <a:pt x="298" y="36"/>
                </a:cubicBezTo>
                <a:cubicBezTo>
                  <a:pt x="299" y="36"/>
                  <a:pt x="299" y="36"/>
                  <a:pt x="299" y="35"/>
                </a:cubicBezTo>
                <a:cubicBezTo>
                  <a:pt x="300" y="35"/>
                  <a:pt x="301" y="34"/>
                  <a:pt x="301" y="34"/>
                </a:cubicBezTo>
                <a:cubicBezTo>
                  <a:pt x="300" y="34"/>
                  <a:pt x="300" y="34"/>
                  <a:pt x="298" y="34"/>
                </a:cubicBezTo>
                <a:cubicBezTo>
                  <a:pt x="297" y="34"/>
                  <a:pt x="297" y="34"/>
                  <a:pt x="296" y="34"/>
                </a:cubicBezTo>
                <a:cubicBezTo>
                  <a:pt x="297" y="34"/>
                  <a:pt x="297" y="34"/>
                  <a:pt x="299" y="33"/>
                </a:cubicBezTo>
                <a:cubicBezTo>
                  <a:pt x="299" y="33"/>
                  <a:pt x="299" y="32"/>
                  <a:pt x="299" y="32"/>
                </a:cubicBezTo>
                <a:cubicBezTo>
                  <a:pt x="300" y="32"/>
                  <a:pt x="300" y="32"/>
                  <a:pt x="300" y="32"/>
                </a:cubicBezTo>
                <a:cubicBezTo>
                  <a:pt x="301" y="32"/>
                  <a:pt x="301" y="32"/>
                  <a:pt x="302" y="32"/>
                </a:cubicBezTo>
                <a:cubicBezTo>
                  <a:pt x="301" y="32"/>
                  <a:pt x="301" y="33"/>
                  <a:pt x="300" y="33"/>
                </a:cubicBezTo>
                <a:cubicBezTo>
                  <a:pt x="300" y="33"/>
                  <a:pt x="301" y="33"/>
                  <a:pt x="302" y="33"/>
                </a:cubicBezTo>
                <a:cubicBezTo>
                  <a:pt x="303" y="33"/>
                  <a:pt x="303" y="32"/>
                  <a:pt x="304" y="32"/>
                </a:cubicBezTo>
                <a:cubicBezTo>
                  <a:pt x="304" y="32"/>
                  <a:pt x="304" y="32"/>
                  <a:pt x="305" y="33"/>
                </a:cubicBezTo>
                <a:cubicBezTo>
                  <a:pt x="308" y="32"/>
                  <a:pt x="309" y="31"/>
                  <a:pt x="309" y="30"/>
                </a:cubicBezTo>
                <a:cubicBezTo>
                  <a:pt x="308" y="30"/>
                  <a:pt x="307" y="30"/>
                  <a:pt x="307" y="30"/>
                </a:cubicBezTo>
                <a:cubicBezTo>
                  <a:pt x="307" y="30"/>
                  <a:pt x="307" y="30"/>
                  <a:pt x="311" y="29"/>
                </a:cubicBezTo>
                <a:cubicBezTo>
                  <a:pt x="311" y="29"/>
                  <a:pt x="312" y="29"/>
                  <a:pt x="313" y="29"/>
                </a:cubicBezTo>
                <a:cubicBezTo>
                  <a:pt x="313" y="29"/>
                  <a:pt x="313" y="29"/>
                  <a:pt x="313" y="29"/>
                </a:cubicBezTo>
                <a:cubicBezTo>
                  <a:pt x="314" y="29"/>
                  <a:pt x="315" y="28"/>
                  <a:pt x="315" y="28"/>
                </a:cubicBezTo>
                <a:cubicBezTo>
                  <a:pt x="315" y="27"/>
                  <a:pt x="315" y="27"/>
                  <a:pt x="315" y="27"/>
                </a:cubicBezTo>
                <a:cubicBezTo>
                  <a:pt x="316" y="26"/>
                  <a:pt x="316" y="26"/>
                  <a:pt x="318" y="24"/>
                </a:cubicBezTo>
                <a:cubicBezTo>
                  <a:pt x="318" y="24"/>
                  <a:pt x="319" y="24"/>
                  <a:pt x="320" y="24"/>
                </a:cubicBezTo>
                <a:cubicBezTo>
                  <a:pt x="320" y="24"/>
                  <a:pt x="321" y="23"/>
                  <a:pt x="322" y="22"/>
                </a:cubicBezTo>
                <a:cubicBezTo>
                  <a:pt x="322" y="22"/>
                  <a:pt x="323" y="21"/>
                  <a:pt x="324" y="20"/>
                </a:cubicBezTo>
                <a:cubicBezTo>
                  <a:pt x="323" y="20"/>
                  <a:pt x="323" y="20"/>
                  <a:pt x="322" y="20"/>
                </a:cubicBezTo>
                <a:cubicBezTo>
                  <a:pt x="323" y="20"/>
                  <a:pt x="323" y="20"/>
                  <a:pt x="323" y="19"/>
                </a:cubicBezTo>
                <a:cubicBezTo>
                  <a:pt x="323" y="19"/>
                  <a:pt x="323" y="19"/>
                  <a:pt x="323" y="19"/>
                </a:cubicBezTo>
                <a:cubicBezTo>
                  <a:pt x="324" y="19"/>
                  <a:pt x="324" y="19"/>
                  <a:pt x="324" y="19"/>
                </a:cubicBezTo>
                <a:cubicBezTo>
                  <a:pt x="325" y="18"/>
                  <a:pt x="325" y="18"/>
                  <a:pt x="327" y="18"/>
                </a:cubicBezTo>
                <a:cubicBezTo>
                  <a:pt x="327" y="18"/>
                  <a:pt x="327" y="18"/>
                  <a:pt x="328" y="19"/>
                </a:cubicBezTo>
                <a:cubicBezTo>
                  <a:pt x="327" y="19"/>
                  <a:pt x="327" y="19"/>
                  <a:pt x="327" y="19"/>
                </a:cubicBezTo>
                <a:cubicBezTo>
                  <a:pt x="325" y="20"/>
                  <a:pt x="325" y="20"/>
                  <a:pt x="324" y="21"/>
                </a:cubicBezTo>
                <a:cubicBezTo>
                  <a:pt x="324" y="21"/>
                  <a:pt x="324" y="21"/>
                  <a:pt x="324" y="21"/>
                </a:cubicBezTo>
                <a:cubicBezTo>
                  <a:pt x="326" y="20"/>
                  <a:pt x="327" y="19"/>
                  <a:pt x="330" y="18"/>
                </a:cubicBezTo>
                <a:cubicBezTo>
                  <a:pt x="330" y="18"/>
                  <a:pt x="330" y="17"/>
                  <a:pt x="331" y="17"/>
                </a:cubicBezTo>
                <a:cubicBezTo>
                  <a:pt x="331" y="17"/>
                  <a:pt x="331" y="17"/>
                  <a:pt x="331" y="16"/>
                </a:cubicBezTo>
                <a:cubicBezTo>
                  <a:pt x="331" y="16"/>
                  <a:pt x="330" y="16"/>
                  <a:pt x="330" y="16"/>
                </a:cubicBezTo>
                <a:cubicBezTo>
                  <a:pt x="330" y="16"/>
                  <a:pt x="330" y="16"/>
                  <a:pt x="329" y="16"/>
                </a:cubicBezTo>
                <a:cubicBezTo>
                  <a:pt x="330" y="16"/>
                  <a:pt x="330" y="16"/>
                  <a:pt x="331" y="15"/>
                </a:cubicBezTo>
                <a:cubicBezTo>
                  <a:pt x="332" y="15"/>
                  <a:pt x="332" y="15"/>
                  <a:pt x="332" y="15"/>
                </a:cubicBezTo>
                <a:cubicBezTo>
                  <a:pt x="333" y="15"/>
                  <a:pt x="333" y="15"/>
                  <a:pt x="334" y="14"/>
                </a:cubicBezTo>
                <a:cubicBezTo>
                  <a:pt x="333" y="14"/>
                  <a:pt x="333" y="14"/>
                  <a:pt x="330" y="15"/>
                </a:cubicBezTo>
                <a:cubicBezTo>
                  <a:pt x="331" y="14"/>
                  <a:pt x="332" y="14"/>
                  <a:pt x="333" y="13"/>
                </a:cubicBezTo>
                <a:cubicBezTo>
                  <a:pt x="333" y="13"/>
                  <a:pt x="333" y="13"/>
                  <a:pt x="338" y="11"/>
                </a:cubicBezTo>
                <a:cubicBezTo>
                  <a:pt x="339" y="11"/>
                  <a:pt x="339" y="11"/>
                  <a:pt x="339" y="11"/>
                </a:cubicBezTo>
                <a:cubicBezTo>
                  <a:pt x="340" y="10"/>
                  <a:pt x="340" y="10"/>
                  <a:pt x="342" y="10"/>
                </a:cubicBezTo>
                <a:cubicBezTo>
                  <a:pt x="342" y="10"/>
                  <a:pt x="342" y="10"/>
                  <a:pt x="343" y="10"/>
                </a:cubicBezTo>
                <a:cubicBezTo>
                  <a:pt x="343" y="10"/>
                  <a:pt x="346" y="8"/>
                  <a:pt x="353" y="6"/>
                </a:cubicBezTo>
                <a:cubicBezTo>
                  <a:pt x="354" y="6"/>
                  <a:pt x="354" y="6"/>
                  <a:pt x="354" y="6"/>
                </a:cubicBezTo>
                <a:cubicBezTo>
                  <a:pt x="354" y="6"/>
                  <a:pt x="353" y="6"/>
                  <a:pt x="352" y="6"/>
                </a:cubicBezTo>
                <a:cubicBezTo>
                  <a:pt x="352" y="6"/>
                  <a:pt x="352" y="6"/>
                  <a:pt x="352" y="6"/>
                </a:cubicBezTo>
                <a:cubicBezTo>
                  <a:pt x="353" y="6"/>
                  <a:pt x="354" y="6"/>
                  <a:pt x="354" y="6"/>
                </a:cubicBezTo>
                <a:cubicBezTo>
                  <a:pt x="355" y="6"/>
                  <a:pt x="355" y="6"/>
                  <a:pt x="355" y="6"/>
                </a:cubicBezTo>
                <a:cubicBezTo>
                  <a:pt x="356" y="5"/>
                  <a:pt x="358" y="5"/>
                  <a:pt x="359" y="5"/>
                </a:cubicBezTo>
                <a:cubicBezTo>
                  <a:pt x="359" y="5"/>
                  <a:pt x="359" y="5"/>
                  <a:pt x="360" y="5"/>
                </a:cubicBezTo>
                <a:cubicBezTo>
                  <a:pt x="361" y="5"/>
                  <a:pt x="361" y="5"/>
                  <a:pt x="363" y="4"/>
                </a:cubicBezTo>
                <a:moveTo>
                  <a:pt x="346" y="1"/>
                </a:moveTo>
                <a:cubicBezTo>
                  <a:pt x="347" y="1"/>
                  <a:pt x="348" y="1"/>
                  <a:pt x="349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51" y="0"/>
                  <a:pt x="351" y="0"/>
                  <a:pt x="351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50" y="0"/>
                  <a:pt x="350" y="0"/>
                  <a:pt x="350" y="0"/>
                </a:cubicBezTo>
                <a:cubicBezTo>
                  <a:pt x="353" y="0"/>
                  <a:pt x="353" y="0"/>
                  <a:pt x="353" y="0"/>
                </a:cubicBezTo>
                <a:cubicBezTo>
                  <a:pt x="353" y="0"/>
                  <a:pt x="353" y="0"/>
                  <a:pt x="353" y="0"/>
                </a:cubicBezTo>
                <a:cubicBezTo>
                  <a:pt x="353" y="0"/>
                  <a:pt x="354" y="0"/>
                  <a:pt x="355" y="0"/>
                </a:cubicBezTo>
                <a:cubicBezTo>
                  <a:pt x="355" y="0"/>
                  <a:pt x="356" y="0"/>
                  <a:pt x="356" y="0"/>
                </a:cubicBezTo>
                <a:cubicBezTo>
                  <a:pt x="355" y="0"/>
                  <a:pt x="353" y="0"/>
                  <a:pt x="352" y="0"/>
                </a:cubicBezTo>
                <a:cubicBezTo>
                  <a:pt x="353" y="0"/>
                  <a:pt x="353" y="0"/>
                  <a:pt x="354" y="0"/>
                </a:cubicBezTo>
                <a:cubicBezTo>
                  <a:pt x="353" y="0"/>
                  <a:pt x="352" y="0"/>
                  <a:pt x="351" y="0"/>
                </a:cubicBezTo>
                <a:cubicBezTo>
                  <a:pt x="352" y="0"/>
                  <a:pt x="353" y="0"/>
                  <a:pt x="355" y="0"/>
                </a:cubicBezTo>
                <a:cubicBezTo>
                  <a:pt x="355" y="0"/>
                  <a:pt x="355" y="0"/>
                  <a:pt x="355" y="0"/>
                </a:cubicBezTo>
                <a:cubicBezTo>
                  <a:pt x="354" y="0"/>
                  <a:pt x="352" y="0"/>
                  <a:pt x="349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50" y="0"/>
                  <a:pt x="351" y="0"/>
                  <a:pt x="352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50" y="0"/>
                  <a:pt x="350" y="0"/>
                  <a:pt x="350" y="0"/>
                </a:cubicBezTo>
                <a:cubicBezTo>
                  <a:pt x="349" y="0"/>
                  <a:pt x="348" y="0"/>
                  <a:pt x="347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1" y="1"/>
                  <a:pt x="339" y="1"/>
                  <a:pt x="336" y="1"/>
                </a:cubicBezTo>
                <a:cubicBezTo>
                  <a:pt x="337" y="1"/>
                  <a:pt x="339" y="1"/>
                  <a:pt x="340" y="1"/>
                </a:cubicBezTo>
                <a:cubicBezTo>
                  <a:pt x="340" y="1"/>
                  <a:pt x="340" y="1"/>
                  <a:pt x="340" y="1"/>
                </a:cubicBezTo>
                <a:cubicBezTo>
                  <a:pt x="341" y="1"/>
                  <a:pt x="343" y="1"/>
                  <a:pt x="345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3" y="0"/>
                  <a:pt x="341" y="1"/>
                  <a:pt x="339" y="1"/>
                </a:cubicBezTo>
                <a:cubicBezTo>
                  <a:pt x="339" y="1"/>
                  <a:pt x="339" y="1"/>
                  <a:pt x="339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341" y="1"/>
                  <a:pt x="341" y="1"/>
                  <a:pt x="337" y="1"/>
                </a:cubicBezTo>
                <a:cubicBezTo>
                  <a:pt x="337" y="1"/>
                  <a:pt x="337" y="1"/>
                  <a:pt x="337" y="1"/>
                </a:cubicBezTo>
                <a:cubicBezTo>
                  <a:pt x="337" y="1"/>
                  <a:pt x="337" y="1"/>
                  <a:pt x="337" y="1"/>
                </a:cubicBezTo>
                <a:cubicBezTo>
                  <a:pt x="335" y="1"/>
                  <a:pt x="335" y="1"/>
                  <a:pt x="335" y="1"/>
                </a:cubicBezTo>
                <a:cubicBezTo>
                  <a:pt x="335" y="1"/>
                  <a:pt x="335" y="1"/>
                  <a:pt x="335" y="1"/>
                </a:cubicBezTo>
                <a:cubicBezTo>
                  <a:pt x="332" y="1"/>
                  <a:pt x="332" y="1"/>
                  <a:pt x="332" y="1"/>
                </a:cubicBezTo>
                <a:cubicBezTo>
                  <a:pt x="332" y="1"/>
                  <a:pt x="332" y="1"/>
                  <a:pt x="332" y="1"/>
                </a:cubicBezTo>
                <a:cubicBezTo>
                  <a:pt x="331" y="2"/>
                  <a:pt x="331" y="2"/>
                  <a:pt x="331" y="2"/>
                </a:cubicBezTo>
                <a:cubicBezTo>
                  <a:pt x="327" y="2"/>
                  <a:pt x="327" y="2"/>
                  <a:pt x="327" y="2"/>
                </a:cubicBezTo>
                <a:cubicBezTo>
                  <a:pt x="321" y="3"/>
                  <a:pt x="321" y="3"/>
                  <a:pt x="320" y="3"/>
                </a:cubicBezTo>
                <a:cubicBezTo>
                  <a:pt x="324" y="2"/>
                  <a:pt x="324" y="2"/>
                  <a:pt x="324" y="2"/>
                </a:cubicBezTo>
                <a:cubicBezTo>
                  <a:pt x="326" y="2"/>
                  <a:pt x="326" y="2"/>
                  <a:pt x="326" y="2"/>
                </a:cubicBezTo>
                <a:cubicBezTo>
                  <a:pt x="327" y="2"/>
                  <a:pt x="327" y="2"/>
                  <a:pt x="327" y="2"/>
                </a:cubicBezTo>
                <a:cubicBezTo>
                  <a:pt x="324" y="2"/>
                  <a:pt x="324" y="2"/>
                  <a:pt x="324" y="2"/>
                </a:cubicBezTo>
                <a:cubicBezTo>
                  <a:pt x="320" y="3"/>
                  <a:pt x="320" y="3"/>
                  <a:pt x="320" y="3"/>
                </a:cubicBezTo>
                <a:cubicBezTo>
                  <a:pt x="316" y="4"/>
                  <a:pt x="316" y="4"/>
                  <a:pt x="316" y="4"/>
                </a:cubicBezTo>
                <a:cubicBezTo>
                  <a:pt x="317" y="4"/>
                  <a:pt x="317" y="4"/>
                  <a:pt x="317" y="4"/>
                </a:cubicBezTo>
                <a:cubicBezTo>
                  <a:pt x="316" y="4"/>
                  <a:pt x="316" y="4"/>
                  <a:pt x="316" y="4"/>
                </a:cubicBezTo>
                <a:cubicBezTo>
                  <a:pt x="318" y="3"/>
                  <a:pt x="319" y="3"/>
                  <a:pt x="321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6" y="2"/>
                  <a:pt x="326" y="2"/>
                  <a:pt x="326" y="2"/>
                </a:cubicBezTo>
                <a:cubicBezTo>
                  <a:pt x="328" y="2"/>
                  <a:pt x="329" y="2"/>
                  <a:pt x="331" y="2"/>
                </a:cubicBezTo>
                <a:cubicBezTo>
                  <a:pt x="330" y="2"/>
                  <a:pt x="330" y="2"/>
                  <a:pt x="330" y="2"/>
                </a:cubicBezTo>
                <a:cubicBezTo>
                  <a:pt x="330" y="2"/>
                  <a:pt x="330" y="2"/>
                  <a:pt x="330" y="2"/>
                </a:cubicBezTo>
                <a:cubicBezTo>
                  <a:pt x="328" y="2"/>
                  <a:pt x="326" y="3"/>
                  <a:pt x="324" y="3"/>
                </a:cubicBezTo>
                <a:cubicBezTo>
                  <a:pt x="324" y="3"/>
                  <a:pt x="324" y="3"/>
                  <a:pt x="324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1" y="3"/>
                  <a:pt x="321" y="3"/>
                  <a:pt x="321" y="3"/>
                </a:cubicBezTo>
                <a:cubicBezTo>
                  <a:pt x="321" y="3"/>
                  <a:pt x="321" y="3"/>
                  <a:pt x="321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8" y="3"/>
                  <a:pt x="317" y="4"/>
                  <a:pt x="317" y="4"/>
                </a:cubicBezTo>
                <a:cubicBezTo>
                  <a:pt x="317" y="4"/>
                  <a:pt x="317" y="4"/>
                  <a:pt x="317" y="4"/>
                </a:cubicBezTo>
                <a:cubicBezTo>
                  <a:pt x="316" y="4"/>
                  <a:pt x="316" y="4"/>
                  <a:pt x="316" y="4"/>
                </a:cubicBezTo>
                <a:cubicBezTo>
                  <a:pt x="315" y="4"/>
                  <a:pt x="314" y="4"/>
                  <a:pt x="313" y="4"/>
                </a:cubicBezTo>
                <a:cubicBezTo>
                  <a:pt x="312" y="4"/>
                  <a:pt x="312" y="4"/>
                  <a:pt x="312" y="4"/>
                </a:cubicBezTo>
                <a:cubicBezTo>
                  <a:pt x="310" y="5"/>
                  <a:pt x="310" y="5"/>
                  <a:pt x="310" y="5"/>
                </a:cubicBezTo>
                <a:cubicBezTo>
                  <a:pt x="307" y="5"/>
                  <a:pt x="307" y="5"/>
                  <a:pt x="307" y="5"/>
                </a:cubicBezTo>
                <a:cubicBezTo>
                  <a:pt x="306" y="5"/>
                  <a:pt x="306" y="5"/>
                  <a:pt x="306" y="5"/>
                </a:cubicBezTo>
                <a:cubicBezTo>
                  <a:pt x="306" y="6"/>
                  <a:pt x="306" y="6"/>
                  <a:pt x="306" y="6"/>
                </a:cubicBezTo>
                <a:cubicBezTo>
                  <a:pt x="308" y="4"/>
                  <a:pt x="311" y="5"/>
                  <a:pt x="314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2" y="4"/>
                  <a:pt x="312" y="4"/>
                  <a:pt x="312" y="4"/>
                </a:cubicBezTo>
                <a:cubicBezTo>
                  <a:pt x="309" y="5"/>
                  <a:pt x="309" y="5"/>
                  <a:pt x="309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0" y="6"/>
                  <a:pt x="300" y="6"/>
                  <a:pt x="300" y="6"/>
                </a:cubicBezTo>
                <a:cubicBezTo>
                  <a:pt x="298" y="7"/>
                  <a:pt x="298" y="7"/>
                  <a:pt x="298" y="7"/>
                </a:cubicBezTo>
                <a:cubicBezTo>
                  <a:pt x="297" y="7"/>
                  <a:pt x="296" y="7"/>
                  <a:pt x="294" y="8"/>
                </a:cubicBezTo>
                <a:cubicBezTo>
                  <a:pt x="293" y="8"/>
                  <a:pt x="292" y="8"/>
                  <a:pt x="291" y="9"/>
                </a:cubicBezTo>
                <a:cubicBezTo>
                  <a:pt x="296" y="7"/>
                  <a:pt x="296" y="7"/>
                  <a:pt x="296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7"/>
                  <a:pt x="296" y="7"/>
                  <a:pt x="296" y="7"/>
                </a:cubicBezTo>
                <a:cubicBezTo>
                  <a:pt x="295" y="7"/>
                  <a:pt x="295" y="7"/>
                  <a:pt x="295" y="7"/>
                </a:cubicBezTo>
                <a:cubicBezTo>
                  <a:pt x="293" y="8"/>
                  <a:pt x="293" y="8"/>
                  <a:pt x="293" y="8"/>
                </a:cubicBezTo>
                <a:cubicBezTo>
                  <a:pt x="292" y="8"/>
                  <a:pt x="291" y="8"/>
                  <a:pt x="29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2" y="11"/>
                  <a:pt x="284" y="10"/>
                  <a:pt x="285" y="10"/>
                </a:cubicBezTo>
                <a:cubicBezTo>
                  <a:pt x="282" y="11"/>
                  <a:pt x="282" y="11"/>
                  <a:pt x="282" y="11"/>
                </a:cubicBezTo>
                <a:cubicBezTo>
                  <a:pt x="278" y="11"/>
                  <a:pt x="278" y="11"/>
                  <a:pt x="278" y="11"/>
                </a:cubicBezTo>
                <a:cubicBezTo>
                  <a:pt x="278" y="12"/>
                  <a:pt x="278" y="12"/>
                  <a:pt x="278" y="12"/>
                </a:cubicBezTo>
                <a:cubicBezTo>
                  <a:pt x="280" y="11"/>
                  <a:pt x="282" y="11"/>
                  <a:pt x="283" y="10"/>
                </a:cubicBezTo>
                <a:cubicBezTo>
                  <a:pt x="280" y="11"/>
                  <a:pt x="277" y="12"/>
                  <a:pt x="274" y="12"/>
                </a:cubicBezTo>
                <a:cubicBezTo>
                  <a:pt x="271" y="13"/>
                  <a:pt x="271" y="13"/>
                  <a:pt x="271" y="13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5" y="15"/>
                  <a:pt x="266" y="15"/>
                  <a:pt x="267" y="15"/>
                </a:cubicBezTo>
                <a:cubicBezTo>
                  <a:pt x="266" y="15"/>
                  <a:pt x="265" y="15"/>
                  <a:pt x="265" y="15"/>
                </a:cubicBezTo>
                <a:cubicBezTo>
                  <a:pt x="266" y="15"/>
                  <a:pt x="267" y="15"/>
                  <a:pt x="267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66" y="15"/>
                  <a:pt x="266" y="15"/>
                  <a:pt x="267" y="15"/>
                </a:cubicBezTo>
                <a:cubicBezTo>
                  <a:pt x="267" y="15"/>
                  <a:pt x="267" y="15"/>
                  <a:pt x="267" y="15"/>
                </a:cubicBezTo>
                <a:cubicBezTo>
                  <a:pt x="264" y="16"/>
                  <a:pt x="264" y="16"/>
                  <a:pt x="263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8" y="15"/>
                  <a:pt x="268" y="15"/>
                  <a:pt x="271" y="14"/>
                </a:cubicBezTo>
                <a:cubicBezTo>
                  <a:pt x="274" y="13"/>
                  <a:pt x="274" y="13"/>
                  <a:pt x="274" y="13"/>
                </a:cubicBezTo>
                <a:cubicBezTo>
                  <a:pt x="272" y="14"/>
                  <a:pt x="272" y="14"/>
                  <a:pt x="272" y="14"/>
                </a:cubicBezTo>
                <a:cubicBezTo>
                  <a:pt x="276" y="12"/>
                  <a:pt x="276" y="12"/>
                  <a:pt x="276" y="12"/>
                </a:cubicBezTo>
                <a:cubicBezTo>
                  <a:pt x="277" y="12"/>
                  <a:pt x="277" y="12"/>
                  <a:pt x="277" y="12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8" y="10"/>
                  <a:pt x="291" y="9"/>
                  <a:pt x="293" y="8"/>
                </a:cubicBezTo>
                <a:cubicBezTo>
                  <a:pt x="294" y="8"/>
                  <a:pt x="294" y="8"/>
                  <a:pt x="294" y="8"/>
                </a:cubicBezTo>
                <a:cubicBezTo>
                  <a:pt x="294" y="8"/>
                  <a:pt x="299" y="7"/>
                  <a:pt x="300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8"/>
                  <a:pt x="296" y="8"/>
                  <a:pt x="296" y="8"/>
                </a:cubicBezTo>
                <a:cubicBezTo>
                  <a:pt x="299" y="7"/>
                  <a:pt x="299" y="7"/>
                  <a:pt x="299" y="7"/>
                </a:cubicBezTo>
                <a:cubicBezTo>
                  <a:pt x="300" y="7"/>
                  <a:pt x="302" y="6"/>
                  <a:pt x="304" y="6"/>
                </a:cubicBezTo>
                <a:cubicBezTo>
                  <a:pt x="304" y="6"/>
                  <a:pt x="304" y="6"/>
                  <a:pt x="304" y="6"/>
                </a:cubicBezTo>
                <a:cubicBezTo>
                  <a:pt x="302" y="7"/>
                  <a:pt x="302" y="7"/>
                  <a:pt x="302" y="7"/>
                </a:cubicBezTo>
                <a:cubicBezTo>
                  <a:pt x="301" y="7"/>
                  <a:pt x="301" y="7"/>
                  <a:pt x="301" y="7"/>
                </a:cubicBezTo>
                <a:cubicBezTo>
                  <a:pt x="302" y="7"/>
                  <a:pt x="304" y="6"/>
                  <a:pt x="305" y="6"/>
                </a:cubicBezTo>
                <a:cubicBezTo>
                  <a:pt x="309" y="5"/>
                  <a:pt x="309" y="5"/>
                  <a:pt x="309" y="5"/>
                </a:cubicBezTo>
                <a:cubicBezTo>
                  <a:pt x="309" y="5"/>
                  <a:pt x="309" y="5"/>
                  <a:pt x="309" y="5"/>
                </a:cubicBezTo>
                <a:cubicBezTo>
                  <a:pt x="307" y="6"/>
                  <a:pt x="307" y="6"/>
                  <a:pt x="307" y="6"/>
                </a:cubicBezTo>
                <a:cubicBezTo>
                  <a:pt x="307" y="6"/>
                  <a:pt x="307" y="6"/>
                  <a:pt x="307" y="6"/>
                </a:cubicBezTo>
                <a:cubicBezTo>
                  <a:pt x="309" y="6"/>
                  <a:pt x="309" y="6"/>
                  <a:pt x="309" y="6"/>
                </a:cubicBezTo>
                <a:cubicBezTo>
                  <a:pt x="314" y="5"/>
                  <a:pt x="314" y="5"/>
                  <a:pt x="314" y="5"/>
                </a:cubicBezTo>
                <a:cubicBezTo>
                  <a:pt x="315" y="4"/>
                  <a:pt x="315" y="4"/>
                  <a:pt x="315" y="4"/>
                </a:cubicBezTo>
                <a:cubicBezTo>
                  <a:pt x="315" y="5"/>
                  <a:pt x="315" y="5"/>
                  <a:pt x="315" y="5"/>
                </a:cubicBezTo>
                <a:cubicBezTo>
                  <a:pt x="315" y="5"/>
                  <a:pt x="315" y="5"/>
                  <a:pt x="315" y="5"/>
                </a:cubicBezTo>
                <a:cubicBezTo>
                  <a:pt x="318" y="4"/>
                  <a:pt x="318" y="4"/>
                  <a:pt x="318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3" y="3"/>
                  <a:pt x="327" y="3"/>
                  <a:pt x="330" y="3"/>
                </a:cubicBezTo>
                <a:cubicBezTo>
                  <a:pt x="331" y="3"/>
                  <a:pt x="331" y="3"/>
                  <a:pt x="331" y="3"/>
                </a:cubicBezTo>
                <a:cubicBezTo>
                  <a:pt x="332" y="2"/>
                  <a:pt x="332" y="2"/>
                  <a:pt x="332" y="2"/>
                </a:cubicBezTo>
                <a:cubicBezTo>
                  <a:pt x="333" y="2"/>
                  <a:pt x="334" y="2"/>
                  <a:pt x="335" y="2"/>
                </a:cubicBezTo>
                <a:cubicBezTo>
                  <a:pt x="333" y="2"/>
                  <a:pt x="333" y="2"/>
                  <a:pt x="332" y="2"/>
                </a:cubicBezTo>
                <a:cubicBezTo>
                  <a:pt x="333" y="2"/>
                  <a:pt x="333" y="2"/>
                  <a:pt x="333" y="2"/>
                </a:cubicBezTo>
                <a:cubicBezTo>
                  <a:pt x="332" y="2"/>
                  <a:pt x="332" y="2"/>
                  <a:pt x="332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8" y="2"/>
                  <a:pt x="340" y="2"/>
                  <a:pt x="341" y="1"/>
                </a:cubicBezTo>
                <a:cubicBezTo>
                  <a:pt x="342" y="1"/>
                  <a:pt x="342" y="1"/>
                  <a:pt x="346" y="1"/>
                </a:cubicBezTo>
                <a:moveTo>
                  <a:pt x="300" y="6"/>
                </a:moveTo>
                <a:cubicBezTo>
                  <a:pt x="301" y="6"/>
                  <a:pt x="303" y="6"/>
                  <a:pt x="304" y="6"/>
                </a:cubicBezTo>
                <a:cubicBezTo>
                  <a:pt x="305" y="5"/>
                  <a:pt x="306" y="5"/>
                  <a:pt x="308" y="5"/>
                </a:cubicBezTo>
                <a:cubicBezTo>
                  <a:pt x="311" y="4"/>
                  <a:pt x="311" y="4"/>
                  <a:pt x="311" y="4"/>
                </a:cubicBezTo>
                <a:cubicBezTo>
                  <a:pt x="311" y="4"/>
                  <a:pt x="312" y="4"/>
                  <a:pt x="313" y="4"/>
                </a:cubicBezTo>
                <a:cubicBezTo>
                  <a:pt x="314" y="4"/>
                  <a:pt x="315" y="4"/>
                  <a:pt x="315" y="4"/>
                </a:cubicBezTo>
                <a:cubicBezTo>
                  <a:pt x="315" y="4"/>
                  <a:pt x="314" y="4"/>
                  <a:pt x="313" y="4"/>
                </a:cubicBezTo>
                <a:cubicBezTo>
                  <a:pt x="313" y="4"/>
                  <a:pt x="319" y="3"/>
                  <a:pt x="324" y="2"/>
                </a:cubicBezTo>
                <a:cubicBezTo>
                  <a:pt x="326" y="2"/>
                  <a:pt x="328" y="2"/>
                  <a:pt x="331" y="2"/>
                </a:cubicBezTo>
                <a:cubicBezTo>
                  <a:pt x="330" y="2"/>
                  <a:pt x="329" y="2"/>
                  <a:pt x="328" y="2"/>
                </a:cubicBezTo>
                <a:cubicBezTo>
                  <a:pt x="328" y="2"/>
                  <a:pt x="328" y="2"/>
                  <a:pt x="328" y="2"/>
                </a:cubicBezTo>
                <a:cubicBezTo>
                  <a:pt x="327" y="2"/>
                  <a:pt x="326" y="2"/>
                  <a:pt x="325" y="2"/>
                </a:cubicBezTo>
                <a:cubicBezTo>
                  <a:pt x="325" y="2"/>
                  <a:pt x="325" y="2"/>
                  <a:pt x="325" y="2"/>
                </a:cubicBezTo>
                <a:cubicBezTo>
                  <a:pt x="323" y="2"/>
                  <a:pt x="321" y="3"/>
                  <a:pt x="319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5" y="4"/>
                  <a:pt x="315" y="4"/>
                  <a:pt x="315" y="4"/>
                </a:cubicBezTo>
                <a:cubicBezTo>
                  <a:pt x="313" y="4"/>
                  <a:pt x="313" y="4"/>
                  <a:pt x="313" y="4"/>
                </a:cubicBezTo>
                <a:cubicBezTo>
                  <a:pt x="309" y="5"/>
                  <a:pt x="309" y="5"/>
                  <a:pt x="309" y="5"/>
                </a:cubicBezTo>
                <a:cubicBezTo>
                  <a:pt x="309" y="5"/>
                  <a:pt x="309" y="5"/>
                  <a:pt x="309" y="5"/>
                </a:cubicBezTo>
                <a:cubicBezTo>
                  <a:pt x="308" y="5"/>
                  <a:pt x="308" y="5"/>
                  <a:pt x="307" y="5"/>
                </a:cubicBezTo>
                <a:cubicBezTo>
                  <a:pt x="304" y="5"/>
                  <a:pt x="304" y="5"/>
                  <a:pt x="304" y="5"/>
                </a:cubicBezTo>
                <a:cubicBezTo>
                  <a:pt x="303" y="6"/>
                  <a:pt x="303" y="6"/>
                  <a:pt x="303" y="6"/>
                </a:cubicBezTo>
                <a:cubicBezTo>
                  <a:pt x="303" y="6"/>
                  <a:pt x="303" y="6"/>
                  <a:pt x="303" y="6"/>
                </a:cubicBezTo>
                <a:cubicBezTo>
                  <a:pt x="304" y="5"/>
                  <a:pt x="304" y="5"/>
                  <a:pt x="304" y="5"/>
                </a:cubicBezTo>
                <a:cubicBezTo>
                  <a:pt x="304" y="5"/>
                  <a:pt x="304" y="5"/>
                  <a:pt x="304" y="5"/>
                </a:cubicBezTo>
                <a:cubicBezTo>
                  <a:pt x="303" y="6"/>
                  <a:pt x="301" y="6"/>
                  <a:pt x="300" y="6"/>
                </a:cubicBezTo>
                <a:cubicBezTo>
                  <a:pt x="300" y="6"/>
                  <a:pt x="300" y="6"/>
                  <a:pt x="300" y="6"/>
                </a:cubicBezTo>
                <a:cubicBezTo>
                  <a:pt x="298" y="7"/>
                  <a:pt x="298" y="7"/>
                  <a:pt x="298" y="7"/>
                </a:cubicBezTo>
                <a:cubicBezTo>
                  <a:pt x="295" y="7"/>
                  <a:pt x="295" y="7"/>
                  <a:pt x="295" y="7"/>
                </a:cubicBezTo>
                <a:cubicBezTo>
                  <a:pt x="291" y="8"/>
                  <a:pt x="291" y="8"/>
                  <a:pt x="291" y="8"/>
                </a:cubicBezTo>
                <a:cubicBezTo>
                  <a:pt x="289" y="9"/>
                  <a:pt x="289" y="9"/>
                  <a:pt x="289" y="9"/>
                </a:cubicBezTo>
                <a:cubicBezTo>
                  <a:pt x="290" y="8"/>
                  <a:pt x="290" y="8"/>
                  <a:pt x="290" y="8"/>
                </a:cubicBezTo>
                <a:cubicBezTo>
                  <a:pt x="288" y="9"/>
                  <a:pt x="288" y="9"/>
                  <a:pt x="288" y="9"/>
                </a:cubicBezTo>
                <a:cubicBezTo>
                  <a:pt x="291" y="8"/>
                  <a:pt x="291" y="8"/>
                  <a:pt x="291" y="8"/>
                </a:cubicBezTo>
                <a:cubicBezTo>
                  <a:pt x="291" y="8"/>
                  <a:pt x="291" y="8"/>
                  <a:pt x="291" y="8"/>
                </a:cubicBezTo>
                <a:cubicBezTo>
                  <a:pt x="292" y="8"/>
                  <a:pt x="293" y="8"/>
                  <a:pt x="294" y="8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7"/>
                  <a:pt x="296" y="7"/>
                  <a:pt x="295" y="7"/>
                </a:cubicBezTo>
                <a:cubicBezTo>
                  <a:pt x="296" y="7"/>
                  <a:pt x="297" y="7"/>
                  <a:pt x="298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8" y="7"/>
                  <a:pt x="299" y="7"/>
                  <a:pt x="300" y="6"/>
                </a:cubicBezTo>
                <a:moveTo>
                  <a:pt x="275" y="12"/>
                </a:moveTo>
                <a:cubicBezTo>
                  <a:pt x="277" y="11"/>
                  <a:pt x="280" y="11"/>
                  <a:pt x="282" y="10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77" y="12"/>
                  <a:pt x="277" y="12"/>
                  <a:pt x="277" y="12"/>
                </a:cubicBezTo>
                <a:cubicBezTo>
                  <a:pt x="275" y="12"/>
                  <a:pt x="275" y="12"/>
                  <a:pt x="275" y="12"/>
                </a:cubicBezTo>
                <a:moveTo>
                  <a:pt x="251" y="20"/>
                </a:moveTo>
                <a:cubicBezTo>
                  <a:pt x="251" y="20"/>
                  <a:pt x="251" y="20"/>
                  <a:pt x="251" y="20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8" y="18"/>
                  <a:pt x="258" y="18"/>
                  <a:pt x="258" y="18"/>
                </a:cubicBezTo>
                <a:cubicBezTo>
                  <a:pt x="259" y="17"/>
                  <a:pt x="259" y="17"/>
                  <a:pt x="259" y="17"/>
                </a:cubicBezTo>
                <a:cubicBezTo>
                  <a:pt x="257" y="18"/>
                  <a:pt x="257" y="18"/>
                  <a:pt x="257" y="18"/>
                </a:cubicBezTo>
                <a:cubicBezTo>
                  <a:pt x="255" y="18"/>
                  <a:pt x="255" y="18"/>
                  <a:pt x="255" y="18"/>
                </a:cubicBezTo>
                <a:cubicBezTo>
                  <a:pt x="255" y="18"/>
                  <a:pt x="255" y="18"/>
                  <a:pt x="255" y="18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60" y="16"/>
                  <a:pt x="260" y="16"/>
                  <a:pt x="260" y="16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9" y="14"/>
                  <a:pt x="269" y="14"/>
                  <a:pt x="269" y="14"/>
                </a:cubicBezTo>
                <a:cubicBezTo>
                  <a:pt x="269" y="14"/>
                  <a:pt x="269" y="14"/>
                  <a:pt x="269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45" y="21"/>
                  <a:pt x="245" y="21"/>
                  <a:pt x="245" y="21"/>
                </a:cubicBezTo>
                <a:cubicBezTo>
                  <a:pt x="246" y="21"/>
                  <a:pt x="246" y="21"/>
                  <a:pt x="246" y="21"/>
                </a:cubicBezTo>
                <a:cubicBezTo>
                  <a:pt x="246" y="21"/>
                  <a:pt x="247" y="21"/>
                  <a:pt x="248" y="21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5" y="22"/>
                  <a:pt x="245" y="22"/>
                  <a:pt x="245" y="22"/>
                </a:cubicBezTo>
                <a:cubicBezTo>
                  <a:pt x="247" y="21"/>
                  <a:pt x="247" y="21"/>
                  <a:pt x="247" y="21"/>
                </a:cubicBezTo>
                <a:cubicBezTo>
                  <a:pt x="245" y="22"/>
                  <a:pt x="245" y="22"/>
                  <a:pt x="245" y="22"/>
                </a:cubicBezTo>
                <a:cubicBezTo>
                  <a:pt x="247" y="22"/>
                  <a:pt x="249" y="21"/>
                  <a:pt x="251" y="20"/>
                </a:cubicBezTo>
                <a:moveTo>
                  <a:pt x="179" y="56"/>
                </a:moveTo>
                <a:cubicBezTo>
                  <a:pt x="182" y="54"/>
                  <a:pt x="182" y="54"/>
                  <a:pt x="182" y="54"/>
                </a:cubicBezTo>
                <a:cubicBezTo>
                  <a:pt x="186" y="52"/>
                  <a:pt x="186" y="52"/>
                  <a:pt x="186" y="52"/>
                </a:cubicBezTo>
                <a:cubicBezTo>
                  <a:pt x="185" y="52"/>
                  <a:pt x="185" y="52"/>
                  <a:pt x="180" y="54"/>
                </a:cubicBezTo>
                <a:cubicBezTo>
                  <a:pt x="177" y="56"/>
                  <a:pt x="177" y="56"/>
                  <a:pt x="177" y="56"/>
                </a:cubicBezTo>
                <a:cubicBezTo>
                  <a:pt x="177" y="57"/>
                  <a:pt x="177" y="57"/>
                  <a:pt x="177" y="57"/>
                </a:cubicBezTo>
                <a:cubicBezTo>
                  <a:pt x="179" y="56"/>
                  <a:pt x="179" y="56"/>
                  <a:pt x="179" y="56"/>
                </a:cubicBezTo>
                <a:moveTo>
                  <a:pt x="156" y="69"/>
                </a:moveTo>
                <a:cubicBezTo>
                  <a:pt x="154" y="70"/>
                  <a:pt x="154" y="70"/>
                  <a:pt x="154" y="70"/>
                </a:cubicBezTo>
                <a:cubicBezTo>
                  <a:pt x="153" y="71"/>
                  <a:pt x="153" y="71"/>
                  <a:pt x="153" y="71"/>
                </a:cubicBezTo>
                <a:cubicBezTo>
                  <a:pt x="160" y="66"/>
                  <a:pt x="160" y="66"/>
                  <a:pt x="160" y="66"/>
                </a:cubicBezTo>
                <a:cubicBezTo>
                  <a:pt x="159" y="66"/>
                  <a:pt x="159" y="66"/>
                  <a:pt x="159" y="66"/>
                </a:cubicBezTo>
                <a:cubicBezTo>
                  <a:pt x="156" y="69"/>
                  <a:pt x="156" y="69"/>
                  <a:pt x="156" y="69"/>
                </a:cubicBezTo>
                <a:close/>
                <a:moveTo>
                  <a:pt x="6" y="417"/>
                </a:moveTo>
                <a:cubicBezTo>
                  <a:pt x="5" y="413"/>
                  <a:pt x="5" y="413"/>
                  <a:pt x="5" y="413"/>
                </a:cubicBezTo>
                <a:cubicBezTo>
                  <a:pt x="5" y="409"/>
                  <a:pt x="5" y="409"/>
                  <a:pt x="5" y="409"/>
                </a:cubicBezTo>
                <a:cubicBezTo>
                  <a:pt x="4" y="409"/>
                  <a:pt x="4" y="409"/>
                  <a:pt x="4" y="409"/>
                </a:cubicBezTo>
                <a:cubicBezTo>
                  <a:pt x="3" y="408"/>
                  <a:pt x="3" y="408"/>
                  <a:pt x="3" y="408"/>
                </a:cubicBezTo>
                <a:cubicBezTo>
                  <a:pt x="2" y="407"/>
                  <a:pt x="2" y="407"/>
                  <a:pt x="2" y="407"/>
                </a:cubicBezTo>
                <a:cubicBezTo>
                  <a:pt x="2" y="405"/>
                  <a:pt x="2" y="405"/>
                  <a:pt x="2" y="405"/>
                </a:cubicBezTo>
                <a:cubicBezTo>
                  <a:pt x="1" y="398"/>
                  <a:pt x="1" y="398"/>
                  <a:pt x="1" y="398"/>
                </a:cubicBezTo>
                <a:cubicBezTo>
                  <a:pt x="1" y="394"/>
                  <a:pt x="1" y="394"/>
                  <a:pt x="1" y="394"/>
                </a:cubicBezTo>
                <a:cubicBezTo>
                  <a:pt x="1" y="392"/>
                  <a:pt x="1" y="389"/>
                  <a:pt x="1" y="387"/>
                </a:cubicBezTo>
                <a:cubicBezTo>
                  <a:pt x="1" y="379"/>
                  <a:pt x="1" y="379"/>
                  <a:pt x="1" y="379"/>
                </a:cubicBezTo>
                <a:cubicBezTo>
                  <a:pt x="1" y="378"/>
                  <a:pt x="1" y="376"/>
                  <a:pt x="1" y="374"/>
                </a:cubicBezTo>
                <a:cubicBezTo>
                  <a:pt x="0" y="370"/>
                  <a:pt x="0" y="370"/>
                  <a:pt x="0" y="370"/>
                </a:cubicBezTo>
                <a:cubicBezTo>
                  <a:pt x="0" y="367"/>
                  <a:pt x="0" y="367"/>
                  <a:pt x="0" y="367"/>
                </a:cubicBezTo>
                <a:cubicBezTo>
                  <a:pt x="0" y="367"/>
                  <a:pt x="0" y="367"/>
                  <a:pt x="0" y="367"/>
                </a:cubicBezTo>
                <a:cubicBezTo>
                  <a:pt x="0" y="376"/>
                  <a:pt x="1" y="389"/>
                  <a:pt x="1" y="399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7"/>
                  <a:pt x="2" y="407"/>
                  <a:pt x="2" y="407"/>
                </a:cubicBezTo>
                <a:cubicBezTo>
                  <a:pt x="3" y="414"/>
                  <a:pt x="3" y="414"/>
                  <a:pt x="3" y="414"/>
                </a:cubicBezTo>
                <a:cubicBezTo>
                  <a:pt x="3" y="414"/>
                  <a:pt x="3" y="414"/>
                  <a:pt x="3" y="414"/>
                </a:cubicBezTo>
                <a:cubicBezTo>
                  <a:pt x="4" y="419"/>
                  <a:pt x="4" y="419"/>
                  <a:pt x="4" y="419"/>
                </a:cubicBezTo>
                <a:cubicBezTo>
                  <a:pt x="5" y="421"/>
                  <a:pt x="5" y="421"/>
                  <a:pt x="5" y="421"/>
                </a:cubicBezTo>
                <a:cubicBezTo>
                  <a:pt x="4" y="416"/>
                  <a:pt x="4" y="416"/>
                  <a:pt x="4" y="416"/>
                </a:cubicBezTo>
                <a:cubicBezTo>
                  <a:pt x="4" y="413"/>
                  <a:pt x="4" y="413"/>
                  <a:pt x="4" y="413"/>
                </a:cubicBezTo>
                <a:cubicBezTo>
                  <a:pt x="5" y="414"/>
                  <a:pt x="5" y="414"/>
                  <a:pt x="5" y="414"/>
                </a:cubicBezTo>
                <a:cubicBezTo>
                  <a:pt x="5" y="417"/>
                  <a:pt x="5" y="417"/>
                  <a:pt x="5" y="417"/>
                </a:cubicBezTo>
                <a:cubicBezTo>
                  <a:pt x="6" y="417"/>
                  <a:pt x="6" y="417"/>
                  <a:pt x="6" y="417"/>
                </a:cubicBezTo>
                <a:moveTo>
                  <a:pt x="182" y="64"/>
                </a:moveTo>
                <a:cubicBezTo>
                  <a:pt x="185" y="62"/>
                  <a:pt x="185" y="62"/>
                  <a:pt x="185" y="62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8" y="60"/>
                  <a:pt x="187" y="60"/>
                  <a:pt x="187" y="60"/>
                </a:cubicBezTo>
                <a:cubicBezTo>
                  <a:pt x="187" y="59"/>
                  <a:pt x="188" y="59"/>
                  <a:pt x="189" y="58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92" y="54"/>
                  <a:pt x="192" y="54"/>
                  <a:pt x="192" y="54"/>
                </a:cubicBezTo>
                <a:cubicBezTo>
                  <a:pt x="191" y="54"/>
                  <a:pt x="191" y="54"/>
                  <a:pt x="191" y="54"/>
                </a:cubicBezTo>
                <a:cubicBezTo>
                  <a:pt x="193" y="52"/>
                  <a:pt x="193" y="52"/>
                  <a:pt x="193" y="52"/>
                </a:cubicBezTo>
                <a:cubicBezTo>
                  <a:pt x="196" y="51"/>
                  <a:pt x="196" y="51"/>
                  <a:pt x="196" y="51"/>
                </a:cubicBezTo>
                <a:cubicBezTo>
                  <a:pt x="195" y="51"/>
                  <a:pt x="195" y="51"/>
                  <a:pt x="194" y="51"/>
                </a:cubicBezTo>
                <a:cubicBezTo>
                  <a:pt x="194" y="51"/>
                  <a:pt x="194" y="51"/>
                  <a:pt x="194" y="51"/>
                </a:cubicBezTo>
                <a:cubicBezTo>
                  <a:pt x="196" y="50"/>
                  <a:pt x="197" y="49"/>
                  <a:pt x="199" y="48"/>
                </a:cubicBezTo>
                <a:cubicBezTo>
                  <a:pt x="199" y="48"/>
                  <a:pt x="199" y="48"/>
                  <a:pt x="199" y="48"/>
                </a:cubicBezTo>
                <a:cubicBezTo>
                  <a:pt x="202" y="47"/>
                  <a:pt x="202" y="47"/>
                  <a:pt x="202" y="47"/>
                </a:cubicBezTo>
                <a:cubicBezTo>
                  <a:pt x="202" y="46"/>
                  <a:pt x="202" y="46"/>
                  <a:pt x="202" y="46"/>
                </a:cubicBezTo>
                <a:cubicBezTo>
                  <a:pt x="204" y="45"/>
                  <a:pt x="204" y="45"/>
                  <a:pt x="204" y="45"/>
                </a:cubicBezTo>
                <a:cubicBezTo>
                  <a:pt x="205" y="45"/>
                  <a:pt x="205" y="45"/>
                  <a:pt x="205" y="45"/>
                </a:cubicBezTo>
                <a:cubicBezTo>
                  <a:pt x="208" y="43"/>
                  <a:pt x="208" y="43"/>
                  <a:pt x="208" y="43"/>
                </a:cubicBezTo>
                <a:cubicBezTo>
                  <a:pt x="208" y="42"/>
                  <a:pt x="208" y="42"/>
                  <a:pt x="208" y="42"/>
                </a:cubicBezTo>
                <a:cubicBezTo>
                  <a:pt x="211" y="41"/>
                  <a:pt x="211" y="41"/>
                  <a:pt x="211" y="41"/>
                </a:cubicBezTo>
                <a:cubicBezTo>
                  <a:pt x="213" y="39"/>
                  <a:pt x="213" y="39"/>
                  <a:pt x="213" y="39"/>
                </a:cubicBezTo>
                <a:cubicBezTo>
                  <a:pt x="212" y="39"/>
                  <a:pt x="212" y="39"/>
                  <a:pt x="212" y="39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7" y="37"/>
                  <a:pt x="217" y="37"/>
                  <a:pt x="217" y="37"/>
                </a:cubicBezTo>
                <a:cubicBezTo>
                  <a:pt x="218" y="36"/>
                  <a:pt x="218" y="36"/>
                  <a:pt x="218" y="36"/>
                </a:cubicBezTo>
                <a:cubicBezTo>
                  <a:pt x="216" y="36"/>
                  <a:pt x="216" y="36"/>
                  <a:pt x="216" y="36"/>
                </a:cubicBezTo>
                <a:cubicBezTo>
                  <a:pt x="220" y="34"/>
                  <a:pt x="220" y="34"/>
                  <a:pt x="220" y="34"/>
                </a:cubicBezTo>
                <a:cubicBezTo>
                  <a:pt x="222" y="33"/>
                  <a:pt x="222" y="33"/>
                  <a:pt x="222" y="33"/>
                </a:cubicBezTo>
                <a:cubicBezTo>
                  <a:pt x="222" y="33"/>
                  <a:pt x="222" y="33"/>
                  <a:pt x="222" y="33"/>
                </a:cubicBezTo>
                <a:cubicBezTo>
                  <a:pt x="225" y="31"/>
                  <a:pt x="225" y="31"/>
                  <a:pt x="225" y="31"/>
                </a:cubicBezTo>
                <a:cubicBezTo>
                  <a:pt x="227" y="30"/>
                  <a:pt x="227" y="30"/>
                  <a:pt x="227" y="30"/>
                </a:cubicBezTo>
                <a:cubicBezTo>
                  <a:pt x="226" y="30"/>
                  <a:pt x="226" y="30"/>
                  <a:pt x="226" y="30"/>
                </a:cubicBezTo>
                <a:cubicBezTo>
                  <a:pt x="224" y="31"/>
                  <a:pt x="224" y="31"/>
                  <a:pt x="224" y="31"/>
                </a:cubicBezTo>
                <a:cubicBezTo>
                  <a:pt x="223" y="31"/>
                  <a:pt x="223" y="31"/>
                  <a:pt x="223" y="31"/>
                </a:cubicBezTo>
                <a:cubicBezTo>
                  <a:pt x="223" y="31"/>
                  <a:pt x="223" y="31"/>
                  <a:pt x="223" y="31"/>
                </a:cubicBezTo>
                <a:cubicBezTo>
                  <a:pt x="220" y="32"/>
                  <a:pt x="220" y="32"/>
                  <a:pt x="220" y="32"/>
                </a:cubicBezTo>
                <a:cubicBezTo>
                  <a:pt x="220" y="32"/>
                  <a:pt x="220" y="32"/>
                  <a:pt x="220" y="32"/>
                </a:cubicBezTo>
                <a:cubicBezTo>
                  <a:pt x="224" y="31"/>
                  <a:pt x="224" y="31"/>
                  <a:pt x="224" y="31"/>
                </a:cubicBezTo>
                <a:cubicBezTo>
                  <a:pt x="227" y="29"/>
                  <a:pt x="227" y="29"/>
                  <a:pt x="227" y="29"/>
                </a:cubicBezTo>
                <a:cubicBezTo>
                  <a:pt x="232" y="27"/>
                  <a:pt x="232" y="27"/>
                  <a:pt x="232" y="27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26" y="29"/>
                  <a:pt x="226" y="29"/>
                  <a:pt x="226" y="29"/>
                </a:cubicBezTo>
                <a:cubicBezTo>
                  <a:pt x="221" y="31"/>
                  <a:pt x="221" y="31"/>
                  <a:pt x="221" y="31"/>
                </a:cubicBezTo>
                <a:cubicBezTo>
                  <a:pt x="218" y="33"/>
                  <a:pt x="218" y="33"/>
                  <a:pt x="218" y="33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2" y="36"/>
                  <a:pt x="212" y="36"/>
                  <a:pt x="212" y="36"/>
                </a:cubicBezTo>
                <a:cubicBezTo>
                  <a:pt x="217" y="33"/>
                  <a:pt x="217" y="33"/>
                  <a:pt x="217" y="33"/>
                </a:cubicBezTo>
                <a:cubicBezTo>
                  <a:pt x="224" y="30"/>
                  <a:pt x="224" y="30"/>
                  <a:pt x="224" y="30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6" y="25"/>
                  <a:pt x="236" y="25"/>
                  <a:pt x="236" y="25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24" y="30"/>
                  <a:pt x="224" y="30"/>
                  <a:pt x="224" y="30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2" y="35"/>
                  <a:pt x="212" y="35"/>
                  <a:pt x="212" y="35"/>
                </a:cubicBezTo>
                <a:cubicBezTo>
                  <a:pt x="212" y="36"/>
                  <a:pt x="212" y="36"/>
                  <a:pt x="212" y="36"/>
                </a:cubicBezTo>
                <a:cubicBezTo>
                  <a:pt x="208" y="37"/>
                  <a:pt x="208" y="37"/>
                  <a:pt x="208" y="37"/>
                </a:cubicBezTo>
                <a:cubicBezTo>
                  <a:pt x="209" y="37"/>
                  <a:pt x="209" y="37"/>
                  <a:pt x="209" y="37"/>
                </a:cubicBezTo>
                <a:cubicBezTo>
                  <a:pt x="208" y="37"/>
                  <a:pt x="208" y="37"/>
                  <a:pt x="208" y="37"/>
                </a:cubicBezTo>
                <a:cubicBezTo>
                  <a:pt x="206" y="38"/>
                  <a:pt x="206" y="38"/>
                  <a:pt x="206" y="38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1" y="41"/>
                  <a:pt x="201" y="41"/>
                  <a:pt x="201" y="41"/>
                </a:cubicBezTo>
                <a:cubicBezTo>
                  <a:pt x="199" y="42"/>
                  <a:pt x="199" y="42"/>
                  <a:pt x="199" y="42"/>
                </a:cubicBezTo>
                <a:cubicBezTo>
                  <a:pt x="198" y="43"/>
                  <a:pt x="198" y="43"/>
                  <a:pt x="198" y="43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1" y="46"/>
                  <a:pt x="191" y="46"/>
                  <a:pt x="191" y="46"/>
                </a:cubicBezTo>
                <a:cubicBezTo>
                  <a:pt x="184" y="50"/>
                  <a:pt x="184" y="50"/>
                  <a:pt x="184" y="50"/>
                </a:cubicBezTo>
                <a:cubicBezTo>
                  <a:pt x="179" y="53"/>
                  <a:pt x="179" y="53"/>
                  <a:pt x="179" y="53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7" y="54"/>
                  <a:pt x="177" y="54"/>
                  <a:pt x="177" y="54"/>
                </a:cubicBezTo>
                <a:cubicBezTo>
                  <a:pt x="183" y="51"/>
                  <a:pt x="183" y="51"/>
                  <a:pt x="183" y="51"/>
                </a:cubicBezTo>
                <a:cubicBezTo>
                  <a:pt x="187" y="49"/>
                  <a:pt x="187" y="49"/>
                  <a:pt x="187" y="49"/>
                </a:cubicBezTo>
                <a:cubicBezTo>
                  <a:pt x="191" y="46"/>
                  <a:pt x="191" y="46"/>
                  <a:pt x="191" y="46"/>
                </a:cubicBezTo>
                <a:cubicBezTo>
                  <a:pt x="182" y="51"/>
                  <a:pt x="171" y="59"/>
                  <a:pt x="162" y="64"/>
                </a:cubicBezTo>
                <a:cubicBezTo>
                  <a:pt x="162" y="64"/>
                  <a:pt x="162" y="64"/>
                  <a:pt x="162" y="64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64" y="63"/>
                  <a:pt x="164" y="63"/>
                  <a:pt x="164" y="63"/>
                </a:cubicBezTo>
                <a:cubicBezTo>
                  <a:pt x="159" y="67"/>
                  <a:pt x="159" y="67"/>
                  <a:pt x="159" y="67"/>
                </a:cubicBezTo>
                <a:cubicBezTo>
                  <a:pt x="156" y="68"/>
                  <a:pt x="154" y="70"/>
                  <a:pt x="152" y="71"/>
                </a:cubicBezTo>
                <a:cubicBezTo>
                  <a:pt x="151" y="72"/>
                  <a:pt x="151" y="72"/>
                  <a:pt x="151" y="72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47" y="75"/>
                  <a:pt x="147" y="75"/>
                  <a:pt x="147" y="75"/>
                </a:cubicBezTo>
                <a:cubicBezTo>
                  <a:pt x="147" y="76"/>
                  <a:pt x="146" y="76"/>
                  <a:pt x="145" y="77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47" y="76"/>
                  <a:pt x="147" y="76"/>
                  <a:pt x="147" y="76"/>
                </a:cubicBezTo>
                <a:cubicBezTo>
                  <a:pt x="147" y="76"/>
                  <a:pt x="147" y="76"/>
                  <a:pt x="147" y="76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60" y="66"/>
                  <a:pt x="160" y="66"/>
                  <a:pt x="160" y="66"/>
                </a:cubicBezTo>
                <a:cubicBezTo>
                  <a:pt x="161" y="65"/>
                  <a:pt x="161" y="65"/>
                  <a:pt x="161" y="65"/>
                </a:cubicBezTo>
                <a:cubicBezTo>
                  <a:pt x="162" y="65"/>
                  <a:pt x="163" y="64"/>
                  <a:pt x="164" y="63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65" y="63"/>
                  <a:pt x="165" y="63"/>
                  <a:pt x="165" y="63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4" y="57"/>
                  <a:pt x="174" y="57"/>
                  <a:pt x="174" y="57"/>
                </a:cubicBezTo>
                <a:cubicBezTo>
                  <a:pt x="177" y="55"/>
                  <a:pt x="177" y="55"/>
                  <a:pt x="177" y="55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85" y="50"/>
                  <a:pt x="185" y="50"/>
                  <a:pt x="185" y="50"/>
                </a:cubicBezTo>
                <a:cubicBezTo>
                  <a:pt x="186" y="50"/>
                  <a:pt x="186" y="50"/>
                  <a:pt x="186" y="50"/>
                </a:cubicBezTo>
                <a:cubicBezTo>
                  <a:pt x="190" y="48"/>
                  <a:pt x="190" y="48"/>
                  <a:pt x="190" y="48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6" y="44"/>
                  <a:pt x="196" y="44"/>
                  <a:pt x="196" y="44"/>
                </a:cubicBezTo>
                <a:cubicBezTo>
                  <a:pt x="199" y="42"/>
                  <a:pt x="199" y="42"/>
                  <a:pt x="199" y="42"/>
                </a:cubicBezTo>
                <a:cubicBezTo>
                  <a:pt x="199" y="43"/>
                  <a:pt x="199" y="43"/>
                  <a:pt x="199" y="43"/>
                </a:cubicBezTo>
                <a:cubicBezTo>
                  <a:pt x="201" y="41"/>
                  <a:pt x="201" y="41"/>
                  <a:pt x="201" y="41"/>
                </a:cubicBezTo>
                <a:cubicBezTo>
                  <a:pt x="201" y="42"/>
                  <a:pt x="201" y="42"/>
                  <a:pt x="201" y="42"/>
                </a:cubicBezTo>
                <a:cubicBezTo>
                  <a:pt x="198" y="43"/>
                  <a:pt x="198" y="43"/>
                  <a:pt x="198" y="43"/>
                </a:cubicBezTo>
                <a:cubicBezTo>
                  <a:pt x="199" y="43"/>
                  <a:pt x="199" y="43"/>
                  <a:pt x="199" y="43"/>
                </a:cubicBezTo>
                <a:cubicBezTo>
                  <a:pt x="200" y="43"/>
                  <a:pt x="200" y="43"/>
                  <a:pt x="200" y="43"/>
                </a:cubicBezTo>
                <a:cubicBezTo>
                  <a:pt x="204" y="40"/>
                  <a:pt x="204" y="40"/>
                  <a:pt x="204" y="40"/>
                </a:cubicBezTo>
                <a:cubicBezTo>
                  <a:pt x="205" y="40"/>
                  <a:pt x="205" y="40"/>
                  <a:pt x="205" y="40"/>
                </a:cubicBezTo>
                <a:cubicBezTo>
                  <a:pt x="201" y="43"/>
                  <a:pt x="201" y="43"/>
                  <a:pt x="201" y="43"/>
                </a:cubicBezTo>
                <a:cubicBezTo>
                  <a:pt x="200" y="43"/>
                  <a:pt x="200" y="43"/>
                  <a:pt x="200" y="43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6" y="46"/>
                  <a:pt x="196" y="46"/>
                  <a:pt x="196" y="46"/>
                </a:cubicBezTo>
                <a:cubicBezTo>
                  <a:pt x="193" y="48"/>
                  <a:pt x="193" y="48"/>
                  <a:pt x="193" y="48"/>
                </a:cubicBezTo>
                <a:cubicBezTo>
                  <a:pt x="192" y="49"/>
                  <a:pt x="192" y="49"/>
                  <a:pt x="192" y="49"/>
                </a:cubicBezTo>
                <a:cubicBezTo>
                  <a:pt x="188" y="51"/>
                  <a:pt x="188" y="51"/>
                  <a:pt x="188" y="51"/>
                </a:cubicBezTo>
                <a:cubicBezTo>
                  <a:pt x="187" y="52"/>
                  <a:pt x="187" y="52"/>
                  <a:pt x="187" y="52"/>
                </a:cubicBezTo>
                <a:cubicBezTo>
                  <a:pt x="184" y="54"/>
                  <a:pt x="184" y="54"/>
                  <a:pt x="184" y="54"/>
                </a:cubicBezTo>
                <a:cubicBezTo>
                  <a:pt x="179" y="57"/>
                  <a:pt x="179" y="57"/>
                  <a:pt x="179" y="57"/>
                </a:cubicBezTo>
                <a:cubicBezTo>
                  <a:pt x="174" y="60"/>
                  <a:pt x="174" y="60"/>
                  <a:pt x="174" y="60"/>
                </a:cubicBezTo>
                <a:cubicBezTo>
                  <a:pt x="169" y="63"/>
                  <a:pt x="169" y="63"/>
                  <a:pt x="169" y="63"/>
                </a:cubicBezTo>
                <a:cubicBezTo>
                  <a:pt x="165" y="66"/>
                  <a:pt x="165" y="66"/>
                  <a:pt x="165" y="66"/>
                </a:cubicBezTo>
                <a:cubicBezTo>
                  <a:pt x="163" y="67"/>
                  <a:pt x="163" y="67"/>
                  <a:pt x="163" y="67"/>
                </a:cubicBezTo>
                <a:cubicBezTo>
                  <a:pt x="163" y="66"/>
                  <a:pt x="163" y="66"/>
                  <a:pt x="163" y="66"/>
                </a:cubicBezTo>
                <a:cubicBezTo>
                  <a:pt x="163" y="66"/>
                  <a:pt x="163" y="66"/>
                  <a:pt x="163" y="66"/>
                </a:cubicBezTo>
                <a:cubicBezTo>
                  <a:pt x="159" y="68"/>
                  <a:pt x="159" y="68"/>
                  <a:pt x="159" y="68"/>
                </a:cubicBezTo>
                <a:cubicBezTo>
                  <a:pt x="157" y="69"/>
                  <a:pt x="156" y="70"/>
                  <a:pt x="155" y="71"/>
                </a:cubicBezTo>
                <a:cubicBezTo>
                  <a:pt x="154" y="72"/>
                  <a:pt x="154" y="72"/>
                  <a:pt x="154" y="72"/>
                </a:cubicBezTo>
                <a:cubicBezTo>
                  <a:pt x="155" y="72"/>
                  <a:pt x="155" y="72"/>
                  <a:pt x="155" y="72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8" y="72"/>
                  <a:pt x="158" y="72"/>
                  <a:pt x="158" y="72"/>
                </a:cubicBezTo>
                <a:cubicBezTo>
                  <a:pt x="153" y="76"/>
                  <a:pt x="153" y="76"/>
                  <a:pt x="153" y="76"/>
                </a:cubicBezTo>
                <a:cubicBezTo>
                  <a:pt x="151" y="78"/>
                  <a:pt x="151" y="78"/>
                  <a:pt x="151" y="78"/>
                </a:cubicBezTo>
                <a:cubicBezTo>
                  <a:pt x="148" y="81"/>
                  <a:pt x="148" y="81"/>
                  <a:pt x="148" y="81"/>
                </a:cubicBezTo>
                <a:cubicBezTo>
                  <a:pt x="148" y="81"/>
                  <a:pt x="149" y="81"/>
                  <a:pt x="149" y="81"/>
                </a:cubicBezTo>
                <a:cubicBezTo>
                  <a:pt x="145" y="85"/>
                  <a:pt x="145" y="85"/>
                  <a:pt x="145" y="85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6" y="87"/>
                  <a:pt x="146" y="87"/>
                  <a:pt x="146" y="87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53" y="80"/>
                  <a:pt x="153" y="80"/>
                  <a:pt x="153" y="80"/>
                </a:cubicBezTo>
                <a:cubicBezTo>
                  <a:pt x="154" y="78"/>
                  <a:pt x="154" y="78"/>
                  <a:pt x="154" y="78"/>
                </a:cubicBezTo>
                <a:cubicBezTo>
                  <a:pt x="157" y="76"/>
                  <a:pt x="157" y="76"/>
                  <a:pt x="157" y="76"/>
                </a:cubicBezTo>
                <a:cubicBezTo>
                  <a:pt x="155" y="78"/>
                  <a:pt x="155" y="78"/>
                  <a:pt x="155" y="78"/>
                </a:cubicBezTo>
                <a:cubicBezTo>
                  <a:pt x="153" y="82"/>
                  <a:pt x="153" y="82"/>
                  <a:pt x="153" y="82"/>
                </a:cubicBezTo>
                <a:cubicBezTo>
                  <a:pt x="152" y="84"/>
                  <a:pt x="152" y="84"/>
                  <a:pt x="152" y="84"/>
                </a:cubicBezTo>
                <a:cubicBezTo>
                  <a:pt x="153" y="83"/>
                  <a:pt x="155" y="82"/>
                  <a:pt x="156" y="80"/>
                </a:cubicBezTo>
                <a:cubicBezTo>
                  <a:pt x="160" y="78"/>
                  <a:pt x="160" y="78"/>
                  <a:pt x="160" y="78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67" y="71"/>
                  <a:pt x="167" y="71"/>
                  <a:pt x="167" y="71"/>
                </a:cubicBezTo>
                <a:cubicBezTo>
                  <a:pt x="168" y="69"/>
                  <a:pt x="168" y="69"/>
                  <a:pt x="168" y="69"/>
                </a:cubicBezTo>
                <a:cubicBezTo>
                  <a:pt x="174" y="64"/>
                  <a:pt x="174" y="64"/>
                  <a:pt x="174" y="64"/>
                </a:cubicBezTo>
                <a:cubicBezTo>
                  <a:pt x="176" y="62"/>
                  <a:pt x="176" y="62"/>
                  <a:pt x="176" y="62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74" y="66"/>
                  <a:pt x="174" y="66"/>
                  <a:pt x="174" y="66"/>
                </a:cubicBezTo>
                <a:cubicBezTo>
                  <a:pt x="170" y="70"/>
                  <a:pt x="170" y="70"/>
                  <a:pt x="170" y="70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6" y="67"/>
                  <a:pt x="176" y="67"/>
                  <a:pt x="176" y="67"/>
                </a:cubicBezTo>
                <a:cubicBezTo>
                  <a:pt x="179" y="65"/>
                  <a:pt x="179" y="65"/>
                  <a:pt x="179" y="65"/>
                </a:cubicBezTo>
                <a:cubicBezTo>
                  <a:pt x="182" y="64"/>
                  <a:pt x="182" y="64"/>
                  <a:pt x="182" y="64"/>
                </a:cubicBezTo>
                <a:cubicBezTo>
                  <a:pt x="182" y="64"/>
                  <a:pt x="182" y="64"/>
                  <a:pt x="182" y="64"/>
                </a:cubicBezTo>
                <a:moveTo>
                  <a:pt x="110" y="148"/>
                </a:moveTo>
                <a:cubicBezTo>
                  <a:pt x="112" y="146"/>
                  <a:pt x="112" y="146"/>
                  <a:pt x="112" y="146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5" y="143"/>
                  <a:pt x="115" y="143"/>
                  <a:pt x="115" y="143"/>
                </a:cubicBezTo>
                <a:cubicBezTo>
                  <a:pt x="118" y="139"/>
                  <a:pt x="118" y="139"/>
                  <a:pt x="118" y="139"/>
                </a:cubicBezTo>
                <a:cubicBezTo>
                  <a:pt x="116" y="138"/>
                  <a:pt x="116" y="138"/>
                  <a:pt x="116" y="138"/>
                </a:cubicBezTo>
                <a:cubicBezTo>
                  <a:pt x="117" y="135"/>
                  <a:pt x="117" y="135"/>
                  <a:pt x="117" y="135"/>
                </a:cubicBezTo>
                <a:cubicBezTo>
                  <a:pt x="116" y="135"/>
                  <a:pt x="115" y="135"/>
                  <a:pt x="115" y="135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08" y="139"/>
                  <a:pt x="108" y="139"/>
                  <a:pt x="108" y="139"/>
                </a:cubicBezTo>
                <a:cubicBezTo>
                  <a:pt x="108" y="138"/>
                  <a:pt x="108" y="138"/>
                  <a:pt x="108" y="138"/>
                </a:cubicBezTo>
                <a:cubicBezTo>
                  <a:pt x="111" y="135"/>
                  <a:pt x="111" y="135"/>
                  <a:pt x="111" y="135"/>
                </a:cubicBezTo>
                <a:cubicBezTo>
                  <a:pt x="114" y="134"/>
                  <a:pt x="114" y="134"/>
                  <a:pt x="114" y="134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21" y="131"/>
                  <a:pt x="121" y="131"/>
                  <a:pt x="121" y="131"/>
                </a:cubicBezTo>
                <a:cubicBezTo>
                  <a:pt x="119" y="130"/>
                  <a:pt x="119" y="130"/>
                  <a:pt x="119" y="130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18" y="127"/>
                  <a:pt x="118" y="127"/>
                  <a:pt x="118" y="127"/>
                </a:cubicBezTo>
                <a:cubicBezTo>
                  <a:pt x="119" y="124"/>
                  <a:pt x="119" y="124"/>
                  <a:pt x="119" y="124"/>
                </a:cubicBezTo>
                <a:cubicBezTo>
                  <a:pt x="120" y="121"/>
                  <a:pt x="120" y="121"/>
                  <a:pt x="120" y="121"/>
                </a:cubicBezTo>
                <a:cubicBezTo>
                  <a:pt x="122" y="119"/>
                  <a:pt x="122" y="119"/>
                  <a:pt x="122" y="119"/>
                </a:cubicBezTo>
                <a:cubicBezTo>
                  <a:pt x="123" y="118"/>
                  <a:pt x="123" y="118"/>
                  <a:pt x="123" y="118"/>
                </a:cubicBezTo>
                <a:cubicBezTo>
                  <a:pt x="125" y="116"/>
                  <a:pt x="125" y="116"/>
                  <a:pt x="125" y="116"/>
                </a:cubicBezTo>
                <a:cubicBezTo>
                  <a:pt x="127" y="112"/>
                  <a:pt x="127" y="112"/>
                  <a:pt x="127" y="112"/>
                </a:cubicBezTo>
                <a:cubicBezTo>
                  <a:pt x="130" y="108"/>
                  <a:pt x="130" y="108"/>
                  <a:pt x="130" y="108"/>
                </a:cubicBezTo>
                <a:cubicBezTo>
                  <a:pt x="136" y="100"/>
                  <a:pt x="136" y="100"/>
                  <a:pt x="136" y="100"/>
                </a:cubicBezTo>
                <a:cubicBezTo>
                  <a:pt x="139" y="96"/>
                  <a:pt x="139" y="96"/>
                  <a:pt x="139" y="96"/>
                </a:cubicBezTo>
                <a:cubicBezTo>
                  <a:pt x="133" y="101"/>
                  <a:pt x="133" y="101"/>
                  <a:pt x="133" y="101"/>
                </a:cubicBezTo>
                <a:cubicBezTo>
                  <a:pt x="132" y="102"/>
                  <a:pt x="130" y="103"/>
                  <a:pt x="129" y="104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2" y="108"/>
                  <a:pt x="122" y="108"/>
                  <a:pt x="122" y="108"/>
                </a:cubicBezTo>
                <a:cubicBezTo>
                  <a:pt x="124" y="105"/>
                  <a:pt x="124" y="105"/>
                  <a:pt x="124" y="105"/>
                </a:cubicBezTo>
                <a:cubicBezTo>
                  <a:pt x="125" y="103"/>
                  <a:pt x="125" y="103"/>
                  <a:pt x="125" y="103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30" y="98"/>
                  <a:pt x="132" y="96"/>
                  <a:pt x="134" y="94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8" y="89"/>
                  <a:pt x="138" y="89"/>
                  <a:pt x="138" y="89"/>
                </a:cubicBezTo>
                <a:cubicBezTo>
                  <a:pt x="141" y="85"/>
                  <a:pt x="141" y="85"/>
                  <a:pt x="141" y="85"/>
                </a:cubicBezTo>
                <a:cubicBezTo>
                  <a:pt x="144" y="82"/>
                  <a:pt x="144" y="82"/>
                  <a:pt x="144" y="82"/>
                </a:cubicBezTo>
                <a:cubicBezTo>
                  <a:pt x="142" y="83"/>
                  <a:pt x="142" y="83"/>
                  <a:pt x="142" y="83"/>
                </a:cubicBezTo>
                <a:cubicBezTo>
                  <a:pt x="141" y="83"/>
                  <a:pt x="141" y="83"/>
                  <a:pt x="141" y="83"/>
                </a:cubicBezTo>
                <a:cubicBezTo>
                  <a:pt x="142" y="82"/>
                  <a:pt x="142" y="82"/>
                  <a:pt x="142" y="82"/>
                </a:cubicBezTo>
                <a:cubicBezTo>
                  <a:pt x="142" y="82"/>
                  <a:pt x="142" y="82"/>
                  <a:pt x="142" y="82"/>
                </a:cubicBezTo>
                <a:cubicBezTo>
                  <a:pt x="139" y="84"/>
                  <a:pt x="139" y="84"/>
                  <a:pt x="139" y="84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1" y="91"/>
                  <a:pt x="131" y="91"/>
                  <a:pt x="131" y="91"/>
                </a:cubicBezTo>
                <a:cubicBezTo>
                  <a:pt x="127" y="94"/>
                  <a:pt x="127" y="94"/>
                  <a:pt x="127" y="94"/>
                </a:cubicBezTo>
                <a:cubicBezTo>
                  <a:pt x="123" y="98"/>
                  <a:pt x="123" y="98"/>
                  <a:pt x="123" y="98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7" y="103"/>
                  <a:pt x="117" y="103"/>
                  <a:pt x="117" y="103"/>
                </a:cubicBezTo>
                <a:cubicBezTo>
                  <a:pt x="115" y="105"/>
                  <a:pt x="115" y="105"/>
                  <a:pt x="115" y="105"/>
                </a:cubicBezTo>
                <a:cubicBezTo>
                  <a:pt x="113" y="108"/>
                  <a:pt x="113" y="108"/>
                  <a:pt x="113" y="108"/>
                </a:cubicBezTo>
                <a:cubicBezTo>
                  <a:pt x="109" y="113"/>
                  <a:pt x="109" y="113"/>
                  <a:pt x="109" y="113"/>
                </a:cubicBezTo>
                <a:cubicBezTo>
                  <a:pt x="107" y="115"/>
                  <a:pt x="105" y="116"/>
                  <a:pt x="103" y="118"/>
                </a:cubicBezTo>
                <a:cubicBezTo>
                  <a:pt x="99" y="122"/>
                  <a:pt x="99" y="122"/>
                  <a:pt x="99" y="122"/>
                </a:cubicBezTo>
                <a:cubicBezTo>
                  <a:pt x="96" y="125"/>
                  <a:pt x="96" y="125"/>
                  <a:pt x="96" y="125"/>
                </a:cubicBezTo>
                <a:cubicBezTo>
                  <a:pt x="95" y="126"/>
                  <a:pt x="95" y="126"/>
                  <a:pt x="95" y="126"/>
                </a:cubicBezTo>
                <a:cubicBezTo>
                  <a:pt x="91" y="131"/>
                  <a:pt x="91" y="131"/>
                  <a:pt x="91" y="131"/>
                </a:cubicBezTo>
                <a:cubicBezTo>
                  <a:pt x="89" y="133"/>
                  <a:pt x="87" y="135"/>
                  <a:pt x="85" y="137"/>
                </a:cubicBezTo>
                <a:cubicBezTo>
                  <a:pt x="83" y="141"/>
                  <a:pt x="83" y="141"/>
                  <a:pt x="83" y="141"/>
                </a:cubicBezTo>
                <a:cubicBezTo>
                  <a:pt x="80" y="144"/>
                  <a:pt x="80" y="144"/>
                  <a:pt x="80" y="144"/>
                </a:cubicBezTo>
                <a:cubicBezTo>
                  <a:pt x="77" y="148"/>
                  <a:pt x="77" y="148"/>
                  <a:pt x="77" y="148"/>
                </a:cubicBezTo>
                <a:cubicBezTo>
                  <a:pt x="76" y="148"/>
                  <a:pt x="76" y="148"/>
                  <a:pt x="76" y="148"/>
                </a:cubicBezTo>
                <a:cubicBezTo>
                  <a:pt x="80" y="143"/>
                  <a:pt x="80" y="143"/>
                  <a:pt x="80" y="143"/>
                </a:cubicBezTo>
                <a:cubicBezTo>
                  <a:pt x="83" y="138"/>
                  <a:pt x="83" y="138"/>
                  <a:pt x="83" y="138"/>
                </a:cubicBezTo>
                <a:cubicBezTo>
                  <a:pt x="84" y="137"/>
                  <a:pt x="85" y="135"/>
                  <a:pt x="86" y="134"/>
                </a:cubicBezTo>
                <a:cubicBezTo>
                  <a:pt x="91" y="128"/>
                  <a:pt x="91" y="128"/>
                  <a:pt x="91" y="128"/>
                </a:cubicBezTo>
                <a:cubicBezTo>
                  <a:pt x="95" y="124"/>
                  <a:pt x="95" y="124"/>
                  <a:pt x="95" y="124"/>
                </a:cubicBezTo>
                <a:cubicBezTo>
                  <a:pt x="96" y="123"/>
                  <a:pt x="96" y="123"/>
                  <a:pt x="96" y="123"/>
                </a:cubicBezTo>
                <a:cubicBezTo>
                  <a:pt x="96" y="122"/>
                  <a:pt x="96" y="122"/>
                  <a:pt x="96" y="122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92" y="126"/>
                  <a:pt x="85" y="135"/>
                  <a:pt x="79" y="142"/>
                </a:cubicBezTo>
                <a:cubicBezTo>
                  <a:pt x="67" y="158"/>
                  <a:pt x="67" y="158"/>
                  <a:pt x="47" y="190"/>
                </a:cubicBezTo>
                <a:cubicBezTo>
                  <a:pt x="37" y="208"/>
                  <a:pt x="37" y="208"/>
                  <a:pt x="23" y="243"/>
                </a:cubicBezTo>
                <a:cubicBezTo>
                  <a:pt x="19" y="253"/>
                  <a:pt x="15" y="267"/>
                  <a:pt x="12" y="277"/>
                </a:cubicBezTo>
                <a:cubicBezTo>
                  <a:pt x="11" y="280"/>
                  <a:pt x="11" y="280"/>
                  <a:pt x="11" y="280"/>
                </a:cubicBezTo>
                <a:cubicBezTo>
                  <a:pt x="11" y="280"/>
                  <a:pt x="11" y="280"/>
                  <a:pt x="11" y="280"/>
                </a:cubicBezTo>
                <a:cubicBezTo>
                  <a:pt x="12" y="278"/>
                  <a:pt x="12" y="278"/>
                  <a:pt x="12" y="278"/>
                </a:cubicBezTo>
                <a:cubicBezTo>
                  <a:pt x="12" y="277"/>
                  <a:pt x="12" y="277"/>
                  <a:pt x="12" y="277"/>
                </a:cubicBezTo>
                <a:cubicBezTo>
                  <a:pt x="11" y="281"/>
                  <a:pt x="11" y="281"/>
                  <a:pt x="11" y="281"/>
                </a:cubicBezTo>
                <a:cubicBezTo>
                  <a:pt x="10" y="286"/>
                  <a:pt x="10" y="286"/>
                  <a:pt x="10" y="286"/>
                </a:cubicBezTo>
                <a:cubicBezTo>
                  <a:pt x="10" y="288"/>
                  <a:pt x="10" y="289"/>
                  <a:pt x="9" y="291"/>
                </a:cubicBezTo>
                <a:cubicBezTo>
                  <a:pt x="9" y="294"/>
                  <a:pt x="9" y="294"/>
                  <a:pt x="9" y="294"/>
                </a:cubicBezTo>
                <a:cubicBezTo>
                  <a:pt x="8" y="297"/>
                  <a:pt x="8" y="297"/>
                  <a:pt x="8" y="297"/>
                </a:cubicBezTo>
                <a:cubicBezTo>
                  <a:pt x="8" y="300"/>
                  <a:pt x="8" y="300"/>
                  <a:pt x="8" y="300"/>
                </a:cubicBezTo>
                <a:cubicBezTo>
                  <a:pt x="7" y="304"/>
                  <a:pt x="7" y="304"/>
                  <a:pt x="7" y="304"/>
                </a:cubicBezTo>
                <a:cubicBezTo>
                  <a:pt x="7" y="306"/>
                  <a:pt x="7" y="306"/>
                  <a:pt x="7" y="306"/>
                </a:cubicBezTo>
                <a:cubicBezTo>
                  <a:pt x="6" y="310"/>
                  <a:pt x="6" y="310"/>
                  <a:pt x="6" y="310"/>
                </a:cubicBezTo>
                <a:cubicBezTo>
                  <a:pt x="6" y="311"/>
                  <a:pt x="6" y="311"/>
                  <a:pt x="6" y="311"/>
                </a:cubicBezTo>
                <a:cubicBezTo>
                  <a:pt x="7" y="308"/>
                  <a:pt x="7" y="308"/>
                  <a:pt x="7" y="308"/>
                </a:cubicBezTo>
                <a:cubicBezTo>
                  <a:pt x="8" y="304"/>
                  <a:pt x="8" y="304"/>
                  <a:pt x="8" y="304"/>
                </a:cubicBezTo>
                <a:cubicBezTo>
                  <a:pt x="9" y="298"/>
                  <a:pt x="9" y="298"/>
                  <a:pt x="9" y="298"/>
                </a:cubicBezTo>
                <a:cubicBezTo>
                  <a:pt x="10" y="291"/>
                  <a:pt x="10" y="291"/>
                  <a:pt x="10" y="291"/>
                </a:cubicBezTo>
                <a:cubicBezTo>
                  <a:pt x="12" y="283"/>
                  <a:pt x="12" y="283"/>
                  <a:pt x="12" y="283"/>
                </a:cubicBezTo>
                <a:cubicBezTo>
                  <a:pt x="12" y="280"/>
                  <a:pt x="13" y="277"/>
                  <a:pt x="14" y="274"/>
                </a:cubicBezTo>
                <a:cubicBezTo>
                  <a:pt x="15" y="272"/>
                  <a:pt x="15" y="270"/>
                  <a:pt x="16" y="268"/>
                </a:cubicBezTo>
                <a:cubicBezTo>
                  <a:pt x="18" y="262"/>
                  <a:pt x="18" y="262"/>
                  <a:pt x="18" y="262"/>
                </a:cubicBezTo>
                <a:cubicBezTo>
                  <a:pt x="19" y="260"/>
                  <a:pt x="19" y="260"/>
                  <a:pt x="19" y="260"/>
                </a:cubicBezTo>
                <a:cubicBezTo>
                  <a:pt x="21" y="255"/>
                  <a:pt x="21" y="255"/>
                  <a:pt x="21" y="255"/>
                </a:cubicBezTo>
                <a:cubicBezTo>
                  <a:pt x="23" y="252"/>
                  <a:pt x="23" y="252"/>
                  <a:pt x="23" y="252"/>
                </a:cubicBezTo>
                <a:cubicBezTo>
                  <a:pt x="24" y="250"/>
                  <a:pt x="24" y="250"/>
                  <a:pt x="24" y="250"/>
                </a:cubicBezTo>
                <a:cubicBezTo>
                  <a:pt x="26" y="246"/>
                  <a:pt x="26" y="246"/>
                  <a:pt x="26" y="246"/>
                </a:cubicBezTo>
                <a:cubicBezTo>
                  <a:pt x="27" y="244"/>
                  <a:pt x="27" y="244"/>
                  <a:pt x="27" y="244"/>
                </a:cubicBezTo>
                <a:cubicBezTo>
                  <a:pt x="29" y="237"/>
                  <a:pt x="29" y="237"/>
                  <a:pt x="29" y="237"/>
                </a:cubicBezTo>
                <a:cubicBezTo>
                  <a:pt x="30" y="235"/>
                  <a:pt x="30" y="235"/>
                  <a:pt x="30" y="235"/>
                </a:cubicBezTo>
                <a:cubicBezTo>
                  <a:pt x="31" y="231"/>
                  <a:pt x="31" y="231"/>
                  <a:pt x="31" y="231"/>
                </a:cubicBezTo>
                <a:cubicBezTo>
                  <a:pt x="32" y="228"/>
                  <a:pt x="32" y="228"/>
                  <a:pt x="32" y="228"/>
                </a:cubicBezTo>
                <a:cubicBezTo>
                  <a:pt x="34" y="226"/>
                  <a:pt x="34" y="226"/>
                  <a:pt x="34" y="226"/>
                </a:cubicBezTo>
                <a:cubicBezTo>
                  <a:pt x="32" y="231"/>
                  <a:pt x="32" y="231"/>
                  <a:pt x="32" y="231"/>
                </a:cubicBezTo>
                <a:cubicBezTo>
                  <a:pt x="35" y="226"/>
                  <a:pt x="35" y="226"/>
                  <a:pt x="35" y="226"/>
                </a:cubicBezTo>
                <a:cubicBezTo>
                  <a:pt x="37" y="223"/>
                  <a:pt x="37" y="223"/>
                  <a:pt x="37" y="223"/>
                </a:cubicBezTo>
                <a:cubicBezTo>
                  <a:pt x="38" y="220"/>
                  <a:pt x="38" y="220"/>
                  <a:pt x="38" y="220"/>
                </a:cubicBezTo>
                <a:cubicBezTo>
                  <a:pt x="42" y="212"/>
                  <a:pt x="42" y="212"/>
                  <a:pt x="42" y="212"/>
                </a:cubicBezTo>
                <a:cubicBezTo>
                  <a:pt x="43" y="212"/>
                  <a:pt x="43" y="212"/>
                  <a:pt x="44" y="212"/>
                </a:cubicBezTo>
                <a:cubicBezTo>
                  <a:pt x="46" y="210"/>
                  <a:pt x="46" y="210"/>
                  <a:pt x="46" y="210"/>
                </a:cubicBezTo>
                <a:cubicBezTo>
                  <a:pt x="48" y="209"/>
                  <a:pt x="48" y="209"/>
                  <a:pt x="48" y="209"/>
                </a:cubicBezTo>
                <a:cubicBezTo>
                  <a:pt x="49" y="206"/>
                  <a:pt x="49" y="206"/>
                  <a:pt x="49" y="206"/>
                </a:cubicBezTo>
                <a:cubicBezTo>
                  <a:pt x="52" y="199"/>
                  <a:pt x="52" y="199"/>
                  <a:pt x="52" y="199"/>
                </a:cubicBezTo>
                <a:cubicBezTo>
                  <a:pt x="56" y="194"/>
                  <a:pt x="56" y="194"/>
                  <a:pt x="56" y="194"/>
                </a:cubicBezTo>
                <a:cubicBezTo>
                  <a:pt x="56" y="194"/>
                  <a:pt x="57" y="194"/>
                  <a:pt x="57" y="194"/>
                </a:cubicBezTo>
                <a:cubicBezTo>
                  <a:pt x="59" y="192"/>
                  <a:pt x="59" y="192"/>
                  <a:pt x="59" y="192"/>
                </a:cubicBezTo>
                <a:cubicBezTo>
                  <a:pt x="60" y="192"/>
                  <a:pt x="60" y="192"/>
                  <a:pt x="60" y="192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6" y="186"/>
                  <a:pt x="66" y="186"/>
                  <a:pt x="66" y="186"/>
                </a:cubicBezTo>
                <a:cubicBezTo>
                  <a:pt x="68" y="186"/>
                  <a:pt x="69" y="186"/>
                  <a:pt x="70" y="187"/>
                </a:cubicBezTo>
                <a:cubicBezTo>
                  <a:pt x="70" y="188"/>
                  <a:pt x="69" y="188"/>
                  <a:pt x="69" y="189"/>
                </a:cubicBezTo>
                <a:cubicBezTo>
                  <a:pt x="68" y="189"/>
                  <a:pt x="67" y="189"/>
                  <a:pt x="66" y="189"/>
                </a:cubicBezTo>
                <a:cubicBezTo>
                  <a:pt x="63" y="192"/>
                  <a:pt x="63" y="192"/>
                  <a:pt x="61" y="196"/>
                </a:cubicBezTo>
                <a:cubicBezTo>
                  <a:pt x="61" y="197"/>
                  <a:pt x="61" y="197"/>
                  <a:pt x="61" y="197"/>
                </a:cubicBezTo>
                <a:cubicBezTo>
                  <a:pt x="64" y="195"/>
                  <a:pt x="64" y="195"/>
                  <a:pt x="64" y="195"/>
                </a:cubicBezTo>
                <a:cubicBezTo>
                  <a:pt x="66" y="193"/>
                  <a:pt x="66" y="193"/>
                  <a:pt x="66" y="193"/>
                </a:cubicBezTo>
                <a:cubicBezTo>
                  <a:pt x="68" y="192"/>
                  <a:pt x="68" y="192"/>
                  <a:pt x="68" y="192"/>
                </a:cubicBezTo>
                <a:cubicBezTo>
                  <a:pt x="71" y="190"/>
                  <a:pt x="71" y="190"/>
                  <a:pt x="71" y="190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7" y="185"/>
                  <a:pt x="77" y="185"/>
                  <a:pt x="77" y="185"/>
                </a:cubicBezTo>
                <a:cubicBezTo>
                  <a:pt x="80" y="182"/>
                  <a:pt x="80" y="182"/>
                  <a:pt x="80" y="182"/>
                </a:cubicBezTo>
                <a:cubicBezTo>
                  <a:pt x="83" y="178"/>
                  <a:pt x="83" y="178"/>
                  <a:pt x="83" y="178"/>
                </a:cubicBezTo>
                <a:cubicBezTo>
                  <a:pt x="80" y="179"/>
                  <a:pt x="80" y="179"/>
                  <a:pt x="80" y="179"/>
                </a:cubicBezTo>
                <a:cubicBezTo>
                  <a:pt x="75" y="184"/>
                  <a:pt x="75" y="184"/>
                  <a:pt x="75" y="184"/>
                </a:cubicBezTo>
                <a:cubicBezTo>
                  <a:pt x="73" y="184"/>
                  <a:pt x="73" y="184"/>
                  <a:pt x="73" y="184"/>
                </a:cubicBezTo>
                <a:cubicBezTo>
                  <a:pt x="73" y="182"/>
                  <a:pt x="73" y="182"/>
                  <a:pt x="73" y="182"/>
                </a:cubicBezTo>
                <a:cubicBezTo>
                  <a:pt x="73" y="178"/>
                  <a:pt x="73" y="178"/>
                  <a:pt x="73" y="178"/>
                </a:cubicBezTo>
                <a:cubicBezTo>
                  <a:pt x="76" y="171"/>
                  <a:pt x="76" y="171"/>
                  <a:pt x="76" y="171"/>
                </a:cubicBezTo>
                <a:cubicBezTo>
                  <a:pt x="80" y="168"/>
                  <a:pt x="80" y="168"/>
                  <a:pt x="80" y="168"/>
                </a:cubicBezTo>
                <a:cubicBezTo>
                  <a:pt x="83" y="163"/>
                  <a:pt x="83" y="163"/>
                  <a:pt x="83" y="163"/>
                </a:cubicBezTo>
                <a:cubicBezTo>
                  <a:pt x="81" y="162"/>
                  <a:pt x="81" y="162"/>
                  <a:pt x="81" y="162"/>
                </a:cubicBezTo>
                <a:cubicBezTo>
                  <a:pt x="78" y="164"/>
                  <a:pt x="78" y="164"/>
                  <a:pt x="78" y="164"/>
                </a:cubicBezTo>
                <a:cubicBezTo>
                  <a:pt x="73" y="168"/>
                  <a:pt x="73" y="168"/>
                  <a:pt x="73" y="168"/>
                </a:cubicBezTo>
                <a:cubicBezTo>
                  <a:pt x="67" y="174"/>
                  <a:pt x="67" y="174"/>
                  <a:pt x="67" y="174"/>
                </a:cubicBezTo>
                <a:cubicBezTo>
                  <a:pt x="63" y="178"/>
                  <a:pt x="63" y="178"/>
                  <a:pt x="63" y="178"/>
                </a:cubicBezTo>
                <a:cubicBezTo>
                  <a:pt x="66" y="175"/>
                  <a:pt x="66" y="175"/>
                  <a:pt x="66" y="175"/>
                </a:cubicBezTo>
                <a:cubicBezTo>
                  <a:pt x="69" y="171"/>
                  <a:pt x="69" y="171"/>
                  <a:pt x="69" y="171"/>
                </a:cubicBezTo>
                <a:cubicBezTo>
                  <a:pt x="71" y="169"/>
                  <a:pt x="71" y="169"/>
                  <a:pt x="71" y="169"/>
                </a:cubicBezTo>
                <a:cubicBezTo>
                  <a:pt x="71" y="167"/>
                  <a:pt x="71" y="167"/>
                  <a:pt x="71" y="167"/>
                </a:cubicBezTo>
                <a:cubicBezTo>
                  <a:pt x="71" y="167"/>
                  <a:pt x="72" y="167"/>
                  <a:pt x="72" y="167"/>
                </a:cubicBezTo>
                <a:cubicBezTo>
                  <a:pt x="75" y="164"/>
                  <a:pt x="75" y="164"/>
                  <a:pt x="75" y="164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80" y="161"/>
                  <a:pt x="80" y="161"/>
                  <a:pt x="80" y="161"/>
                </a:cubicBezTo>
                <a:cubicBezTo>
                  <a:pt x="83" y="157"/>
                  <a:pt x="83" y="157"/>
                  <a:pt x="83" y="157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6" y="156"/>
                  <a:pt x="87" y="156"/>
                  <a:pt x="87" y="156"/>
                </a:cubicBezTo>
                <a:cubicBezTo>
                  <a:pt x="92" y="156"/>
                  <a:pt x="92" y="156"/>
                  <a:pt x="92" y="156"/>
                </a:cubicBezTo>
                <a:cubicBezTo>
                  <a:pt x="93" y="157"/>
                  <a:pt x="93" y="157"/>
                  <a:pt x="93" y="157"/>
                </a:cubicBezTo>
                <a:cubicBezTo>
                  <a:pt x="95" y="157"/>
                  <a:pt x="95" y="157"/>
                  <a:pt x="95" y="157"/>
                </a:cubicBezTo>
                <a:cubicBezTo>
                  <a:pt x="99" y="154"/>
                  <a:pt x="99" y="154"/>
                  <a:pt x="99" y="154"/>
                </a:cubicBezTo>
                <a:cubicBezTo>
                  <a:pt x="104" y="150"/>
                  <a:pt x="104" y="150"/>
                  <a:pt x="104" y="150"/>
                </a:cubicBezTo>
                <a:cubicBezTo>
                  <a:pt x="107" y="150"/>
                  <a:pt x="107" y="150"/>
                  <a:pt x="107" y="150"/>
                </a:cubicBezTo>
                <a:cubicBezTo>
                  <a:pt x="110" y="148"/>
                  <a:pt x="110" y="148"/>
                  <a:pt x="110" y="148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33" name="Freeform 32"/>
          <p:cNvSpPr/>
          <p:nvPr/>
        </p:nvSpPr>
        <p:spPr>
          <a:xfrm rot="5400000">
            <a:off x="5858182" y="4536224"/>
            <a:ext cx="450658" cy="75088"/>
          </a:xfrm>
          <a:custGeom>
            <a:rect b="0" l="0" r="0" t="0"/>
            <a:pathLst>
              <a:path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noFill/>
          <a:ln w="12700">
            <a:solidFill>
              <a:srgbClr val="498190"/>
            </a:solidFill>
            <a:headEnd type="oval"/>
            <a:tailEnd type="oval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b="0" g="0" r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34" name="Freeform 33"/>
          <p:cNvSpPr/>
          <p:nvPr/>
        </p:nvSpPr>
        <p:spPr>
          <a:xfrm rot="1255098">
            <a:off x="6960901" y="3856255"/>
            <a:ext cx="493292" cy="75088"/>
          </a:xfrm>
          <a:custGeom>
            <a:rect b="0" l="0" r="0" t="0"/>
            <a:pathLst>
              <a:path>
                <a:moveTo>
                  <a:pt x="0" y="32211"/>
                </a:moveTo>
                <a:lnTo>
                  <a:pt x="423229" y="32211"/>
                </a:lnTo>
              </a:path>
            </a:pathLst>
          </a:custGeom>
          <a:noFill/>
          <a:ln w="12700">
            <a:solidFill>
              <a:srgbClr val="404040"/>
            </a:solidFill>
            <a:headEnd type="oval"/>
            <a:tailEnd type="oval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b="0" g="0" r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35" name="Freeform 34"/>
          <p:cNvSpPr/>
          <p:nvPr/>
        </p:nvSpPr>
        <p:spPr>
          <a:xfrm rot="20196484">
            <a:off x="6981560" y="2764231"/>
            <a:ext cx="450658" cy="75088"/>
          </a:xfrm>
          <a:custGeom>
            <a:rect b="0" l="0" r="0" t="0"/>
            <a:pathLst>
              <a:path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noFill/>
          <a:ln w="12700">
            <a:solidFill>
              <a:srgbClr val="498190"/>
            </a:solidFill>
            <a:headEnd type="oval"/>
            <a:tailEnd type="oval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b="0" g="0" r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36" name="Freeform 35"/>
          <p:cNvSpPr/>
          <p:nvPr/>
        </p:nvSpPr>
        <p:spPr>
          <a:xfrm flipH="1" rot="19283160">
            <a:off x="4852701" y="4026212"/>
            <a:ext cx="450658" cy="75088"/>
          </a:xfrm>
          <a:custGeom>
            <a:rect b="0" l="0" r="0" t="0"/>
            <a:pathLst>
              <a:path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noFill/>
          <a:ln w="12700">
            <a:solidFill>
              <a:srgbClr val="404040"/>
            </a:solidFill>
            <a:headEnd type="oval"/>
            <a:tailEnd type="oval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b="0" g="0" r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38" name="Freeform 37"/>
          <p:cNvSpPr/>
          <p:nvPr/>
        </p:nvSpPr>
        <p:spPr>
          <a:xfrm flipH="1" rot="1328443">
            <a:off x="4681678" y="2888206"/>
            <a:ext cx="450658" cy="75088"/>
          </a:xfrm>
          <a:custGeom>
            <a:rect b="0" l="0" r="0" t="0"/>
            <a:pathLst>
              <a:path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noFill/>
          <a:ln w="12700">
            <a:solidFill>
              <a:srgbClr val="498190"/>
            </a:solidFill>
            <a:headEnd type="oval"/>
            <a:tailEnd type="oval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b="0" g="0" r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37" name="Rectangle 71"/>
          <p:cNvSpPr/>
          <p:nvPr/>
        </p:nvSpPr>
        <p:spPr>
          <a:xfrm>
            <a:off x="759825" y="2385065"/>
            <a:ext cx="2602494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 sz="12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单击此处编辑内容，建议您在展示时采用微软雅黑字体</a:t>
            </a:r>
          </a:p>
        </p:txBody>
      </p:sp>
      <p:sp>
        <p:nvSpPr>
          <p:cNvPr id="39" name="TextBox 72"/>
          <p:cNvSpPr txBox="1"/>
          <p:nvPr/>
        </p:nvSpPr>
        <p:spPr>
          <a:xfrm>
            <a:off x="1195505" y="2103811"/>
            <a:ext cx="2171567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40" name="Text Placeholder 1"/>
          <p:cNvSpPr txBox="1"/>
          <p:nvPr/>
        </p:nvSpPr>
        <p:spPr>
          <a:xfrm>
            <a:off x="8973945" y="2302169"/>
            <a:ext cx="2435714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>
                <a:solidFill>
                  <a:srgbClr val="262626"/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41" name="Text Placeholder 2"/>
          <p:cNvSpPr txBox="1"/>
          <p:nvPr/>
        </p:nvSpPr>
        <p:spPr>
          <a:xfrm>
            <a:off x="8877660" y="2104235"/>
            <a:ext cx="2115422" cy="280830"/>
          </a:xfrm>
          <a:prstGeom prst="rect">
            <a:avLst/>
          </a:prstGeom>
          <a:noFill/>
        </p:spPr>
        <p:txBody>
          <a:bodyPr anchor="ctr" bIns="45720" lIns="91440" rIns="91440" rtlCol="0" tIns="45720" vert="horz">
            <a:noAutofit/>
          </a:bodyPr>
          <a:lstStyle>
            <a:defPPr>
              <a:defRPr lang="en-US"/>
            </a:defPPr>
            <a:lvl1pPr algn="ct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lvl="0"/>
            <a:r>
              <a:rPr altLang="en-US" b="1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42" name="Text Placeholder 1"/>
          <p:cNvSpPr txBox="1"/>
          <p:nvPr/>
        </p:nvSpPr>
        <p:spPr>
          <a:xfrm>
            <a:off x="8808751" y="4091733"/>
            <a:ext cx="2435714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>
                <a:solidFill>
                  <a:srgbClr val="262626"/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43" name="Text Placeholder 2"/>
          <p:cNvSpPr txBox="1"/>
          <p:nvPr/>
        </p:nvSpPr>
        <p:spPr>
          <a:xfrm>
            <a:off x="8712466" y="3893799"/>
            <a:ext cx="2115422" cy="280830"/>
          </a:xfrm>
          <a:prstGeom prst="rect">
            <a:avLst/>
          </a:prstGeom>
          <a:noFill/>
        </p:spPr>
        <p:txBody>
          <a:bodyPr anchor="ctr" bIns="45720" lIns="91440" rIns="91440" rtlCol="0" tIns="45720" vert="horz">
            <a:noAutofit/>
          </a:bodyPr>
          <a:lstStyle>
            <a:defPPr>
              <a:defRPr lang="en-US"/>
            </a:defPPr>
            <a:lvl1pPr algn="ct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lvl="0"/>
            <a:r>
              <a:rPr altLang="en-US" b="1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44" name="Rectangle 71"/>
          <p:cNvSpPr/>
          <p:nvPr/>
        </p:nvSpPr>
        <p:spPr>
          <a:xfrm>
            <a:off x="1180632" y="4409577"/>
            <a:ext cx="2602494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 sz="12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单击此处编辑内容，建议您在展示时采用微软雅黑字体</a:t>
            </a:r>
          </a:p>
        </p:txBody>
      </p:sp>
      <p:sp>
        <p:nvSpPr>
          <p:cNvPr id="45" name="TextBox 72"/>
          <p:cNvSpPr txBox="1"/>
          <p:nvPr/>
        </p:nvSpPr>
        <p:spPr>
          <a:xfrm>
            <a:off x="1616312" y="4128322"/>
            <a:ext cx="2171567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46" name="Text Placeholder 1"/>
          <p:cNvSpPr txBox="1"/>
          <p:nvPr/>
        </p:nvSpPr>
        <p:spPr>
          <a:xfrm>
            <a:off x="6609465" y="5157494"/>
            <a:ext cx="2435714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>
                <a:solidFill>
                  <a:srgbClr val="262626"/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49" name="Text Placeholder 2"/>
          <p:cNvSpPr txBox="1"/>
          <p:nvPr/>
        </p:nvSpPr>
        <p:spPr>
          <a:xfrm>
            <a:off x="6513180" y="4959560"/>
            <a:ext cx="2115422" cy="280830"/>
          </a:xfrm>
          <a:prstGeom prst="rect">
            <a:avLst/>
          </a:prstGeom>
          <a:noFill/>
        </p:spPr>
        <p:txBody>
          <a:bodyPr anchor="ctr" bIns="45720" lIns="91440" rIns="91440" rtlCol="0" tIns="45720" vert="horz">
            <a:noAutofit/>
          </a:bodyPr>
          <a:lstStyle>
            <a:defPPr>
              <a:defRPr lang="en-US"/>
            </a:defPPr>
            <a:lvl1pPr algn="ct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lvl="0"/>
            <a:r>
              <a:rPr altLang="en-US" b="1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340882" y="292345"/>
            <a:ext cx="2458352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200">
                <a:solidFill>
                  <a:srgbClr val="49819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</p:spTree>
    <p:extLst>
      <p:ext uri="{BB962C8B-B14F-4D97-AF65-F5344CB8AC3E}">
        <p14:creationId val="3240559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文本框 12"/>
          <p:cNvSpPr txBox="1"/>
          <p:nvPr/>
        </p:nvSpPr>
        <p:spPr>
          <a:xfrm>
            <a:off x="6718012" y="4106213"/>
            <a:ext cx="289767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3200">
                <a:solidFill>
                  <a:prstClr val="black">
                    <a:lumMod val="95000"/>
                    <a:lumOff val="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902771" y="3559126"/>
            <a:ext cx="2298629" cy="1323439"/>
            <a:chOff x="8820475" y="3049515"/>
            <a:chExt cx="2298629" cy="1323439"/>
          </a:xfrm>
        </p:grpSpPr>
        <p:sp>
          <p:nvSpPr>
            <p:cNvPr id="15" name="文本框 14"/>
            <p:cNvSpPr txBox="1"/>
            <p:nvPr/>
          </p:nvSpPr>
          <p:spPr>
            <a:xfrm>
              <a:off x="8820474" y="3049515"/>
              <a:ext cx="2024888" cy="1310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8000">
                  <a:solidFill>
                    <a:srgbClr val="000000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01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0164643" y="3812045"/>
              <a:ext cx="95446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solidFill>
                    <a:srgbClr val="000000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PART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608001" y="4976465"/>
            <a:ext cx="4561769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defRPr/>
            </a:pPr>
            <a:r>
              <a:rPr altLang="en-US" lang="zh-CN" sz="1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我曾剪下自己的一段青春， 用来奋不顾身的朝着一个目标狂奔， 那勇敢的模样， 任何时候想起来都觉得漂亮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6688340" y="4882565"/>
            <a:ext cx="4401091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4269148918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0113" l="807" r="45376"/>
          <a:stretch>
            <a:fillRect/>
          </a:stretch>
        </p:blipFill>
        <p:spPr>
          <a:xfrm>
            <a:off x="6582771" y="1481426"/>
            <a:ext cx="4194977" cy="4379109"/>
          </a:xfrm>
          <a:custGeom>
            <a:gdLst>
              <a:gd fmla="*/ 0 w 4194977" name="connsiteX0"/>
              <a:gd fmla="*/ 0 h 4379109" name="connsiteY0"/>
              <a:gd fmla="*/ 4194977 w 4194977" name="connsiteX1"/>
              <a:gd fmla="*/ 0 h 4379109" name="connsiteY1"/>
              <a:gd fmla="*/ 4194977 w 4194977" name="connsiteX2"/>
              <a:gd fmla="*/ 4379109 h 4379109" name="connsiteY2"/>
              <a:gd fmla="*/ 0 w 4194977" name="connsiteX3"/>
              <a:gd fmla="*/ 4379109 h 4379109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379109" w="4194977">
                <a:moveTo>
                  <a:pt x="0" y="0"/>
                </a:moveTo>
                <a:lnTo>
                  <a:pt x="4194977" y="0"/>
                </a:lnTo>
                <a:lnTo>
                  <a:pt x="4194977" y="4379109"/>
                </a:lnTo>
                <a:lnTo>
                  <a:pt x="0" y="4379109"/>
                </a:lnTo>
                <a:close/>
              </a:path>
            </a:pathLst>
          </a:custGeom>
        </p:spPr>
      </p:pic>
      <p:sp>
        <p:nvSpPr>
          <p:cNvPr id="2" name="矩形 1"/>
          <p:cNvSpPr/>
          <p:nvPr/>
        </p:nvSpPr>
        <p:spPr>
          <a:xfrm>
            <a:off x="1354688" y="1487614"/>
            <a:ext cx="5228082" cy="4368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1352300" y="1482592"/>
            <a:ext cx="2564892" cy="217423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3957375" y="1481424"/>
            <a:ext cx="2585212" cy="2176573"/>
          </a:xfrm>
          <a:prstGeom prst="rect">
            <a:avLst/>
          </a:prstGeom>
          <a:solidFill>
            <a:srgbClr val="498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3957375" y="3709909"/>
            <a:ext cx="2585212" cy="2146093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1352300" y="3709909"/>
            <a:ext cx="2564892" cy="2146093"/>
          </a:xfrm>
          <a:prstGeom prst="rect">
            <a:avLst/>
          </a:prstGeom>
          <a:solidFill>
            <a:srgbClr val="498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文本框 8"/>
          <p:cNvSpPr txBox="1"/>
          <p:nvPr/>
        </p:nvSpPr>
        <p:spPr>
          <a:xfrm>
            <a:off x="2091186" y="3707865"/>
            <a:ext cx="108712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3600">
                <a:solidFill>
                  <a:schemeClr val="bg1"/>
                </a:solidFill>
                <a:latin charset="0" panose="020b0806030902050204" pitchFamily="34" typeface="Impact"/>
              </a:rPr>
              <a:t>03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706422" y="3709909"/>
            <a:ext cx="108712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3600">
                <a:solidFill>
                  <a:schemeClr val="bg1"/>
                </a:solidFill>
                <a:latin charset="0" panose="020b0806030902050204" pitchFamily="34" typeface="Impact"/>
              </a:rPr>
              <a:t>04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706423" y="1605186"/>
            <a:ext cx="108712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3600">
                <a:solidFill>
                  <a:schemeClr val="bg1"/>
                </a:solidFill>
                <a:latin charset="0" panose="020b0806030902050204" pitchFamily="34" typeface="Impact"/>
              </a:rPr>
              <a:t>02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091186" y="1605186"/>
            <a:ext cx="108712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3600">
                <a:solidFill>
                  <a:schemeClr val="bg1"/>
                </a:solidFill>
                <a:latin charset="0" panose="020b0806030902050204" pitchFamily="34" typeface="Impact"/>
              </a:rPr>
              <a:t>01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711468" y="2342700"/>
            <a:ext cx="1851293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32" name="Text Placeholder 1"/>
          <p:cNvSpPr txBox="1"/>
          <p:nvPr/>
        </p:nvSpPr>
        <p:spPr>
          <a:xfrm>
            <a:off x="1815538" y="2853626"/>
            <a:ext cx="1638415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>
                <a:solidFill>
                  <a:schemeClr val="bg1"/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351989" y="2342700"/>
            <a:ext cx="1851293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34" name="Text Placeholder 1"/>
          <p:cNvSpPr txBox="1"/>
          <p:nvPr/>
        </p:nvSpPr>
        <p:spPr>
          <a:xfrm>
            <a:off x="4456059" y="2853626"/>
            <a:ext cx="1638415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>
                <a:solidFill>
                  <a:schemeClr val="bg1"/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1711468" y="4410846"/>
            <a:ext cx="1851293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36" name="Text Placeholder 1"/>
          <p:cNvSpPr txBox="1"/>
          <p:nvPr/>
        </p:nvSpPr>
        <p:spPr>
          <a:xfrm>
            <a:off x="1815538" y="4921772"/>
            <a:ext cx="1638415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>
                <a:solidFill>
                  <a:schemeClr val="bg1"/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4351989" y="4410846"/>
            <a:ext cx="1851293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38" name="Text Placeholder 1"/>
          <p:cNvSpPr txBox="1"/>
          <p:nvPr/>
        </p:nvSpPr>
        <p:spPr>
          <a:xfrm>
            <a:off x="4456059" y="4921772"/>
            <a:ext cx="1638415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>
                <a:solidFill>
                  <a:schemeClr val="bg1"/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40882" y="292345"/>
            <a:ext cx="2458352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200">
                <a:solidFill>
                  <a:srgbClr val="49819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</p:spTree>
    <p:extLst>
      <p:ext uri="{BB962C8B-B14F-4D97-AF65-F5344CB8AC3E}">
        <p14:creationId val="3285591569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Freeform 6"/>
          <p:cNvSpPr/>
          <p:nvPr/>
        </p:nvSpPr>
        <p:spPr bwMode="auto">
          <a:xfrm>
            <a:off x="4064000" y="1158928"/>
            <a:ext cx="4063999" cy="4540143"/>
          </a:xfrm>
          <a:custGeom>
            <a:cxnLst>
              <a:cxn ang="0">
                <a:pos x="534" y="1813"/>
              </a:cxn>
              <a:cxn ang="0">
                <a:pos x="439" y="1553"/>
              </a:cxn>
              <a:cxn ang="0">
                <a:pos x="148" y="1532"/>
              </a:cxn>
              <a:cxn ang="0">
                <a:pos x="135" y="1370"/>
              </a:cxn>
              <a:cxn ang="0">
                <a:pos x="109" y="1290"/>
              </a:cxn>
              <a:cxn ang="0">
                <a:pos x="109" y="1154"/>
              </a:cxn>
              <a:cxn ang="0">
                <a:pos x="5" y="1059"/>
              </a:cxn>
              <a:cxn ang="0">
                <a:pos x="136" y="870"/>
              </a:cxn>
              <a:cxn ang="0">
                <a:pos x="343" y="190"/>
              </a:cxn>
              <a:cxn ang="0">
                <a:pos x="1150" y="116"/>
              </a:cxn>
              <a:cxn ang="0">
                <a:pos x="1461" y="453"/>
              </a:cxn>
              <a:cxn ang="0">
                <a:pos x="1451" y="937"/>
              </a:cxn>
              <a:cxn ang="0">
                <a:pos x="1173" y="1321"/>
              </a:cxn>
              <a:cxn ang="0">
                <a:pos x="1301" y="1807"/>
              </a:cxn>
              <a:cxn ang="0">
                <a:pos x="534" y="1813"/>
              </a:cxn>
            </a:cxnLst>
            <a:rect b="b" l="0" r="r" t="0"/>
            <a:pathLst>
              <a:path h="1813" w="1522">
                <a:moveTo>
                  <a:pt x="534" y="1813"/>
                </a:moveTo>
                <a:cubicBezTo>
                  <a:pt x="534" y="1813"/>
                  <a:pt x="464" y="1592"/>
                  <a:pt x="439" y="1553"/>
                </a:cubicBezTo>
                <a:cubicBezTo>
                  <a:pt x="413" y="1514"/>
                  <a:pt x="212" y="1576"/>
                  <a:pt x="148" y="1532"/>
                </a:cubicBezTo>
                <a:cubicBezTo>
                  <a:pt x="83" y="1489"/>
                  <a:pt x="135" y="1370"/>
                  <a:pt x="135" y="1370"/>
                </a:cubicBezTo>
                <a:cubicBezTo>
                  <a:pt x="135" y="1370"/>
                  <a:pt x="32" y="1362"/>
                  <a:pt x="109" y="1290"/>
                </a:cubicBezTo>
                <a:cubicBezTo>
                  <a:pt x="32" y="1272"/>
                  <a:pt x="117" y="1182"/>
                  <a:pt x="109" y="1154"/>
                </a:cubicBezTo>
                <a:cubicBezTo>
                  <a:pt x="47" y="1144"/>
                  <a:pt x="0" y="1100"/>
                  <a:pt x="5" y="1059"/>
                </a:cubicBezTo>
                <a:cubicBezTo>
                  <a:pt x="11" y="1018"/>
                  <a:pt x="154" y="906"/>
                  <a:pt x="136" y="870"/>
                </a:cubicBezTo>
                <a:cubicBezTo>
                  <a:pt x="118" y="834"/>
                  <a:pt x="8" y="466"/>
                  <a:pt x="343" y="190"/>
                </a:cubicBezTo>
                <a:cubicBezTo>
                  <a:pt x="553" y="18"/>
                  <a:pt x="897" y="0"/>
                  <a:pt x="1150" y="116"/>
                </a:cubicBezTo>
                <a:cubicBezTo>
                  <a:pt x="1301" y="185"/>
                  <a:pt x="1415" y="320"/>
                  <a:pt x="1461" y="453"/>
                </a:cubicBezTo>
                <a:cubicBezTo>
                  <a:pt x="1517" y="612"/>
                  <a:pt x="1522" y="801"/>
                  <a:pt x="1451" y="937"/>
                </a:cubicBezTo>
                <a:cubicBezTo>
                  <a:pt x="1363" y="1106"/>
                  <a:pt x="1187" y="1215"/>
                  <a:pt x="1173" y="1321"/>
                </a:cubicBezTo>
                <a:cubicBezTo>
                  <a:pt x="1147" y="1514"/>
                  <a:pt x="1301" y="1807"/>
                  <a:pt x="1301" y="1807"/>
                </a:cubicBezTo>
                <a:lnTo>
                  <a:pt x="534" y="1813"/>
                </a:lnTo>
                <a:close/>
              </a:path>
            </a:pathLst>
          </a:custGeom>
          <a:noFill/>
          <a:ln w="9525">
            <a:solidFill>
              <a:srgbClr val="404040"/>
            </a:solidFill>
            <a:round/>
          </a:ln>
        </p:spPr>
        <p:txBody>
          <a:bodyPr anchor="t" anchorCtr="0" bIns="48378" compatLnSpc="1" lIns="96757" numCol="1" rIns="96757" tIns="48378" vert="horz" wrap="square">
            <a:prstTxWarp prst="textNoShape">
              <a:avLst/>
            </a:prstTxWarp>
          </a:bodyPr>
          <a:lstStyle/>
          <a:p>
            <a:pPr defTabSz="1245303"/>
            <a:endParaRPr lang="en-US" sz="2434">
              <a:solidFill>
                <a:srgbClr val="FFFFFF"/>
              </a:solidFill>
              <a:latin charset="-122" panose="020b0503020204020204" pitchFamily="34" typeface="微软雅黑"/>
            </a:endParaRPr>
          </a:p>
        </p:txBody>
      </p:sp>
      <p:sp>
        <p:nvSpPr>
          <p:cNvPr id="11" name="Freeform 265"/>
          <p:cNvSpPr/>
          <p:nvPr/>
        </p:nvSpPr>
        <p:spPr bwMode="auto">
          <a:xfrm>
            <a:off x="4669276" y="1435368"/>
            <a:ext cx="1471759" cy="1570332"/>
          </a:xfrm>
          <a:custGeom>
            <a:cxnLst>
              <a:cxn ang="0">
                <a:pos x="748" y="622"/>
              </a:cxn>
              <a:cxn ang="0">
                <a:pos x="748" y="622"/>
              </a:cxn>
              <a:cxn ang="0">
                <a:pos x="748" y="0"/>
              </a:cxn>
              <a:cxn ang="0">
                <a:pos x="718" y="21"/>
              </a:cxn>
              <a:cxn ang="0">
                <a:pos x="680" y="82"/>
              </a:cxn>
              <a:cxn ang="0">
                <a:pos x="606" y="94"/>
              </a:cxn>
              <a:cxn ang="0">
                <a:pos x="552" y="47"/>
              </a:cxn>
              <a:cxn ang="0">
                <a:pos x="494" y="66"/>
              </a:cxn>
              <a:cxn ang="0">
                <a:pos x="478" y="135"/>
              </a:cxn>
              <a:cxn ang="0">
                <a:pos x="411" y="169"/>
              </a:cxn>
              <a:cxn ang="0">
                <a:pos x="345" y="142"/>
              </a:cxn>
              <a:cxn ang="0">
                <a:pos x="296" y="177"/>
              </a:cxn>
              <a:cxn ang="0">
                <a:pos x="302" y="249"/>
              </a:cxn>
              <a:cxn ang="0">
                <a:pos x="249" y="302"/>
              </a:cxn>
              <a:cxn ang="0">
                <a:pos x="177" y="296"/>
              </a:cxn>
              <a:cxn ang="0">
                <a:pos x="142" y="345"/>
              </a:cxn>
              <a:cxn ang="0">
                <a:pos x="169" y="411"/>
              </a:cxn>
              <a:cxn ang="0">
                <a:pos x="135" y="478"/>
              </a:cxn>
              <a:cxn ang="0">
                <a:pos x="65" y="494"/>
              </a:cxn>
              <a:cxn ang="0">
                <a:pos x="47" y="552"/>
              </a:cxn>
              <a:cxn ang="0">
                <a:pos x="94" y="606"/>
              </a:cxn>
              <a:cxn ang="0">
                <a:pos x="82" y="680"/>
              </a:cxn>
              <a:cxn ang="0">
                <a:pos x="21" y="718"/>
              </a:cxn>
              <a:cxn ang="0">
                <a:pos x="0" y="748"/>
              </a:cxn>
              <a:cxn ang="0">
                <a:pos x="622" y="748"/>
              </a:cxn>
              <a:cxn ang="0">
                <a:pos x="748" y="622"/>
              </a:cxn>
            </a:cxnLst>
            <a:rect b="b" l="0" r="r" t="0"/>
            <a:pathLst>
              <a:path h="748" w="748">
                <a:moveTo>
                  <a:pt x="748" y="622"/>
                </a:moveTo>
                <a:cubicBezTo>
                  <a:pt x="748" y="622"/>
                  <a:pt x="748" y="622"/>
                  <a:pt x="748" y="622"/>
                </a:cubicBezTo>
                <a:cubicBezTo>
                  <a:pt x="748" y="0"/>
                  <a:pt x="748" y="0"/>
                  <a:pt x="748" y="0"/>
                </a:cubicBezTo>
                <a:cubicBezTo>
                  <a:pt x="737" y="0"/>
                  <a:pt x="726" y="7"/>
                  <a:pt x="718" y="21"/>
                </a:cubicBezTo>
                <a:cubicBezTo>
                  <a:pt x="680" y="82"/>
                  <a:pt x="680" y="82"/>
                  <a:pt x="680" y="82"/>
                </a:cubicBezTo>
                <a:cubicBezTo>
                  <a:pt x="664" y="109"/>
                  <a:pt x="630" y="115"/>
                  <a:pt x="606" y="94"/>
                </a:cubicBezTo>
                <a:cubicBezTo>
                  <a:pt x="552" y="47"/>
                  <a:pt x="552" y="47"/>
                  <a:pt x="552" y="47"/>
                </a:cubicBezTo>
                <a:cubicBezTo>
                  <a:pt x="527" y="26"/>
                  <a:pt x="502" y="34"/>
                  <a:pt x="494" y="66"/>
                </a:cubicBezTo>
                <a:cubicBezTo>
                  <a:pt x="478" y="135"/>
                  <a:pt x="478" y="135"/>
                  <a:pt x="478" y="135"/>
                </a:cubicBezTo>
                <a:cubicBezTo>
                  <a:pt x="471" y="167"/>
                  <a:pt x="440" y="182"/>
                  <a:pt x="411" y="169"/>
                </a:cubicBezTo>
                <a:cubicBezTo>
                  <a:pt x="345" y="142"/>
                  <a:pt x="345" y="142"/>
                  <a:pt x="345" y="142"/>
                </a:cubicBezTo>
                <a:cubicBezTo>
                  <a:pt x="315" y="129"/>
                  <a:pt x="293" y="145"/>
                  <a:pt x="296" y="177"/>
                </a:cubicBezTo>
                <a:cubicBezTo>
                  <a:pt x="302" y="249"/>
                  <a:pt x="302" y="249"/>
                  <a:pt x="302" y="249"/>
                </a:cubicBezTo>
                <a:cubicBezTo>
                  <a:pt x="305" y="281"/>
                  <a:pt x="281" y="305"/>
                  <a:pt x="249" y="302"/>
                </a:cubicBezTo>
                <a:cubicBezTo>
                  <a:pt x="177" y="296"/>
                  <a:pt x="177" y="296"/>
                  <a:pt x="177" y="296"/>
                </a:cubicBezTo>
                <a:cubicBezTo>
                  <a:pt x="145" y="293"/>
                  <a:pt x="129" y="315"/>
                  <a:pt x="142" y="345"/>
                </a:cubicBezTo>
                <a:cubicBezTo>
                  <a:pt x="169" y="411"/>
                  <a:pt x="169" y="411"/>
                  <a:pt x="169" y="411"/>
                </a:cubicBezTo>
                <a:cubicBezTo>
                  <a:pt x="182" y="441"/>
                  <a:pt x="166" y="471"/>
                  <a:pt x="135" y="478"/>
                </a:cubicBezTo>
                <a:cubicBezTo>
                  <a:pt x="65" y="494"/>
                  <a:pt x="65" y="494"/>
                  <a:pt x="65" y="494"/>
                </a:cubicBezTo>
                <a:cubicBezTo>
                  <a:pt x="34" y="502"/>
                  <a:pt x="26" y="528"/>
                  <a:pt x="47" y="552"/>
                </a:cubicBezTo>
                <a:cubicBezTo>
                  <a:pt x="94" y="606"/>
                  <a:pt x="94" y="606"/>
                  <a:pt x="94" y="606"/>
                </a:cubicBezTo>
                <a:cubicBezTo>
                  <a:pt x="115" y="630"/>
                  <a:pt x="109" y="664"/>
                  <a:pt x="82" y="680"/>
                </a:cubicBezTo>
                <a:cubicBezTo>
                  <a:pt x="21" y="718"/>
                  <a:pt x="21" y="718"/>
                  <a:pt x="21" y="718"/>
                </a:cubicBezTo>
                <a:cubicBezTo>
                  <a:pt x="7" y="726"/>
                  <a:pt x="0" y="737"/>
                  <a:pt x="0" y="748"/>
                </a:cubicBezTo>
                <a:cubicBezTo>
                  <a:pt x="622" y="748"/>
                  <a:pt x="622" y="748"/>
                  <a:pt x="622" y="748"/>
                </a:cubicBezTo>
                <a:cubicBezTo>
                  <a:pt x="622" y="678"/>
                  <a:pt x="678" y="622"/>
                  <a:pt x="748" y="622"/>
                </a:cubicBezTo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48378" compatLnSpc="1" lIns="96757" numCol="1" rIns="96757" tIns="48378" vert="horz" wrap="square">
            <a:prstTxWarp prst="textNoShape">
              <a:avLst/>
            </a:prstTxWarp>
          </a:bodyPr>
          <a:lstStyle/>
          <a:p>
            <a:pPr defTabSz="1245303"/>
            <a:endParaRPr lang="en-US" sz="2434">
              <a:solidFill>
                <a:srgbClr val="FFFFFF"/>
              </a:solidFill>
              <a:latin charset="-122" panose="020b0503020204020204" pitchFamily="34" typeface="微软雅黑"/>
            </a:endParaRPr>
          </a:p>
        </p:txBody>
      </p:sp>
      <p:sp>
        <p:nvSpPr>
          <p:cNvPr id="12" name="Freeform 266"/>
          <p:cNvSpPr/>
          <p:nvPr/>
        </p:nvSpPr>
        <p:spPr bwMode="auto">
          <a:xfrm>
            <a:off x="4669276" y="3005700"/>
            <a:ext cx="1471759" cy="1568413"/>
          </a:xfrm>
          <a:custGeom>
            <a:cxnLst>
              <a:cxn ang="0">
                <a:pos x="748" y="126"/>
              </a:cxn>
              <a:cxn ang="0">
                <a:pos x="748" y="126"/>
              </a:cxn>
              <a:cxn ang="0">
                <a:pos x="622" y="0"/>
              </a:cxn>
              <a:cxn ang="0">
                <a:pos x="622" y="0"/>
              </a:cxn>
              <a:cxn ang="0">
                <a:pos x="0" y="0"/>
              </a:cxn>
              <a:cxn ang="0">
                <a:pos x="21" y="30"/>
              </a:cxn>
              <a:cxn ang="0">
                <a:pos x="82" y="67"/>
              </a:cxn>
              <a:cxn ang="0">
                <a:pos x="94" y="141"/>
              </a:cxn>
              <a:cxn ang="0">
                <a:pos x="47" y="196"/>
              </a:cxn>
              <a:cxn ang="0">
                <a:pos x="65" y="253"/>
              </a:cxn>
              <a:cxn ang="0">
                <a:pos x="135" y="270"/>
              </a:cxn>
              <a:cxn ang="0">
                <a:pos x="169" y="337"/>
              </a:cxn>
              <a:cxn ang="0">
                <a:pos x="142" y="403"/>
              </a:cxn>
              <a:cxn ang="0">
                <a:pos x="177" y="452"/>
              </a:cxn>
              <a:cxn ang="0">
                <a:pos x="249" y="446"/>
              </a:cxn>
              <a:cxn ang="0">
                <a:pos x="302" y="499"/>
              </a:cxn>
              <a:cxn ang="0">
                <a:pos x="296" y="570"/>
              </a:cxn>
              <a:cxn ang="0">
                <a:pos x="345" y="606"/>
              </a:cxn>
              <a:cxn ang="0">
                <a:pos x="411" y="578"/>
              </a:cxn>
              <a:cxn ang="0">
                <a:pos x="478" y="612"/>
              </a:cxn>
              <a:cxn ang="0">
                <a:pos x="494" y="682"/>
              </a:cxn>
              <a:cxn ang="0">
                <a:pos x="552" y="701"/>
              </a:cxn>
              <a:cxn ang="0">
                <a:pos x="606" y="654"/>
              </a:cxn>
              <a:cxn ang="0">
                <a:pos x="680" y="666"/>
              </a:cxn>
              <a:cxn ang="0">
                <a:pos x="718" y="727"/>
              </a:cxn>
              <a:cxn ang="0">
                <a:pos x="748" y="748"/>
              </a:cxn>
              <a:cxn ang="0">
                <a:pos x="748" y="126"/>
              </a:cxn>
            </a:cxnLst>
            <a:rect b="b" l="0" r="r" t="0"/>
            <a:pathLst>
              <a:path h="748" w="748">
                <a:moveTo>
                  <a:pt x="748" y="126"/>
                </a:moveTo>
                <a:cubicBezTo>
                  <a:pt x="748" y="126"/>
                  <a:pt x="748" y="126"/>
                  <a:pt x="748" y="126"/>
                </a:cubicBezTo>
                <a:cubicBezTo>
                  <a:pt x="678" y="126"/>
                  <a:pt x="622" y="69"/>
                  <a:pt x="622" y="0"/>
                </a:cubicBezTo>
                <a:cubicBezTo>
                  <a:pt x="622" y="0"/>
                  <a:pt x="622" y="0"/>
                  <a:pt x="62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"/>
                  <a:pt x="7" y="22"/>
                  <a:pt x="21" y="30"/>
                </a:cubicBezTo>
                <a:cubicBezTo>
                  <a:pt x="82" y="67"/>
                  <a:pt x="82" y="67"/>
                  <a:pt x="82" y="67"/>
                </a:cubicBezTo>
                <a:cubicBezTo>
                  <a:pt x="109" y="84"/>
                  <a:pt x="115" y="117"/>
                  <a:pt x="94" y="141"/>
                </a:cubicBezTo>
                <a:cubicBezTo>
                  <a:pt x="47" y="196"/>
                  <a:pt x="47" y="196"/>
                  <a:pt x="47" y="196"/>
                </a:cubicBezTo>
                <a:cubicBezTo>
                  <a:pt x="26" y="220"/>
                  <a:pt x="34" y="246"/>
                  <a:pt x="65" y="253"/>
                </a:cubicBezTo>
                <a:cubicBezTo>
                  <a:pt x="135" y="270"/>
                  <a:pt x="135" y="270"/>
                  <a:pt x="135" y="270"/>
                </a:cubicBezTo>
                <a:cubicBezTo>
                  <a:pt x="166" y="277"/>
                  <a:pt x="182" y="307"/>
                  <a:pt x="169" y="337"/>
                </a:cubicBezTo>
                <a:cubicBezTo>
                  <a:pt x="142" y="403"/>
                  <a:pt x="142" y="403"/>
                  <a:pt x="142" y="403"/>
                </a:cubicBezTo>
                <a:cubicBezTo>
                  <a:pt x="129" y="432"/>
                  <a:pt x="145" y="454"/>
                  <a:pt x="177" y="452"/>
                </a:cubicBezTo>
                <a:cubicBezTo>
                  <a:pt x="249" y="446"/>
                  <a:pt x="249" y="446"/>
                  <a:pt x="249" y="446"/>
                </a:cubicBezTo>
                <a:cubicBezTo>
                  <a:pt x="281" y="443"/>
                  <a:pt x="305" y="467"/>
                  <a:pt x="302" y="499"/>
                </a:cubicBezTo>
                <a:cubicBezTo>
                  <a:pt x="296" y="570"/>
                  <a:pt x="296" y="570"/>
                  <a:pt x="296" y="570"/>
                </a:cubicBezTo>
                <a:cubicBezTo>
                  <a:pt x="293" y="602"/>
                  <a:pt x="315" y="618"/>
                  <a:pt x="345" y="606"/>
                </a:cubicBezTo>
                <a:cubicBezTo>
                  <a:pt x="411" y="578"/>
                  <a:pt x="411" y="578"/>
                  <a:pt x="411" y="578"/>
                </a:cubicBezTo>
                <a:cubicBezTo>
                  <a:pt x="440" y="566"/>
                  <a:pt x="471" y="581"/>
                  <a:pt x="478" y="612"/>
                </a:cubicBezTo>
                <a:cubicBezTo>
                  <a:pt x="494" y="682"/>
                  <a:pt x="494" y="682"/>
                  <a:pt x="494" y="682"/>
                </a:cubicBezTo>
                <a:cubicBezTo>
                  <a:pt x="502" y="713"/>
                  <a:pt x="527" y="722"/>
                  <a:pt x="552" y="701"/>
                </a:cubicBezTo>
                <a:cubicBezTo>
                  <a:pt x="606" y="654"/>
                  <a:pt x="606" y="654"/>
                  <a:pt x="606" y="654"/>
                </a:cubicBezTo>
                <a:cubicBezTo>
                  <a:pt x="630" y="633"/>
                  <a:pt x="664" y="638"/>
                  <a:pt x="680" y="666"/>
                </a:cubicBezTo>
                <a:cubicBezTo>
                  <a:pt x="718" y="727"/>
                  <a:pt x="718" y="727"/>
                  <a:pt x="718" y="727"/>
                </a:cubicBezTo>
                <a:cubicBezTo>
                  <a:pt x="726" y="741"/>
                  <a:pt x="737" y="748"/>
                  <a:pt x="748" y="748"/>
                </a:cubicBezTo>
                <a:cubicBezTo>
                  <a:pt x="748" y="126"/>
                  <a:pt x="748" y="126"/>
                  <a:pt x="748" y="126"/>
                </a:cubicBezTo>
              </a:path>
            </a:pathLst>
          </a:custGeom>
          <a:solidFill>
            <a:srgbClr val="404040"/>
          </a:solidFill>
          <a:ln w="9525">
            <a:noFill/>
            <a:round/>
          </a:ln>
        </p:spPr>
        <p:txBody>
          <a:bodyPr anchor="t" anchorCtr="0" bIns="48378" compatLnSpc="1" lIns="96757" numCol="1" rIns="96757" tIns="48378" vert="horz" wrap="square">
            <a:prstTxWarp prst="textNoShape">
              <a:avLst/>
            </a:prstTxWarp>
          </a:bodyPr>
          <a:lstStyle/>
          <a:p>
            <a:pPr defTabSz="1245303"/>
            <a:endParaRPr lang="en-US" sz="2434">
              <a:solidFill>
                <a:srgbClr val="FFFFFF"/>
              </a:solidFill>
              <a:latin charset="-122" panose="020b0503020204020204" pitchFamily="34" typeface="微软雅黑"/>
            </a:endParaRPr>
          </a:p>
        </p:txBody>
      </p:sp>
      <p:sp>
        <p:nvSpPr>
          <p:cNvPr id="13" name="Freeform 267"/>
          <p:cNvSpPr/>
          <p:nvPr/>
        </p:nvSpPr>
        <p:spPr bwMode="auto">
          <a:xfrm>
            <a:off x="6141035" y="1435368"/>
            <a:ext cx="1473560" cy="1570332"/>
          </a:xfrm>
          <a:custGeom>
            <a:cxnLst>
              <a:cxn ang="0">
                <a:pos x="727" y="718"/>
              </a:cxn>
              <a:cxn ang="0">
                <a:pos x="666" y="680"/>
              </a:cxn>
              <a:cxn ang="0">
                <a:pos x="654" y="606"/>
              </a:cxn>
              <a:cxn ang="0">
                <a:pos x="701" y="552"/>
              </a:cxn>
              <a:cxn ang="0">
                <a:pos x="682" y="494"/>
              </a:cxn>
              <a:cxn ang="0">
                <a:pos x="612" y="478"/>
              </a:cxn>
              <a:cxn ang="0">
                <a:pos x="578" y="411"/>
              </a:cxn>
              <a:cxn ang="0">
                <a:pos x="606" y="345"/>
              </a:cxn>
              <a:cxn ang="0">
                <a:pos x="570" y="296"/>
              </a:cxn>
              <a:cxn ang="0">
                <a:pos x="499" y="302"/>
              </a:cxn>
              <a:cxn ang="0">
                <a:pos x="446" y="249"/>
              </a:cxn>
              <a:cxn ang="0">
                <a:pos x="452" y="177"/>
              </a:cxn>
              <a:cxn ang="0">
                <a:pos x="403" y="142"/>
              </a:cxn>
              <a:cxn ang="0">
                <a:pos x="337" y="169"/>
              </a:cxn>
              <a:cxn ang="0">
                <a:pos x="270" y="135"/>
              </a:cxn>
              <a:cxn ang="0">
                <a:pos x="253" y="66"/>
              </a:cxn>
              <a:cxn ang="0">
                <a:pos x="196" y="47"/>
              </a:cxn>
              <a:cxn ang="0">
                <a:pos x="141" y="94"/>
              </a:cxn>
              <a:cxn ang="0">
                <a:pos x="67" y="82"/>
              </a:cxn>
              <a:cxn ang="0">
                <a:pos x="30" y="21"/>
              </a:cxn>
              <a:cxn ang="0">
                <a:pos x="0" y="0"/>
              </a:cxn>
              <a:cxn ang="0">
                <a:pos x="0" y="622"/>
              </a:cxn>
              <a:cxn ang="0">
                <a:pos x="126" y="748"/>
              </a:cxn>
              <a:cxn ang="0">
                <a:pos x="748" y="748"/>
              </a:cxn>
              <a:cxn ang="0">
                <a:pos x="727" y="718"/>
              </a:cxn>
            </a:cxnLst>
            <a:rect b="b" l="0" r="r" t="0"/>
            <a:pathLst>
              <a:path h="748" w="748">
                <a:moveTo>
                  <a:pt x="727" y="718"/>
                </a:moveTo>
                <a:cubicBezTo>
                  <a:pt x="666" y="680"/>
                  <a:pt x="666" y="680"/>
                  <a:pt x="666" y="680"/>
                </a:cubicBezTo>
                <a:cubicBezTo>
                  <a:pt x="638" y="664"/>
                  <a:pt x="633" y="630"/>
                  <a:pt x="654" y="606"/>
                </a:cubicBezTo>
                <a:cubicBezTo>
                  <a:pt x="701" y="552"/>
                  <a:pt x="701" y="552"/>
                  <a:pt x="701" y="552"/>
                </a:cubicBezTo>
                <a:cubicBezTo>
                  <a:pt x="722" y="528"/>
                  <a:pt x="713" y="502"/>
                  <a:pt x="682" y="494"/>
                </a:cubicBezTo>
                <a:cubicBezTo>
                  <a:pt x="612" y="478"/>
                  <a:pt x="612" y="478"/>
                  <a:pt x="612" y="478"/>
                </a:cubicBezTo>
                <a:cubicBezTo>
                  <a:pt x="581" y="471"/>
                  <a:pt x="566" y="441"/>
                  <a:pt x="578" y="411"/>
                </a:cubicBezTo>
                <a:cubicBezTo>
                  <a:pt x="606" y="345"/>
                  <a:pt x="606" y="345"/>
                  <a:pt x="606" y="345"/>
                </a:cubicBezTo>
                <a:cubicBezTo>
                  <a:pt x="618" y="315"/>
                  <a:pt x="602" y="293"/>
                  <a:pt x="570" y="296"/>
                </a:cubicBezTo>
                <a:cubicBezTo>
                  <a:pt x="499" y="302"/>
                  <a:pt x="499" y="302"/>
                  <a:pt x="499" y="302"/>
                </a:cubicBezTo>
                <a:cubicBezTo>
                  <a:pt x="467" y="305"/>
                  <a:pt x="443" y="281"/>
                  <a:pt x="446" y="249"/>
                </a:cubicBezTo>
                <a:cubicBezTo>
                  <a:pt x="452" y="177"/>
                  <a:pt x="452" y="177"/>
                  <a:pt x="452" y="177"/>
                </a:cubicBezTo>
                <a:cubicBezTo>
                  <a:pt x="454" y="145"/>
                  <a:pt x="432" y="129"/>
                  <a:pt x="403" y="142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07" y="182"/>
                  <a:pt x="277" y="167"/>
                  <a:pt x="270" y="135"/>
                </a:cubicBezTo>
                <a:cubicBezTo>
                  <a:pt x="253" y="66"/>
                  <a:pt x="253" y="66"/>
                  <a:pt x="253" y="66"/>
                </a:cubicBezTo>
                <a:cubicBezTo>
                  <a:pt x="246" y="34"/>
                  <a:pt x="220" y="26"/>
                  <a:pt x="196" y="47"/>
                </a:cubicBezTo>
                <a:cubicBezTo>
                  <a:pt x="141" y="94"/>
                  <a:pt x="141" y="94"/>
                  <a:pt x="141" y="94"/>
                </a:cubicBezTo>
                <a:cubicBezTo>
                  <a:pt x="117" y="115"/>
                  <a:pt x="84" y="109"/>
                  <a:pt x="67" y="82"/>
                </a:cubicBezTo>
                <a:cubicBezTo>
                  <a:pt x="30" y="21"/>
                  <a:pt x="30" y="21"/>
                  <a:pt x="30" y="21"/>
                </a:cubicBezTo>
                <a:cubicBezTo>
                  <a:pt x="22" y="7"/>
                  <a:pt x="11" y="0"/>
                  <a:pt x="0" y="0"/>
                </a:cubicBezTo>
                <a:cubicBezTo>
                  <a:pt x="0" y="622"/>
                  <a:pt x="0" y="622"/>
                  <a:pt x="0" y="622"/>
                </a:cubicBezTo>
                <a:cubicBezTo>
                  <a:pt x="69" y="622"/>
                  <a:pt x="126" y="678"/>
                  <a:pt x="126" y="748"/>
                </a:cubicBezTo>
                <a:cubicBezTo>
                  <a:pt x="748" y="748"/>
                  <a:pt x="748" y="748"/>
                  <a:pt x="748" y="748"/>
                </a:cubicBezTo>
                <a:cubicBezTo>
                  <a:pt x="748" y="737"/>
                  <a:pt x="741" y="726"/>
                  <a:pt x="727" y="718"/>
                </a:cubicBezTo>
              </a:path>
            </a:pathLst>
          </a:custGeom>
          <a:solidFill>
            <a:srgbClr val="404040"/>
          </a:solidFill>
          <a:ln w="9525">
            <a:noFill/>
            <a:round/>
          </a:ln>
        </p:spPr>
        <p:txBody>
          <a:bodyPr anchor="t" anchorCtr="0" bIns="48378" compatLnSpc="1" lIns="96757" numCol="1" rIns="96757" tIns="48378" vert="horz" wrap="square">
            <a:prstTxWarp prst="textNoShape">
              <a:avLst/>
            </a:prstTxWarp>
          </a:bodyPr>
          <a:lstStyle/>
          <a:p>
            <a:pPr defTabSz="1245303"/>
            <a:endParaRPr lang="en-US" sz="2434">
              <a:solidFill>
                <a:srgbClr val="FFFFFF"/>
              </a:solidFill>
              <a:latin charset="-122" panose="020b0503020204020204" pitchFamily="34" typeface="微软雅黑"/>
            </a:endParaRPr>
          </a:p>
        </p:txBody>
      </p:sp>
      <p:sp>
        <p:nvSpPr>
          <p:cNvPr id="14" name="Freeform 889"/>
          <p:cNvSpPr/>
          <p:nvPr/>
        </p:nvSpPr>
        <p:spPr bwMode="auto">
          <a:xfrm>
            <a:off x="6141035" y="3005700"/>
            <a:ext cx="1473560" cy="1568413"/>
          </a:xfrm>
          <a:custGeom>
            <a:cxnLst>
              <a:cxn ang="0">
                <a:pos x="612" y="270"/>
              </a:cxn>
              <a:cxn ang="0">
                <a:pos x="682" y="253"/>
              </a:cxn>
              <a:cxn ang="0">
                <a:pos x="701" y="196"/>
              </a:cxn>
              <a:cxn ang="0">
                <a:pos x="654" y="141"/>
              </a:cxn>
              <a:cxn ang="0">
                <a:pos x="666" y="67"/>
              </a:cxn>
              <a:cxn ang="0">
                <a:pos x="727" y="30"/>
              </a:cxn>
              <a:cxn ang="0">
                <a:pos x="748" y="0"/>
              </a:cxn>
              <a:cxn ang="0">
                <a:pos x="126" y="0"/>
              </a:cxn>
              <a:cxn ang="0">
                <a:pos x="126" y="0"/>
              </a:cxn>
              <a:cxn ang="0">
                <a:pos x="0" y="126"/>
              </a:cxn>
              <a:cxn ang="0">
                <a:pos x="0" y="748"/>
              </a:cxn>
              <a:cxn ang="0">
                <a:pos x="30" y="727"/>
              </a:cxn>
              <a:cxn ang="0">
                <a:pos x="67" y="666"/>
              </a:cxn>
              <a:cxn ang="0">
                <a:pos x="141" y="654"/>
              </a:cxn>
              <a:cxn ang="0">
                <a:pos x="196" y="701"/>
              </a:cxn>
              <a:cxn ang="0">
                <a:pos x="253" y="682"/>
              </a:cxn>
              <a:cxn ang="0">
                <a:pos x="270" y="612"/>
              </a:cxn>
              <a:cxn ang="0">
                <a:pos x="337" y="578"/>
              </a:cxn>
              <a:cxn ang="0">
                <a:pos x="403" y="606"/>
              </a:cxn>
              <a:cxn ang="0">
                <a:pos x="452" y="570"/>
              </a:cxn>
              <a:cxn ang="0">
                <a:pos x="446" y="499"/>
              </a:cxn>
              <a:cxn ang="0">
                <a:pos x="499" y="446"/>
              </a:cxn>
              <a:cxn ang="0">
                <a:pos x="570" y="452"/>
              </a:cxn>
              <a:cxn ang="0">
                <a:pos x="606" y="403"/>
              </a:cxn>
              <a:cxn ang="0">
                <a:pos x="578" y="337"/>
              </a:cxn>
              <a:cxn ang="0">
                <a:pos x="612" y="270"/>
              </a:cxn>
            </a:cxnLst>
            <a:rect b="b" l="0" r="r" t="0"/>
            <a:pathLst>
              <a:path h="748" w="748">
                <a:moveTo>
                  <a:pt x="612" y="270"/>
                </a:moveTo>
                <a:cubicBezTo>
                  <a:pt x="682" y="253"/>
                  <a:pt x="682" y="253"/>
                  <a:pt x="682" y="253"/>
                </a:cubicBezTo>
                <a:cubicBezTo>
                  <a:pt x="713" y="246"/>
                  <a:pt x="722" y="220"/>
                  <a:pt x="701" y="196"/>
                </a:cubicBezTo>
                <a:cubicBezTo>
                  <a:pt x="654" y="141"/>
                  <a:pt x="654" y="141"/>
                  <a:pt x="654" y="141"/>
                </a:cubicBezTo>
                <a:cubicBezTo>
                  <a:pt x="633" y="117"/>
                  <a:pt x="638" y="84"/>
                  <a:pt x="666" y="67"/>
                </a:cubicBezTo>
                <a:cubicBezTo>
                  <a:pt x="727" y="30"/>
                  <a:pt x="727" y="30"/>
                  <a:pt x="727" y="30"/>
                </a:cubicBezTo>
                <a:cubicBezTo>
                  <a:pt x="741" y="22"/>
                  <a:pt x="748" y="11"/>
                  <a:pt x="748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6" y="69"/>
                  <a:pt x="69" y="126"/>
                  <a:pt x="0" y="126"/>
                </a:cubicBezTo>
                <a:cubicBezTo>
                  <a:pt x="0" y="748"/>
                  <a:pt x="0" y="748"/>
                  <a:pt x="0" y="748"/>
                </a:cubicBezTo>
                <a:cubicBezTo>
                  <a:pt x="11" y="748"/>
                  <a:pt x="22" y="741"/>
                  <a:pt x="30" y="727"/>
                </a:cubicBezTo>
                <a:cubicBezTo>
                  <a:pt x="67" y="666"/>
                  <a:pt x="67" y="666"/>
                  <a:pt x="67" y="666"/>
                </a:cubicBezTo>
                <a:cubicBezTo>
                  <a:pt x="84" y="638"/>
                  <a:pt x="117" y="633"/>
                  <a:pt x="141" y="654"/>
                </a:cubicBezTo>
                <a:cubicBezTo>
                  <a:pt x="196" y="701"/>
                  <a:pt x="196" y="701"/>
                  <a:pt x="196" y="701"/>
                </a:cubicBezTo>
                <a:cubicBezTo>
                  <a:pt x="220" y="722"/>
                  <a:pt x="246" y="713"/>
                  <a:pt x="253" y="682"/>
                </a:cubicBezTo>
                <a:cubicBezTo>
                  <a:pt x="270" y="612"/>
                  <a:pt x="270" y="612"/>
                  <a:pt x="270" y="612"/>
                </a:cubicBezTo>
                <a:cubicBezTo>
                  <a:pt x="277" y="581"/>
                  <a:pt x="307" y="566"/>
                  <a:pt x="337" y="578"/>
                </a:cubicBezTo>
                <a:cubicBezTo>
                  <a:pt x="403" y="606"/>
                  <a:pt x="403" y="606"/>
                  <a:pt x="403" y="606"/>
                </a:cubicBezTo>
                <a:cubicBezTo>
                  <a:pt x="432" y="618"/>
                  <a:pt x="454" y="602"/>
                  <a:pt x="452" y="570"/>
                </a:cubicBezTo>
                <a:cubicBezTo>
                  <a:pt x="446" y="499"/>
                  <a:pt x="446" y="499"/>
                  <a:pt x="446" y="499"/>
                </a:cubicBezTo>
                <a:cubicBezTo>
                  <a:pt x="443" y="467"/>
                  <a:pt x="467" y="443"/>
                  <a:pt x="499" y="446"/>
                </a:cubicBezTo>
                <a:cubicBezTo>
                  <a:pt x="570" y="452"/>
                  <a:pt x="570" y="452"/>
                  <a:pt x="570" y="452"/>
                </a:cubicBezTo>
                <a:cubicBezTo>
                  <a:pt x="602" y="454"/>
                  <a:pt x="618" y="432"/>
                  <a:pt x="606" y="403"/>
                </a:cubicBezTo>
                <a:cubicBezTo>
                  <a:pt x="578" y="337"/>
                  <a:pt x="578" y="337"/>
                  <a:pt x="578" y="337"/>
                </a:cubicBezTo>
                <a:cubicBezTo>
                  <a:pt x="566" y="307"/>
                  <a:pt x="581" y="277"/>
                  <a:pt x="612" y="270"/>
                </a:cubicBezTo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48378" compatLnSpc="1" lIns="96757" numCol="1" rIns="96757" tIns="48378" vert="horz" wrap="square">
            <a:prstTxWarp prst="textNoShape">
              <a:avLst/>
            </a:prstTxWarp>
          </a:bodyPr>
          <a:lstStyle/>
          <a:p>
            <a:pPr defTabSz="1245303"/>
            <a:endParaRPr lang="en-US" sz="2434">
              <a:solidFill>
                <a:srgbClr val="FFFFFF"/>
              </a:solidFill>
              <a:latin charset="-122" panose="020b0503020204020204" pitchFamily="34" typeface="微软雅黑"/>
            </a:endParaRPr>
          </a:p>
        </p:txBody>
      </p:sp>
      <p:sp>
        <p:nvSpPr>
          <p:cNvPr id="79" name="Text Placeholder 2"/>
          <p:cNvSpPr txBox="1"/>
          <p:nvPr/>
        </p:nvSpPr>
        <p:spPr>
          <a:xfrm>
            <a:off x="1356330" y="2304705"/>
            <a:ext cx="2284590" cy="339273"/>
          </a:xfrm>
          <a:prstGeom prst="rect">
            <a:avLst/>
          </a:prstGeom>
          <a:noFill/>
        </p:spPr>
        <p:txBody>
          <a:bodyPr anchor="ctr" bIns="45720" lIns="91440" rIns="91440" rtlCol="0" tIns="45720" vert="horz">
            <a:noAutofit/>
          </a:bodyPr>
          <a:lstStyle>
            <a:defPPr>
              <a:defRPr lang="en-US"/>
            </a:defPPr>
            <a:lvl1pPr algn="ct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lvl="0"/>
            <a:r>
              <a:rPr altLang="en-US" b="1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80" name="TextBox 91"/>
          <p:cNvSpPr txBox="1"/>
          <p:nvPr/>
        </p:nvSpPr>
        <p:spPr>
          <a:xfrm>
            <a:off x="1213226" y="2603339"/>
            <a:ext cx="2324283" cy="3657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r"/>
            <a:r>
              <a:rPr altLang="en-US" lang="zh-CN" sz="1200">
                <a:solidFill>
                  <a:srgbClr val="262626"/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81" name="Text Placeholder 2"/>
          <p:cNvSpPr txBox="1"/>
          <p:nvPr/>
        </p:nvSpPr>
        <p:spPr>
          <a:xfrm>
            <a:off x="8558594" y="2299199"/>
            <a:ext cx="2339837" cy="339273"/>
          </a:xfrm>
          <a:prstGeom prst="rect">
            <a:avLst/>
          </a:prstGeom>
          <a:noFill/>
        </p:spPr>
        <p:txBody>
          <a:bodyPr anchor="ctr" bIns="45720" lIns="91440" rIns="91440" rtlCol="0" tIns="45720" vert="horz">
            <a:noAutofit/>
          </a:bodyPr>
          <a:lstStyle>
            <a:defPPr>
              <a:defRPr lang="en-US"/>
            </a:defPPr>
            <a:lvl1pPr algn="ct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lvl="0"/>
            <a:r>
              <a:rPr altLang="en-US" b="1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82" name="TextBox 104"/>
          <p:cNvSpPr txBox="1"/>
          <p:nvPr/>
        </p:nvSpPr>
        <p:spPr>
          <a:xfrm>
            <a:off x="8634062" y="2638473"/>
            <a:ext cx="2358348" cy="3657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lang="zh-CN" sz="1200">
                <a:solidFill>
                  <a:srgbClr val="262626"/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94" name="Freeform 11"/>
          <p:cNvSpPr>
            <a:spLocks noEditPoints="1"/>
          </p:cNvSpPr>
          <p:nvPr/>
        </p:nvSpPr>
        <p:spPr bwMode="auto">
          <a:xfrm>
            <a:off x="6418919" y="2114022"/>
            <a:ext cx="582728" cy="517750"/>
          </a:xfrm>
          <a:custGeom>
            <a:gdLst>
              <a:gd fmla="*/ 133 w 134" name="T0"/>
              <a:gd fmla="*/ 16 h 119" name="T1"/>
              <a:gd fmla="*/ 121 w 134" name="T2"/>
              <a:gd fmla="*/ 5 h 119" name="T3"/>
              <a:gd fmla="*/ 115 w 134" name="T4"/>
              <a:gd fmla="*/ 5 h 119" name="T5"/>
              <a:gd fmla="*/ 114 w 134" name="T6"/>
              <a:gd fmla="*/ 8 h 119" name="T7"/>
              <a:gd fmla="*/ 111 w 134" name="T8"/>
              <a:gd fmla="*/ 9 h 119" name="T9"/>
              <a:gd fmla="*/ 111 w 134" name="T10"/>
              <a:gd fmla="*/ 9 h 119" name="T11"/>
              <a:gd fmla="*/ 81 w 134" name="T12"/>
              <a:gd fmla="*/ 39 h 119" name="T13"/>
              <a:gd fmla="*/ 79 w 134" name="T14"/>
              <a:gd fmla="*/ 47 h 119" name="T15"/>
              <a:gd fmla="*/ 82 w 134" name="T16"/>
              <a:gd fmla="*/ 50 h 119" name="T17"/>
              <a:gd fmla="*/ 82 w 134" name="T18"/>
              <a:gd fmla="*/ 50 h 119" name="T19"/>
              <a:gd fmla="*/ 83 w 134" name="T20"/>
              <a:gd fmla="*/ 51 h 119" name="T21"/>
              <a:gd fmla="*/ 76 w 134" name="T22"/>
              <a:gd fmla="*/ 57 h 119" name="T23"/>
              <a:gd fmla="*/ 54 w 134" name="T24"/>
              <a:gd fmla="*/ 35 h 119" name="T25"/>
              <a:gd fmla="*/ 47 w 134" name="T26"/>
              <a:gd fmla="*/ 10 h 119" name="T27"/>
              <a:gd fmla="*/ 21 w 134" name="T28"/>
              <a:gd fmla="*/ 3 h 119" name="T29"/>
              <a:gd fmla="*/ 36 w 134" name="T30"/>
              <a:gd fmla="*/ 18 h 119" name="T31"/>
              <a:gd fmla="*/ 32 w 134" name="T32"/>
              <a:gd fmla="*/ 32 h 119" name="T33"/>
              <a:gd fmla="*/ 18 w 134" name="T34"/>
              <a:gd fmla="*/ 36 h 119" name="T35"/>
              <a:gd fmla="*/ 3 w 134" name="T36"/>
              <a:gd fmla="*/ 21 h 119" name="T37"/>
              <a:gd fmla="*/ 10 w 134" name="T38"/>
              <a:gd fmla="*/ 47 h 119" name="T39"/>
              <a:gd fmla="*/ 36 w 134" name="T40"/>
              <a:gd fmla="*/ 53 h 119" name="T41"/>
              <a:gd fmla="*/ 37 w 134" name="T42"/>
              <a:gd fmla="*/ 53 h 119" name="T43"/>
              <a:gd fmla="*/ 58 w 134" name="T44"/>
              <a:gd fmla="*/ 75 h 119" name="T45"/>
              <a:gd fmla="*/ 38 w 134" name="T46"/>
              <a:gd fmla="*/ 96 h 119" name="T47"/>
              <a:gd fmla="*/ 36 w 134" name="T48"/>
              <a:gd fmla="*/ 95 h 119" name="T49"/>
              <a:gd fmla="*/ 31 w 134" name="T50"/>
              <a:gd fmla="*/ 99 h 119" name="T51"/>
              <a:gd fmla="*/ 21 w 134" name="T52"/>
              <a:gd fmla="*/ 115 h 119" name="T53"/>
              <a:gd fmla="*/ 23 w 134" name="T54"/>
              <a:gd fmla="*/ 117 h 119" name="T55"/>
              <a:gd fmla="*/ 39 w 134" name="T56"/>
              <a:gd fmla="*/ 107 h 119" name="T57"/>
              <a:gd fmla="*/ 43 w 134" name="T58"/>
              <a:gd fmla="*/ 101 h 119" name="T59"/>
              <a:gd fmla="*/ 42 w 134" name="T60"/>
              <a:gd fmla="*/ 100 h 119" name="T61"/>
              <a:gd fmla="*/ 63 w 134" name="T62"/>
              <a:gd fmla="*/ 80 h 119" name="T63"/>
              <a:gd fmla="*/ 98 w 134" name="T64"/>
              <a:gd fmla="*/ 115 h 119" name="T65"/>
              <a:gd fmla="*/ 107 w 134" name="T66"/>
              <a:gd fmla="*/ 119 h 119" name="T67"/>
              <a:gd fmla="*/ 116 w 134" name="T68"/>
              <a:gd fmla="*/ 115 h 119" name="T69"/>
              <a:gd fmla="*/ 116 w 134" name="T70"/>
              <a:gd fmla="*/ 97 h 119" name="T71"/>
              <a:gd fmla="*/ 81 w 134" name="T72"/>
              <a:gd fmla="*/ 62 h 119" name="T73"/>
              <a:gd fmla="*/ 87 w 134" name="T74"/>
              <a:gd fmla="*/ 56 h 119" name="T75"/>
              <a:gd fmla="*/ 90 w 134" name="T76"/>
              <a:gd fmla="*/ 59 h 119" name="T77"/>
              <a:gd fmla="*/ 98 w 134" name="T78"/>
              <a:gd fmla="*/ 57 h 119" name="T79"/>
              <a:gd fmla="*/ 128 w 134" name="T80"/>
              <a:gd fmla="*/ 26 h 119" name="T81"/>
              <a:gd fmla="*/ 128 w 134" name="T82"/>
              <a:gd fmla="*/ 26 h 119" name="T83"/>
              <a:gd fmla="*/ 128 w 134" name="T84"/>
              <a:gd fmla="*/ 26 h 119" name="T85"/>
              <a:gd fmla="*/ 129 w 134" name="T86"/>
              <a:gd fmla="*/ 23 h 119" name="T87"/>
              <a:gd fmla="*/ 133 w 134" name="T88"/>
              <a:gd fmla="*/ 22 h 119" name="T89"/>
              <a:gd fmla="*/ 133 w 134" name="T90"/>
              <a:gd fmla="*/ 16 h 119" name="T91"/>
              <a:gd fmla="*/ 108 w 134" name="T92"/>
              <a:gd fmla="*/ 103 h 119" name="T93"/>
              <a:gd fmla="*/ 113 w 134" name="T94"/>
              <a:gd fmla="*/ 108 h 119" name="T95"/>
              <a:gd fmla="*/ 108 w 134" name="T96"/>
              <a:gd fmla="*/ 113 h 119" name="T97"/>
              <a:gd fmla="*/ 103 w 134" name="T98"/>
              <a:gd fmla="*/ 108 h 119" name="T99"/>
              <a:gd fmla="*/ 108 w 134" name="T100"/>
              <a:gd fmla="*/ 103 h 119" name="T101"/>
              <a:gd fmla="*/ 91 w 134" name="T102"/>
              <a:gd fmla="*/ 41 h 119" name="T103"/>
              <a:gd fmla="*/ 89 w 134" name="T104"/>
              <a:gd fmla="*/ 39 h 119" name="T105"/>
              <a:gd fmla="*/ 112 w 134" name="T106"/>
              <a:gd fmla="*/ 17 h 119" name="T107"/>
              <a:gd fmla="*/ 114 w 134" name="T108"/>
              <a:gd fmla="*/ 19 h 119" name="T109"/>
              <a:gd fmla="*/ 91 w 134" name="T110"/>
              <a:gd fmla="*/ 41 h 119" name="T111"/>
              <a:gd fmla="*/ 98 w 134" name="T112"/>
              <a:gd fmla="*/ 48 h 119" name="T113"/>
              <a:gd fmla="*/ 96 w 134" name="T114"/>
              <a:gd fmla="*/ 47 h 119" name="T115"/>
              <a:gd fmla="*/ 119 w 134" name="T116"/>
              <a:gd fmla="*/ 24 h 119" name="T117"/>
              <a:gd fmla="*/ 121 w 134" name="T118"/>
              <a:gd fmla="*/ 26 h 119" name="T119"/>
              <a:gd fmla="*/ 98 w 134" name="T120"/>
              <a:gd fmla="*/ 48 h 119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119" w="134">
                <a:moveTo>
                  <a:pt x="133" y="16"/>
                </a:moveTo>
                <a:cubicBezTo>
                  <a:pt x="121" y="5"/>
                  <a:pt x="121" y="5"/>
                  <a:pt x="121" y="5"/>
                </a:cubicBezTo>
                <a:cubicBezTo>
                  <a:pt x="119" y="3"/>
                  <a:pt x="117" y="3"/>
                  <a:pt x="115" y="5"/>
                </a:cubicBezTo>
                <a:cubicBezTo>
                  <a:pt x="114" y="6"/>
                  <a:pt x="114" y="7"/>
                  <a:pt x="114" y="8"/>
                </a:cubicBezTo>
                <a:cubicBezTo>
                  <a:pt x="113" y="8"/>
                  <a:pt x="112" y="8"/>
                  <a:pt x="111" y="9"/>
                </a:cubicBezTo>
                <a:cubicBezTo>
                  <a:pt x="111" y="9"/>
                  <a:pt x="111" y="9"/>
                  <a:pt x="111" y="9"/>
                </a:cubicBezTo>
                <a:cubicBezTo>
                  <a:pt x="81" y="39"/>
                  <a:pt x="81" y="39"/>
                  <a:pt x="81" y="39"/>
                </a:cubicBezTo>
                <a:cubicBezTo>
                  <a:pt x="81" y="42"/>
                  <a:pt x="80" y="45"/>
                  <a:pt x="79" y="47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3" y="51"/>
                  <a:pt x="83" y="51"/>
                  <a:pt x="83" y="51"/>
                </a:cubicBezTo>
                <a:cubicBezTo>
                  <a:pt x="76" y="57"/>
                  <a:pt x="76" y="57"/>
                  <a:pt x="76" y="57"/>
                </a:cubicBezTo>
                <a:cubicBezTo>
                  <a:pt x="54" y="35"/>
                  <a:pt x="54" y="35"/>
                  <a:pt x="54" y="35"/>
                </a:cubicBezTo>
                <a:cubicBezTo>
                  <a:pt x="56" y="26"/>
                  <a:pt x="54" y="17"/>
                  <a:pt x="47" y="10"/>
                </a:cubicBezTo>
                <a:cubicBezTo>
                  <a:pt x="40" y="3"/>
                  <a:pt x="30" y="0"/>
                  <a:pt x="21" y="3"/>
                </a:cubicBezTo>
                <a:cubicBezTo>
                  <a:pt x="36" y="18"/>
                  <a:pt x="36" y="18"/>
                  <a:pt x="36" y="18"/>
                </a:cubicBezTo>
                <a:cubicBezTo>
                  <a:pt x="32" y="32"/>
                  <a:pt x="32" y="32"/>
                  <a:pt x="32" y="32"/>
                </a:cubicBezTo>
                <a:cubicBezTo>
                  <a:pt x="18" y="36"/>
                  <a:pt x="18" y="36"/>
                  <a:pt x="18" y="36"/>
                </a:cubicBezTo>
                <a:cubicBezTo>
                  <a:pt x="3" y="21"/>
                  <a:pt x="3" y="21"/>
                  <a:pt x="3" y="21"/>
                </a:cubicBezTo>
                <a:cubicBezTo>
                  <a:pt x="0" y="30"/>
                  <a:pt x="3" y="40"/>
                  <a:pt x="10" y="47"/>
                </a:cubicBezTo>
                <a:cubicBezTo>
                  <a:pt x="17" y="54"/>
                  <a:pt x="27" y="56"/>
                  <a:pt x="36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58" y="75"/>
                  <a:pt x="58" y="75"/>
                  <a:pt x="58" y="75"/>
                </a:cubicBezTo>
                <a:cubicBezTo>
                  <a:pt x="38" y="96"/>
                  <a:pt x="38" y="96"/>
                  <a:pt x="38" y="96"/>
                </a:cubicBezTo>
                <a:cubicBezTo>
                  <a:pt x="36" y="95"/>
                  <a:pt x="36" y="95"/>
                  <a:pt x="36" y="95"/>
                </a:cubicBezTo>
                <a:cubicBezTo>
                  <a:pt x="31" y="99"/>
                  <a:pt x="31" y="99"/>
                  <a:pt x="31" y="99"/>
                </a:cubicBezTo>
                <a:cubicBezTo>
                  <a:pt x="21" y="115"/>
                  <a:pt x="21" y="115"/>
                  <a:pt x="21" y="115"/>
                </a:cubicBezTo>
                <a:cubicBezTo>
                  <a:pt x="23" y="117"/>
                  <a:pt x="23" y="117"/>
                  <a:pt x="23" y="117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63" y="80"/>
                  <a:pt x="63" y="80"/>
                  <a:pt x="63" y="80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01" y="117"/>
                  <a:pt x="104" y="119"/>
                  <a:pt x="107" y="119"/>
                </a:cubicBezTo>
                <a:cubicBezTo>
                  <a:pt x="110" y="119"/>
                  <a:pt x="113" y="117"/>
                  <a:pt x="116" y="115"/>
                </a:cubicBezTo>
                <a:cubicBezTo>
                  <a:pt x="121" y="110"/>
                  <a:pt x="121" y="102"/>
                  <a:pt x="116" y="97"/>
                </a:cubicBezTo>
                <a:cubicBezTo>
                  <a:pt x="81" y="62"/>
                  <a:pt x="81" y="62"/>
                  <a:pt x="81" y="62"/>
                </a:cubicBezTo>
                <a:cubicBezTo>
                  <a:pt x="87" y="56"/>
                  <a:pt x="87" y="56"/>
                  <a:pt x="87" y="56"/>
                </a:cubicBezTo>
                <a:cubicBezTo>
                  <a:pt x="90" y="59"/>
                  <a:pt x="90" y="59"/>
                  <a:pt x="90" y="59"/>
                </a:cubicBezTo>
                <a:cubicBezTo>
                  <a:pt x="92" y="57"/>
                  <a:pt x="95" y="56"/>
                  <a:pt x="98" y="57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9" y="25"/>
                  <a:pt x="129" y="24"/>
                  <a:pt x="129" y="23"/>
                </a:cubicBezTo>
                <a:cubicBezTo>
                  <a:pt x="130" y="24"/>
                  <a:pt x="132" y="23"/>
                  <a:pt x="133" y="22"/>
                </a:cubicBezTo>
                <a:cubicBezTo>
                  <a:pt x="134" y="21"/>
                  <a:pt x="134" y="18"/>
                  <a:pt x="133" y="16"/>
                </a:cubicBezTo>
                <a:close/>
                <a:moveTo>
                  <a:pt x="108" y="103"/>
                </a:moveTo>
                <a:cubicBezTo>
                  <a:pt x="111" y="103"/>
                  <a:pt x="113" y="106"/>
                  <a:pt x="113" y="108"/>
                </a:cubicBezTo>
                <a:cubicBezTo>
                  <a:pt x="113" y="111"/>
                  <a:pt x="111" y="113"/>
                  <a:pt x="108" y="113"/>
                </a:cubicBezTo>
                <a:cubicBezTo>
                  <a:pt x="105" y="113"/>
                  <a:pt x="103" y="111"/>
                  <a:pt x="103" y="108"/>
                </a:cubicBezTo>
                <a:cubicBezTo>
                  <a:pt x="103" y="106"/>
                  <a:pt x="105" y="103"/>
                  <a:pt x="108" y="103"/>
                </a:cubicBezTo>
                <a:close/>
                <a:moveTo>
                  <a:pt x="91" y="41"/>
                </a:moveTo>
                <a:cubicBezTo>
                  <a:pt x="89" y="39"/>
                  <a:pt x="89" y="39"/>
                  <a:pt x="89" y="39"/>
                </a:cubicBezTo>
                <a:cubicBezTo>
                  <a:pt x="112" y="17"/>
                  <a:pt x="112" y="17"/>
                  <a:pt x="112" y="17"/>
                </a:cubicBezTo>
                <a:cubicBezTo>
                  <a:pt x="114" y="19"/>
                  <a:pt x="114" y="19"/>
                  <a:pt x="114" y="19"/>
                </a:cubicBezTo>
                <a:lnTo>
                  <a:pt x="91" y="41"/>
                </a:lnTo>
                <a:close/>
                <a:moveTo>
                  <a:pt x="98" y="48"/>
                </a:moveTo>
                <a:cubicBezTo>
                  <a:pt x="96" y="47"/>
                  <a:pt x="96" y="47"/>
                  <a:pt x="96" y="47"/>
                </a:cubicBezTo>
                <a:cubicBezTo>
                  <a:pt x="119" y="24"/>
                  <a:pt x="119" y="24"/>
                  <a:pt x="119" y="24"/>
                </a:cubicBezTo>
                <a:cubicBezTo>
                  <a:pt x="121" y="26"/>
                  <a:pt x="121" y="26"/>
                  <a:pt x="121" y="26"/>
                </a:cubicBezTo>
                <a:lnTo>
                  <a:pt x="98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97" name="Freeform 5"/>
          <p:cNvSpPr>
            <a:spLocks noEditPoints="1"/>
          </p:cNvSpPr>
          <p:nvPr/>
        </p:nvSpPr>
        <p:spPr bwMode="auto">
          <a:xfrm>
            <a:off x="6448163" y="3339260"/>
            <a:ext cx="553484" cy="436598"/>
          </a:xfrm>
          <a:custGeom>
            <a:gdLst>
              <a:gd fmla="*/ 410 w 411" name="T0"/>
              <a:gd fmla="*/ 309 h 324" name="T1"/>
              <a:gd fmla="*/ 410 w 411" name="T2"/>
              <a:gd fmla="*/ 46 h 324" name="T3"/>
              <a:gd fmla="*/ 395 w 411" name="T4"/>
              <a:gd fmla="*/ 32 h 324" name="T5"/>
              <a:gd fmla="*/ 210 w 411" name="T6"/>
              <a:gd fmla="*/ 32 h 324" name="T7"/>
              <a:gd fmla="*/ 200 w 411" name="T8"/>
              <a:gd fmla="*/ 17 h 324" name="T9"/>
              <a:gd fmla="*/ 200 w 411" name="T10"/>
              <a:gd fmla="*/ 15 h 324" name="T11"/>
              <a:gd fmla="*/ 184 w 411" name="T12"/>
              <a:gd fmla="*/ 0 h 324" name="T13"/>
              <a:gd fmla="*/ 86 w 411" name="T14"/>
              <a:gd fmla="*/ 0 h 324" name="T15"/>
              <a:gd fmla="*/ 70 w 411" name="T16"/>
              <a:gd fmla="*/ 15 h 324" name="T17"/>
              <a:gd fmla="*/ 70 w 411" name="T18"/>
              <a:gd fmla="*/ 17 h 324" name="T19"/>
              <a:gd fmla="*/ 60 w 411" name="T20"/>
              <a:gd fmla="*/ 32 h 324" name="T21"/>
              <a:gd fmla="*/ 60 w 411" name="T22"/>
              <a:gd fmla="*/ 32 h 324" name="T23"/>
              <a:gd fmla="*/ 46 w 411" name="T24"/>
              <a:gd fmla="*/ 46 h 324" name="T25"/>
              <a:gd fmla="*/ 46 w 411" name="T26"/>
              <a:gd fmla="*/ 122 h 324" name="T27"/>
              <a:gd fmla="*/ 14 w 411" name="T28"/>
              <a:gd fmla="*/ 122 h 324" name="T29"/>
              <a:gd fmla="*/ 5 w 411" name="T30"/>
              <a:gd fmla="*/ 138 h 324" name="T31"/>
              <a:gd fmla="*/ 38 w 411" name="T32"/>
              <a:gd fmla="*/ 309 h 324" name="T33"/>
              <a:gd fmla="*/ 53 w 411" name="T34"/>
              <a:gd fmla="*/ 324 h 324" name="T35"/>
              <a:gd fmla="*/ 403 w 411" name="T36"/>
              <a:gd fmla="*/ 324 h 324" name="T37"/>
              <a:gd fmla="*/ 410 w 411" name="T38"/>
              <a:gd fmla="*/ 309 h 324" name="T39"/>
              <a:gd fmla="*/ 392 w 411" name="T40"/>
              <a:gd fmla="*/ 144 h 324" name="T41"/>
              <a:gd fmla="*/ 392 w 411" name="T42"/>
              <a:gd fmla="*/ 316 h 324" name="T43"/>
              <a:gd fmla="*/ 359 w 411" name="T44"/>
              <a:gd fmla="*/ 132 h 324" name="T45"/>
              <a:gd fmla="*/ 345 w 411" name="T46"/>
              <a:gd fmla="*/ 123 h 324" name="T47"/>
              <a:gd fmla="*/ 64 w 411" name="T48"/>
              <a:gd fmla="*/ 123 h 324" name="T49"/>
              <a:gd fmla="*/ 64 w 411" name="T50"/>
              <a:gd fmla="*/ 64 h 324" name="T51"/>
              <a:gd fmla="*/ 392 w 411" name="T52"/>
              <a:gd fmla="*/ 64 h 324" name="T53"/>
              <a:gd fmla="*/ 392 w 411" name="T54"/>
              <a:gd fmla="*/ 144 h 324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324" w="411">
                <a:moveTo>
                  <a:pt x="410" y="309"/>
                </a:moveTo>
                <a:cubicBezTo>
                  <a:pt x="410" y="46"/>
                  <a:pt x="410" y="46"/>
                  <a:pt x="410" y="46"/>
                </a:cubicBezTo>
                <a:cubicBezTo>
                  <a:pt x="410" y="38"/>
                  <a:pt x="403" y="32"/>
                  <a:pt x="395" y="32"/>
                </a:cubicBezTo>
                <a:cubicBezTo>
                  <a:pt x="210" y="32"/>
                  <a:pt x="210" y="32"/>
                  <a:pt x="210" y="32"/>
                </a:cubicBezTo>
                <a:cubicBezTo>
                  <a:pt x="204" y="32"/>
                  <a:pt x="200" y="21"/>
                  <a:pt x="200" y="17"/>
                </a:cubicBezTo>
                <a:cubicBezTo>
                  <a:pt x="200" y="15"/>
                  <a:pt x="200" y="15"/>
                  <a:pt x="200" y="15"/>
                </a:cubicBezTo>
                <a:cubicBezTo>
                  <a:pt x="200" y="7"/>
                  <a:pt x="193" y="0"/>
                  <a:pt x="184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77" y="0"/>
                  <a:pt x="70" y="7"/>
                  <a:pt x="70" y="15"/>
                </a:cubicBezTo>
                <a:cubicBezTo>
                  <a:pt x="70" y="17"/>
                  <a:pt x="70" y="17"/>
                  <a:pt x="70" y="17"/>
                </a:cubicBezTo>
                <a:cubicBezTo>
                  <a:pt x="70" y="21"/>
                  <a:pt x="66" y="32"/>
                  <a:pt x="60" y="32"/>
                </a:cubicBezTo>
                <a:cubicBezTo>
                  <a:pt x="60" y="32"/>
                  <a:pt x="60" y="32"/>
                  <a:pt x="60" y="32"/>
                </a:cubicBezTo>
                <a:cubicBezTo>
                  <a:pt x="52" y="32"/>
                  <a:pt x="46" y="38"/>
                  <a:pt x="46" y="46"/>
                </a:cubicBezTo>
                <a:cubicBezTo>
                  <a:pt x="46" y="122"/>
                  <a:pt x="46" y="122"/>
                  <a:pt x="46" y="122"/>
                </a:cubicBezTo>
                <a:cubicBezTo>
                  <a:pt x="14" y="122"/>
                  <a:pt x="14" y="122"/>
                  <a:pt x="14" y="122"/>
                </a:cubicBezTo>
                <a:cubicBezTo>
                  <a:pt x="14" y="122"/>
                  <a:pt x="0" y="122"/>
                  <a:pt x="5" y="138"/>
                </a:cubicBezTo>
                <a:cubicBezTo>
                  <a:pt x="38" y="309"/>
                  <a:pt x="38" y="309"/>
                  <a:pt x="38" y="309"/>
                </a:cubicBezTo>
                <a:cubicBezTo>
                  <a:pt x="38" y="317"/>
                  <a:pt x="44" y="324"/>
                  <a:pt x="53" y="324"/>
                </a:cubicBezTo>
                <a:cubicBezTo>
                  <a:pt x="403" y="324"/>
                  <a:pt x="403" y="324"/>
                  <a:pt x="403" y="324"/>
                </a:cubicBezTo>
                <a:cubicBezTo>
                  <a:pt x="411" y="324"/>
                  <a:pt x="410" y="309"/>
                  <a:pt x="410" y="309"/>
                </a:cubicBezTo>
                <a:close/>
                <a:moveTo>
                  <a:pt x="392" y="144"/>
                </a:moveTo>
                <a:cubicBezTo>
                  <a:pt x="392" y="316"/>
                  <a:pt x="392" y="316"/>
                  <a:pt x="392" y="316"/>
                </a:cubicBezTo>
                <a:cubicBezTo>
                  <a:pt x="359" y="132"/>
                  <a:pt x="359" y="132"/>
                  <a:pt x="359" y="132"/>
                </a:cubicBezTo>
                <a:cubicBezTo>
                  <a:pt x="356" y="122"/>
                  <a:pt x="345" y="123"/>
                  <a:pt x="345" y="123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4" y="64"/>
                  <a:pt x="64" y="64"/>
                  <a:pt x="64" y="64"/>
                </a:cubicBezTo>
                <a:cubicBezTo>
                  <a:pt x="392" y="64"/>
                  <a:pt x="392" y="64"/>
                  <a:pt x="392" y="64"/>
                </a:cubicBezTo>
                <a:lnTo>
                  <a:pt x="392" y="1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grpSp>
        <p:nvGrpSpPr>
          <p:cNvPr id="98" name="Group 115"/>
          <p:cNvGrpSpPr/>
          <p:nvPr/>
        </p:nvGrpSpPr>
        <p:grpSpPr>
          <a:xfrm>
            <a:off x="5252739" y="2114022"/>
            <a:ext cx="614678" cy="524726"/>
            <a:chOff x="3440113" y="1050925"/>
            <a:chExt cx="390525" cy="333376"/>
          </a:xfrm>
          <a:solidFill>
            <a:schemeClr val="bg1"/>
          </a:solidFill>
        </p:grpSpPr>
        <p:sp>
          <p:nvSpPr>
            <p:cNvPr id="99" name="Freeform 8"/>
            <p:cNvSpPr/>
            <p:nvPr/>
          </p:nvSpPr>
          <p:spPr bwMode="auto">
            <a:xfrm>
              <a:off x="3563938" y="1244600"/>
              <a:ext cx="69850" cy="71438"/>
            </a:xfrm>
            <a:custGeom>
              <a:gdLst>
                <a:gd fmla="*/ 44 w 44" name="T0"/>
                <a:gd fmla="*/ 25 h 45" name="T1"/>
                <a:gd fmla="*/ 19 w 44" name="T2"/>
                <a:gd fmla="*/ 0 h 45" name="T3"/>
                <a:gd fmla="*/ 19 w 44" name="T4"/>
                <a:gd fmla="*/ 0 h 45" name="T5"/>
                <a:gd fmla="*/ 0 w 44" name="T6"/>
                <a:gd fmla="*/ 45 h 45" name="T7"/>
                <a:gd fmla="*/ 44 w 44" name="T8"/>
                <a:gd fmla="*/ 25 h 4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5" w="44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2400">
                <a:latin charset="-122" panose="020b0503020204020204" pitchFamily="34" typeface="微软雅黑"/>
              </a:endParaRPr>
            </a:p>
          </p:txBody>
        </p:sp>
        <p:sp>
          <p:nvSpPr>
            <p:cNvPr id="100" name="Rectangle 9"/>
            <p:cNvSpPr>
              <a:spLocks noChangeArrowheads="1"/>
            </p:cNvSpPr>
            <p:nvPr/>
          </p:nvSpPr>
          <p:spPr bwMode="auto">
            <a:xfrm>
              <a:off x="3633788" y="12842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2400">
                <a:latin charset="-122" panose="020b0503020204020204" pitchFamily="34" typeface="微软雅黑"/>
              </a:endParaRPr>
            </a:p>
          </p:txBody>
        </p:sp>
        <p:sp>
          <p:nvSpPr>
            <p:cNvPr id="101" name="Freeform 10"/>
            <p:cNvSpPr/>
            <p:nvPr/>
          </p:nvSpPr>
          <p:spPr bwMode="auto">
            <a:xfrm>
              <a:off x="3605213" y="1074738"/>
              <a:ext cx="176213" cy="176213"/>
            </a:xfrm>
            <a:custGeom>
              <a:gdLst>
                <a:gd fmla="*/ 101 w 111" name="T0"/>
                <a:gd fmla="*/ 0 h 111" name="T1"/>
                <a:gd fmla="*/ 0 w 111" name="T2"/>
                <a:gd fmla="*/ 101 h 111" name="T3"/>
                <a:gd fmla="*/ 10 w 111" name="T4"/>
                <a:gd fmla="*/ 111 h 111" name="T5"/>
                <a:gd fmla="*/ 111 w 111" name="T6"/>
                <a:gd fmla="*/ 10 h 111" name="T7"/>
                <a:gd fmla="*/ 101 w 111" name="T8"/>
                <a:gd fmla="*/ 0 h 1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110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2400">
                <a:latin charset="-122" panose="020b0503020204020204" pitchFamily="34" typeface="微软雅黑"/>
              </a:endParaRPr>
            </a:p>
          </p:txBody>
        </p:sp>
        <p:sp>
          <p:nvSpPr>
            <p:cNvPr id="102" name="Freeform 11"/>
            <p:cNvSpPr/>
            <p:nvPr/>
          </p:nvSpPr>
          <p:spPr bwMode="auto">
            <a:xfrm>
              <a:off x="3629025" y="1098550"/>
              <a:ext cx="177800" cy="177800"/>
            </a:xfrm>
            <a:custGeom>
              <a:gdLst>
                <a:gd fmla="*/ 0 w 112" name="T0"/>
                <a:gd fmla="*/ 102 h 112" name="T1"/>
                <a:gd fmla="*/ 10 w 112" name="T2"/>
                <a:gd fmla="*/ 112 h 112" name="T3"/>
                <a:gd fmla="*/ 112 w 112" name="T4"/>
                <a:gd fmla="*/ 12 h 112" name="T5"/>
                <a:gd fmla="*/ 102 w 112" name="T6"/>
                <a:gd fmla="*/ 0 h 112" name="T7"/>
                <a:gd fmla="*/ 0 w 112" name="T8"/>
                <a:gd fmla="*/ 102 h 1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2" w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2400">
                <a:latin charset="-122" panose="020b0503020204020204" pitchFamily="34" typeface="微软雅黑"/>
              </a:endParaRPr>
            </a:p>
          </p:txBody>
        </p:sp>
        <p:sp>
          <p:nvSpPr>
            <p:cNvPr id="103" name="Freeform 12"/>
            <p:cNvSpPr/>
            <p:nvPr/>
          </p:nvSpPr>
          <p:spPr bwMode="auto">
            <a:xfrm>
              <a:off x="3775075" y="1050925"/>
              <a:ext cx="55563" cy="52388"/>
            </a:xfrm>
            <a:custGeom>
              <a:gdLst>
                <a:gd fmla="*/ 14 w 21" name="T0"/>
                <a:gd fmla="*/ 6 h 20" name="T1"/>
                <a:gd fmla="*/ 0 w 21" name="T2"/>
                <a:gd fmla="*/ 6 h 20" name="T3"/>
                <a:gd fmla="*/ 15 w 21" name="T4"/>
                <a:gd fmla="*/ 20 h 20" name="T5"/>
                <a:gd fmla="*/ 14 w 21" name="T6"/>
                <a:gd fmla="*/ 6 h 2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0" w="21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2400">
                <a:latin charset="-122" panose="020b0503020204020204" pitchFamily="34" typeface="微软雅黑"/>
              </a:endParaRPr>
            </a:p>
          </p:txBody>
        </p:sp>
        <p:sp>
          <p:nvSpPr>
            <p:cNvPr id="104" name="Freeform 13"/>
            <p:cNvSpPr/>
            <p:nvPr/>
          </p:nvSpPr>
          <p:spPr bwMode="auto">
            <a:xfrm>
              <a:off x="3440113" y="1058863"/>
              <a:ext cx="327025" cy="325438"/>
            </a:xfrm>
            <a:custGeom>
              <a:gdLst>
                <a:gd fmla="*/ 182 w 206" name="T0"/>
                <a:gd fmla="*/ 180 h 205" name="T1"/>
                <a:gd fmla="*/ 25 w 206" name="T2"/>
                <a:gd fmla="*/ 180 h 205" name="T3"/>
                <a:gd fmla="*/ 25 w 206" name="T4"/>
                <a:gd fmla="*/ 25 h 205" name="T5"/>
                <a:gd fmla="*/ 172 w 206" name="T6"/>
                <a:gd fmla="*/ 25 h 205" name="T7"/>
                <a:gd fmla="*/ 198 w 206" name="T8"/>
                <a:gd fmla="*/ 0 h 205" name="T9"/>
                <a:gd fmla="*/ 0 w 206" name="T10"/>
                <a:gd fmla="*/ 0 h 205" name="T11"/>
                <a:gd fmla="*/ 0 w 206" name="T12"/>
                <a:gd fmla="*/ 205 h 205" name="T13"/>
                <a:gd fmla="*/ 206 w 206" name="T14"/>
                <a:gd fmla="*/ 205 h 205" name="T15"/>
                <a:gd fmla="*/ 206 w 206" name="T16"/>
                <a:gd fmla="*/ 76 h 205" name="T17"/>
                <a:gd fmla="*/ 182 w 206" name="T18"/>
                <a:gd fmla="*/ 101 h 205" name="T19"/>
                <a:gd fmla="*/ 182 w 206" name="T20"/>
                <a:gd fmla="*/ 180 h 20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5" w="206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2400">
                <a:latin charset="-122" panose="020b0503020204020204" pitchFamily="34" typeface="微软雅黑"/>
              </a:endParaRPr>
            </a:p>
          </p:txBody>
        </p:sp>
      </p:grpSp>
      <p:grpSp>
        <p:nvGrpSpPr>
          <p:cNvPr id="105" name="Group 122"/>
          <p:cNvGrpSpPr/>
          <p:nvPr/>
        </p:nvGrpSpPr>
        <p:grpSpPr>
          <a:xfrm>
            <a:off x="5271237" y="3273059"/>
            <a:ext cx="439203" cy="581802"/>
            <a:chOff x="8235951" y="2905126"/>
            <a:chExt cx="244475" cy="323850"/>
          </a:xfrm>
          <a:solidFill>
            <a:schemeClr val="bg1"/>
          </a:solidFill>
        </p:grpSpPr>
        <p:sp>
          <p:nvSpPr>
            <p:cNvPr id="106" name="Freeform 121"/>
            <p:cNvSpPr/>
            <p:nvPr/>
          </p:nvSpPr>
          <p:spPr bwMode="auto">
            <a:xfrm>
              <a:off x="8291513" y="3022601"/>
              <a:ext cx="131763" cy="11113"/>
            </a:xfrm>
            <a:custGeom>
              <a:gdLst>
                <a:gd fmla="*/ 33 w 35" name="T0"/>
                <a:gd fmla="*/ 0 h 3" name="T1"/>
                <a:gd fmla="*/ 1 w 35" name="T2"/>
                <a:gd fmla="*/ 0 h 3" name="T3"/>
                <a:gd fmla="*/ 0 w 35" name="T4"/>
                <a:gd fmla="*/ 1 h 3" name="T5"/>
                <a:gd fmla="*/ 1 w 35" name="T6"/>
                <a:gd fmla="*/ 3 h 3" name="T7"/>
                <a:gd fmla="*/ 33 w 35" name="T8"/>
                <a:gd fmla="*/ 3 h 3" name="T9"/>
                <a:gd fmla="*/ 35 w 35" name="T10"/>
                <a:gd fmla="*/ 1 h 3" name="T11"/>
                <a:gd fmla="*/ 33 w 35" name="T12"/>
                <a:gd fmla="*/ 0 h 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" w="35">
                  <a:moveTo>
                    <a:pt x="3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4" y="3"/>
                    <a:pt x="35" y="2"/>
                    <a:pt x="35" y="1"/>
                  </a:cubicBezTo>
                  <a:cubicBezTo>
                    <a:pt x="35" y="0"/>
                    <a:pt x="34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07" name="Freeform 122"/>
            <p:cNvSpPr/>
            <p:nvPr/>
          </p:nvSpPr>
          <p:spPr bwMode="auto">
            <a:xfrm>
              <a:off x="8291513" y="3060701"/>
              <a:ext cx="131763" cy="11113"/>
            </a:xfrm>
            <a:custGeom>
              <a:gdLst>
                <a:gd fmla="*/ 33 w 35" name="T0"/>
                <a:gd fmla="*/ 0 h 3" name="T1"/>
                <a:gd fmla="*/ 1 w 35" name="T2"/>
                <a:gd fmla="*/ 0 h 3" name="T3"/>
                <a:gd fmla="*/ 0 w 35" name="T4"/>
                <a:gd fmla="*/ 1 h 3" name="T5"/>
                <a:gd fmla="*/ 1 w 35" name="T6"/>
                <a:gd fmla="*/ 3 h 3" name="T7"/>
                <a:gd fmla="*/ 33 w 35" name="T8"/>
                <a:gd fmla="*/ 3 h 3" name="T9"/>
                <a:gd fmla="*/ 35 w 35" name="T10"/>
                <a:gd fmla="*/ 1 h 3" name="T11"/>
                <a:gd fmla="*/ 33 w 35" name="T12"/>
                <a:gd fmla="*/ 0 h 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" w="35">
                  <a:moveTo>
                    <a:pt x="3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4" y="3"/>
                    <a:pt x="35" y="2"/>
                    <a:pt x="35" y="1"/>
                  </a:cubicBezTo>
                  <a:cubicBezTo>
                    <a:pt x="35" y="0"/>
                    <a:pt x="34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08" name="Freeform 123"/>
            <p:cNvSpPr/>
            <p:nvPr/>
          </p:nvSpPr>
          <p:spPr bwMode="auto">
            <a:xfrm>
              <a:off x="8291513" y="3094038"/>
              <a:ext cx="131763" cy="14288"/>
            </a:xfrm>
            <a:custGeom>
              <a:gdLst>
                <a:gd fmla="*/ 33 w 35" name="T0"/>
                <a:gd fmla="*/ 0 h 4" name="T1"/>
                <a:gd fmla="*/ 1 w 35" name="T2"/>
                <a:gd fmla="*/ 0 h 4" name="T3"/>
                <a:gd fmla="*/ 0 w 35" name="T4"/>
                <a:gd fmla="*/ 2 h 4" name="T5"/>
                <a:gd fmla="*/ 1 w 35" name="T6"/>
                <a:gd fmla="*/ 4 h 4" name="T7"/>
                <a:gd fmla="*/ 33 w 35" name="T8"/>
                <a:gd fmla="*/ 4 h 4" name="T9"/>
                <a:gd fmla="*/ 35 w 35" name="T10"/>
                <a:gd fmla="*/ 2 h 4" name="T11"/>
                <a:gd fmla="*/ 33 w 35" name="T12"/>
                <a:gd fmla="*/ 0 h 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" w="35">
                  <a:moveTo>
                    <a:pt x="3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4"/>
                    <a:pt x="35" y="3"/>
                    <a:pt x="35" y="2"/>
                  </a:cubicBezTo>
                  <a:cubicBezTo>
                    <a:pt x="35" y="1"/>
                    <a:pt x="34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09" name="Freeform 124"/>
            <p:cNvSpPr/>
            <p:nvPr/>
          </p:nvSpPr>
          <p:spPr bwMode="auto">
            <a:xfrm>
              <a:off x="8291513" y="3132138"/>
              <a:ext cx="131763" cy="14288"/>
            </a:xfrm>
            <a:custGeom>
              <a:gdLst>
                <a:gd fmla="*/ 33 w 35" name="T0"/>
                <a:gd fmla="*/ 0 h 4" name="T1"/>
                <a:gd fmla="*/ 1 w 35" name="T2"/>
                <a:gd fmla="*/ 0 h 4" name="T3"/>
                <a:gd fmla="*/ 0 w 35" name="T4"/>
                <a:gd fmla="*/ 2 h 4" name="T5"/>
                <a:gd fmla="*/ 1 w 35" name="T6"/>
                <a:gd fmla="*/ 4 h 4" name="T7"/>
                <a:gd fmla="*/ 33 w 35" name="T8"/>
                <a:gd fmla="*/ 4 h 4" name="T9"/>
                <a:gd fmla="*/ 35 w 35" name="T10"/>
                <a:gd fmla="*/ 2 h 4" name="T11"/>
                <a:gd fmla="*/ 33 w 35" name="T12"/>
                <a:gd fmla="*/ 0 h 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" w="35">
                  <a:moveTo>
                    <a:pt x="3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4"/>
                    <a:pt x="35" y="3"/>
                    <a:pt x="35" y="2"/>
                  </a:cubicBezTo>
                  <a:cubicBezTo>
                    <a:pt x="35" y="1"/>
                    <a:pt x="34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10" name="Freeform 125"/>
            <p:cNvSpPr/>
            <p:nvPr/>
          </p:nvSpPr>
          <p:spPr bwMode="auto">
            <a:xfrm>
              <a:off x="8235951" y="2916238"/>
              <a:ext cx="244475" cy="312738"/>
            </a:xfrm>
            <a:custGeom>
              <a:gdLst>
                <a:gd fmla="*/ 60 w 65" name="T0"/>
                <a:gd fmla="*/ 0 h 83" name="T1"/>
                <a:gd fmla="*/ 46 w 65" name="T2"/>
                <a:gd fmla="*/ 0 h 83" name="T3"/>
                <a:gd fmla="*/ 46 w 65" name="T4"/>
                <a:gd fmla="*/ 8 h 83" name="T5"/>
                <a:gd fmla="*/ 57 w 65" name="T6"/>
                <a:gd fmla="*/ 8 h 83" name="T7"/>
                <a:gd fmla="*/ 57 w 65" name="T8"/>
                <a:gd fmla="*/ 14 h 83" name="T9"/>
                <a:gd fmla="*/ 57 w 65" name="T10"/>
                <a:gd fmla="*/ 75 h 83" name="T11"/>
                <a:gd fmla="*/ 8 w 65" name="T12"/>
                <a:gd fmla="*/ 75 h 83" name="T13"/>
                <a:gd fmla="*/ 8 w 65" name="T14"/>
                <a:gd fmla="*/ 8 h 83" name="T15"/>
                <a:gd fmla="*/ 19 w 65" name="T16"/>
                <a:gd fmla="*/ 8 h 83" name="T17"/>
                <a:gd fmla="*/ 19 w 65" name="T18"/>
                <a:gd fmla="*/ 0 h 83" name="T19"/>
                <a:gd fmla="*/ 5 w 65" name="T20"/>
                <a:gd fmla="*/ 0 h 83" name="T21"/>
                <a:gd fmla="*/ 0 w 65" name="T22"/>
                <a:gd fmla="*/ 4 h 83" name="T23"/>
                <a:gd fmla="*/ 0 w 65" name="T24"/>
                <a:gd fmla="*/ 79 h 83" name="T25"/>
                <a:gd fmla="*/ 5 w 65" name="T26"/>
                <a:gd fmla="*/ 83 h 83" name="T27"/>
                <a:gd fmla="*/ 60 w 65" name="T28"/>
                <a:gd fmla="*/ 83 h 83" name="T29"/>
                <a:gd fmla="*/ 65 w 65" name="T30"/>
                <a:gd fmla="*/ 79 h 83" name="T31"/>
                <a:gd fmla="*/ 65 w 65" name="T32"/>
                <a:gd fmla="*/ 4 h 83" name="T33"/>
                <a:gd fmla="*/ 60 w 65" name="T34"/>
                <a:gd fmla="*/ 0 h 83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83" w="65">
                  <a:moveTo>
                    <a:pt x="60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1"/>
                    <a:pt x="2" y="83"/>
                    <a:pt x="5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3" y="83"/>
                    <a:pt x="65" y="81"/>
                    <a:pt x="65" y="79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2"/>
                    <a:pt x="63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11" name="Freeform 126"/>
            <p:cNvSpPr/>
            <p:nvPr/>
          </p:nvSpPr>
          <p:spPr bwMode="auto">
            <a:xfrm>
              <a:off x="8329613" y="2924176"/>
              <a:ext cx="55563" cy="22225"/>
            </a:xfrm>
            <a:custGeom>
              <a:gdLst>
                <a:gd fmla="*/ 15 w 15" name="T0"/>
                <a:gd fmla="*/ 1 h 6" name="T1"/>
                <a:gd fmla="*/ 15 w 15" name="T2"/>
                <a:gd fmla="*/ 0 h 6" name="T3"/>
                <a:gd fmla="*/ 14 w 15" name="T4"/>
                <a:gd fmla="*/ 0 h 6" name="T5"/>
                <a:gd fmla="*/ 1 w 15" name="T6"/>
                <a:gd fmla="*/ 0 h 6" name="T7"/>
                <a:gd fmla="*/ 0 w 15" name="T8"/>
                <a:gd fmla="*/ 0 h 6" name="T9"/>
                <a:gd fmla="*/ 0 w 15" name="T10"/>
                <a:gd fmla="*/ 1 h 6" name="T11"/>
                <a:gd fmla="*/ 0 w 15" name="T12"/>
                <a:gd fmla="*/ 6 h 6" name="T13"/>
                <a:gd fmla="*/ 15 w 15" name="T14"/>
                <a:gd fmla="*/ 6 h 6" name="T15"/>
                <a:gd fmla="*/ 15 w 15" name="T16"/>
                <a:gd fmla="*/ 1 h 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" w="15">
                  <a:moveTo>
                    <a:pt x="15" y="1"/>
                  </a:moveTo>
                  <a:cubicBezTo>
                    <a:pt x="15" y="1"/>
                    <a:pt x="15" y="0"/>
                    <a:pt x="15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5" y="6"/>
                    <a:pt x="15" y="6"/>
                    <a:pt x="15" y="6"/>
                  </a:cubicBezTo>
                  <a:lnTo>
                    <a:pt x="15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29" name="Freeform 127"/>
            <p:cNvSpPr>
              <a:spLocks noEditPoints="1"/>
            </p:cNvSpPr>
            <p:nvPr/>
          </p:nvSpPr>
          <p:spPr bwMode="auto">
            <a:xfrm>
              <a:off x="8310563" y="2905126"/>
              <a:ext cx="93663" cy="60325"/>
            </a:xfrm>
            <a:custGeom>
              <a:gdLst>
                <a:gd fmla="*/ 4 w 25" name="T0"/>
                <a:gd fmla="*/ 16 h 16" name="T1"/>
                <a:gd fmla="*/ 21 w 25" name="T2"/>
                <a:gd fmla="*/ 16 h 16" name="T3"/>
                <a:gd fmla="*/ 24 w 25" name="T4"/>
                <a:gd fmla="*/ 15 h 16" name="T5"/>
                <a:gd fmla="*/ 25 w 25" name="T6"/>
                <a:gd fmla="*/ 13 h 16" name="T7"/>
                <a:gd fmla="*/ 25 w 25" name="T8"/>
                <a:gd fmla="*/ 2 h 16" name="T9"/>
                <a:gd fmla="*/ 24 w 25" name="T10"/>
                <a:gd fmla="*/ 1 h 16" name="T11"/>
                <a:gd fmla="*/ 21 w 25" name="T12"/>
                <a:gd fmla="*/ 0 h 16" name="T13"/>
                <a:gd fmla="*/ 4 w 25" name="T14"/>
                <a:gd fmla="*/ 0 h 16" name="T15"/>
                <a:gd fmla="*/ 1 w 25" name="T16"/>
                <a:gd fmla="*/ 1 h 16" name="T17"/>
                <a:gd fmla="*/ 0 w 25" name="T18"/>
                <a:gd fmla="*/ 2 h 16" name="T19"/>
                <a:gd fmla="*/ 0 w 25" name="T20"/>
                <a:gd fmla="*/ 13 h 16" name="T21"/>
                <a:gd fmla="*/ 1 w 25" name="T22"/>
                <a:gd fmla="*/ 15 h 16" name="T23"/>
                <a:gd fmla="*/ 4 w 25" name="T24"/>
                <a:gd fmla="*/ 16 h 16" name="T25"/>
                <a:gd fmla="*/ 3 w 25" name="T26"/>
                <a:gd fmla="*/ 6 h 16" name="T27"/>
                <a:gd fmla="*/ 4 w 25" name="T28"/>
                <a:gd fmla="*/ 4 h 16" name="T29"/>
                <a:gd fmla="*/ 4 w 25" name="T30"/>
                <a:gd fmla="*/ 4 h 16" name="T31"/>
                <a:gd fmla="*/ 6 w 25" name="T32"/>
                <a:gd fmla="*/ 3 h 16" name="T33"/>
                <a:gd fmla="*/ 19 w 25" name="T34"/>
                <a:gd fmla="*/ 3 h 16" name="T35"/>
                <a:gd fmla="*/ 21 w 25" name="T36"/>
                <a:gd fmla="*/ 4 h 16" name="T37"/>
                <a:gd fmla="*/ 21 w 25" name="T38"/>
                <a:gd fmla="*/ 4 h 16" name="T39"/>
                <a:gd fmla="*/ 22 w 25" name="T40"/>
                <a:gd fmla="*/ 6 h 16" name="T41"/>
                <a:gd fmla="*/ 22 w 25" name="T42"/>
                <a:gd fmla="*/ 9 h 16" name="T43"/>
                <a:gd fmla="*/ 21 w 25" name="T44"/>
                <a:gd fmla="*/ 11 h 16" name="T45"/>
                <a:gd fmla="*/ 19 w 25" name="T46"/>
                <a:gd fmla="*/ 12 h 16" name="T47"/>
                <a:gd fmla="*/ 6 w 25" name="T48"/>
                <a:gd fmla="*/ 12 h 16" name="T49"/>
                <a:gd fmla="*/ 4 w 25" name="T50"/>
                <a:gd fmla="*/ 11 h 16" name="T51"/>
                <a:gd fmla="*/ 3 w 25" name="T52"/>
                <a:gd fmla="*/ 9 h 16" name="T53"/>
                <a:gd fmla="*/ 3 w 25" name="T54"/>
                <a:gd fmla="*/ 6 h 16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16" w="25">
                  <a:moveTo>
                    <a:pt x="4" y="16"/>
                  </a:moveTo>
                  <a:cubicBezTo>
                    <a:pt x="21" y="16"/>
                    <a:pt x="21" y="16"/>
                    <a:pt x="21" y="16"/>
                  </a:cubicBezTo>
                  <a:cubicBezTo>
                    <a:pt x="22" y="16"/>
                    <a:pt x="23" y="16"/>
                    <a:pt x="24" y="15"/>
                  </a:cubicBezTo>
                  <a:cubicBezTo>
                    <a:pt x="24" y="15"/>
                    <a:pt x="25" y="14"/>
                    <a:pt x="25" y="1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4" y="1"/>
                    <a:pt x="24" y="1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5"/>
                    <a:pt x="1" y="15"/>
                  </a:cubicBezTo>
                  <a:cubicBezTo>
                    <a:pt x="2" y="16"/>
                    <a:pt x="3" y="16"/>
                    <a:pt x="4" y="16"/>
                  </a:cubicBezTo>
                  <a:close/>
                  <a:moveTo>
                    <a:pt x="3" y="6"/>
                  </a:moveTo>
                  <a:cubicBezTo>
                    <a:pt x="3" y="5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3"/>
                    <a:pt x="6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2" y="5"/>
                    <a:pt x="22" y="6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10"/>
                    <a:pt x="21" y="11"/>
                    <a:pt x="21" y="11"/>
                  </a:cubicBezTo>
                  <a:cubicBezTo>
                    <a:pt x="20" y="12"/>
                    <a:pt x="20" y="12"/>
                    <a:pt x="19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2"/>
                    <a:pt x="5" y="12"/>
                    <a:pt x="4" y="11"/>
                  </a:cubicBezTo>
                  <a:cubicBezTo>
                    <a:pt x="4" y="11"/>
                    <a:pt x="3" y="10"/>
                    <a:pt x="3" y="9"/>
                  </a:cubicBezTo>
                  <a:lnTo>
                    <a:pt x="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30" name="Freeform 128"/>
            <p:cNvSpPr/>
            <p:nvPr/>
          </p:nvSpPr>
          <p:spPr bwMode="auto">
            <a:xfrm>
              <a:off x="8291513" y="3165476"/>
              <a:ext cx="131763" cy="11113"/>
            </a:xfrm>
            <a:custGeom>
              <a:gdLst>
                <a:gd fmla="*/ 33 w 35" name="T0"/>
                <a:gd fmla="*/ 0 h 3" name="T1"/>
                <a:gd fmla="*/ 1 w 35" name="T2"/>
                <a:gd fmla="*/ 0 h 3" name="T3"/>
                <a:gd fmla="*/ 0 w 35" name="T4"/>
                <a:gd fmla="*/ 2 h 3" name="T5"/>
                <a:gd fmla="*/ 1 w 35" name="T6"/>
                <a:gd fmla="*/ 3 h 3" name="T7"/>
                <a:gd fmla="*/ 33 w 35" name="T8"/>
                <a:gd fmla="*/ 3 h 3" name="T9"/>
                <a:gd fmla="*/ 35 w 35" name="T10"/>
                <a:gd fmla="*/ 2 h 3" name="T11"/>
                <a:gd fmla="*/ 33 w 35" name="T12"/>
                <a:gd fmla="*/ 0 h 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" w="35">
                  <a:moveTo>
                    <a:pt x="3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4" y="3"/>
                    <a:pt x="35" y="3"/>
                    <a:pt x="35" y="2"/>
                  </a:cubicBezTo>
                  <a:cubicBezTo>
                    <a:pt x="35" y="1"/>
                    <a:pt x="34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</p:grpSp>
      <p:sp>
        <p:nvSpPr>
          <p:cNvPr id="131" name="Text Placeholder 2"/>
          <p:cNvSpPr txBox="1"/>
          <p:nvPr/>
        </p:nvSpPr>
        <p:spPr>
          <a:xfrm>
            <a:off x="1356330" y="4024290"/>
            <a:ext cx="2284590" cy="339273"/>
          </a:xfrm>
          <a:prstGeom prst="rect">
            <a:avLst/>
          </a:prstGeom>
          <a:noFill/>
        </p:spPr>
        <p:txBody>
          <a:bodyPr anchor="ctr" bIns="45720" lIns="91440" rIns="91440" rtlCol="0" tIns="45720" vert="horz">
            <a:noAutofit/>
          </a:bodyPr>
          <a:lstStyle>
            <a:defPPr>
              <a:defRPr lang="en-US"/>
            </a:defPPr>
            <a:lvl1pPr algn="ct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lvl="0"/>
            <a:r>
              <a:rPr altLang="en-US" b="1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132" name="TextBox 91"/>
          <p:cNvSpPr txBox="1"/>
          <p:nvPr/>
        </p:nvSpPr>
        <p:spPr>
          <a:xfrm>
            <a:off x="1213226" y="4322924"/>
            <a:ext cx="2324283" cy="3657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r"/>
            <a:r>
              <a:rPr altLang="en-US" lang="zh-CN" sz="1200">
                <a:solidFill>
                  <a:srgbClr val="262626"/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133" name="Text Placeholder 2"/>
          <p:cNvSpPr txBox="1"/>
          <p:nvPr/>
        </p:nvSpPr>
        <p:spPr>
          <a:xfrm>
            <a:off x="8558594" y="4018784"/>
            <a:ext cx="2339837" cy="339273"/>
          </a:xfrm>
          <a:prstGeom prst="rect">
            <a:avLst/>
          </a:prstGeom>
          <a:noFill/>
        </p:spPr>
        <p:txBody>
          <a:bodyPr anchor="ctr" bIns="45720" lIns="91440" rIns="91440" rtlCol="0" tIns="45720" vert="horz">
            <a:noAutofit/>
          </a:bodyPr>
          <a:lstStyle>
            <a:defPPr>
              <a:defRPr lang="en-US"/>
            </a:defPPr>
            <a:lvl1pPr algn="ct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lvl="0"/>
            <a:r>
              <a:rPr altLang="en-US" b="1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134" name="TextBox 104"/>
          <p:cNvSpPr txBox="1"/>
          <p:nvPr/>
        </p:nvSpPr>
        <p:spPr>
          <a:xfrm>
            <a:off x="8634062" y="4358058"/>
            <a:ext cx="2358348" cy="3657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lang="zh-CN" sz="1200">
                <a:solidFill>
                  <a:srgbClr val="262626"/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40882" y="292345"/>
            <a:ext cx="2458352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200">
                <a:solidFill>
                  <a:srgbClr val="49819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</p:spTree>
    <p:extLst>
      <p:ext uri="{BB962C8B-B14F-4D97-AF65-F5344CB8AC3E}">
        <p14:creationId val="3842235233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文本框 14"/>
          <p:cNvSpPr txBox="1"/>
          <p:nvPr/>
        </p:nvSpPr>
        <p:spPr>
          <a:xfrm>
            <a:off x="5312664" y="4189805"/>
            <a:ext cx="6528816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z="4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未来·我们向着白云更深处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7872984" y="2360792"/>
            <a:ext cx="3968496" cy="1519229"/>
            <a:chOff x="7872984" y="2603241"/>
            <a:chExt cx="3968496" cy="1519229"/>
          </a:xfrm>
        </p:grpSpPr>
        <p:grpSp>
          <p:nvGrpSpPr>
            <p:cNvPr id="14" name="组合 13"/>
            <p:cNvGrpSpPr/>
            <p:nvPr/>
          </p:nvGrpSpPr>
          <p:grpSpPr>
            <a:xfrm>
              <a:off x="8035898" y="2603241"/>
              <a:ext cx="2097147" cy="1368241"/>
              <a:chOff x="8282828" y="961675"/>
              <a:chExt cx="2423160" cy="1710168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8444484" y="961675"/>
                <a:ext cx="2029968" cy="1600126"/>
                <a:chOff x="8375904" y="961675"/>
                <a:chExt cx="2029968" cy="1600126"/>
              </a:xfrm>
            </p:grpSpPr>
            <p:sp>
              <p:nvSpPr>
                <p:cNvPr id="5" name="文本框 4"/>
                <p:cNvSpPr txBox="1"/>
                <p:nvPr/>
              </p:nvSpPr>
              <p:spPr>
                <a:xfrm>
                  <a:off x="8375903" y="961675"/>
                  <a:ext cx="1225296" cy="1371493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pPr algn="ctr"/>
                  <a:r>
                    <a:rPr altLang="en-US" lang="zh-CN" sz="6600">
                      <a:latin charset="-122" panose="03000509000000000000" pitchFamily="65" typeface="书体坊兰亭体"/>
                      <a:ea charset="-122" panose="03000509000000000000" pitchFamily="65" typeface="书体坊兰亭体"/>
                    </a:rPr>
                    <a:t>梦</a:t>
                  </a:r>
                </a:p>
              </p:txBody>
            </p:sp>
            <p:sp>
              <p:nvSpPr>
                <p:cNvPr id="8" name="文本框 7"/>
                <p:cNvSpPr txBox="1"/>
                <p:nvPr/>
              </p:nvSpPr>
              <p:spPr>
                <a:xfrm>
                  <a:off x="9253727" y="1407729"/>
                  <a:ext cx="1152144" cy="1142911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pPr algn="ctr"/>
                  <a:r>
                    <a:rPr altLang="en-US" lang="zh-CN" sz="5400">
                      <a:latin charset="-122" panose="03000509000000000000" pitchFamily="65" typeface="书体坊兰亭体"/>
                      <a:ea charset="-122" panose="03000509000000000000" pitchFamily="65" typeface="书体坊兰亭体"/>
                    </a:rPr>
                    <a:t>想</a:t>
                  </a:r>
                </a:p>
              </p:txBody>
            </p:sp>
          </p:grpSp>
          <p:sp>
            <p:nvSpPr>
              <p:cNvPr id="12" name="文本框 11"/>
              <p:cNvSpPr txBox="1"/>
              <p:nvPr/>
            </p:nvSpPr>
            <p:spPr>
              <a:xfrm>
                <a:off x="8282828" y="2325621"/>
                <a:ext cx="2423160" cy="342873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z="1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charset="-122" panose="02000000000000000000" pitchFamily="2" typeface="方正清刻本悦宋简体"/>
                    <a:ea charset="-122" panose="02000000000000000000" pitchFamily="2" typeface="方正清刻本悦宋简体"/>
                  </a:rPr>
                  <a:t>追寻·远方的力量</a:t>
                </a: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7872984" y="2922141"/>
              <a:ext cx="3968496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zh-CN" lang="en-US" smtClean="0" sz="7200">
                  <a:latin charset="0" panose="020b0806030902050204" pitchFamily="34" typeface="Impact"/>
                </a:rPr>
                <a:t>2018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5312664" y="4951947"/>
            <a:ext cx="6528816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z="1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商业项目/创业计划/企业培训/励志演讲/工作计划/学涯规划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312664" y="5254865"/>
            <a:ext cx="6528816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z="1200">
                <a:solidFill>
                  <a:schemeClr val="tx1">
                    <a:lumMod val="95000"/>
                    <a:lumOff val="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THANK FOR YOUR LISTENNING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312664" y="5841650"/>
            <a:ext cx="652881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时间：XXXX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5430416" y="4945224"/>
            <a:ext cx="641106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283787082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4075" r="312" t="23319"/>
          <a:stretch>
            <a:fillRect/>
          </a:stretch>
        </p:blipFill>
        <p:spPr>
          <a:xfrm>
            <a:off x="1" y="0"/>
            <a:ext cx="12191999" cy="3678523"/>
          </a:xfrm>
          <a:custGeom>
            <a:gdLst>
              <a:gd fmla="*/ 0 w 12153969" name="connsiteX0"/>
              <a:gd fmla="*/ 0 h 3607715" name="connsiteY0"/>
              <a:gd fmla="*/ 12153969 w 12153969" name="connsiteX1"/>
              <a:gd fmla="*/ 0 h 3607715" name="connsiteY1"/>
              <a:gd fmla="*/ 12153969 w 12153969" name="connsiteX2"/>
              <a:gd fmla="*/ 3607715 h 3607715" name="connsiteY2"/>
              <a:gd fmla="*/ 0 w 12153969" name="connsiteX3"/>
              <a:gd fmla="*/ 3607715 h 360771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607715" w="12153969">
                <a:moveTo>
                  <a:pt x="0" y="0"/>
                </a:moveTo>
                <a:lnTo>
                  <a:pt x="12153969" y="0"/>
                </a:lnTo>
                <a:lnTo>
                  <a:pt x="12153969" y="3607715"/>
                </a:lnTo>
                <a:lnTo>
                  <a:pt x="0" y="3607715"/>
                </a:lnTo>
                <a:close/>
              </a:path>
            </a:pathLst>
          </a:custGeom>
        </p:spPr>
      </p:pic>
      <p:sp>
        <p:nvSpPr>
          <p:cNvPr id="2" name="矩形 1"/>
          <p:cNvSpPr/>
          <p:nvPr/>
        </p:nvSpPr>
        <p:spPr>
          <a:xfrm>
            <a:off x="0" y="1"/>
            <a:ext cx="12192000" cy="3461114"/>
          </a:xfrm>
          <a:prstGeom prst="rect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0" y="3431090"/>
            <a:ext cx="12192000" cy="30748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0" y="3371041"/>
            <a:ext cx="12192000" cy="307481"/>
          </a:xfrm>
          <a:prstGeom prst="rect">
            <a:avLst/>
          </a:prstGeom>
          <a:solidFill>
            <a:srgbClr val="498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椭圆 9"/>
          <p:cNvSpPr/>
          <p:nvPr/>
        </p:nvSpPr>
        <p:spPr>
          <a:xfrm>
            <a:off x="1683762" y="3870500"/>
            <a:ext cx="721360" cy="721360"/>
          </a:xfrm>
          <a:prstGeom prst="ellipse">
            <a:avLst/>
          </a:prstGeom>
          <a:solidFill>
            <a:srgbClr val="498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Freeform 25"/>
          <p:cNvSpPr>
            <a:spLocks noEditPoints="1"/>
          </p:cNvSpPr>
          <p:nvPr/>
        </p:nvSpPr>
        <p:spPr bwMode="auto">
          <a:xfrm>
            <a:off x="1792721" y="3979091"/>
            <a:ext cx="504179" cy="504177"/>
          </a:xfrm>
          <a:custGeom>
            <a:cxnLst>
              <a:cxn ang="0">
                <a:pos x="722" y="2"/>
              </a:cxn>
              <a:cxn ang="0">
                <a:pos x="92" y="338"/>
              </a:cxn>
              <a:cxn ang="0">
                <a:pos x="198" y="1160"/>
              </a:cxn>
              <a:cxn ang="0">
                <a:pos x="1018" y="1268"/>
              </a:cxn>
              <a:cxn ang="0">
                <a:pos x="1310" y="428"/>
              </a:cxn>
              <a:cxn ang="0">
                <a:pos x="1246" y="958"/>
              </a:cxn>
              <a:cxn ang="0">
                <a:pos x="376" y="1274"/>
              </a:cxn>
              <a:cxn ang="0">
                <a:pos x="186" y="1134"/>
              </a:cxn>
              <a:cxn ang="0">
                <a:pos x="228" y="184"/>
              </a:cxn>
              <a:cxn ang="0">
                <a:pos x="332" y="126"/>
              </a:cxn>
              <a:cxn ang="0">
                <a:pos x="1184" y="258"/>
              </a:cxn>
              <a:cxn ang="0">
                <a:pos x="1190" y="286"/>
              </a:cxn>
              <a:cxn ang="0">
                <a:pos x="1124" y="1002"/>
              </a:cxn>
              <a:cxn ang="0">
                <a:pos x="10" y="678"/>
              </a:cxn>
              <a:cxn ang="0">
                <a:pos x="152" y="826"/>
              </a:cxn>
              <a:cxn ang="0">
                <a:pos x="362" y="232"/>
              </a:cxn>
              <a:cxn ang="0">
                <a:pos x="226" y="342"/>
              </a:cxn>
              <a:cxn ang="0">
                <a:pos x="988" y="136"/>
              </a:cxn>
              <a:cxn ang="0">
                <a:pos x="916" y="354"/>
              </a:cxn>
              <a:cxn ang="0">
                <a:pos x="1122" y="416"/>
              </a:cxn>
              <a:cxn ang="0">
                <a:pos x="1086" y="586"/>
              </a:cxn>
              <a:cxn ang="0">
                <a:pos x="1026" y="616"/>
              </a:cxn>
              <a:cxn ang="0">
                <a:pos x="294" y="708"/>
              </a:cxn>
              <a:cxn ang="0">
                <a:pos x="434" y="420"/>
              </a:cxn>
              <a:cxn ang="0">
                <a:pos x="876" y="354"/>
              </a:cxn>
              <a:cxn ang="0">
                <a:pos x="862" y="642"/>
              </a:cxn>
              <a:cxn ang="0">
                <a:pos x="684" y="332"/>
              </a:cxn>
              <a:cxn ang="0">
                <a:pos x="912" y="226"/>
              </a:cxn>
              <a:cxn ang="0">
                <a:pos x="632" y="172"/>
              </a:cxn>
              <a:cxn ang="0">
                <a:pos x="676" y="616"/>
              </a:cxn>
              <a:cxn ang="0">
                <a:pos x="676" y="1020"/>
              </a:cxn>
              <a:cxn ang="0">
                <a:pos x="1006" y="688"/>
              </a:cxn>
              <a:cxn ang="0">
                <a:pos x="986" y="186"/>
              </a:cxn>
              <a:cxn ang="0">
                <a:pos x="916" y="170"/>
              </a:cxn>
              <a:cxn ang="0">
                <a:pos x="676" y="142"/>
              </a:cxn>
              <a:cxn ang="0">
                <a:pos x="250" y="226"/>
              </a:cxn>
              <a:cxn ang="0">
                <a:pos x="314" y="394"/>
              </a:cxn>
              <a:cxn ang="0">
                <a:pos x="132" y="876"/>
              </a:cxn>
              <a:cxn ang="0">
                <a:pos x="246" y="882"/>
              </a:cxn>
              <a:cxn ang="0">
                <a:pos x="730" y="1148"/>
              </a:cxn>
              <a:cxn ang="0">
                <a:pos x="1080" y="724"/>
              </a:cxn>
              <a:cxn ang="0">
                <a:pos x="1094" y="592"/>
              </a:cxn>
              <a:cxn ang="0">
                <a:pos x="1222" y="850"/>
              </a:cxn>
              <a:cxn ang="0">
                <a:pos x="1128" y="418"/>
              </a:cxn>
              <a:cxn ang="0">
                <a:pos x="1178" y="292"/>
              </a:cxn>
              <a:cxn ang="0">
                <a:pos x="904" y="74"/>
              </a:cxn>
              <a:cxn ang="0">
                <a:pos x="618" y="42"/>
              </a:cxn>
              <a:cxn ang="0">
                <a:pos x="286" y="152"/>
              </a:cxn>
              <a:cxn ang="0">
                <a:pos x="140" y="468"/>
              </a:cxn>
              <a:cxn ang="0">
                <a:pos x="112" y="908"/>
              </a:cxn>
              <a:cxn ang="0">
                <a:pos x="228" y="1052"/>
              </a:cxn>
              <a:cxn ang="0">
                <a:pos x="670" y="1192"/>
              </a:cxn>
              <a:cxn ang="0">
                <a:pos x="626" y="1234"/>
              </a:cxn>
              <a:cxn ang="0">
                <a:pos x="1076" y="1094"/>
              </a:cxn>
              <a:cxn ang="0">
                <a:pos x="1130" y="968"/>
              </a:cxn>
              <a:cxn ang="0">
                <a:pos x="1306" y="852"/>
              </a:cxn>
              <a:cxn ang="0">
                <a:pos x="1192" y="264"/>
              </a:cxn>
              <a:cxn ang="0">
                <a:pos x="826" y="26"/>
              </a:cxn>
              <a:cxn ang="0">
                <a:pos x="638" y="10"/>
              </a:cxn>
              <a:cxn ang="0">
                <a:pos x="40" y="474"/>
              </a:cxn>
              <a:cxn ang="0">
                <a:pos x="32" y="854"/>
              </a:cxn>
              <a:cxn ang="0">
                <a:pos x="794" y="1312"/>
              </a:cxn>
              <a:cxn ang="0">
                <a:pos x="1326" y="854"/>
              </a:cxn>
            </a:cxnLst>
            <a:rect b="b" l="0" r="r" t="0"/>
            <a:pathLst>
              <a:path h="1358" w="1358">
                <a:moveTo>
                  <a:pt x="1274" y="354"/>
                </a:moveTo>
                <a:lnTo>
                  <a:pt x="1274" y="354"/>
                </a:lnTo>
                <a:lnTo>
                  <a:pt x="1266" y="338"/>
                </a:lnTo>
                <a:lnTo>
                  <a:pt x="1256" y="324"/>
                </a:lnTo>
                <a:lnTo>
                  <a:pt x="1256" y="324"/>
                </a:lnTo>
                <a:lnTo>
                  <a:pt x="1238" y="296"/>
                </a:lnTo>
                <a:lnTo>
                  <a:pt x="1220" y="270"/>
                </a:lnTo>
                <a:lnTo>
                  <a:pt x="1200" y="244"/>
                </a:lnTo>
                <a:lnTo>
                  <a:pt x="1178" y="220"/>
                </a:lnTo>
                <a:lnTo>
                  <a:pt x="1178" y="220"/>
                </a:lnTo>
                <a:lnTo>
                  <a:pt x="1170" y="210"/>
                </a:lnTo>
                <a:lnTo>
                  <a:pt x="1162" y="200"/>
                </a:lnTo>
                <a:lnTo>
                  <a:pt x="1140" y="182"/>
                </a:lnTo>
                <a:lnTo>
                  <a:pt x="1140" y="182"/>
                </a:lnTo>
                <a:lnTo>
                  <a:pt x="1116" y="160"/>
                </a:lnTo>
                <a:lnTo>
                  <a:pt x="1090" y="140"/>
                </a:lnTo>
                <a:lnTo>
                  <a:pt x="1062" y="120"/>
                </a:lnTo>
                <a:lnTo>
                  <a:pt x="1034" y="102"/>
                </a:lnTo>
                <a:lnTo>
                  <a:pt x="1034" y="102"/>
                </a:lnTo>
                <a:lnTo>
                  <a:pt x="1018" y="92"/>
                </a:lnTo>
                <a:lnTo>
                  <a:pt x="1018" y="92"/>
                </a:lnTo>
                <a:lnTo>
                  <a:pt x="1004" y="84"/>
                </a:lnTo>
                <a:lnTo>
                  <a:pt x="1004" y="84"/>
                </a:lnTo>
                <a:lnTo>
                  <a:pt x="966" y="66"/>
                </a:lnTo>
                <a:lnTo>
                  <a:pt x="928" y="48"/>
                </a:lnTo>
                <a:lnTo>
                  <a:pt x="890" y="34"/>
                </a:lnTo>
                <a:lnTo>
                  <a:pt x="850" y="22"/>
                </a:lnTo>
                <a:lnTo>
                  <a:pt x="808" y="14"/>
                </a:lnTo>
                <a:lnTo>
                  <a:pt x="766" y="6"/>
                </a:lnTo>
                <a:lnTo>
                  <a:pt x="722" y="2"/>
                </a:lnTo>
                <a:lnTo>
                  <a:pt x="680" y="0"/>
                </a:lnTo>
                <a:lnTo>
                  <a:pt x="680" y="0"/>
                </a:lnTo>
                <a:lnTo>
                  <a:pt x="636" y="2"/>
                </a:lnTo>
                <a:lnTo>
                  <a:pt x="592" y="6"/>
                </a:lnTo>
                <a:lnTo>
                  <a:pt x="550" y="14"/>
                </a:lnTo>
                <a:lnTo>
                  <a:pt x="508" y="22"/>
                </a:lnTo>
                <a:lnTo>
                  <a:pt x="468" y="34"/>
                </a:lnTo>
                <a:lnTo>
                  <a:pt x="430" y="48"/>
                </a:lnTo>
                <a:lnTo>
                  <a:pt x="392" y="66"/>
                </a:lnTo>
                <a:lnTo>
                  <a:pt x="354" y="84"/>
                </a:lnTo>
                <a:lnTo>
                  <a:pt x="354" y="84"/>
                </a:lnTo>
                <a:lnTo>
                  <a:pt x="340" y="92"/>
                </a:lnTo>
                <a:lnTo>
                  <a:pt x="340" y="92"/>
                </a:lnTo>
                <a:lnTo>
                  <a:pt x="324" y="102"/>
                </a:lnTo>
                <a:lnTo>
                  <a:pt x="324" y="102"/>
                </a:lnTo>
                <a:lnTo>
                  <a:pt x="296" y="120"/>
                </a:lnTo>
                <a:lnTo>
                  <a:pt x="268" y="140"/>
                </a:lnTo>
                <a:lnTo>
                  <a:pt x="242" y="160"/>
                </a:lnTo>
                <a:lnTo>
                  <a:pt x="218" y="182"/>
                </a:lnTo>
                <a:lnTo>
                  <a:pt x="218" y="182"/>
                </a:lnTo>
                <a:lnTo>
                  <a:pt x="196" y="200"/>
                </a:lnTo>
                <a:lnTo>
                  <a:pt x="188" y="210"/>
                </a:lnTo>
                <a:lnTo>
                  <a:pt x="180" y="220"/>
                </a:lnTo>
                <a:lnTo>
                  <a:pt x="180" y="220"/>
                </a:lnTo>
                <a:lnTo>
                  <a:pt x="158" y="244"/>
                </a:lnTo>
                <a:lnTo>
                  <a:pt x="138" y="270"/>
                </a:lnTo>
                <a:lnTo>
                  <a:pt x="120" y="296"/>
                </a:lnTo>
                <a:lnTo>
                  <a:pt x="102" y="324"/>
                </a:lnTo>
                <a:lnTo>
                  <a:pt x="102" y="324"/>
                </a:lnTo>
                <a:lnTo>
                  <a:pt x="92" y="338"/>
                </a:lnTo>
                <a:lnTo>
                  <a:pt x="84" y="354"/>
                </a:lnTo>
                <a:lnTo>
                  <a:pt x="84" y="354"/>
                </a:lnTo>
                <a:lnTo>
                  <a:pt x="66" y="390"/>
                </a:lnTo>
                <a:lnTo>
                  <a:pt x="48" y="428"/>
                </a:lnTo>
                <a:lnTo>
                  <a:pt x="34" y="468"/>
                </a:lnTo>
                <a:lnTo>
                  <a:pt x="22" y="508"/>
                </a:lnTo>
                <a:lnTo>
                  <a:pt x="12" y="550"/>
                </a:lnTo>
                <a:lnTo>
                  <a:pt x="6" y="592"/>
                </a:lnTo>
                <a:lnTo>
                  <a:pt x="2" y="636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2" y="708"/>
                </a:lnTo>
                <a:lnTo>
                  <a:pt x="2" y="738"/>
                </a:lnTo>
                <a:lnTo>
                  <a:pt x="6" y="766"/>
                </a:lnTo>
                <a:lnTo>
                  <a:pt x="10" y="794"/>
                </a:lnTo>
                <a:lnTo>
                  <a:pt x="22" y="848"/>
                </a:lnTo>
                <a:lnTo>
                  <a:pt x="38" y="902"/>
                </a:lnTo>
                <a:lnTo>
                  <a:pt x="58" y="952"/>
                </a:lnTo>
                <a:lnTo>
                  <a:pt x="82" y="1002"/>
                </a:lnTo>
                <a:lnTo>
                  <a:pt x="110" y="1048"/>
                </a:lnTo>
                <a:lnTo>
                  <a:pt x="142" y="1092"/>
                </a:lnTo>
                <a:lnTo>
                  <a:pt x="142" y="1092"/>
                </a:lnTo>
                <a:lnTo>
                  <a:pt x="158" y="1116"/>
                </a:lnTo>
                <a:lnTo>
                  <a:pt x="176" y="1138"/>
                </a:lnTo>
                <a:lnTo>
                  <a:pt x="198" y="1160"/>
                </a:lnTo>
                <a:lnTo>
                  <a:pt x="222" y="1180"/>
                </a:lnTo>
                <a:lnTo>
                  <a:pt x="222" y="1180"/>
                </a:lnTo>
                <a:lnTo>
                  <a:pt x="246" y="1202"/>
                </a:lnTo>
                <a:lnTo>
                  <a:pt x="270" y="1222"/>
                </a:lnTo>
                <a:lnTo>
                  <a:pt x="296" y="1240"/>
                </a:lnTo>
                <a:lnTo>
                  <a:pt x="324" y="1258"/>
                </a:lnTo>
                <a:lnTo>
                  <a:pt x="324" y="1258"/>
                </a:lnTo>
                <a:lnTo>
                  <a:pt x="340" y="1268"/>
                </a:lnTo>
                <a:lnTo>
                  <a:pt x="340" y="1268"/>
                </a:lnTo>
                <a:lnTo>
                  <a:pt x="354" y="1276"/>
                </a:lnTo>
                <a:lnTo>
                  <a:pt x="354" y="1276"/>
                </a:lnTo>
                <a:lnTo>
                  <a:pt x="392" y="1294"/>
                </a:lnTo>
                <a:lnTo>
                  <a:pt x="430" y="1310"/>
                </a:lnTo>
                <a:lnTo>
                  <a:pt x="468" y="1324"/>
                </a:lnTo>
                <a:lnTo>
                  <a:pt x="508" y="1336"/>
                </a:lnTo>
                <a:lnTo>
                  <a:pt x="550" y="1346"/>
                </a:lnTo>
                <a:lnTo>
                  <a:pt x="592" y="1352"/>
                </a:lnTo>
                <a:lnTo>
                  <a:pt x="636" y="1356"/>
                </a:lnTo>
                <a:lnTo>
                  <a:pt x="680" y="1358"/>
                </a:lnTo>
                <a:lnTo>
                  <a:pt x="680" y="1358"/>
                </a:lnTo>
                <a:lnTo>
                  <a:pt x="722" y="1356"/>
                </a:lnTo>
                <a:lnTo>
                  <a:pt x="766" y="1352"/>
                </a:lnTo>
                <a:lnTo>
                  <a:pt x="808" y="1346"/>
                </a:lnTo>
                <a:lnTo>
                  <a:pt x="850" y="1336"/>
                </a:lnTo>
                <a:lnTo>
                  <a:pt x="890" y="1324"/>
                </a:lnTo>
                <a:lnTo>
                  <a:pt x="928" y="1310"/>
                </a:lnTo>
                <a:lnTo>
                  <a:pt x="966" y="1294"/>
                </a:lnTo>
                <a:lnTo>
                  <a:pt x="1004" y="1276"/>
                </a:lnTo>
                <a:lnTo>
                  <a:pt x="1004" y="1276"/>
                </a:lnTo>
                <a:lnTo>
                  <a:pt x="1018" y="1268"/>
                </a:lnTo>
                <a:lnTo>
                  <a:pt x="1018" y="1268"/>
                </a:lnTo>
                <a:lnTo>
                  <a:pt x="1034" y="1258"/>
                </a:lnTo>
                <a:lnTo>
                  <a:pt x="1034" y="1258"/>
                </a:lnTo>
                <a:lnTo>
                  <a:pt x="1062" y="1240"/>
                </a:lnTo>
                <a:lnTo>
                  <a:pt x="1088" y="1222"/>
                </a:lnTo>
                <a:lnTo>
                  <a:pt x="1112" y="1202"/>
                </a:lnTo>
                <a:lnTo>
                  <a:pt x="1136" y="1180"/>
                </a:lnTo>
                <a:lnTo>
                  <a:pt x="1136" y="1180"/>
                </a:lnTo>
                <a:lnTo>
                  <a:pt x="1160" y="1160"/>
                </a:lnTo>
                <a:lnTo>
                  <a:pt x="1182" y="1138"/>
                </a:lnTo>
                <a:lnTo>
                  <a:pt x="1200" y="1116"/>
                </a:lnTo>
                <a:lnTo>
                  <a:pt x="1216" y="1092"/>
                </a:lnTo>
                <a:lnTo>
                  <a:pt x="1216" y="1092"/>
                </a:lnTo>
                <a:lnTo>
                  <a:pt x="1248" y="1048"/>
                </a:lnTo>
                <a:lnTo>
                  <a:pt x="1276" y="1002"/>
                </a:lnTo>
                <a:lnTo>
                  <a:pt x="1300" y="952"/>
                </a:lnTo>
                <a:lnTo>
                  <a:pt x="1320" y="902"/>
                </a:lnTo>
                <a:lnTo>
                  <a:pt x="1336" y="848"/>
                </a:lnTo>
                <a:lnTo>
                  <a:pt x="1348" y="794"/>
                </a:lnTo>
                <a:lnTo>
                  <a:pt x="1352" y="766"/>
                </a:lnTo>
                <a:lnTo>
                  <a:pt x="1356" y="738"/>
                </a:lnTo>
                <a:lnTo>
                  <a:pt x="1358" y="708"/>
                </a:lnTo>
                <a:lnTo>
                  <a:pt x="1358" y="680"/>
                </a:lnTo>
                <a:lnTo>
                  <a:pt x="1358" y="680"/>
                </a:lnTo>
                <a:lnTo>
                  <a:pt x="1356" y="636"/>
                </a:lnTo>
                <a:lnTo>
                  <a:pt x="1352" y="592"/>
                </a:lnTo>
                <a:lnTo>
                  <a:pt x="1346" y="550"/>
                </a:lnTo>
                <a:lnTo>
                  <a:pt x="1336" y="508"/>
                </a:lnTo>
                <a:lnTo>
                  <a:pt x="1324" y="468"/>
                </a:lnTo>
                <a:lnTo>
                  <a:pt x="1310" y="428"/>
                </a:lnTo>
                <a:lnTo>
                  <a:pt x="1292" y="390"/>
                </a:lnTo>
                <a:lnTo>
                  <a:pt x="1274" y="354"/>
                </a:lnTo>
                <a:lnTo>
                  <a:pt x="1274" y="354"/>
                </a:lnTo>
                <a:close/>
                <a:moveTo>
                  <a:pt x="1246" y="968"/>
                </a:moveTo>
                <a:lnTo>
                  <a:pt x="1246" y="968"/>
                </a:lnTo>
                <a:lnTo>
                  <a:pt x="1244" y="998"/>
                </a:lnTo>
                <a:lnTo>
                  <a:pt x="1238" y="1028"/>
                </a:lnTo>
                <a:lnTo>
                  <a:pt x="1226" y="1058"/>
                </a:lnTo>
                <a:lnTo>
                  <a:pt x="1212" y="1086"/>
                </a:lnTo>
                <a:lnTo>
                  <a:pt x="1212" y="1086"/>
                </a:lnTo>
                <a:lnTo>
                  <a:pt x="1192" y="1110"/>
                </a:lnTo>
                <a:lnTo>
                  <a:pt x="1172" y="1134"/>
                </a:lnTo>
                <a:lnTo>
                  <a:pt x="1152" y="1154"/>
                </a:lnTo>
                <a:lnTo>
                  <a:pt x="1130" y="1176"/>
                </a:lnTo>
                <a:lnTo>
                  <a:pt x="1130" y="1176"/>
                </a:lnTo>
                <a:lnTo>
                  <a:pt x="1106" y="1194"/>
                </a:lnTo>
                <a:lnTo>
                  <a:pt x="1080" y="1210"/>
                </a:lnTo>
                <a:lnTo>
                  <a:pt x="1080" y="1210"/>
                </a:lnTo>
                <a:lnTo>
                  <a:pt x="1090" y="1196"/>
                </a:lnTo>
                <a:lnTo>
                  <a:pt x="1098" y="1178"/>
                </a:lnTo>
                <a:lnTo>
                  <a:pt x="1106" y="1162"/>
                </a:lnTo>
                <a:lnTo>
                  <a:pt x="1112" y="1144"/>
                </a:lnTo>
                <a:lnTo>
                  <a:pt x="1122" y="1104"/>
                </a:lnTo>
                <a:lnTo>
                  <a:pt x="1130" y="1062"/>
                </a:lnTo>
                <a:lnTo>
                  <a:pt x="1130" y="1062"/>
                </a:lnTo>
                <a:lnTo>
                  <a:pt x="1162" y="1038"/>
                </a:lnTo>
                <a:lnTo>
                  <a:pt x="1192" y="1012"/>
                </a:lnTo>
                <a:lnTo>
                  <a:pt x="1220" y="986"/>
                </a:lnTo>
                <a:lnTo>
                  <a:pt x="1246" y="958"/>
                </a:lnTo>
                <a:lnTo>
                  <a:pt x="1246" y="958"/>
                </a:lnTo>
                <a:lnTo>
                  <a:pt x="1246" y="968"/>
                </a:lnTo>
                <a:lnTo>
                  <a:pt x="1246" y="968"/>
                </a:lnTo>
                <a:close/>
                <a:moveTo>
                  <a:pt x="1000" y="1268"/>
                </a:moveTo>
                <a:lnTo>
                  <a:pt x="1000" y="1268"/>
                </a:lnTo>
                <a:lnTo>
                  <a:pt x="982" y="1274"/>
                </a:lnTo>
                <a:lnTo>
                  <a:pt x="964" y="1280"/>
                </a:lnTo>
                <a:lnTo>
                  <a:pt x="944" y="1284"/>
                </a:lnTo>
                <a:lnTo>
                  <a:pt x="924" y="1284"/>
                </a:lnTo>
                <a:lnTo>
                  <a:pt x="924" y="1284"/>
                </a:lnTo>
                <a:lnTo>
                  <a:pt x="956" y="1274"/>
                </a:lnTo>
                <a:lnTo>
                  <a:pt x="988" y="1264"/>
                </a:lnTo>
                <a:lnTo>
                  <a:pt x="1018" y="1252"/>
                </a:lnTo>
                <a:lnTo>
                  <a:pt x="1046" y="1238"/>
                </a:lnTo>
                <a:lnTo>
                  <a:pt x="1046" y="1238"/>
                </a:lnTo>
                <a:lnTo>
                  <a:pt x="1030" y="1250"/>
                </a:lnTo>
                <a:lnTo>
                  <a:pt x="1030" y="1250"/>
                </a:lnTo>
                <a:lnTo>
                  <a:pt x="1000" y="1268"/>
                </a:lnTo>
                <a:lnTo>
                  <a:pt x="1000" y="1268"/>
                </a:lnTo>
                <a:close/>
                <a:moveTo>
                  <a:pt x="328" y="1250"/>
                </a:moveTo>
                <a:lnTo>
                  <a:pt x="328" y="1250"/>
                </a:lnTo>
                <a:lnTo>
                  <a:pt x="314" y="1238"/>
                </a:lnTo>
                <a:lnTo>
                  <a:pt x="314" y="1238"/>
                </a:lnTo>
                <a:lnTo>
                  <a:pt x="342" y="1252"/>
                </a:lnTo>
                <a:lnTo>
                  <a:pt x="370" y="1264"/>
                </a:lnTo>
                <a:lnTo>
                  <a:pt x="402" y="1274"/>
                </a:lnTo>
                <a:lnTo>
                  <a:pt x="434" y="1284"/>
                </a:lnTo>
                <a:lnTo>
                  <a:pt x="434" y="1284"/>
                </a:lnTo>
                <a:lnTo>
                  <a:pt x="414" y="1284"/>
                </a:lnTo>
                <a:lnTo>
                  <a:pt x="394" y="1280"/>
                </a:lnTo>
                <a:lnTo>
                  <a:pt x="376" y="1274"/>
                </a:lnTo>
                <a:lnTo>
                  <a:pt x="358" y="1268"/>
                </a:lnTo>
                <a:lnTo>
                  <a:pt x="358" y="1268"/>
                </a:lnTo>
                <a:lnTo>
                  <a:pt x="328" y="1250"/>
                </a:lnTo>
                <a:lnTo>
                  <a:pt x="328" y="1250"/>
                </a:lnTo>
                <a:close/>
                <a:moveTo>
                  <a:pt x="146" y="1086"/>
                </a:moveTo>
                <a:lnTo>
                  <a:pt x="146" y="1086"/>
                </a:lnTo>
                <a:lnTo>
                  <a:pt x="132" y="1058"/>
                </a:lnTo>
                <a:lnTo>
                  <a:pt x="120" y="1028"/>
                </a:lnTo>
                <a:lnTo>
                  <a:pt x="114" y="998"/>
                </a:lnTo>
                <a:lnTo>
                  <a:pt x="112" y="968"/>
                </a:lnTo>
                <a:lnTo>
                  <a:pt x="112" y="968"/>
                </a:lnTo>
                <a:lnTo>
                  <a:pt x="112" y="958"/>
                </a:lnTo>
                <a:lnTo>
                  <a:pt x="112" y="958"/>
                </a:lnTo>
                <a:lnTo>
                  <a:pt x="138" y="986"/>
                </a:lnTo>
                <a:lnTo>
                  <a:pt x="166" y="1012"/>
                </a:lnTo>
                <a:lnTo>
                  <a:pt x="196" y="1038"/>
                </a:lnTo>
                <a:lnTo>
                  <a:pt x="228" y="1062"/>
                </a:lnTo>
                <a:lnTo>
                  <a:pt x="228" y="1062"/>
                </a:lnTo>
                <a:lnTo>
                  <a:pt x="236" y="1104"/>
                </a:lnTo>
                <a:lnTo>
                  <a:pt x="246" y="1144"/>
                </a:lnTo>
                <a:lnTo>
                  <a:pt x="252" y="1162"/>
                </a:lnTo>
                <a:lnTo>
                  <a:pt x="260" y="1178"/>
                </a:lnTo>
                <a:lnTo>
                  <a:pt x="268" y="1194"/>
                </a:lnTo>
                <a:lnTo>
                  <a:pt x="278" y="1210"/>
                </a:lnTo>
                <a:lnTo>
                  <a:pt x="278" y="1210"/>
                </a:lnTo>
                <a:lnTo>
                  <a:pt x="252" y="1194"/>
                </a:lnTo>
                <a:lnTo>
                  <a:pt x="228" y="1176"/>
                </a:lnTo>
                <a:lnTo>
                  <a:pt x="228" y="1176"/>
                </a:lnTo>
                <a:lnTo>
                  <a:pt x="206" y="1154"/>
                </a:lnTo>
                <a:lnTo>
                  <a:pt x="186" y="1134"/>
                </a:lnTo>
                <a:lnTo>
                  <a:pt x="166" y="1110"/>
                </a:lnTo>
                <a:lnTo>
                  <a:pt x="146" y="1086"/>
                </a:lnTo>
                <a:lnTo>
                  <a:pt x="146" y="1086"/>
                </a:lnTo>
                <a:close/>
                <a:moveTo>
                  <a:pt x="82" y="402"/>
                </a:moveTo>
                <a:lnTo>
                  <a:pt x="82" y="402"/>
                </a:lnTo>
                <a:lnTo>
                  <a:pt x="84" y="380"/>
                </a:lnTo>
                <a:lnTo>
                  <a:pt x="90" y="358"/>
                </a:lnTo>
                <a:lnTo>
                  <a:pt x="90" y="358"/>
                </a:lnTo>
                <a:lnTo>
                  <a:pt x="112" y="324"/>
                </a:lnTo>
                <a:lnTo>
                  <a:pt x="112" y="324"/>
                </a:lnTo>
                <a:lnTo>
                  <a:pt x="122" y="310"/>
                </a:lnTo>
                <a:lnTo>
                  <a:pt x="136" y="298"/>
                </a:lnTo>
                <a:lnTo>
                  <a:pt x="150" y="284"/>
                </a:lnTo>
                <a:lnTo>
                  <a:pt x="166" y="272"/>
                </a:lnTo>
                <a:lnTo>
                  <a:pt x="166" y="272"/>
                </a:lnTo>
                <a:lnTo>
                  <a:pt x="170" y="286"/>
                </a:lnTo>
                <a:lnTo>
                  <a:pt x="174" y="298"/>
                </a:lnTo>
                <a:lnTo>
                  <a:pt x="182" y="310"/>
                </a:lnTo>
                <a:lnTo>
                  <a:pt x="190" y="322"/>
                </a:lnTo>
                <a:lnTo>
                  <a:pt x="190" y="322"/>
                </a:lnTo>
                <a:lnTo>
                  <a:pt x="162" y="346"/>
                </a:lnTo>
                <a:lnTo>
                  <a:pt x="134" y="372"/>
                </a:lnTo>
                <a:lnTo>
                  <a:pt x="108" y="400"/>
                </a:lnTo>
                <a:lnTo>
                  <a:pt x="86" y="430"/>
                </a:lnTo>
                <a:lnTo>
                  <a:pt x="86" y="430"/>
                </a:lnTo>
                <a:lnTo>
                  <a:pt x="82" y="416"/>
                </a:lnTo>
                <a:lnTo>
                  <a:pt x="82" y="402"/>
                </a:lnTo>
                <a:lnTo>
                  <a:pt x="82" y="402"/>
                </a:lnTo>
                <a:close/>
                <a:moveTo>
                  <a:pt x="228" y="184"/>
                </a:moveTo>
                <a:lnTo>
                  <a:pt x="228" y="184"/>
                </a:lnTo>
                <a:lnTo>
                  <a:pt x="248" y="170"/>
                </a:lnTo>
                <a:lnTo>
                  <a:pt x="272" y="158"/>
                </a:lnTo>
                <a:lnTo>
                  <a:pt x="272" y="158"/>
                </a:lnTo>
                <a:lnTo>
                  <a:pt x="256" y="188"/>
                </a:lnTo>
                <a:lnTo>
                  <a:pt x="244" y="220"/>
                </a:lnTo>
                <a:lnTo>
                  <a:pt x="244" y="220"/>
                </a:lnTo>
                <a:lnTo>
                  <a:pt x="208" y="238"/>
                </a:lnTo>
                <a:lnTo>
                  <a:pt x="174" y="258"/>
                </a:lnTo>
                <a:lnTo>
                  <a:pt x="174" y="258"/>
                </a:lnTo>
                <a:lnTo>
                  <a:pt x="178" y="242"/>
                </a:lnTo>
                <a:lnTo>
                  <a:pt x="184" y="226"/>
                </a:lnTo>
                <a:lnTo>
                  <a:pt x="184" y="226"/>
                </a:lnTo>
                <a:lnTo>
                  <a:pt x="206" y="206"/>
                </a:lnTo>
                <a:lnTo>
                  <a:pt x="228" y="184"/>
                </a:lnTo>
                <a:lnTo>
                  <a:pt x="228" y="184"/>
                </a:lnTo>
                <a:close/>
                <a:moveTo>
                  <a:pt x="328" y="108"/>
                </a:moveTo>
                <a:lnTo>
                  <a:pt x="328" y="108"/>
                </a:lnTo>
                <a:lnTo>
                  <a:pt x="358" y="90"/>
                </a:lnTo>
                <a:lnTo>
                  <a:pt x="358" y="90"/>
                </a:lnTo>
                <a:lnTo>
                  <a:pt x="376" y="84"/>
                </a:lnTo>
                <a:lnTo>
                  <a:pt x="394" y="78"/>
                </a:lnTo>
                <a:lnTo>
                  <a:pt x="414" y="76"/>
                </a:lnTo>
                <a:lnTo>
                  <a:pt x="434" y="74"/>
                </a:lnTo>
                <a:lnTo>
                  <a:pt x="434" y="74"/>
                </a:lnTo>
                <a:lnTo>
                  <a:pt x="416" y="84"/>
                </a:lnTo>
                <a:lnTo>
                  <a:pt x="400" y="92"/>
                </a:lnTo>
                <a:lnTo>
                  <a:pt x="386" y="104"/>
                </a:lnTo>
                <a:lnTo>
                  <a:pt x="376" y="114"/>
                </a:lnTo>
                <a:lnTo>
                  <a:pt x="376" y="114"/>
                </a:lnTo>
                <a:lnTo>
                  <a:pt x="332" y="126"/>
                </a:lnTo>
                <a:lnTo>
                  <a:pt x="294" y="142"/>
                </a:lnTo>
                <a:lnTo>
                  <a:pt x="294" y="142"/>
                </a:lnTo>
                <a:lnTo>
                  <a:pt x="310" y="124"/>
                </a:lnTo>
                <a:lnTo>
                  <a:pt x="328" y="108"/>
                </a:lnTo>
                <a:lnTo>
                  <a:pt x="328" y="108"/>
                </a:lnTo>
                <a:close/>
                <a:moveTo>
                  <a:pt x="1030" y="108"/>
                </a:moveTo>
                <a:lnTo>
                  <a:pt x="1030" y="108"/>
                </a:lnTo>
                <a:lnTo>
                  <a:pt x="1048" y="124"/>
                </a:lnTo>
                <a:lnTo>
                  <a:pt x="1064" y="142"/>
                </a:lnTo>
                <a:lnTo>
                  <a:pt x="1064" y="142"/>
                </a:lnTo>
                <a:lnTo>
                  <a:pt x="1026" y="126"/>
                </a:lnTo>
                <a:lnTo>
                  <a:pt x="982" y="114"/>
                </a:lnTo>
                <a:lnTo>
                  <a:pt x="982" y="114"/>
                </a:lnTo>
                <a:lnTo>
                  <a:pt x="972" y="104"/>
                </a:lnTo>
                <a:lnTo>
                  <a:pt x="958" y="92"/>
                </a:lnTo>
                <a:lnTo>
                  <a:pt x="942" y="84"/>
                </a:lnTo>
                <a:lnTo>
                  <a:pt x="924" y="74"/>
                </a:lnTo>
                <a:lnTo>
                  <a:pt x="924" y="74"/>
                </a:lnTo>
                <a:lnTo>
                  <a:pt x="944" y="76"/>
                </a:lnTo>
                <a:lnTo>
                  <a:pt x="964" y="78"/>
                </a:lnTo>
                <a:lnTo>
                  <a:pt x="982" y="84"/>
                </a:lnTo>
                <a:lnTo>
                  <a:pt x="1000" y="90"/>
                </a:lnTo>
                <a:lnTo>
                  <a:pt x="1000" y="90"/>
                </a:lnTo>
                <a:lnTo>
                  <a:pt x="1030" y="108"/>
                </a:lnTo>
                <a:lnTo>
                  <a:pt x="1030" y="108"/>
                </a:lnTo>
                <a:close/>
                <a:moveTo>
                  <a:pt x="1174" y="226"/>
                </a:moveTo>
                <a:lnTo>
                  <a:pt x="1174" y="226"/>
                </a:lnTo>
                <a:lnTo>
                  <a:pt x="1180" y="242"/>
                </a:lnTo>
                <a:lnTo>
                  <a:pt x="1184" y="258"/>
                </a:lnTo>
                <a:lnTo>
                  <a:pt x="1184" y="258"/>
                </a:lnTo>
                <a:lnTo>
                  <a:pt x="1150" y="238"/>
                </a:lnTo>
                <a:lnTo>
                  <a:pt x="1114" y="220"/>
                </a:lnTo>
                <a:lnTo>
                  <a:pt x="1114" y="220"/>
                </a:lnTo>
                <a:lnTo>
                  <a:pt x="1102" y="188"/>
                </a:lnTo>
                <a:lnTo>
                  <a:pt x="1086" y="158"/>
                </a:lnTo>
                <a:lnTo>
                  <a:pt x="1086" y="158"/>
                </a:lnTo>
                <a:lnTo>
                  <a:pt x="1110" y="170"/>
                </a:lnTo>
                <a:lnTo>
                  <a:pt x="1130" y="184"/>
                </a:lnTo>
                <a:lnTo>
                  <a:pt x="1130" y="184"/>
                </a:lnTo>
                <a:lnTo>
                  <a:pt x="1152" y="206"/>
                </a:lnTo>
                <a:lnTo>
                  <a:pt x="1174" y="226"/>
                </a:lnTo>
                <a:lnTo>
                  <a:pt x="1174" y="226"/>
                </a:lnTo>
                <a:close/>
                <a:moveTo>
                  <a:pt x="1248" y="324"/>
                </a:moveTo>
                <a:lnTo>
                  <a:pt x="1248" y="324"/>
                </a:lnTo>
                <a:lnTo>
                  <a:pt x="1268" y="358"/>
                </a:lnTo>
                <a:lnTo>
                  <a:pt x="1268" y="358"/>
                </a:lnTo>
                <a:lnTo>
                  <a:pt x="1274" y="380"/>
                </a:lnTo>
                <a:lnTo>
                  <a:pt x="1276" y="402"/>
                </a:lnTo>
                <a:lnTo>
                  <a:pt x="1276" y="402"/>
                </a:lnTo>
                <a:lnTo>
                  <a:pt x="1276" y="416"/>
                </a:lnTo>
                <a:lnTo>
                  <a:pt x="1274" y="430"/>
                </a:lnTo>
                <a:lnTo>
                  <a:pt x="1274" y="430"/>
                </a:lnTo>
                <a:lnTo>
                  <a:pt x="1250" y="400"/>
                </a:lnTo>
                <a:lnTo>
                  <a:pt x="1226" y="374"/>
                </a:lnTo>
                <a:lnTo>
                  <a:pt x="1198" y="346"/>
                </a:lnTo>
                <a:lnTo>
                  <a:pt x="1168" y="320"/>
                </a:lnTo>
                <a:lnTo>
                  <a:pt x="1168" y="320"/>
                </a:lnTo>
                <a:lnTo>
                  <a:pt x="1176" y="310"/>
                </a:lnTo>
                <a:lnTo>
                  <a:pt x="1184" y="298"/>
                </a:lnTo>
                <a:lnTo>
                  <a:pt x="1190" y="286"/>
                </a:lnTo>
                <a:lnTo>
                  <a:pt x="1192" y="272"/>
                </a:lnTo>
                <a:lnTo>
                  <a:pt x="1192" y="272"/>
                </a:lnTo>
                <a:lnTo>
                  <a:pt x="1208" y="284"/>
                </a:lnTo>
                <a:lnTo>
                  <a:pt x="1222" y="298"/>
                </a:lnTo>
                <a:lnTo>
                  <a:pt x="1236" y="310"/>
                </a:lnTo>
                <a:lnTo>
                  <a:pt x="1248" y="324"/>
                </a:lnTo>
                <a:lnTo>
                  <a:pt x="1248" y="324"/>
                </a:lnTo>
                <a:close/>
                <a:moveTo>
                  <a:pt x="1122" y="1056"/>
                </a:moveTo>
                <a:lnTo>
                  <a:pt x="1122" y="1056"/>
                </a:lnTo>
                <a:lnTo>
                  <a:pt x="1078" y="1084"/>
                </a:lnTo>
                <a:lnTo>
                  <a:pt x="1030" y="1108"/>
                </a:lnTo>
                <a:lnTo>
                  <a:pt x="980" y="1130"/>
                </a:lnTo>
                <a:lnTo>
                  <a:pt x="928" y="1148"/>
                </a:lnTo>
                <a:lnTo>
                  <a:pt x="874" y="1162"/>
                </a:lnTo>
                <a:lnTo>
                  <a:pt x="816" y="1174"/>
                </a:lnTo>
                <a:lnTo>
                  <a:pt x="758" y="1180"/>
                </a:lnTo>
                <a:lnTo>
                  <a:pt x="698" y="1184"/>
                </a:lnTo>
                <a:lnTo>
                  <a:pt x="698" y="1184"/>
                </a:lnTo>
                <a:lnTo>
                  <a:pt x="742" y="1148"/>
                </a:lnTo>
                <a:lnTo>
                  <a:pt x="786" y="1106"/>
                </a:lnTo>
                <a:lnTo>
                  <a:pt x="828" y="1062"/>
                </a:lnTo>
                <a:lnTo>
                  <a:pt x="870" y="1014"/>
                </a:lnTo>
                <a:lnTo>
                  <a:pt x="870" y="1014"/>
                </a:lnTo>
                <a:lnTo>
                  <a:pt x="938" y="1000"/>
                </a:lnTo>
                <a:lnTo>
                  <a:pt x="1004" y="984"/>
                </a:lnTo>
                <a:lnTo>
                  <a:pt x="1064" y="966"/>
                </a:lnTo>
                <a:lnTo>
                  <a:pt x="1122" y="942"/>
                </a:lnTo>
                <a:lnTo>
                  <a:pt x="1122" y="942"/>
                </a:lnTo>
                <a:lnTo>
                  <a:pt x="1124" y="972"/>
                </a:lnTo>
                <a:lnTo>
                  <a:pt x="1124" y="1002"/>
                </a:lnTo>
                <a:lnTo>
                  <a:pt x="1124" y="1030"/>
                </a:lnTo>
                <a:lnTo>
                  <a:pt x="1122" y="1056"/>
                </a:lnTo>
                <a:lnTo>
                  <a:pt x="1122" y="1056"/>
                </a:lnTo>
                <a:close/>
                <a:moveTo>
                  <a:pt x="234" y="972"/>
                </a:moveTo>
                <a:lnTo>
                  <a:pt x="234" y="972"/>
                </a:lnTo>
                <a:lnTo>
                  <a:pt x="238" y="942"/>
                </a:lnTo>
                <a:lnTo>
                  <a:pt x="238" y="942"/>
                </a:lnTo>
                <a:lnTo>
                  <a:pt x="294" y="966"/>
                </a:lnTo>
                <a:lnTo>
                  <a:pt x="354" y="984"/>
                </a:lnTo>
                <a:lnTo>
                  <a:pt x="420" y="1000"/>
                </a:lnTo>
                <a:lnTo>
                  <a:pt x="488" y="1014"/>
                </a:lnTo>
                <a:lnTo>
                  <a:pt x="488" y="1014"/>
                </a:lnTo>
                <a:lnTo>
                  <a:pt x="530" y="1062"/>
                </a:lnTo>
                <a:lnTo>
                  <a:pt x="572" y="1106"/>
                </a:lnTo>
                <a:lnTo>
                  <a:pt x="616" y="1148"/>
                </a:lnTo>
                <a:lnTo>
                  <a:pt x="660" y="1184"/>
                </a:lnTo>
                <a:lnTo>
                  <a:pt x="660" y="1184"/>
                </a:lnTo>
                <a:lnTo>
                  <a:pt x="600" y="1180"/>
                </a:lnTo>
                <a:lnTo>
                  <a:pt x="542" y="1174"/>
                </a:lnTo>
                <a:lnTo>
                  <a:pt x="484" y="1162"/>
                </a:lnTo>
                <a:lnTo>
                  <a:pt x="430" y="1148"/>
                </a:lnTo>
                <a:lnTo>
                  <a:pt x="378" y="1130"/>
                </a:lnTo>
                <a:lnTo>
                  <a:pt x="328" y="1108"/>
                </a:lnTo>
                <a:lnTo>
                  <a:pt x="280" y="1084"/>
                </a:lnTo>
                <a:lnTo>
                  <a:pt x="236" y="1056"/>
                </a:lnTo>
                <a:lnTo>
                  <a:pt x="236" y="1056"/>
                </a:lnTo>
                <a:lnTo>
                  <a:pt x="234" y="1016"/>
                </a:lnTo>
                <a:lnTo>
                  <a:pt x="234" y="972"/>
                </a:lnTo>
                <a:lnTo>
                  <a:pt x="234" y="972"/>
                </a:lnTo>
                <a:close/>
                <a:moveTo>
                  <a:pt x="10" y="678"/>
                </a:moveTo>
                <a:lnTo>
                  <a:pt x="10" y="678"/>
                </a:lnTo>
                <a:lnTo>
                  <a:pt x="10" y="654"/>
                </a:lnTo>
                <a:lnTo>
                  <a:pt x="10" y="654"/>
                </a:lnTo>
                <a:lnTo>
                  <a:pt x="16" y="632"/>
                </a:lnTo>
                <a:lnTo>
                  <a:pt x="22" y="610"/>
                </a:lnTo>
                <a:lnTo>
                  <a:pt x="32" y="590"/>
                </a:lnTo>
                <a:lnTo>
                  <a:pt x="44" y="570"/>
                </a:lnTo>
                <a:lnTo>
                  <a:pt x="58" y="552"/>
                </a:lnTo>
                <a:lnTo>
                  <a:pt x="76" y="532"/>
                </a:lnTo>
                <a:lnTo>
                  <a:pt x="94" y="514"/>
                </a:lnTo>
                <a:lnTo>
                  <a:pt x="114" y="496"/>
                </a:lnTo>
                <a:lnTo>
                  <a:pt x="114" y="496"/>
                </a:lnTo>
                <a:lnTo>
                  <a:pt x="128" y="510"/>
                </a:lnTo>
                <a:lnTo>
                  <a:pt x="142" y="524"/>
                </a:lnTo>
                <a:lnTo>
                  <a:pt x="160" y="536"/>
                </a:lnTo>
                <a:lnTo>
                  <a:pt x="178" y="548"/>
                </a:lnTo>
                <a:lnTo>
                  <a:pt x="218" y="572"/>
                </a:lnTo>
                <a:lnTo>
                  <a:pt x="266" y="592"/>
                </a:lnTo>
                <a:lnTo>
                  <a:pt x="266" y="592"/>
                </a:lnTo>
                <a:lnTo>
                  <a:pt x="280" y="636"/>
                </a:lnTo>
                <a:lnTo>
                  <a:pt x="296" y="680"/>
                </a:lnTo>
                <a:lnTo>
                  <a:pt x="296" y="680"/>
                </a:lnTo>
                <a:lnTo>
                  <a:pt x="282" y="714"/>
                </a:lnTo>
                <a:lnTo>
                  <a:pt x="282" y="714"/>
                </a:lnTo>
                <a:lnTo>
                  <a:pt x="256" y="730"/>
                </a:lnTo>
                <a:lnTo>
                  <a:pt x="232" y="748"/>
                </a:lnTo>
                <a:lnTo>
                  <a:pt x="208" y="766"/>
                </a:lnTo>
                <a:lnTo>
                  <a:pt x="188" y="786"/>
                </a:lnTo>
                <a:lnTo>
                  <a:pt x="168" y="806"/>
                </a:lnTo>
                <a:lnTo>
                  <a:pt x="152" y="826"/>
                </a:lnTo>
                <a:lnTo>
                  <a:pt x="138" y="848"/>
                </a:lnTo>
                <a:lnTo>
                  <a:pt x="126" y="870"/>
                </a:lnTo>
                <a:lnTo>
                  <a:pt x="126" y="870"/>
                </a:lnTo>
                <a:lnTo>
                  <a:pt x="104" y="854"/>
                </a:lnTo>
                <a:lnTo>
                  <a:pt x="84" y="834"/>
                </a:lnTo>
                <a:lnTo>
                  <a:pt x="66" y="816"/>
                </a:lnTo>
                <a:lnTo>
                  <a:pt x="50" y="796"/>
                </a:lnTo>
                <a:lnTo>
                  <a:pt x="36" y="776"/>
                </a:lnTo>
                <a:lnTo>
                  <a:pt x="26" y="754"/>
                </a:lnTo>
                <a:lnTo>
                  <a:pt x="18" y="734"/>
                </a:lnTo>
                <a:lnTo>
                  <a:pt x="12" y="712"/>
                </a:lnTo>
                <a:lnTo>
                  <a:pt x="12" y="712"/>
                </a:lnTo>
                <a:lnTo>
                  <a:pt x="10" y="678"/>
                </a:lnTo>
                <a:lnTo>
                  <a:pt x="10" y="678"/>
                </a:lnTo>
                <a:close/>
                <a:moveTo>
                  <a:pt x="234" y="356"/>
                </a:moveTo>
                <a:lnTo>
                  <a:pt x="234" y="356"/>
                </a:lnTo>
                <a:lnTo>
                  <a:pt x="266" y="374"/>
                </a:lnTo>
                <a:lnTo>
                  <a:pt x="304" y="390"/>
                </a:lnTo>
                <a:lnTo>
                  <a:pt x="304" y="390"/>
                </a:lnTo>
                <a:lnTo>
                  <a:pt x="270" y="402"/>
                </a:lnTo>
                <a:lnTo>
                  <a:pt x="238" y="416"/>
                </a:lnTo>
                <a:lnTo>
                  <a:pt x="238" y="416"/>
                </a:lnTo>
                <a:lnTo>
                  <a:pt x="234" y="386"/>
                </a:lnTo>
                <a:lnTo>
                  <a:pt x="234" y="356"/>
                </a:lnTo>
                <a:lnTo>
                  <a:pt x="234" y="356"/>
                </a:lnTo>
                <a:close/>
                <a:moveTo>
                  <a:pt x="236" y="298"/>
                </a:moveTo>
                <a:lnTo>
                  <a:pt x="236" y="298"/>
                </a:lnTo>
                <a:lnTo>
                  <a:pt x="276" y="274"/>
                </a:lnTo>
                <a:lnTo>
                  <a:pt x="318" y="252"/>
                </a:lnTo>
                <a:lnTo>
                  <a:pt x="362" y="232"/>
                </a:lnTo>
                <a:lnTo>
                  <a:pt x="406" y="214"/>
                </a:lnTo>
                <a:lnTo>
                  <a:pt x="406" y="214"/>
                </a:lnTo>
                <a:lnTo>
                  <a:pt x="436" y="230"/>
                </a:lnTo>
                <a:lnTo>
                  <a:pt x="474" y="244"/>
                </a:lnTo>
                <a:lnTo>
                  <a:pt x="516" y="254"/>
                </a:lnTo>
                <a:lnTo>
                  <a:pt x="562" y="262"/>
                </a:lnTo>
                <a:lnTo>
                  <a:pt x="562" y="262"/>
                </a:lnTo>
                <a:lnTo>
                  <a:pt x="524" y="302"/>
                </a:lnTo>
                <a:lnTo>
                  <a:pt x="488" y="346"/>
                </a:lnTo>
                <a:lnTo>
                  <a:pt x="488" y="346"/>
                </a:lnTo>
                <a:lnTo>
                  <a:pt x="442" y="354"/>
                </a:lnTo>
                <a:lnTo>
                  <a:pt x="398" y="364"/>
                </a:lnTo>
                <a:lnTo>
                  <a:pt x="356" y="374"/>
                </a:lnTo>
                <a:lnTo>
                  <a:pt x="314" y="386"/>
                </a:lnTo>
                <a:lnTo>
                  <a:pt x="314" y="386"/>
                </a:lnTo>
                <a:lnTo>
                  <a:pt x="270" y="368"/>
                </a:lnTo>
                <a:lnTo>
                  <a:pt x="252" y="358"/>
                </a:lnTo>
                <a:lnTo>
                  <a:pt x="234" y="348"/>
                </a:lnTo>
                <a:lnTo>
                  <a:pt x="234" y="348"/>
                </a:lnTo>
                <a:lnTo>
                  <a:pt x="234" y="322"/>
                </a:lnTo>
                <a:lnTo>
                  <a:pt x="236" y="298"/>
                </a:lnTo>
                <a:lnTo>
                  <a:pt x="236" y="298"/>
                </a:lnTo>
                <a:close/>
                <a:moveTo>
                  <a:pt x="226" y="342"/>
                </a:moveTo>
                <a:lnTo>
                  <a:pt x="226" y="342"/>
                </a:lnTo>
                <a:lnTo>
                  <a:pt x="214" y="332"/>
                </a:lnTo>
                <a:lnTo>
                  <a:pt x="202" y="322"/>
                </a:lnTo>
                <a:lnTo>
                  <a:pt x="202" y="322"/>
                </a:lnTo>
                <a:lnTo>
                  <a:pt x="228" y="302"/>
                </a:lnTo>
                <a:lnTo>
                  <a:pt x="228" y="302"/>
                </a:lnTo>
                <a:lnTo>
                  <a:pt x="226" y="342"/>
                </a:lnTo>
                <a:lnTo>
                  <a:pt x="226" y="342"/>
                </a:lnTo>
                <a:close/>
                <a:moveTo>
                  <a:pt x="538" y="94"/>
                </a:moveTo>
                <a:lnTo>
                  <a:pt x="538" y="94"/>
                </a:lnTo>
                <a:lnTo>
                  <a:pt x="564" y="102"/>
                </a:lnTo>
                <a:lnTo>
                  <a:pt x="588" y="114"/>
                </a:lnTo>
                <a:lnTo>
                  <a:pt x="612" y="128"/>
                </a:lnTo>
                <a:lnTo>
                  <a:pt x="638" y="142"/>
                </a:lnTo>
                <a:lnTo>
                  <a:pt x="638" y="142"/>
                </a:lnTo>
                <a:lnTo>
                  <a:pt x="568" y="146"/>
                </a:lnTo>
                <a:lnTo>
                  <a:pt x="500" y="154"/>
                </a:lnTo>
                <a:lnTo>
                  <a:pt x="436" y="164"/>
                </a:lnTo>
                <a:lnTo>
                  <a:pt x="376" y="176"/>
                </a:lnTo>
                <a:lnTo>
                  <a:pt x="376" y="176"/>
                </a:lnTo>
                <a:lnTo>
                  <a:pt x="370" y="164"/>
                </a:lnTo>
                <a:lnTo>
                  <a:pt x="368" y="152"/>
                </a:lnTo>
                <a:lnTo>
                  <a:pt x="368" y="152"/>
                </a:lnTo>
                <a:lnTo>
                  <a:pt x="368" y="144"/>
                </a:lnTo>
                <a:lnTo>
                  <a:pt x="372" y="136"/>
                </a:lnTo>
                <a:lnTo>
                  <a:pt x="374" y="128"/>
                </a:lnTo>
                <a:lnTo>
                  <a:pt x="380" y="120"/>
                </a:lnTo>
                <a:lnTo>
                  <a:pt x="380" y="120"/>
                </a:lnTo>
                <a:lnTo>
                  <a:pt x="416" y="112"/>
                </a:lnTo>
                <a:lnTo>
                  <a:pt x="456" y="104"/>
                </a:lnTo>
                <a:lnTo>
                  <a:pt x="496" y="98"/>
                </a:lnTo>
                <a:lnTo>
                  <a:pt x="538" y="94"/>
                </a:lnTo>
                <a:lnTo>
                  <a:pt x="538" y="94"/>
                </a:lnTo>
                <a:close/>
                <a:moveTo>
                  <a:pt x="978" y="120"/>
                </a:moveTo>
                <a:lnTo>
                  <a:pt x="978" y="120"/>
                </a:lnTo>
                <a:lnTo>
                  <a:pt x="984" y="128"/>
                </a:lnTo>
                <a:lnTo>
                  <a:pt x="988" y="136"/>
                </a:lnTo>
                <a:lnTo>
                  <a:pt x="990" y="144"/>
                </a:lnTo>
                <a:lnTo>
                  <a:pt x="990" y="152"/>
                </a:lnTo>
                <a:lnTo>
                  <a:pt x="990" y="152"/>
                </a:lnTo>
                <a:lnTo>
                  <a:pt x="988" y="164"/>
                </a:lnTo>
                <a:lnTo>
                  <a:pt x="982" y="176"/>
                </a:lnTo>
                <a:lnTo>
                  <a:pt x="982" y="176"/>
                </a:lnTo>
                <a:lnTo>
                  <a:pt x="922" y="164"/>
                </a:lnTo>
                <a:lnTo>
                  <a:pt x="858" y="154"/>
                </a:lnTo>
                <a:lnTo>
                  <a:pt x="790" y="146"/>
                </a:lnTo>
                <a:lnTo>
                  <a:pt x="720" y="142"/>
                </a:lnTo>
                <a:lnTo>
                  <a:pt x="720" y="142"/>
                </a:lnTo>
                <a:lnTo>
                  <a:pt x="746" y="128"/>
                </a:lnTo>
                <a:lnTo>
                  <a:pt x="770" y="114"/>
                </a:lnTo>
                <a:lnTo>
                  <a:pt x="796" y="102"/>
                </a:lnTo>
                <a:lnTo>
                  <a:pt x="820" y="94"/>
                </a:lnTo>
                <a:lnTo>
                  <a:pt x="820" y="94"/>
                </a:lnTo>
                <a:lnTo>
                  <a:pt x="862" y="98"/>
                </a:lnTo>
                <a:lnTo>
                  <a:pt x="902" y="104"/>
                </a:lnTo>
                <a:lnTo>
                  <a:pt x="942" y="112"/>
                </a:lnTo>
                <a:lnTo>
                  <a:pt x="978" y="120"/>
                </a:lnTo>
                <a:lnTo>
                  <a:pt x="978" y="120"/>
                </a:lnTo>
                <a:close/>
                <a:moveTo>
                  <a:pt x="1124" y="348"/>
                </a:moveTo>
                <a:lnTo>
                  <a:pt x="1124" y="348"/>
                </a:lnTo>
                <a:lnTo>
                  <a:pt x="1108" y="358"/>
                </a:lnTo>
                <a:lnTo>
                  <a:pt x="1088" y="368"/>
                </a:lnTo>
                <a:lnTo>
                  <a:pt x="1044" y="386"/>
                </a:lnTo>
                <a:lnTo>
                  <a:pt x="1044" y="386"/>
                </a:lnTo>
                <a:lnTo>
                  <a:pt x="1004" y="374"/>
                </a:lnTo>
                <a:lnTo>
                  <a:pt x="960" y="362"/>
                </a:lnTo>
                <a:lnTo>
                  <a:pt x="916" y="354"/>
                </a:lnTo>
                <a:lnTo>
                  <a:pt x="870" y="346"/>
                </a:lnTo>
                <a:lnTo>
                  <a:pt x="870" y="346"/>
                </a:lnTo>
                <a:lnTo>
                  <a:pt x="834" y="302"/>
                </a:lnTo>
                <a:lnTo>
                  <a:pt x="796" y="262"/>
                </a:lnTo>
                <a:lnTo>
                  <a:pt x="796" y="262"/>
                </a:lnTo>
                <a:lnTo>
                  <a:pt x="844" y="254"/>
                </a:lnTo>
                <a:lnTo>
                  <a:pt x="886" y="244"/>
                </a:lnTo>
                <a:lnTo>
                  <a:pt x="922" y="230"/>
                </a:lnTo>
                <a:lnTo>
                  <a:pt x="952" y="214"/>
                </a:lnTo>
                <a:lnTo>
                  <a:pt x="952" y="214"/>
                </a:lnTo>
                <a:lnTo>
                  <a:pt x="996" y="232"/>
                </a:lnTo>
                <a:lnTo>
                  <a:pt x="1040" y="250"/>
                </a:lnTo>
                <a:lnTo>
                  <a:pt x="1082" y="272"/>
                </a:lnTo>
                <a:lnTo>
                  <a:pt x="1122" y="298"/>
                </a:lnTo>
                <a:lnTo>
                  <a:pt x="1122" y="298"/>
                </a:lnTo>
                <a:lnTo>
                  <a:pt x="1124" y="322"/>
                </a:lnTo>
                <a:lnTo>
                  <a:pt x="1124" y="348"/>
                </a:lnTo>
                <a:lnTo>
                  <a:pt x="1124" y="348"/>
                </a:lnTo>
                <a:close/>
                <a:moveTo>
                  <a:pt x="1130" y="302"/>
                </a:moveTo>
                <a:lnTo>
                  <a:pt x="1130" y="302"/>
                </a:lnTo>
                <a:lnTo>
                  <a:pt x="1152" y="320"/>
                </a:lnTo>
                <a:lnTo>
                  <a:pt x="1152" y="320"/>
                </a:lnTo>
                <a:lnTo>
                  <a:pt x="1156" y="322"/>
                </a:lnTo>
                <a:lnTo>
                  <a:pt x="1156" y="322"/>
                </a:lnTo>
                <a:lnTo>
                  <a:pt x="1144" y="332"/>
                </a:lnTo>
                <a:lnTo>
                  <a:pt x="1132" y="342"/>
                </a:lnTo>
                <a:lnTo>
                  <a:pt x="1132" y="342"/>
                </a:lnTo>
                <a:lnTo>
                  <a:pt x="1130" y="302"/>
                </a:lnTo>
                <a:lnTo>
                  <a:pt x="1130" y="302"/>
                </a:lnTo>
                <a:close/>
                <a:moveTo>
                  <a:pt x="1122" y="416"/>
                </a:moveTo>
                <a:lnTo>
                  <a:pt x="1122" y="416"/>
                </a:lnTo>
                <a:lnTo>
                  <a:pt x="1090" y="402"/>
                </a:lnTo>
                <a:lnTo>
                  <a:pt x="1056" y="390"/>
                </a:lnTo>
                <a:lnTo>
                  <a:pt x="1056" y="390"/>
                </a:lnTo>
                <a:lnTo>
                  <a:pt x="1092" y="374"/>
                </a:lnTo>
                <a:lnTo>
                  <a:pt x="1124" y="356"/>
                </a:lnTo>
                <a:lnTo>
                  <a:pt x="1124" y="356"/>
                </a:lnTo>
                <a:lnTo>
                  <a:pt x="1124" y="386"/>
                </a:lnTo>
                <a:lnTo>
                  <a:pt x="1122" y="416"/>
                </a:lnTo>
                <a:lnTo>
                  <a:pt x="1122" y="416"/>
                </a:lnTo>
                <a:close/>
                <a:moveTo>
                  <a:pt x="1086" y="586"/>
                </a:moveTo>
                <a:lnTo>
                  <a:pt x="1086" y="586"/>
                </a:lnTo>
                <a:lnTo>
                  <a:pt x="1032" y="606"/>
                </a:lnTo>
                <a:lnTo>
                  <a:pt x="1032" y="606"/>
                </a:lnTo>
                <a:lnTo>
                  <a:pt x="1006" y="556"/>
                </a:lnTo>
                <a:lnTo>
                  <a:pt x="980" y="506"/>
                </a:lnTo>
                <a:lnTo>
                  <a:pt x="980" y="506"/>
                </a:lnTo>
                <a:lnTo>
                  <a:pt x="954" y="466"/>
                </a:lnTo>
                <a:lnTo>
                  <a:pt x="928" y="426"/>
                </a:lnTo>
                <a:lnTo>
                  <a:pt x="928" y="426"/>
                </a:lnTo>
                <a:lnTo>
                  <a:pt x="990" y="412"/>
                </a:lnTo>
                <a:lnTo>
                  <a:pt x="1044" y="394"/>
                </a:lnTo>
                <a:lnTo>
                  <a:pt x="1044" y="394"/>
                </a:lnTo>
                <a:lnTo>
                  <a:pt x="1082" y="408"/>
                </a:lnTo>
                <a:lnTo>
                  <a:pt x="1120" y="424"/>
                </a:lnTo>
                <a:lnTo>
                  <a:pt x="1120" y="424"/>
                </a:lnTo>
                <a:lnTo>
                  <a:pt x="1116" y="464"/>
                </a:lnTo>
                <a:lnTo>
                  <a:pt x="1108" y="504"/>
                </a:lnTo>
                <a:lnTo>
                  <a:pt x="1098" y="544"/>
                </a:lnTo>
                <a:lnTo>
                  <a:pt x="1086" y="586"/>
                </a:lnTo>
                <a:lnTo>
                  <a:pt x="1086" y="586"/>
                </a:lnTo>
                <a:close/>
                <a:moveTo>
                  <a:pt x="1128" y="428"/>
                </a:moveTo>
                <a:lnTo>
                  <a:pt x="1128" y="428"/>
                </a:lnTo>
                <a:lnTo>
                  <a:pt x="1154" y="440"/>
                </a:lnTo>
                <a:lnTo>
                  <a:pt x="1154" y="440"/>
                </a:lnTo>
                <a:lnTo>
                  <a:pt x="1198" y="466"/>
                </a:lnTo>
                <a:lnTo>
                  <a:pt x="1238" y="492"/>
                </a:lnTo>
                <a:lnTo>
                  <a:pt x="1238" y="492"/>
                </a:lnTo>
                <a:lnTo>
                  <a:pt x="1226" y="504"/>
                </a:lnTo>
                <a:lnTo>
                  <a:pt x="1212" y="518"/>
                </a:lnTo>
                <a:lnTo>
                  <a:pt x="1196" y="530"/>
                </a:lnTo>
                <a:lnTo>
                  <a:pt x="1178" y="540"/>
                </a:lnTo>
                <a:lnTo>
                  <a:pt x="1140" y="562"/>
                </a:lnTo>
                <a:lnTo>
                  <a:pt x="1096" y="584"/>
                </a:lnTo>
                <a:lnTo>
                  <a:pt x="1096" y="584"/>
                </a:lnTo>
                <a:lnTo>
                  <a:pt x="1106" y="542"/>
                </a:lnTo>
                <a:lnTo>
                  <a:pt x="1116" y="504"/>
                </a:lnTo>
                <a:lnTo>
                  <a:pt x="1122" y="464"/>
                </a:lnTo>
                <a:lnTo>
                  <a:pt x="1128" y="428"/>
                </a:lnTo>
                <a:lnTo>
                  <a:pt x="1128" y="428"/>
                </a:lnTo>
                <a:close/>
                <a:moveTo>
                  <a:pt x="1046" y="698"/>
                </a:moveTo>
                <a:lnTo>
                  <a:pt x="1046" y="698"/>
                </a:lnTo>
                <a:lnTo>
                  <a:pt x="1014" y="682"/>
                </a:lnTo>
                <a:lnTo>
                  <a:pt x="978" y="668"/>
                </a:lnTo>
                <a:lnTo>
                  <a:pt x="942" y="654"/>
                </a:lnTo>
                <a:lnTo>
                  <a:pt x="904" y="644"/>
                </a:lnTo>
                <a:lnTo>
                  <a:pt x="904" y="644"/>
                </a:lnTo>
                <a:lnTo>
                  <a:pt x="968" y="632"/>
                </a:lnTo>
                <a:lnTo>
                  <a:pt x="1026" y="616"/>
                </a:lnTo>
                <a:lnTo>
                  <a:pt x="1026" y="616"/>
                </a:lnTo>
                <a:lnTo>
                  <a:pt x="1054" y="680"/>
                </a:lnTo>
                <a:lnTo>
                  <a:pt x="1054" y="680"/>
                </a:lnTo>
                <a:lnTo>
                  <a:pt x="1046" y="698"/>
                </a:lnTo>
                <a:lnTo>
                  <a:pt x="1046" y="698"/>
                </a:lnTo>
                <a:close/>
                <a:moveTo>
                  <a:pt x="1058" y="690"/>
                </a:moveTo>
                <a:lnTo>
                  <a:pt x="1058" y="690"/>
                </a:lnTo>
                <a:lnTo>
                  <a:pt x="1064" y="706"/>
                </a:lnTo>
                <a:lnTo>
                  <a:pt x="1064" y="706"/>
                </a:lnTo>
                <a:lnTo>
                  <a:pt x="1054" y="702"/>
                </a:lnTo>
                <a:lnTo>
                  <a:pt x="1054" y="702"/>
                </a:lnTo>
                <a:lnTo>
                  <a:pt x="1058" y="690"/>
                </a:lnTo>
                <a:lnTo>
                  <a:pt x="1058" y="690"/>
                </a:lnTo>
                <a:close/>
                <a:moveTo>
                  <a:pt x="304" y="680"/>
                </a:moveTo>
                <a:lnTo>
                  <a:pt x="304" y="680"/>
                </a:lnTo>
                <a:lnTo>
                  <a:pt x="332" y="616"/>
                </a:lnTo>
                <a:lnTo>
                  <a:pt x="332" y="616"/>
                </a:lnTo>
                <a:lnTo>
                  <a:pt x="392" y="632"/>
                </a:lnTo>
                <a:lnTo>
                  <a:pt x="454" y="644"/>
                </a:lnTo>
                <a:lnTo>
                  <a:pt x="454" y="644"/>
                </a:lnTo>
                <a:lnTo>
                  <a:pt x="416" y="656"/>
                </a:lnTo>
                <a:lnTo>
                  <a:pt x="380" y="668"/>
                </a:lnTo>
                <a:lnTo>
                  <a:pt x="344" y="682"/>
                </a:lnTo>
                <a:lnTo>
                  <a:pt x="312" y="698"/>
                </a:lnTo>
                <a:lnTo>
                  <a:pt x="312" y="698"/>
                </a:lnTo>
                <a:lnTo>
                  <a:pt x="304" y="680"/>
                </a:lnTo>
                <a:lnTo>
                  <a:pt x="304" y="680"/>
                </a:lnTo>
                <a:close/>
                <a:moveTo>
                  <a:pt x="304" y="702"/>
                </a:moveTo>
                <a:lnTo>
                  <a:pt x="304" y="702"/>
                </a:lnTo>
                <a:lnTo>
                  <a:pt x="294" y="708"/>
                </a:lnTo>
                <a:lnTo>
                  <a:pt x="294" y="708"/>
                </a:lnTo>
                <a:lnTo>
                  <a:pt x="300" y="690"/>
                </a:lnTo>
                <a:lnTo>
                  <a:pt x="300" y="690"/>
                </a:lnTo>
                <a:lnTo>
                  <a:pt x="304" y="702"/>
                </a:lnTo>
                <a:lnTo>
                  <a:pt x="304" y="702"/>
                </a:lnTo>
                <a:close/>
                <a:moveTo>
                  <a:pt x="300" y="668"/>
                </a:moveTo>
                <a:lnTo>
                  <a:pt x="300" y="668"/>
                </a:lnTo>
                <a:lnTo>
                  <a:pt x="286" y="632"/>
                </a:lnTo>
                <a:lnTo>
                  <a:pt x="274" y="596"/>
                </a:lnTo>
                <a:lnTo>
                  <a:pt x="274" y="596"/>
                </a:lnTo>
                <a:lnTo>
                  <a:pt x="324" y="614"/>
                </a:lnTo>
                <a:lnTo>
                  <a:pt x="324" y="614"/>
                </a:lnTo>
                <a:lnTo>
                  <a:pt x="300" y="668"/>
                </a:lnTo>
                <a:lnTo>
                  <a:pt x="300" y="668"/>
                </a:lnTo>
                <a:close/>
                <a:moveTo>
                  <a:pt x="492" y="354"/>
                </a:moveTo>
                <a:lnTo>
                  <a:pt x="492" y="354"/>
                </a:lnTo>
                <a:lnTo>
                  <a:pt x="536" y="348"/>
                </a:lnTo>
                <a:lnTo>
                  <a:pt x="582" y="344"/>
                </a:lnTo>
                <a:lnTo>
                  <a:pt x="628" y="340"/>
                </a:lnTo>
                <a:lnTo>
                  <a:pt x="676" y="340"/>
                </a:lnTo>
                <a:lnTo>
                  <a:pt x="676" y="442"/>
                </a:lnTo>
                <a:lnTo>
                  <a:pt x="676" y="442"/>
                </a:lnTo>
                <a:lnTo>
                  <a:pt x="614" y="440"/>
                </a:lnTo>
                <a:lnTo>
                  <a:pt x="554" y="436"/>
                </a:lnTo>
                <a:lnTo>
                  <a:pt x="496" y="430"/>
                </a:lnTo>
                <a:lnTo>
                  <a:pt x="442" y="420"/>
                </a:lnTo>
                <a:lnTo>
                  <a:pt x="442" y="420"/>
                </a:lnTo>
                <a:lnTo>
                  <a:pt x="468" y="386"/>
                </a:lnTo>
                <a:lnTo>
                  <a:pt x="492" y="354"/>
                </a:lnTo>
                <a:lnTo>
                  <a:pt x="492" y="354"/>
                </a:lnTo>
                <a:close/>
                <a:moveTo>
                  <a:pt x="434" y="420"/>
                </a:moveTo>
                <a:lnTo>
                  <a:pt x="434" y="420"/>
                </a:lnTo>
                <a:lnTo>
                  <a:pt x="378" y="406"/>
                </a:lnTo>
                <a:lnTo>
                  <a:pt x="326" y="390"/>
                </a:lnTo>
                <a:lnTo>
                  <a:pt x="326" y="390"/>
                </a:lnTo>
                <a:lnTo>
                  <a:pt x="362" y="380"/>
                </a:lnTo>
                <a:lnTo>
                  <a:pt x="402" y="370"/>
                </a:lnTo>
                <a:lnTo>
                  <a:pt x="440" y="362"/>
                </a:lnTo>
                <a:lnTo>
                  <a:pt x="482" y="354"/>
                </a:lnTo>
                <a:lnTo>
                  <a:pt x="482" y="354"/>
                </a:lnTo>
                <a:lnTo>
                  <a:pt x="458" y="386"/>
                </a:lnTo>
                <a:lnTo>
                  <a:pt x="434" y="420"/>
                </a:lnTo>
                <a:lnTo>
                  <a:pt x="434" y="420"/>
                </a:lnTo>
                <a:close/>
                <a:moveTo>
                  <a:pt x="916" y="420"/>
                </a:moveTo>
                <a:lnTo>
                  <a:pt x="916" y="420"/>
                </a:lnTo>
                <a:lnTo>
                  <a:pt x="862" y="430"/>
                </a:lnTo>
                <a:lnTo>
                  <a:pt x="804" y="436"/>
                </a:lnTo>
                <a:lnTo>
                  <a:pt x="746" y="440"/>
                </a:lnTo>
                <a:lnTo>
                  <a:pt x="684" y="442"/>
                </a:lnTo>
                <a:lnTo>
                  <a:pt x="684" y="340"/>
                </a:lnTo>
                <a:lnTo>
                  <a:pt x="684" y="340"/>
                </a:lnTo>
                <a:lnTo>
                  <a:pt x="730" y="340"/>
                </a:lnTo>
                <a:lnTo>
                  <a:pt x="776" y="344"/>
                </a:lnTo>
                <a:lnTo>
                  <a:pt x="820" y="348"/>
                </a:lnTo>
                <a:lnTo>
                  <a:pt x="866" y="354"/>
                </a:lnTo>
                <a:lnTo>
                  <a:pt x="866" y="354"/>
                </a:lnTo>
                <a:lnTo>
                  <a:pt x="890" y="386"/>
                </a:lnTo>
                <a:lnTo>
                  <a:pt x="916" y="420"/>
                </a:lnTo>
                <a:lnTo>
                  <a:pt x="916" y="420"/>
                </a:lnTo>
                <a:close/>
                <a:moveTo>
                  <a:pt x="876" y="354"/>
                </a:moveTo>
                <a:lnTo>
                  <a:pt x="876" y="354"/>
                </a:lnTo>
                <a:lnTo>
                  <a:pt x="918" y="362"/>
                </a:lnTo>
                <a:lnTo>
                  <a:pt x="956" y="370"/>
                </a:lnTo>
                <a:lnTo>
                  <a:pt x="996" y="380"/>
                </a:lnTo>
                <a:lnTo>
                  <a:pt x="1032" y="390"/>
                </a:lnTo>
                <a:lnTo>
                  <a:pt x="1032" y="390"/>
                </a:lnTo>
                <a:lnTo>
                  <a:pt x="982" y="406"/>
                </a:lnTo>
                <a:lnTo>
                  <a:pt x="924" y="420"/>
                </a:lnTo>
                <a:lnTo>
                  <a:pt x="924" y="420"/>
                </a:lnTo>
                <a:lnTo>
                  <a:pt x="900" y="386"/>
                </a:lnTo>
                <a:lnTo>
                  <a:pt x="876" y="354"/>
                </a:lnTo>
                <a:lnTo>
                  <a:pt x="876" y="354"/>
                </a:lnTo>
                <a:close/>
                <a:moveTo>
                  <a:pt x="676" y="654"/>
                </a:moveTo>
                <a:lnTo>
                  <a:pt x="676" y="654"/>
                </a:lnTo>
                <a:lnTo>
                  <a:pt x="628" y="654"/>
                </a:lnTo>
                <a:lnTo>
                  <a:pt x="584" y="652"/>
                </a:lnTo>
                <a:lnTo>
                  <a:pt x="540" y="648"/>
                </a:lnTo>
                <a:lnTo>
                  <a:pt x="496" y="642"/>
                </a:lnTo>
                <a:lnTo>
                  <a:pt x="496" y="642"/>
                </a:lnTo>
                <a:lnTo>
                  <a:pt x="540" y="636"/>
                </a:lnTo>
                <a:lnTo>
                  <a:pt x="584" y="630"/>
                </a:lnTo>
                <a:lnTo>
                  <a:pt x="628" y="626"/>
                </a:lnTo>
                <a:lnTo>
                  <a:pt x="676" y="624"/>
                </a:lnTo>
                <a:lnTo>
                  <a:pt x="676" y="654"/>
                </a:lnTo>
                <a:close/>
                <a:moveTo>
                  <a:pt x="684" y="624"/>
                </a:moveTo>
                <a:lnTo>
                  <a:pt x="684" y="624"/>
                </a:lnTo>
                <a:lnTo>
                  <a:pt x="730" y="626"/>
                </a:lnTo>
                <a:lnTo>
                  <a:pt x="774" y="630"/>
                </a:lnTo>
                <a:lnTo>
                  <a:pt x="818" y="636"/>
                </a:lnTo>
                <a:lnTo>
                  <a:pt x="862" y="642"/>
                </a:lnTo>
                <a:lnTo>
                  <a:pt x="862" y="642"/>
                </a:lnTo>
                <a:lnTo>
                  <a:pt x="818" y="648"/>
                </a:lnTo>
                <a:lnTo>
                  <a:pt x="774" y="652"/>
                </a:lnTo>
                <a:lnTo>
                  <a:pt x="730" y="654"/>
                </a:lnTo>
                <a:lnTo>
                  <a:pt x="684" y="654"/>
                </a:lnTo>
                <a:lnTo>
                  <a:pt x="684" y="624"/>
                </a:lnTo>
                <a:close/>
                <a:moveTo>
                  <a:pt x="684" y="616"/>
                </a:moveTo>
                <a:lnTo>
                  <a:pt x="684" y="450"/>
                </a:lnTo>
                <a:lnTo>
                  <a:pt x="684" y="450"/>
                </a:lnTo>
                <a:lnTo>
                  <a:pt x="746" y="448"/>
                </a:lnTo>
                <a:lnTo>
                  <a:pt x="808" y="444"/>
                </a:lnTo>
                <a:lnTo>
                  <a:pt x="866" y="436"/>
                </a:lnTo>
                <a:lnTo>
                  <a:pt x="920" y="428"/>
                </a:lnTo>
                <a:lnTo>
                  <a:pt x="920" y="428"/>
                </a:lnTo>
                <a:lnTo>
                  <a:pt x="946" y="468"/>
                </a:lnTo>
                <a:lnTo>
                  <a:pt x="972" y="510"/>
                </a:lnTo>
                <a:lnTo>
                  <a:pt x="972" y="510"/>
                </a:lnTo>
                <a:lnTo>
                  <a:pt x="1000" y="560"/>
                </a:lnTo>
                <a:lnTo>
                  <a:pt x="1024" y="608"/>
                </a:lnTo>
                <a:lnTo>
                  <a:pt x="1024" y="608"/>
                </a:lnTo>
                <a:lnTo>
                  <a:pt x="990" y="618"/>
                </a:lnTo>
                <a:lnTo>
                  <a:pt x="956" y="626"/>
                </a:lnTo>
                <a:lnTo>
                  <a:pt x="922" y="634"/>
                </a:lnTo>
                <a:lnTo>
                  <a:pt x="884" y="640"/>
                </a:lnTo>
                <a:lnTo>
                  <a:pt x="884" y="640"/>
                </a:lnTo>
                <a:lnTo>
                  <a:pt x="836" y="630"/>
                </a:lnTo>
                <a:lnTo>
                  <a:pt x="786" y="622"/>
                </a:lnTo>
                <a:lnTo>
                  <a:pt x="736" y="618"/>
                </a:lnTo>
                <a:lnTo>
                  <a:pt x="684" y="616"/>
                </a:lnTo>
                <a:lnTo>
                  <a:pt x="684" y="616"/>
                </a:lnTo>
                <a:close/>
                <a:moveTo>
                  <a:pt x="684" y="332"/>
                </a:moveTo>
                <a:lnTo>
                  <a:pt x="684" y="270"/>
                </a:lnTo>
                <a:lnTo>
                  <a:pt x="684" y="270"/>
                </a:lnTo>
                <a:lnTo>
                  <a:pt x="736" y="268"/>
                </a:lnTo>
                <a:lnTo>
                  <a:pt x="786" y="264"/>
                </a:lnTo>
                <a:lnTo>
                  <a:pt x="786" y="264"/>
                </a:lnTo>
                <a:lnTo>
                  <a:pt x="822" y="302"/>
                </a:lnTo>
                <a:lnTo>
                  <a:pt x="858" y="344"/>
                </a:lnTo>
                <a:lnTo>
                  <a:pt x="858" y="344"/>
                </a:lnTo>
                <a:lnTo>
                  <a:pt x="816" y="338"/>
                </a:lnTo>
                <a:lnTo>
                  <a:pt x="772" y="336"/>
                </a:lnTo>
                <a:lnTo>
                  <a:pt x="728" y="332"/>
                </a:lnTo>
                <a:lnTo>
                  <a:pt x="684" y="332"/>
                </a:lnTo>
                <a:lnTo>
                  <a:pt x="684" y="332"/>
                </a:lnTo>
                <a:close/>
                <a:moveTo>
                  <a:pt x="684" y="262"/>
                </a:moveTo>
                <a:lnTo>
                  <a:pt x="684" y="174"/>
                </a:lnTo>
                <a:lnTo>
                  <a:pt x="684" y="174"/>
                </a:lnTo>
                <a:lnTo>
                  <a:pt x="732" y="212"/>
                </a:lnTo>
                <a:lnTo>
                  <a:pt x="780" y="256"/>
                </a:lnTo>
                <a:lnTo>
                  <a:pt x="780" y="256"/>
                </a:lnTo>
                <a:lnTo>
                  <a:pt x="732" y="262"/>
                </a:lnTo>
                <a:lnTo>
                  <a:pt x="684" y="262"/>
                </a:lnTo>
                <a:lnTo>
                  <a:pt x="684" y="262"/>
                </a:lnTo>
                <a:close/>
                <a:moveTo>
                  <a:pt x="692" y="170"/>
                </a:moveTo>
                <a:lnTo>
                  <a:pt x="692" y="170"/>
                </a:lnTo>
                <a:lnTo>
                  <a:pt x="758" y="174"/>
                </a:lnTo>
                <a:lnTo>
                  <a:pt x="820" y="182"/>
                </a:lnTo>
                <a:lnTo>
                  <a:pt x="882" y="194"/>
                </a:lnTo>
                <a:lnTo>
                  <a:pt x="942" y="212"/>
                </a:lnTo>
                <a:lnTo>
                  <a:pt x="942" y="212"/>
                </a:lnTo>
                <a:lnTo>
                  <a:pt x="912" y="226"/>
                </a:lnTo>
                <a:lnTo>
                  <a:pt x="876" y="238"/>
                </a:lnTo>
                <a:lnTo>
                  <a:pt x="834" y="248"/>
                </a:lnTo>
                <a:lnTo>
                  <a:pt x="790" y="256"/>
                </a:lnTo>
                <a:lnTo>
                  <a:pt x="790" y="256"/>
                </a:lnTo>
                <a:lnTo>
                  <a:pt x="742" y="210"/>
                </a:lnTo>
                <a:lnTo>
                  <a:pt x="692" y="170"/>
                </a:lnTo>
                <a:lnTo>
                  <a:pt x="692" y="170"/>
                </a:lnTo>
                <a:close/>
                <a:moveTo>
                  <a:pt x="684" y="150"/>
                </a:moveTo>
                <a:lnTo>
                  <a:pt x="684" y="150"/>
                </a:lnTo>
                <a:lnTo>
                  <a:pt x="694" y="150"/>
                </a:lnTo>
                <a:lnTo>
                  <a:pt x="694" y="150"/>
                </a:lnTo>
                <a:lnTo>
                  <a:pt x="684" y="158"/>
                </a:lnTo>
                <a:lnTo>
                  <a:pt x="684" y="150"/>
                </a:lnTo>
                <a:close/>
                <a:moveTo>
                  <a:pt x="676" y="158"/>
                </a:moveTo>
                <a:lnTo>
                  <a:pt x="676" y="158"/>
                </a:lnTo>
                <a:lnTo>
                  <a:pt x="664" y="150"/>
                </a:lnTo>
                <a:lnTo>
                  <a:pt x="664" y="150"/>
                </a:lnTo>
                <a:lnTo>
                  <a:pt x="676" y="150"/>
                </a:lnTo>
                <a:lnTo>
                  <a:pt x="676" y="158"/>
                </a:lnTo>
                <a:close/>
                <a:moveTo>
                  <a:pt x="570" y="256"/>
                </a:moveTo>
                <a:lnTo>
                  <a:pt x="570" y="256"/>
                </a:lnTo>
                <a:lnTo>
                  <a:pt x="524" y="248"/>
                </a:lnTo>
                <a:lnTo>
                  <a:pt x="482" y="238"/>
                </a:lnTo>
                <a:lnTo>
                  <a:pt x="446" y="226"/>
                </a:lnTo>
                <a:lnTo>
                  <a:pt x="416" y="212"/>
                </a:lnTo>
                <a:lnTo>
                  <a:pt x="416" y="212"/>
                </a:lnTo>
                <a:lnTo>
                  <a:pt x="476" y="194"/>
                </a:lnTo>
                <a:lnTo>
                  <a:pt x="536" y="182"/>
                </a:lnTo>
                <a:lnTo>
                  <a:pt x="600" y="174"/>
                </a:lnTo>
                <a:lnTo>
                  <a:pt x="632" y="172"/>
                </a:lnTo>
                <a:lnTo>
                  <a:pt x="666" y="170"/>
                </a:lnTo>
                <a:lnTo>
                  <a:pt x="666" y="170"/>
                </a:lnTo>
                <a:lnTo>
                  <a:pt x="618" y="210"/>
                </a:lnTo>
                <a:lnTo>
                  <a:pt x="570" y="256"/>
                </a:lnTo>
                <a:lnTo>
                  <a:pt x="570" y="256"/>
                </a:lnTo>
                <a:close/>
                <a:moveTo>
                  <a:pt x="676" y="174"/>
                </a:moveTo>
                <a:lnTo>
                  <a:pt x="676" y="262"/>
                </a:lnTo>
                <a:lnTo>
                  <a:pt x="676" y="262"/>
                </a:lnTo>
                <a:lnTo>
                  <a:pt x="626" y="262"/>
                </a:lnTo>
                <a:lnTo>
                  <a:pt x="580" y="256"/>
                </a:lnTo>
                <a:lnTo>
                  <a:pt x="580" y="256"/>
                </a:lnTo>
                <a:lnTo>
                  <a:pt x="626" y="212"/>
                </a:lnTo>
                <a:lnTo>
                  <a:pt x="676" y="174"/>
                </a:lnTo>
                <a:lnTo>
                  <a:pt x="676" y="174"/>
                </a:lnTo>
                <a:close/>
                <a:moveTo>
                  <a:pt x="676" y="270"/>
                </a:moveTo>
                <a:lnTo>
                  <a:pt x="676" y="332"/>
                </a:lnTo>
                <a:lnTo>
                  <a:pt x="676" y="332"/>
                </a:lnTo>
                <a:lnTo>
                  <a:pt x="630" y="332"/>
                </a:lnTo>
                <a:lnTo>
                  <a:pt x="586" y="336"/>
                </a:lnTo>
                <a:lnTo>
                  <a:pt x="542" y="338"/>
                </a:lnTo>
                <a:lnTo>
                  <a:pt x="500" y="344"/>
                </a:lnTo>
                <a:lnTo>
                  <a:pt x="500" y="344"/>
                </a:lnTo>
                <a:lnTo>
                  <a:pt x="536" y="302"/>
                </a:lnTo>
                <a:lnTo>
                  <a:pt x="572" y="264"/>
                </a:lnTo>
                <a:lnTo>
                  <a:pt x="572" y="264"/>
                </a:lnTo>
                <a:lnTo>
                  <a:pt x="622" y="268"/>
                </a:lnTo>
                <a:lnTo>
                  <a:pt x="676" y="270"/>
                </a:lnTo>
                <a:lnTo>
                  <a:pt x="676" y="270"/>
                </a:lnTo>
                <a:close/>
                <a:moveTo>
                  <a:pt x="676" y="450"/>
                </a:moveTo>
                <a:lnTo>
                  <a:pt x="676" y="616"/>
                </a:lnTo>
                <a:lnTo>
                  <a:pt x="676" y="616"/>
                </a:lnTo>
                <a:lnTo>
                  <a:pt x="622" y="618"/>
                </a:lnTo>
                <a:lnTo>
                  <a:pt x="572" y="622"/>
                </a:lnTo>
                <a:lnTo>
                  <a:pt x="522" y="630"/>
                </a:lnTo>
                <a:lnTo>
                  <a:pt x="474" y="640"/>
                </a:lnTo>
                <a:lnTo>
                  <a:pt x="474" y="640"/>
                </a:lnTo>
                <a:lnTo>
                  <a:pt x="438" y="634"/>
                </a:lnTo>
                <a:lnTo>
                  <a:pt x="402" y="626"/>
                </a:lnTo>
                <a:lnTo>
                  <a:pt x="368" y="618"/>
                </a:lnTo>
                <a:lnTo>
                  <a:pt x="334" y="608"/>
                </a:lnTo>
                <a:lnTo>
                  <a:pt x="334" y="608"/>
                </a:lnTo>
                <a:lnTo>
                  <a:pt x="360" y="560"/>
                </a:lnTo>
                <a:lnTo>
                  <a:pt x="386" y="510"/>
                </a:lnTo>
                <a:lnTo>
                  <a:pt x="386" y="510"/>
                </a:lnTo>
                <a:lnTo>
                  <a:pt x="412" y="468"/>
                </a:lnTo>
                <a:lnTo>
                  <a:pt x="438" y="428"/>
                </a:lnTo>
                <a:lnTo>
                  <a:pt x="438" y="428"/>
                </a:lnTo>
                <a:lnTo>
                  <a:pt x="492" y="436"/>
                </a:lnTo>
                <a:lnTo>
                  <a:pt x="552" y="444"/>
                </a:lnTo>
                <a:lnTo>
                  <a:pt x="612" y="448"/>
                </a:lnTo>
                <a:lnTo>
                  <a:pt x="676" y="450"/>
                </a:lnTo>
                <a:lnTo>
                  <a:pt x="676" y="450"/>
                </a:lnTo>
                <a:close/>
                <a:moveTo>
                  <a:pt x="476" y="648"/>
                </a:moveTo>
                <a:lnTo>
                  <a:pt x="476" y="648"/>
                </a:lnTo>
                <a:lnTo>
                  <a:pt x="522" y="654"/>
                </a:lnTo>
                <a:lnTo>
                  <a:pt x="572" y="658"/>
                </a:lnTo>
                <a:lnTo>
                  <a:pt x="624" y="662"/>
                </a:lnTo>
                <a:lnTo>
                  <a:pt x="676" y="662"/>
                </a:lnTo>
                <a:lnTo>
                  <a:pt x="676" y="1020"/>
                </a:lnTo>
                <a:lnTo>
                  <a:pt x="676" y="1020"/>
                </a:lnTo>
                <a:lnTo>
                  <a:pt x="628" y="1018"/>
                </a:lnTo>
                <a:lnTo>
                  <a:pt x="582" y="1016"/>
                </a:lnTo>
                <a:lnTo>
                  <a:pt x="536" y="1012"/>
                </a:lnTo>
                <a:lnTo>
                  <a:pt x="492" y="1006"/>
                </a:lnTo>
                <a:lnTo>
                  <a:pt x="492" y="1006"/>
                </a:lnTo>
                <a:lnTo>
                  <a:pt x="464" y="968"/>
                </a:lnTo>
                <a:lnTo>
                  <a:pt x="438" y="930"/>
                </a:lnTo>
                <a:lnTo>
                  <a:pt x="412" y="890"/>
                </a:lnTo>
                <a:lnTo>
                  <a:pt x="386" y="848"/>
                </a:lnTo>
                <a:lnTo>
                  <a:pt x="386" y="848"/>
                </a:lnTo>
                <a:lnTo>
                  <a:pt x="366" y="812"/>
                </a:lnTo>
                <a:lnTo>
                  <a:pt x="348" y="776"/>
                </a:lnTo>
                <a:lnTo>
                  <a:pt x="330" y="740"/>
                </a:lnTo>
                <a:lnTo>
                  <a:pt x="314" y="704"/>
                </a:lnTo>
                <a:lnTo>
                  <a:pt x="314" y="704"/>
                </a:lnTo>
                <a:lnTo>
                  <a:pt x="352" y="688"/>
                </a:lnTo>
                <a:lnTo>
                  <a:pt x="390" y="672"/>
                </a:lnTo>
                <a:lnTo>
                  <a:pt x="432" y="658"/>
                </a:lnTo>
                <a:lnTo>
                  <a:pt x="476" y="648"/>
                </a:lnTo>
                <a:lnTo>
                  <a:pt x="476" y="648"/>
                </a:lnTo>
                <a:close/>
                <a:moveTo>
                  <a:pt x="684" y="662"/>
                </a:moveTo>
                <a:lnTo>
                  <a:pt x="684" y="662"/>
                </a:lnTo>
                <a:lnTo>
                  <a:pt x="736" y="662"/>
                </a:lnTo>
                <a:lnTo>
                  <a:pt x="786" y="658"/>
                </a:lnTo>
                <a:lnTo>
                  <a:pt x="836" y="654"/>
                </a:lnTo>
                <a:lnTo>
                  <a:pt x="884" y="648"/>
                </a:lnTo>
                <a:lnTo>
                  <a:pt x="884" y="648"/>
                </a:lnTo>
                <a:lnTo>
                  <a:pt x="926" y="658"/>
                </a:lnTo>
                <a:lnTo>
                  <a:pt x="968" y="672"/>
                </a:lnTo>
                <a:lnTo>
                  <a:pt x="1006" y="688"/>
                </a:lnTo>
                <a:lnTo>
                  <a:pt x="1044" y="704"/>
                </a:lnTo>
                <a:lnTo>
                  <a:pt x="1044" y="704"/>
                </a:lnTo>
                <a:lnTo>
                  <a:pt x="1028" y="740"/>
                </a:lnTo>
                <a:lnTo>
                  <a:pt x="1010" y="776"/>
                </a:lnTo>
                <a:lnTo>
                  <a:pt x="992" y="812"/>
                </a:lnTo>
                <a:lnTo>
                  <a:pt x="972" y="848"/>
                </a:lnTo>
                <a:lnTo>
                  <a:pt x="972" y="848"/>
                </a:lnTo>
                <a:lnTo>
                  <a:pt x="948" y="890"/>
                </a:lnTo>
                <a:lnTo>
                  <a:pt x="920" y="930"/>
                </a:lnTo>
                <a:lnTo>
                  <a:pt x="894" y="968"/>
                </a:lnTo>
                <a:lnTo>
                  <a:pt x="866" y="1006"/>
                </a:lnTo>
                <a:lnTo>
                  <a:pt x="866" y="1006"/>
                </a:lnTo>
                <a:lnTo>
                  <a:pt x="822" y="1012"/>
                </a:lnTo>
                <a:lnTo>
                  <a:pt x="776" y="1016"/>
                </a:lnTo>
                <a:lnTo>
                  <a:pt x="730" y="1018"/>
                </a:lnTo>
                <a:lnTo>
                  <a:pt x="684" y="1020"/>
                </a:lnTo>
                <a:lnTo>
                  <a:pt x="684" y="662"/>
                </a:lnTo>
                <a:close/>
                <a:moveTo>
                  <a:pt x="1034" y="614"/>
                </a:moveTo>
                <a:lnTo>
                  <a:pt x="1034" y="614"/>
                </a:lnTo>
                <a:lnTo>
                  <a:pt x="1084" y="596"/>
                </a:lnTo>
                <a:lnTo>
                  <a:pt x="1084" y="596"/>
                </a:lnTo>
                <a:lnTo>
                  <a:pt x="1072" y="632"/>
                </a:lnTo>
                <a:lnTo>
                  <a:pt x="1058" y="668"/>
                </a:lnTo>
                <a:lnTo>
                  <a:pt x="1058" y="668"/>
                </a:lnTo>
                <a:lnTo>
                  <a:pt x="1034" y="614"/>
                </a:lnTo>
                <a:lnTo>
                  <a:pt x="1034" y="614"/>
                </a:lnTo>
                <a:close/>
                <a:moveTo>
                  <a:pt x="960" y="208"/>
                </a:moveTo>
                <a:lnTo>
                  <a:pt x="960" y="208"/>
                </a:lnTo>
                <a:lnTo>
                  <a:pt x="974" y="198"/>
                </a:lnTo>
                <a:lnTo>
                  <a:pt x="986" y="186"/>
                </a:lnTo>
                <a:lnTo>
                  <a:pt x="986" y="186"/>
                </a:lnTo>
                <a:lnTo>
                  <a:pt x="1018" y="194"/>
                </a:lnTo>
                <a:lnTo>
                  <a:pt x="1050" y="204"/>
                </a:lnTo>
                <a:lnTo>
                  <a:pt x="1080" y="214"/>
                </a:lnTo>
                <a:lnTo>
                  <a:pt x="1108" y="226"/>
                </a:lnTo>
                <a:lnTo>
                  <a:pt x="1108" y="226"/>
                </a:lnTo>
                <a:lnTo>
                  <a:pt x="1114" y="256"/>
                </a:lnTo>
                <a:lnTo>
                  <a:pt x="1120" y="286"/>
                </a:lnTo>
                <a:lnTo>
                  <a:pt x="1120" y="286"/>
                </a:lnTo>
                <a:lnTo>
                  <a:pt x="1082" y="264"/>
                </a:lnTo>
                <a:lnTo>
                  <a:pt x="1044" y="244"/>
                </a:lnTo>
                <a:lnTo>
                  <a:pt x="1002" y="224"/>
                </a:lnTo>
                <a:lnTo>
                  <a:pt x="960" y="208"/>
                </a:lnTo>
                <a:lnTo>
                  <a:pt x="960" y="208"/>
                </a:lnTo>
                <a:close/>
                <a:moveTo>
                  <a:pt x="950" y="206"/>
                </a:moveTo>
                <a:lnTo>
                  <a:pt x="950" y="206"/>
                </a:lnTo>
                <a:lnTo>
                  <a:pt x="920" y="196"/>
                </a:lnTo>
                <a:lnTo>
                  <a:pt x="888" y="188"/>
                </a:lnTo>
                <a:lnTo>
                  <a:pt x="856" y="180"/>
                </a:lnTo>
                <a:lnTo>
                  <a:pt x="824" y="174"/>
                </a:lnTo>
                <a:lnTo>
                  <a:pt x="792" y="170"/>
                </a:lnTo>
                <a:lnTo>
                  <a:pt x="758" y="166"/>
                </a:lnTo>
                <a:lnTo>
                  <a:pt x="724" y="164"/>
                </a:lnTo>
                <a:lnTo>
                  <a:pt x="690" y="162"/>
                </a:lnTo>
                <a:lnTo>
                  <a:pt x="690" y="162"/>
                </a:lnTo>
                <a:lnTo>
                  <a:pt x="708" y="150"/>
                </a:lnTo>
                <a:lnTo>
                  <a:pt x="708" y="150"/>
                </a:lnTo>
                <a:lnTo>
                  <a:pt x="780" y="154"/>
                </a:lnTo>
                <a:lnTo>
                  <a:pt x="850" y="160"/>
                </a:lnTo>
                <a:lnTo>
                  <a:pt x="916" y="170"/>
                </a:lnTo>
                <a:lnTo>
                  <a:pt x="978" y="184"/>
                </a:lnTo>
                <a:lnTo>
                  <a:pt x="978" y="184"/>
                </a:lnTo>
                <a:lnTo>
                  <a:pt x="966" y="194"/>
                </a:lnTo>
                <a:lnTo>
                  <a:pt x="950" y="206"/>
                </a:lnTo>
                <a:lnTo>
                  <a:pt x="950" y="206"/>
                </a:lnTo>
                <a:close/>
                <a:moveTo>
                  <a:pt x="706" y="142"/>
                </a:moveTo>
                <a:lnTo>
                  <a:pt x="706" y="142"/>
                </a:lnTo>
                <a:lnTo>
                  <a:pt x="684" y="142"/>
                </a:lnTo>
                <a:lnTo>
                  <a:pt x="684" y="86"/>
                </a:lnTo>
                <a:lnTo>
                  <a:pt x="684" y="86"/>
                </a:lnTo>
                <a:lnTo>
                  <a:pt x="744" y="88"/>
                </a:lnTo>
                <a:lnTo>
                  <a:pt x="802" y="92"/>
                </a:lnTo>
                <a:lnTo>
                  <a:pt x="802" y="92"/>
                </a:lnTo>
                <a:lnTo>
                  <a:pt x="778" y="102"/>
                </a:lnTo>
                <a:lnTo>
                  <a:pt x="754" y="114"/>
                </a:lnTo>
                <a:lnTo>
                  <a:pt x="730" y="126"/>
                </a:lnTo>
                <a:lnTo>
                  <a:pt x="706" y="142"/>
                </a:lnTo>
                <a:lnTo>
                  <a:pt x="706" y="142"/>
                </a:lnTo>
                <a:close/>
                <a:moveTo>
                  <a:pt x="676" y="142"/>
                </a:moveTo>
                <a:lnTo>
                  <a:pt x="676" y="142"/>
                </a:lnTo>
                <a:lnTo>
                  <a:pt x="652" y="142"/>
                </a:lnTo>
                <a:lnTo>
                  <a:pt x="652" y="142"/>
                </a:lnTo>
                <a:lnTo>
                  <a:pt x="628" y="126"/>
                </a:lnTo>
                <a:lnTo>
                  <a:pt x="604" y="114"/>
                </a:lnTo>
                <a:lnTo>
                  <a:pt x="580" y="102"/>
                </a:lnTo>
                <a:lnTo>
                  <a:pt x="556" y="92"/>
                </a:lnTo>
                <a:lnTo>
                  <a:pt x="556" y="92"/>
                </a:lnTo>
                <a:lnTo>
                  <a:pt x="614" y="88"/>
                </a:lnTo>
                <a:lnTo>
                  <a:pt x="676" y="86"/>
                </a:lnTo>
                <a:lnTo>
                  <a:pt x="676" y="142"/>
                </a:lnTo>
                <a:close/>
                <a:moveTo>
                  <a:pt x="650" y="150"/>
                </a:moveTo>
                <a:lnTo>
                  <a:pt x="650" y="150"/>
                </a:lnTo>
                <a:lnTo>
                  <a:pt x="668" y="162"/>
                </a:lnTo>
                <a:lnTo>
                  <a:pt x="668" y="162"/>
                </a:lnTo>
                <a:lnTo>
                  <a:pt x="634" y="164"/>
                </a:lnTo>
                <a:lnTo>
                  <a:pt x="600" y="166"/>
                </a:lnTo>
                <a:lnTo>
                  <a:pt x="566" y="170"/>
                </a:lnTo>
                <a:lnTo>
                  <a:pt x="534" y="174"/>
                </a:lnTo>
                <a:lnTo>
                  <a:pt x="500" y="180"/>
                </a:lnTo>
                <a:lnTo>
                  <a:pt x="470" y="188"/>
                </a:lnTo>
                <a:lnTo>
                  <a:pt x="438" y="196"/>
                </a:lnTo>
                <a:lnTo>
                  <a:pt x="408" y="206"/>
                </a:lnTo>
                <a:lnTo>
                  <a:pt x="408" y="206"/>
                </a:lnTo>
                <a:lnTo>
                  <a:pt x="392" y="194"/>
                </a:lnTo>
                <a:lnTo>
                  <a:pt x="380" y="184"/>
                </a:lnTo>
                <a:lnTo>
                  <a:pt x="380" y="184"/>
                </a:lnTo>
                <a:lnTo>
                  <a:pt x="442" y="170"/>
                </a:lnTo>
                <a:lnTo>
                  <a:pt x="508" y="160"/>
                </a:lnTo>
                <a:lnTo>
                  <a:pt x="578" y="154"/>
                </a:lnTo>
                <a:lnTo>
                  <a:pt x="650" y="150"/>
                </a:lnTo>
                <a:lnTo>
                  <a:pt x="650" y="150"/>
                </a:lnTo>
                <a:close/>
                <a:moveTo>
                  <a:pt x="398" y="210"/>
                </a:moveTo>
                <a:lnTo>
                  <a:pt x="398" y="210"/>
                </a:lnTo>
                <a:lnTo>
                  <a:pt x="356" y="226"/>
                </a:lnTo>
                <a:lnTo>
                  <a:pt x="314" y="244"/>
                </a:lnTo>
                <a:lnTo>
                  <a:pt x="276" y="264"/>
                </a:lnTo>
                <a:lnTo>
                  <a:pt x="238" y="288"/>
                </a:lnTo>
                <a:lnTo>
                  <a:pt x="238" y="288"/>
                </a:lnTo>
                <a:lnTo>
                  <a:pt x="244" y="256"/>
                </a:lnTo>
                <a:lnTo>
                  <a:pt x="250" y="226"/>
                </a:lnTo>
                <a:lnTo>
                  <a:pt x="250" y="226"/>
                </a:lnTo>
                <a:lnTo>
                  <a:pt x="278" y="214"/>
                </a:lnTo>
                <a:lnTo>
                  <a:pt x="308" y="204"/>
                </a:lnTo>
                <a:lnTo>
                  <a:pt x="340" y="194"/>
                </a:lnTo>
                <a:lnTo>
                  <a:pt x="372" y="186"/>
                </a:lnTo>
                <a:lnTo>
                  <a:pt x="372" y="186"/>
                </a:lnTo>
                <a:lnTo>
                  <a:pt x="384" y="198"/>
                </a:lnTo>
                <a:lnTo>
                  <a:pt x="398" y="210"/>
                </a:lnTo>
                <a:lnTo>
                  <a:pt x="398" y="210"/>
                </a:lnTo>
                <a:close/>
                <a:moveTo>
                  <a:pt x="314" y="394"/>
                </a:moveTo>
                <a:lnTo>
                  <a:pt x="314" y="394"/>
                </a:lnTo>
                <a:lnTo>
                  <a:pt x="368" y="412"/>
                </a:lnTo>
                <a:lnTo>
                  <a:pt x="430" y="426"/>
                </a:lnTo>
                <a:lnTo>
                  <a:pt x="430" y="426"/>
                </a:lnTo>
                <a:lnTo>
                  <a:pt x="404" y="466"/>
                </a:lnTo>
                <a:lnTo>
                  <a:pt x="380" y="506"/>
                </a:lnTo>
                <a:lnTo>
                  <a:pt x="380" y="506"/>
                </a:lnTo>
                <a:lnTo>
                  <a:pt x="352" y="556"/>
                </a:lnTo>
                <a:lnTo>
                  <a:pt x="328" y="606"/>
                </a:lnTo>
                <a:lnTo>
                  <a:pt x="328" y="606"/>
                </a:lnTo>
                <a:lnTo>
                  <a:pt x="272" y="586"/>
                </a:lnTo>
                <a:lnTo>
                  <a:pt x="272" y="586"/>
                </a:lnTo>
                <a:lnTo>
                  <a:pt x="260" y="544"/>
                </a:lnTo>
                <a:lnTo>
                  <a:pt x="250" y="504"/>
                </a:lnTo>
                <a:lnTo>
                  <a:pt x="244" y="464"/>
                </a:lnTo>
                <a:lnTo>
                  <a:pt x="238" y="424"/>
                </a:lnTo>
                <a:lnTo>
                  <a:pt x="238" y="424"/>
                </a:lnTo>
                <a:lnTo>
                  <a:pt x="276" y="408"/>
                </a:lnTo>
                <a:lnTo>
                  <a:pt x="314" y="394"/>
                </a:lnTo>
                <a:lnTo>
                  <a:pt x="314" y="394"/>
                </a:lnTo>
                <a:close/>
                <a:moveTo>
                  <a:pt x="262" y="584"/>
                </a:moveTo>
                <a:lnTo>
                  <a:pt x="262" y="584"/>
                </a:lnTo>
                <a:lnTo>
                  <a:pt x="218" y="562"/>
                </a:lnTo>
                <a:lnTo>
                  <a:pt x="180" y="540"/>
                </a:lnTo>
                <a:lnTo>
                  <a:pt x="162" y="530"/>
                </a:lnTo>
                <a:lnTo>
                  <a:pt x="148" y="518"/>
                </a:lnTo>
                <a:lnTo>
                  <a:pt x="134" y="504"/>
                </a:lnTo>
                <a:lnTo>
                  <a:pt x="120" y="492"/>
                </a:lnTo>
                <a:lnTo>
                  <a:pt x="120" y="492"/>
                </a:lnTo>
                <a:lnTo>
                  <a:pt x="146" y="474"/>
                </a:lnTo>
                <a:lnTo>
                  <a:pt x="172" y="458"/>
                </a:lnTo>
                <a:lnTo>
                  <a:pt x="200" y="442"/>
                </a:lnTo>
                <a:lnTo>
                  <a:pt x="230" y="428"/>
                </a:lnTo>
                <a:lnTo>
                  <a:pt x="230" y="428"/>
                </a:lnTo>
                <a:lnTo>
                  <a:pt x="236" y="464"/>
                </a:lnTo>
                <a:lnTo>
                  <a:pt x="242" y="504"/>
                </a:lnTo>
                <a:lnTo>
                  <a:pt x="252" y="542"/>
                </a:lnTo>
                <a:lnTo>
                  <a:pt x="262" y="584"/>
                </a:lnTo>
                <a:lnTo>
                  <a:pt x="262" y="584"/>
                </a:lnTo>
                <a:close/>
                <a:moveTo>
                  <a:pt x="278" y="724"/>
                </a:moveTo>
                <a:lnTo>
                  <a:pt x="278" y="724"/>
                </a:lnTo>
                <a:lnTo>
                  <a:pt x="262" y="778"/>
                </a:lnTo>
                <a:lnTo>
                  <a:pt x="248" y="830"/>
                </a:lnTo>
                <a:lnTo>
                  <a:pt x="238" y="882"/>
                </a:lnTo>
                <a:lnTo>
                  <a:pt x="230" y="932"/>
                </a:lnTo>
                <a:lnTo>
                  <a:pt x="230" y="932"/>
                </a:lnTo>
                <a:lnTo>
                  <a:pt x="204" y="918"/>
                </a:lnTo>
                <a:lnTo>
                  <a:pt x="178" y="904"/>
                </a:lnTo>
                <a:lnTo>
                  <a:pt x="154" y="890"/>
                </a:lnTo>
                <a:lnTo>
                  <a:pt x="132" y="876"/>
                </a:lnTo>
                <a:lnTo>
                  <a:pt x="132" y="876"/>
                </a:lnTo>
                <a:lnTo>
                  <a:pt x="144" y="854"/>
                </a:lnTo>
                <a:lnTo>
                  <a:pt x="156" y="834"/>
                </a:lnTo>
                <a:lnTo>
                  <a:pt x="172" y="814"/>
                </a:lnTo>
                <a:lnTo>
                  <a:pt x="190" y="794"/>
                </a:lnTo>
                <a:lnTo>
                  <a:pt x="210" y="776"/>
                </a:lnTo>
                <a:lnTo>
                  <a:pt x="230" y="758"/>
                </a:lnTo>
                <a:lnTo>
                  <a:pt x="254" y="740"/>
                </a:lnTo>
                <a:lnTo>
                  <a:pt x="278" y="724"/>
                </a:lnTo>
                <a:lnTo>
                  <a:pt x="278" y="724"/>
                </a:lnTo>
                <a:close/>
                <a:moveTo>
                  <a:pt x="290" y="718"/>
                </a:moveTo>
                <a:lnTo>
                  <a:pt x="290" y="718"/>
                </a:lnTo>
                <a:lnTo>
                  <a:pt x="308" y="708"/>
                </a:lnTo>
                <a:lnTo>
                  <a:pt x="308" y="708"/>
                </a:lnTo>
                <a:lnTo>
                  <a:pt x="324" y="744"/>
                </a:lnTo>
                <a:lnTo>
                  <a:pt x="340" y="780"/>
                </a:lnTo>
                <a:lnTo>
                  <a:pt x="360" y="816"/>
                </a:lnTo>
                <a:lnTo>
                  <a:pt x="380" y="852"/>
                </a:lnTo>
                <a:lnTo>
                  <a:pt x="380" y="852"/>
                </a:lnTo>
                <a:lnTo>
                  <a:pt x="404" y="892"/>
                </a:lnTo>
                <a:lnTo>
                  <a:pt x="428" y="932"/>
                </a:lnTo>
                <a:lnTo>
                  <a:pt x="454" y="968"/>
                </a:lnTo>
                <a:lnTo>
                  <a:pt x="482" y="1004"/>
                </a:lnTo>
                <a:lnTo>
                  <a:pt x="482" y="1004"/>
                </a:lnTo>
                <a:lnTo>
                  <a:pt x="414" y="992"/>
                </a:lnTo>
                <a:lnTo>
                  <a:pt x="352" y="976"/>
                </a:lnTo>
                <a:lnTo>
                  <a:pt x="292" y="956"/>
                </a:lnTo>
                <a:lnTo>
                  <a:pt x="238" y="934"/>
                </a:lnTo>
                <a:lnTo>
                  <a:pt x="238" y="934"/>
                </a:lnTo>
                <a:lnTo>
                  <a:pt x="246" y="882"/>
                </a:lnTo>
                <a:lnTo>
                  <a:pt x="256" y="828"/>
                </a:lnTo>
                <a:lnTo>
                  <a:pt x="270" y="774"/>
                </a:lnTo>
                <a:lnTo>
                  <a:pt x="290" y="718"/>
                </a:lnTo>
                <a:lnTo>
                  <a:pt x="290" y="718"/>
                </a:lnTo>
                <a:close/>
                <a:moveTo>
                  <a:pt x="500" y="1014"/>
                </a:moveTo>
                <a:lnTo>
                  <a:pt x="500" y="1014"/>
                </a:lnTo>
                <a:lnTo>
                  <a:pt x="542" y="1020"/>
                </a:lnTo>
                <a:lnTo>
                  <a:pt x="586" y="1024"/>
                </a:lnTo>
                <a:lnTo>
                  <a:pt x="630" y="1026"/>
                </a:lnTo>
                <a:lnTo>
                  <a:pt x="676" y="1028"/>
                </a:lnTo>
                <a:lnTo>
                  <a:pt x="676" y="1184"/>
                </a:lnTo>
                <a:lnTo>
                  <a:pt x="676" y="1184"/>
                </a:lnTo>
                <a:lnTo>
                  <a:pt x="674" y="1184"/>
                </a:lnTo>
                <a:lnTo>
                  <a:pt x="674" y="1184"/>
                </a:lnTo>
                <a:lnTo>
                  <a:pt x="630" y="1148"/>
                </a:lnTo>
                <a:lnTo>
                  <a:pt x="586" y="1108"/>
                </a:lnTo>
                <a:lnTo>
                  <a:pt x="542" y="1064"/>
                </a:lnTo>
                <a:lnTo>
                  <a:pt x="500" y="1014"/>
                </a:lnTo>
                <a:lnTo>
                  <a:pt x="500" y="1014"/>
                </a:lnTo>
                <a:close/>
                <a:moveTo>
                  <a:pt x="684" y="1184"/>
                </a:moveTo>
                <a:lnTo>
                  <a:pt x="684" y="1028"/>
                </a:lnTo>
                <a:lnTo>
                  <a:pt x="684" y="1028"/>
                </a:lnTo>
                <a:lnTo>
                  <a:pt x="728" y="1026"/>
                </a:lnTo>
                <a:lnTo>
                  <a:pt x="772" y="1024"/>
                </a:lnTo>
                <a:lnTo>
                  <a:pt x="816" y="1020"/>
                </a:lnTo>
                <a:lnTo>
                  <a:pt x="858" y="1014"/>
                </a:lnTo>
                <a:lnTo>
                  <a:pt x="858" y="1014"/>
                </a:lnTo>
                <a:lnTo>
                  <a:pt x="816" y="1064"/>
                </a:lnTo>
                <a:lnTo>
                  <a:pt x="774" y="1108"/>
                </a:lnTo>
                <a:lnTo>
                  <a:pt x="730" y="1148"/>
                </a:lnTo>
                <a:lnTo>
                  <a:pt x="684" y="1184"/>
                </a:lnTo>
                <a:lnTo>
                  <a:pt x="684" y="1184"/>
                </a:lnTo>
                <a:lnTo>
                  <a:pt x="684" y="1184"/>
                </a:lnTo>
                <a:lnTo>
                  <a:pt x="684" y="1184"/>
                </a:lnTo>
                <a:close/>
                <a:moveTo>
                  <a:pt x="876" y="1004"/>
                </a:moveTo>
                <a:lnTo>
                  <a:pt x="876" y="1004"/>
                </a:lnTo>
                <a:lnTo>
                  <a:pt x="904" y="968"/>
                </a:lnTo>
                <a:lnTo>
                  <a:pt x="930" y="932"/>
                </a:lnTo>
                <a:lnTo>
                  <a:pt x="954" y="892"/>
                </a:lnTo>
                <a:lnTo>
                  <a:pt x="980" y="852"/>
                </a:lnTo>
                <a:lnTo>
                  <a:pt x="980" y="852"/>
                </a:lnTo>
                <a:lnTo>
                  <a:pt x="1000" y="816"/>
                </a:lnTo>
                <a:lnTo>
                  <a:pt x="1018" y="780"/>
                </a:lnTo>
                <a:lnTo>
                  <a:pt x="1034" y="744"/>
                </a:lnTo>
                <a:lnTo>
                  <a:pt x="1050" y="708"/>
                </a:lnTo>
                <a:lnTo>
                  <a:pt x="1050" y="708"/>
                </a:lnTo>
                <a:lnTo>
                  <a:pt x="1068" y="718"/>
                </a:lnTo>
                <a:lnTo>
                  <a:pt x="1068" y="718"/>
                </a:lnTo>
                <a:lnTo>
                  <a:pt x="1088" y="774"/>
                </a:lnTo>
                <a:lnTo>
                  <a:pt x="1102" y="830"/>
                </a:lnTo>
                <a:lnTo>
                  <a:pt x="1112" y="884"/>
                </a:lnTo>
                <a:lnTo>
                  <a:pt x="1120" y="934"/>
                </a:lnTo>
                <a:lnTo>
                  <a:pt x="1120" y="934"/>
                </a:lnTo>
                <a:lnTo>
                  <a:pt x="1066" y="956"/>
                </a:lnTo>
                <a:lnTo>
                  <a:pt x="1006" y="976"/>
                </a:lnTo>
                <a:lnTo>
                  <a:pt x="944" y="992"/>
                </a:lnTo>
                <a:lnTo>
                  <a:pt x="876" y="1004"/>
                </a:lnTo>
                <a:lnTo>
                  <a:pt x="876" y="1004"/>
                </a:lnTo>
                <a:close/>
                <a:moveTo>
                  <a:pt x="1080" y="724"/>
                </a:moveTo>
                <a:lnTo>
                  <a:pt x="1080" y="724"/>
                </a:lnTo>
                <a:lnTo>
                  <a:pt x="1082" y="726"/>
                </a:lnTo>
                <a:lnTo>
                  <a:pt x="1082" y="726"/>
                </a:lnTo>
                <a:lnTo>
                  <a:pt x="1106" y="742"/>
                </a:lnTo>
                <a:lnTo>
                  <a:pt x="1130" y="758"/>
                </a:lnTo>
                <a:lnTo>
                  <a:pt x="1152" y="776"/>
                </a:lnTo>
                <a:lnTo>
                  <a:pt x="1170" y="796"/>
                </a:lnTo>
                <a:lnTo>
                  <a:pt x="1188" y="814"/>
                </a:lnTo>
                <a:lnTo>
                  <a:pt x="1202" y="834"/>
                </a:lnTo>
                <a:lnTo>
                  <a:pt x="1216" y="854"/>
                </a:lnTo>
                <a:lnTo>
                  <a:pt x="1226" y="876"/>
                </a:lnTo>
                <a:lnTo>
                  <a:pt x="1226" y="876"/>
                </a:lnTo>
                <a:lnTo>
                  <a:pt x="1204" y="890"/>
                </a:lnTo>
                <a:lnTo>
                  <a:pt x="1180" y="904"/>
                </a:lnTo>
                <a:lnTo>
                  <a:pt x="1154" y="918"/>
                </a:lnTo>
                <a:lnTo>
                  <a:pt x="1128" y="932"/>
                </a:lnTo>
                <a:lnTo>
                  <a:pt x="1128" y="932"/>
                </a:lnTo>
                <a:lnTo>
                  <a:pt x="1120" y="882"/>
                </a:lnTo>
                <a:lnTo>
                  <a:pt x="1110" y="830"/>
                </a:lnTo>
                <a:lnTo>
                  <a:pt x="1096" y="778"/>
                </a:lnTo>
                <a:lnTo>
                  <a:pt x="1080" y="724"/>
                </a:lnTo>
                <a:lnTo>
                  <a:pt x="1080" y="724"/>
                </a:lnTo>
                <a:close/>
                <a:moveTo>
                  <a:pt x="1086" y="718"/>
                </a:moveTo>
                <a:lnTo>
                  <a:pt x="1086" y="718"/>
                </a:lnTo>
                <a:lnTo>
                  <a:pt x="1076" y="712"/>
                </a:lnTo>
                <a:lnTo>
                  <a:pt x="1076" y="712"/>
                </a:lnTo>
                <a:lnTo>
                  <a:pt x="1062" y="680"/>
                </a:lnTo>
                <a:lnTo>
                  <a:pt x="1062" y="680"/>
                </a:lnTo>
                <a:lnTo>
                  <a:pt x="1078" y="636"/>
                </a:lnTo>
                <a:lnTo>
                  <a:pt x="1094" y="592"/>
                </a:lnTo>
                <a:lnTo>
                  <a:pt x="1094" y="592"/>
                </a:lnTo>
                <a:lnTo>
                  <a:pt x="1140" y="572"/>
                </a:lnTo>
                <a:lnTo>
                  <a:pt x="1180" y="548"/>
                </a:lnTo>
                <a:lnTo>
                  <a:pt x="1198" y="536"/>
                </a:lnTo>
                <a:lnTo>
                  <a:pt x="1216" y="524"/>
                </a:lnTo>
                <a:lnTo>
                  <a:pt x="1230" y="510"/>
                </a:lnTo>
                <a:lnTo>
                  <a:pt x="1244" y="496"/>
                </a:lnTo>
                <a:lnTo>
                  <a:pt x="1244" y="496"/>
                </a:lnTo>
                <a:lnTo>
                  <a:pt x="1264" y="514"/>
                </a:lnTo>
                <a:lnTo>
                  <a:pt x="1284" y="532"/>
                </a:lnTo>
                <a:lnTo>
                  <a:pt x="1300" y="552"/>
                </a:lnTo>
                <a:lnTo>
                  <a:pt x="1314" y="572"/>
                </a:lnTo>
                <a:lnTo>
                  <a:pt x="1326" y="592"/>
                </a:lnTo>
                <a:lnTo>
                  <a:pt x="1336" y="612"/>
                </a:lnTo>
                <a:lnTo>
                  <a:pt x="1344" y="632"/>
                </a:lnTo>
                <a:lnTo>
                  <a:pt x="1348" y="654"/>
                </a:lnTo>
                <a:lnTo>
                  <a:pt x="1348" y="654"/>
                </a:lnTo>
                <a:lnTo>
                  <a:pt x="1348" y="678"/>
                </a:lnTo>
                <a:lnTo>
                  <a:pt x="1348" y="678"/>
                </a:lnTo>
                <a:lnTo>
                  <a:pt x="1346" y="712"/>
                </a:lnTo>
                <a:lnTo>
                  <a:pt x="1346" y="712"/>
                </a:lnTo>
                <a:lnTo>
                  <a:pt x="1342" y="734"/>
                </a:lnTo>
                <a:lnTo>
                  <a:pt x="1332" y="754"/>
                </a:lnTo>
                <a:lnTo>
                  <a:pt x="1322" y="776"/>
                </a:lnTo>
                <a:lnTo>
                  <a:pt x="1308" y="796"/>
                </a:lnTo>
                <a:lnTo>
                  <a:pt x="1294" y="816"/>
                </a:lnTo>
                <a:lnTo>
                  <a:pt x="1276" y="834"/>
                </a:lnTo>
                <a:lnTo>
                  <a:pt x="1256" y="854"/>
                </a:lnTo>
                <a:lnTo>
                  <a:pt x="1232" y="870"/>
                </a:lnTo>
                <a:lnTo>
                  <a:pt x="1232" y="870"/>
                </a:lnTo>
                <a:lnTo>
                  <a:pt x="1222" y="850"/>
                </a:lnTo>
                <a:lnTo>
                  <a:pt x="1208" y="830"/>
                </a:lnTo>
                <a:lnTo>
                  <a:pt x="1194" y="808"/>
                </a:lnTo>
                <a:lnTo>
                  <a:pt x="1176" y="790"/>
                </a:lnTo>
                <a:lnTo>
                  <a:pt x="1156" y="770"/>
                </a:lnTo>
                <a:lnTo>
                  <a:pt x="1134" y="752"/>
                </a:lnTo>
                <a:lnTo>
                  <a:pt x="1112" y="736"/>
                </a:lnTo>
                <a:lnTo>
                  <a:pt x="1086" y="718"/>
                </a:lnTo>
                <a:lnTo>
                  <a:pt x="1086" y="718"/>
                </a:lnTo>
                <a:close/>
                <a:moveTo>
                  <a:pt x="1248" y="490"/>
                </a:moveTo>
                <a:lnTo>
                  <a:pt x="1248" y="490"/>
                </a:lnTo>
                <a:lnTo>
                  <a:pt x="1264" y="470"/>
                </a:lnTo>
                <a:lnTo>
                  <a:pt x="1276" y="448"/>
                </a:lnTo>
                <a:lnTo>
                  <a:pt x="1276" y="448"/>
                </a:lnTo>
                <a:lnTo>
                  <a:pt x="1298" y="484"/>
                </a:lnTo>
                <a:lnTo>
                  <a:pt x="1316" y="522"/>
                </a:lnTo>
                <a:lnTo>
                  <a:pt x="1332" y="562"/>
                </a:lnTo>
                <a:lnTo>
                  <a:pt x="1342" y="602"/>
                </a:lnTo>
                <a:lnTo>
                  <a:pt x="1342" y="602"/>
                </a:lnTo>
                <a:lnTo>
                  <a:pt x="1334" y="588"/>
                </a:lnTo>
                <a:lnTo>
                  <a:pt x="1326" y="574"/>
                </a:lnTo>
                <a:lnTo>
                  <a:pt x="1304" y="544"/>
                </a:lnTo>
                <a:lnTo>
                  <a:pt x="1280" y="516"/>
                </a:lnTo>
                <a:lnTo>
                  <a:pt x="1248" y="490"/>
                </a:lnTo>
                <a:lnTo>
                  <a:pt x="1248" y="490"/>
                </a:lnTo>
                <a:close/>
                <a:moveTo>
                  <a:pt x="1244" y="486"/>
                </a:moveTo>
                <a:lnTo>
                  <a:pt x="1244" y="486"/>
                </a:lnTo>
                <a:lnTo>
                  <a:pt x="1204" y="458"/>
                </a:lnTo>
                <a:lnTo>
                  <a:pt x="1158" y="432"/>
                </a:lnTo>
                <a:lnTo>
                  <a:pt x="1158" y="432"/>
                </a:lnTo>
                <a:lnTo>
                  <a:pt x="1128" y="418"/>
                </a:lnTo>
                <a:lnTo>
                  <a:pt x="1128" y="418"/>
                </a:lnTo>
                <a:lnTo>
                  <a:pt x="1132" y="384"/>
                </a:lnTo>
                <a:lnTo>
                  <a:pt x="1132" y="352"/>
                </a:lnTo>
                <a:lnTo>
                  <a:pt x="1132" y="352"/>
                </a:lnTo>
                <a:lnTo>
                  <a:pt x="1148" y="340"/>
                </a:lnTo>
                <a:lnTo>
                  <a:pt x="1162" y="326"/>
                </a:lnTo>
                <a:lnTo>
                  <a:pt x="1162" y="326"/>
                </a:lnTo>
                <a:lnTo>
                  <a:pt x="1194" y="354"/>
                </a:lnTo>
                <a:lnTo>
                  <a:pt x="1222" y="380"/>
                </a:lnTo>
                <a:lnTo>
                  <a:pt x="1248" y="410"/>
                </a:lnTo>
                <a:lnTo>
                  <a:pt x="1270" y="440"/>
                </a:lnTo>
                <a:lnTo>
                  <a:pt x="1270" y="440"/>
                </a:lnTo>
                <a:lnTo>
                  <a:pt x="1266" y="452"/>
                </a:lnTo>
                <a:lnTo>
                  <a:pt x="1260" y="462"/>
                </a:lnTo>
                <a:lnTo>
                  <a:pt x="1244" y="486"/>
                </a:lnTo>
                <a:lnTo>
                  <a:pt x="1244" y="486"/>
                </a:lnTo>
                <a:close/>
                <a:moveTo>
                  <a:pt x="1162" y="316"/>
                </a:moveTo>
                <a:lnTo>
                  <a:pt x="1162" y="316"/>
                </a:lnTo>
                <a:lnTo>
                  <a:pt x="1158" y="312"/>
                </a:lnTo>
                <a:lnTo>
                  <a:pt x="1158" y="312"/>
                </a:lnTo>
                <a:lnTo>
                  <a:pt x="1128" y="292"/>
                </a:lnTo>
                <a:lnTo>
                  <a:pt x="1128" y="292"/>
                </a:lnTo>
                <a:lnTo>
                  <a:pt x="1124" y="260"/>
                </a:lnTo>
                <a:lnTo>
                  <a:pt x="1116" y="230"/>
                </a:lnTo>
                <a:lnTo>
                  <a:pt x="1116" y="230"/>
                </a:lnTo>
                <a:lnTo>
                  <a:pt x="1152" y="248"/>
                </a:lnTo>
                <a:lnTo>
                  <a:pt x="1184" y="268"/>
                </a:lnTo>
                <a:lnTo>
                  <a:pt x="1184" y="268"/>
                </a:lnTo>
                <a:lnTo>
                  <a:pt x="1182" y="280"/>
                </a:lnTo>
                <a:lnTo>
                  <a:pt x="1178" y="292"/>
                </a:lnTo>
                <a:lnTo>
                  <a:pt x="1172" y="304"/>
                </a:lnTo>
                <a:lnTo>
                  <a:pt x="1162" y="316"/>
                </a:lnTo>
                <a:lnTo>
                  <a:pt x="1162" y="316"/>
                </a:lnTo>
                <a:close/>
                <a:moveTo>
                  <a:pt x="1104" y="216"/>
                </a:moveTo>
                <a:lnTo>
                  <a:pt x="1104" y="216"/>
                </a:lnTo>
                <a:lnTo>
                  <a:pt x="1050" y="196"/>
                </a:lnTo>
                <a:lnTo>
                  <a:pt x="990" y="178"/>
                </a:lnTo>
                <a:lnTo>
                  <a:pt x="990" y="178"/>
                </a:lnTo>
                <a:lnTo>
                  <a:pt x="996" y="166"/>
                </a:lnTo>
                <a:lnTo>
                  <a:pt x="998" y="152"/>
                </a:lnTo>
                <a:lnTo>
                  <a:pt x="998" y="152"/>
                </a:lnTo>
                <a:lnTo>
                  <a:pt x="996" y="138"/>
                </a:lnTo>
                <a:lnTo>
                  <a:pt x="990" y="124"/>
                </a:lnTo>
                <a:lnTo>
                  <a:pt x="990" y="124"/>
                </a:lnTo>
                <a:lnTo>
                  <a:pt x="1034" y="138"/>
                </a:lnTo>
                <a:lnTo>
                  <a:pt x="1072" y="152"/>
                </a:lnTo>
                <a:lnTo>
                  <a:pt x="1072" y="152"/>
                </a:lnTo>
                <a:lnTo>
                  <a:pt x="1082" y="168"/>
                </a:lnTo>
                <a:lnTo>
                  <a:pt x="1090" y="182"/>
                </a:lnTo>
                <a:lnTo>
                  <a:pt x="1098" y="200"/>
                </a:lnTo>
                <a:lnTo>
                  <a:pt x="1104" y="216"/>
                </a:lnTo>
                <a:lnTo>
                  <a:pt x="1104" y="216"/>
                </a:lnTo>
                <a:close/>
                <a:moveTo>
                  <a:pt x="968" y="110"/>
                </a:moveTo>
                <a:lnTo>
                  <a:pt x="968" y="110"/>
                </a:lnTo>
                <a:lnTo>
                  <a:pt x="906" y="98"/>
                </a:lnTo>
                <a:lnTo>
                  <a:pt x="838" y="88"/>
                </a:lnTo>
                <a:lnTo>
                  <a:pt x="838" y="88"/>
                </a:lnTo>
                <a:lnTo>
                  <a:pt x="872" y="78"/>
                </a:lnTo>
                <a:lnTo>
                  <a:pt x="904" y="74"/>
                </a:lnTo>
                <a:lnTo>
                  <a:pt x="904" y="74"/>
                </a:lnTo>
                <a:lnTo>
                  <a:pt x="924" y="82"/>
                </a:lnTo>
                <a:lnTo>
                  <a:pt x="940" y="92"/>
                </a:lnTo>
                <a:lnTo>
                  <a:pt x="956" y="100"/>
                </a:lnTo>
                <a:lnTo>
                  <a:pt x="968" y="110"/>
                </a:lnTo>
                <a:lnTo>
                  <a:pt x="968" y="110"/>
                </a:lnTo>
                <a:close/>
                <a:moveTo>
                  <a:pt x="818" y="86"/>
                </a:moveTo>
                <a:lnTo>
                  <a:pt x="818" y="86"/>
                </a:lnTo>
                <a:lnTo>
                  <a:pt x="752" y="80"/>
                </a:lnTo>
                <a:lnTo>
                  <a:pt x="684" y="78"/>
                </a:lnTo>
                <a:lnTo>
                  <a:pt x="684" y="40"/>
                </a:lnTo>
                <a:lnTo>
                  <a:pt x="684" y="40"/>
                </a:lnTo>
                <a:lnTo>
                  <a:pt x="740" y="42"/>
                </a:lnTo>
                <a:lnTo>
                  <a:pt x="794" y="48"/>
                </a:lnTo>
                <a:lnTo>
                  <a:pt x="842" y="56"/>
                </a:lnTo>
                <a:lnTo>
                  <a:pt x="886" y="68"/>
                </a:lnTo>
                <a:lnTo>
                  <a:pt x="886" y="68"/>
                </a:lnTo>
                <a:lnTo>
                  <a:pt x="852" y="74"/>
                </a:lnTo>
                <a:lnTo>
                  <a:pt x="818" y="86"/>
                </a:lnTo>
                <a:lnTo>
                  <a:pt x="818" y="86"/>
                </a:lnTo>
                <a:close/>
                <a:moveTo>
                  <a:pt x="676" y="78"/>
                </a:moveTo>
                <a:lnTo>
                  <a:pt x="676" y="78"/>
                </a:lnTo>
                <a:lnTo>
                  <a:pt x="606" y="80"/>
                </a:lnTo>
                <a:lnTo>
                  <a:pt x="540" y="86"/>
                </a:lnTo>
                <a:lnTo>
                  <a:pt x="540" y="86"/>
                </a:lnTo>
                <a:lnTo>
                  <a:pt x="506" y="74"/>
                </a:lnTo>
                <a:lnTo>
                  <a:pt x="472" y="68"/>
                </a:lnTo>
                <a:lnTo>
                  <a:pt x="472" y="68"/>
                </a:lnTo>
                <a:lnTo>
                  <a:pt x="516" y="56"/>
                </a:lnTo>
                <a:lnTo>
                  <a:pt x="564" y="48"/>
                </a:lnTo>
                <a:lnTo>
                  <a:pt x="618" y="42"/>
                </a:lnTo>
                <a:lnTo>
                  <a:pt x="676" y="40"/>
                </a:lnTo>
                <a:lnTo>
                  <a:pt x="676" y="78"/>
                </a:lnTo>
                <a:close/>
                <a:moveTo>
                  <a:pt x="520" y="88"/>
                </a:moveTo>
                <a:lnTo>
                  <a:pt x="520" y="88"/>
                </a:lnTo>
                <a:lnTo>
                  <a:pt x="452" y="98"/>
                </a:lnTo>
                <a:lnTo>
                  <a:pt x="390" y="110"/>
                </a:lnTo>
                <a:lnTo>
                  <a:pt x="390" y="110"/>
                </a:lnTo>
                <a:lnTo>
                  <a:pt x="402" y="100"/>
                </a:lnTo>
                <a:lnTo>
                  <a:pt x="418" y="92"/>
                </a:lnTo>
                <a:lnTo>
                  <a:pt x="434" y="82"/>
                </a:lnTo>
                <a:lnTo>
                  <a:pt x="454" y="74"/>
                </a:lnTo>
                <a:lnTo>
                  <a:pt x="454" y="74"/>
                </a:lnTo>
                <a:lnTo>
                  <a:pt x="488" y="78"/>
                </a:lnTo>
                <a:lnTo>
                  <a:pt x="520" y="88"/>
                </a:lnTo>
                <a:lnTo>
                  <a:pt x="520" y="88"/>
                </a:lnTo>
                <a:close/>
                <a:moveTo>
                  <a:pt x="368" y="124"/>
                </a:moveTo>
                <a:lnTo>
                  <a:pt x="368" y="124"/>
                </a:lnTo>
                <a:lnTo>
                  <a:pt x="362" y="138"/>
                </a:lnTo>
                <a:lnTo>
                  <a:pt x="360" y="152"/>
                </a:lnTo>
                <a:lnTo>
                  <a:pt x="360" y="152"/>
                </a:lnTo>
                <a:lnTo>
                  <a:pt x="362" y="166"/>
                </a:lnTo>
                <a:lnTo>
                  <a:pt x="368" y="178"/>
                </a:lnTo>
                <a:lnTo>
                  <a:pt x="368" y="178"/>
                </a:lnTo>
                <a:lnTo>
                  <a:pt x="308" y="196"/>
                </a:lnTo>
                <a:lnTo>
                  <a:pt x="254" y="216"/>
                </a:lnTo>
                <a:lnTo>
                  <a:pt x="254" y="216"/>
                </a:lnTo>
                <a:lnTo>
                  <a:pt x="260" y="200"/>
                </a:lnTo>
                <a:lnTo>
                  <a:pt x="268" y="182"/>
                </a:lnTo>
                <a:lnTo>
                  <a:pt x="276" y="168"/>
                </a:lnTo>
                <a:lnTo>
                  <a:pt x="286" y="152"/>
                </a:lnTo>
                <a:lnTo>
                  <a:pt x="286" y="152"/>
                </a:lnTo>
                <a:lnTo>
                  <a:pt x="324" y="138"/>
                </a:lnTo>
                <a:lnTo>
                  <a:pt x="368" y="124"/>
                </a:lnTo>
                <a:lnTo>
                  <a:pt x="368" y="124"/>
                </a:lnTo>
                <a:close/>
                <a:moveTo>
                  <a:pt x="242" y="230"/>
                </a:moveTo>
                <a:lnTo>
                  <a:pt x="242" y="230"/>
                </a:lnTo>
                <a:lnTo>
                  <a:pt x="234" y="260"/>
                </a:lnTo>
                <a:lnTo>
                  <a:pt x="230" y="292"/>
                </a:lnTo>
                <a:lnTo>
                  <a:pt x="230" y="292"/>
                </a:lnTo>
                <a:lnTo>
                  <a:pt x="196" y="316"/>
                </a:lnTo>
                <a:lnTo>
                  <a:pt x="196" y="316"/>
                </a:lnTo>
                <a:lnTo>
                  <a:pt x="188" y="304"/>
                </a:lnTo>
                <a:lnTo>
                  <a:pt x="180" y="292"/>
                </a:lnTo>
                <a:lnTo>
                  <a:pt x="176" y="280"/>
                </a:lnTo>
                <a:lnTo>
                  <a:pt x="174" y="268"/>
                </a:lnTo>
                <a:lnTo>
                  <a:pt x="174" y="268"/>
                </a:lnTo>
                <a:lnTo>
                  <a:pt x="206" y="248"/>
                </a:lnTo>
                <a:lnTo>
                  <a:pt x="242" y="230"/>
                </a:lnTo>
                <a:lnTo>
                  <a:pt x="242" y="230"/>
                </a:lnTo>
                <a:close/>
                <a:moveTo>
                  <a:pt x="196" y="326"/>
                </a:moveTo>
                <a:lnTo>
                  <a:pt x="196" y="326"/>
                </a:lnTo>
                <a:lnTo>
                  <a:pt x="210" y="340"/>
                </a:lnTo>
                <a:lnTo>
                  <a:pt x="226" y="352"/>
                </a:lnTo>
                <a:lnTo>
                  <a:pt x="226" y="352"/>
                </a:lnTo>
                <a:lnTo>
                  <a:pt x="228" y="384"/>
                </a:lnTo>
                <a:lnTo>
                  <a:pt x="230" y="420"/>
                </a:lnTo>
                <a:lnTo>
                  <a:pt x="230" y="420"/>
                </a:lnTo>
                <a:lnTo>
                  <a:pt x="198" y="434"/>
                </a:lnTo>
                <a:lnTo>
                  <a:pt x="168" y="450"/>
                </a:lnTo>
                <a:lnTo>
                  <a:pt x="140" y="468"/>
                </a:lnTo>
                <a:lnTo>
                  <a:pt x="116" y="486"/>
                </a:lnTo>
                <a:lnTo>
                  <a:pt x="116" y="486"/>
                </a:lnTo>
                <a:lnTo>
                  <a:pt x="100" y="464"/>
                </a:lnTo>
                <a:lnTo>
                  <a:pt x="94" y="452"/>
                </a:lnTo>
                <a:lnTo>
                  <a:pt x="88" y="440"/>
                </a:lnTo>
                <a:lnTo>
                  <a:pt x="88" y="440"/>
                </a:lnTo>
                <a:lnTo>
                  <a:pt x="112" y="410"/>
                </a:lnTo>
                <a:lnTo>
                  <a:pt x="138" y="380"/>
                </a:lnTo>
                <a:lnTo>
                  <a:pt x="166" y="352"/>
                </a:lnTo>
                <a:lnTo>
                  <a:pt x="196" y="326"/>
                </a:lnTo>
                <a:lnTo>
                  <a:pt x="196" y="326"/>
                </a:lnTo>
                <a:close/>
                <a:moveTo>
                  <a:pt x="110" y="490"/>
                </a:moveTo>
                <a:lnTo>
                  <a:pt x="110" y="490"/>
                </a:lnTo>
                <a:lnTo>
                  <a:pt x="80" y="516"/>
                </a:lnTo>
                <a:lnTo>
                  <a:pt x="54" y="544"/>
                </a:lnTo>
                <a:lnTo>
                  <a:pt x="34" y="574"/>
                </a:lnTo>
                <a:lnTo>
                  <a:pt x="24" y="588"/>
                </a:lnTo>
                <a:lnTo>
                  <a:pt x="18" y="604"/>
                </a:lnTo>
                <a:lnTo>
                  <a:pt x="18" y="604"/>
                </a:lnTo>
                <a:lnTo>
                  <a:pt x="28" y="562"/>
                </a:lnTo>
                <a:lnTo>
                  <a:pt x="42" y="522"/>
                </a:lnTo>
                <a:lnTo>
                  <a:pt x="60" y="484"/>
                </a:lnTo>
                <a:lnTo>
                  <a:pt x="82" y="448"/>
                </a:lnTo>
                <a:lnTo>
                  <a:pt x="82" y="448"/>
                </a:lnTo>
                <a:lnTo>
                  <a:pt x="94" y="470"/>
                </a:lnTo>
                <a:lnTo>
                  <a:pt x="110" y="490"/>
                </a:lnTo>
                <a:lnTo>
                  <a:pt x="110" y="490"/>
                </a:lnTo>
                <a:close/>
                <a:moveTo>
                  <a:pt x="122" y="878"/>
                </a:moveTo>
                <a:lnTo>
                  <a:pt x="122" y="878"/>
                </a:lnTo>
                <a:lnTo>
                  <a:pt x="112" y="908"/>
                </a:lnTo>
                <a:lnTo>
                  <a:pt x="106" y="938"/>
                </a:lnTo>
                <a:lnTo>
                  <a:pt x="106" y="938"/>
                </a:lnTo>
                <a:lnTo>
                  <a:pt x="90" y="918"/>
                </a:lnTo>
                <a:lnTo>
                  <a:pt x="76" y="896"/>
                </a:lnTo>
                <a:lnTo>
                  <a:pt x="62" y="874"/>
                </a:lnTo>
                <a:lnTo>
                  <a:pt x="52" y="852"/>
                </a:lnTo>
                <a:lnTo>
                  <a:pt x="42" y="830"/>
                </a:lnTo>
                <a:lnTo>
                  <a:pt x="32" y="806"/>
                </a:lnTo>
                <a:lnTo>
                  <a:pt x="24" y="784"/>
                </a:lnTo>
                <a:lnTo>
                  <a:pt x="18" y="760"/>
                </a:lnTo>
                <a:lnTo>
                  <a:pt x="18" y="760"/>
                </a:lnTo>
                <a:lnTo>
                  <a:pt x="26" y="776"/>
                </a:lnTo>
                <a:lnTo>
                  <a:pt x="36" y="792"/>
                </a:lnTo>
                <a:lnTo>
                  <a:pt x="48" y="806"/>
                </a:lnTo>
                <a:lnTo>
                  <a:pt x="60" y="822"/>
                </a:lnTo>
                <a:lnTo>
                  <a:pt x="88" y="850"/>
                </a:lnTo>
                <a:lnTo>
                  <a:pt x="122" y="878"/>
                </a:lnTo>
                <a:lnTo>
                  <a:pt x="122" y="878"/>
                </a:lnTo>
                <a:close/>
                <a:moveTo>
                  <a:pt x="128" y="882"/>
                </a:moveTo>
                <a:lnTo>
                  <a:pt x="128" y="882"/>
                </a:lnTo>
                <a:lnTo>
                  <a:pt x="152" y="898"/>
                </a:lnTo>
                <a:lnTo>
                  <a:pt x="176" y="912"/>
                </a:lnTo>
                <a:lnTo>
                  <a:pt x="202" y="926"/>
                </a:lnTo>
                <a:lnTo>
                  <a:pt x="230" y="940"/>
                </a:lnTo>
                <a:lnTo>
                  <a:pt x="230" y="940"/>
                </a:lnTo>
                <a:lnTo>
                  <a:pt x="226" y="972"/>
                </a:lnTo>
                <a:lnTo>
                  <a:pt x="226" y="972"/>
                </a:lnTo>
                <a:lnTo>
                  <a:pt x="226" y="1012"/>
                </a:lnTo>
                <a:lnTo>
                  <a:pt x="228" y="1052"/>
                </a:lnTo>
                <a:lnTo>
                  <a:pt x="228" y="1052"/>
                </a:lnTo>
                <a:lnTo>
                  <a:pt x="196" y="1028"/>
                </a:lnTo>
                <a:lnTo>
                  <a:pt x="166" y="1002"/>
                </a:lnTo>
                <a:lnTo>
                  <a:pt x="138" y="974"/>
                </a:lnTo>
                <a:lnTo>
                  <a:pt x="112" y="946"/>
                </a:lnTo>
                <a:lnTo>
                  <a:pt x="112" y="946"/>
                </a:lnTo>
                <a:lnTo>
                  <a:pt x="114" y="930"/>
                </a:lnTo>
                <a:lnTo>
                  <a:pt x="118" y="914"/>
                </a:lnTo>
                <a:lnTo>
                  <a:pt x="122" y="898"/>
                </a:lnTo>
                <a:lnTo>
                  <a:pt x="128" y="882"/>
                </a:lnTo>
                <a:lnTo>
                  <a:pt x="128" y="882"/>
                </a:lnTo>
                <a:close/>
                <a:moveTo>
                  <a:pt x="296" y="1220"/>
                </a:moveTo>
                <a:lnTo>
                  <a:pt x="296" y="1220"/>
                </a:lnTo>
                <a:lnTo>
                  <a:pt x="284" y="1206"/>
                </a:lnTo>
                <a:lnTo>
                  <a:pt x="274" y="1190"/>
                </a:lnTo>
                <a:lnTo>
                  <a:pt x="266" y="1172"/>
                </a:lnTo>
                <a:lnTo>
                  <a:pt x="258" y="1154"/>
                </a:lnTo>
                <a:lnTo>
                  <a:pt x="250" y="1134"/>
                </a:lnTo>
                <a:lnTo>
                  <a:pt x="246" y="1112"/>
                </a:lnTo>
                <a:lnTo>
                  <a:pt x="240" y="1090"/>
                </a:lnTo>
                <a:lnTo>
                  <a:pt x="238" y="1068"/>
                </a:lnTo>
                <a:lnTo>
                  <a:pt x="238" y="1068"/>
                </a:lnTo>
                <a:lnTo>
                  <a:pt x="282" y="1094"/>
                </a:lnTo>
                <a:lnTo>
                  <a:pt x="332" y="1118"/>
                </a:lnTo>
                <a:lnTo>
                  <a:pt x="382" y="1140"/>
                </a:lnTo>
                <a:lnTo>
                  <a:pt x="436" y="1158"/>
                </a:lnTo>
                <a:lnTo>
                  <a:pt x="492" y="1172"/>
                </a:lnTo>
                <a:lnTo>
                  <a:pt x="550" y="1182"/>
                </a:lnTo>
                <a:lnTo>
                  <a:pt x="610" y="1190"/>
                </a:lnTo>
                <a:lnTo>
                  <a:pt x="670" y="1192"/>
                </a:lnTo>
                <a:lnTo>
                  <a:pt x="670" y="1192"/>
                </a:lnTo>
                <a:lnTo>
                  <a:pt x="672" y="1194"/>
                </a:lnTo>
                <a:lnTo>
                  <a:pt x="672" y="1194"/>
                </a:lnTo>
                <a:lnTo>
                  <a:pt x="646" y="1212"/>
                </a:lnTo>
                <a:lnTo>
                  <a:pt x="618" y="1228"/>
                </a:lnTo>
                <a:lnTo>
                  <a:pt x="590" y="1244"/>
                </a:lnTo>
                <a:lnTo>
                  <a:pt x="564" y="1256"/>
                </a:lnTo>
                <a:lnTo>
                  <a:pt x="536" y="1266"/>
                </a:lnTo>
                <a:lnTo>
                  <a:pt x="510" y="1274"/>
                </a:lnTo>
                <a:lnTo>
                  <a:pt x="486" y="1280"/>
                </a:lnTo>
                <a:lnTo>
                  <a:pt x="460" y="1284"/>
                </a:lnTo>
                <a:lnTo>
                  <a:pt x="460" y="1284"/>
                </a:lnTo>
                <a:lnTo>
                  <a:pt x="416" y="1272"/>
                </a:lnTo>
                <a:lnTo>
                  <a:pt x="374" y="1256"/>
                </a:lnTo>
                <a:lnTo>
                  <a:pt x="334" y="1240"/>
                </a:lnTo>
                <a:lnTo>
                  <a:pt x="296" y="1220"/>
                </a:lnTo>
                <a:lnTo>
                  <a:pt x="296" y="1220"/>
                </a:lnTo>
                <a:close/>
                <a:moveTo>
                  <a:pt x="676" y="1200"/>
                </a:moveTo>
                <a:lnTo>
                  <a:pt x="676" y="1310"/>
                </a:lnTo>
                <a:lnTo>
                  <a:pt x="676" y="1310"/>
                </a:lnTo>
                <a:lnTo>
                  <a:pt x="624" y="1308"/>
                </a:lnTo>
                <a:lnTo>
                  <a:pt x="576" y="1304"/>
                </a:lnTo>
                <a:lnTo>
                  <a:pt x="528" y="1298"/>
                </a:lnTo>
                <a:lnTo>
                  <a:pt x="482" y="1288"/>
                </a:lnTo>
                <a:lnTo>
                  <a:pt x="482" y="1288"/>
                </a:lnTo>
                <a:lnTo>
                  <a:pt x="506" y="1284"/>
                </a:lnTo>
                <a:lnTo>
                  <a:pt x="528" y="1278"/>
                </a:lnTo>
                <a:lnTo>
                  <a:pt x="552" y="1270"/>
                </a:lnTo>
                <a:lnTo>
                  <a:pt x="576" y="1258"/>
                </a:lnTo>
                <a:lnTo>
                  <a:pt x="602" y="1246"/>
                </a:lnTo>
                <a:lnTo>
                  <a:pt x="626" y="1234"/>
                </a:lnTo>
                <a:lnTo>
                  <a:pt x="650" y="1218"/>
                </a:lnTo>
                <a:lnTo>
                  <a:pt x="676" y="1200"/>
                </a:lnTo>
                <a:lnTo>
                  <a:pt x="676" y="1200"/>
                </a:lnTo>
                <a:close/>
                <a:moveTo>
                  <a:pt x="684" y="1200"/>
                </a:moveTo>
                <a:lnTo>
                  <a:pt x="684" y="1200"/>
                </a:lnTo>
                <a:lnTo>
                  <a:pt x="708" y="1218"/>
                </a:lnTo>
                <a:lnTo>
                  <a:pt x="732" y="1234"/>
                </a:lnTo>
                <a:lnTo>
                  <a:pt x="758" y="1246"/>
                </a:lnTo>
                <a:lnTo>
                  <a:pt x="782" y="1258"/>
                </a:lnTo>
                <a:lnTo>
                  <a:pt x="806" y="1270"/>
                </a:lnTo>
                <a:lnTo>
                  <a:pt x="830" y="1278"/>
                </a:lnTo>
                <a:lnTo>
                  <a:pt x="854" y="1284"/>
                </a:lnTo>
                <a:lnTo>
                  <a:pt x="876" y="1288"/>
                </a:lnTo>
                <a:lnTo>
                  <a:pt x="876" y="1288"/>
                </a:lnTo>
                <a:lnTo>
                  <a:pt x="830" y="1298"/>
                </a:lnTo>
                <a:lnTo>
                  <a:pt x="782" y="1304"/>
                </a:lnTo>
                <a:lnTo>
                  <a:pt x="734" y="1308"/>
                </a:lnTo>
                <a:lnTo>
                  <a:pt x="684" y="1310"/>
                </a:lnTo>
                <a:lnTo>
                  <a:pt x="684" y="1200"/>
                </a:lnTo>
                <a:close/>
                <a:moveTo>
                  <a:pt x="686" y="1194"/>
                </a:moveTo>
                <a:lnTo>
                  <a:pt x="686" y="1194"/>
                </a:lnTo>
                <a:lnTo>
                  <a:pt x="688" y="1192"/>
                </a:lnTo>
                <a:lnTo>
                  <a:pt x="688" y="1192"/>
                </a:lnTo>
                <a:lnTo>
                  <a:pt x="748" y="1190"/>
                </a:lnTo>
                <a:lnTo>
                  <a:pt x="808" y="1182"/>
                </a:lnTo>
                <a:lnTo>
                  <a:pt x="866" y="1172"/>
                </a:lnTo>
                <a:lnTo>
                  <a:pt x="922" y="1158"/>
                </a:lnTo>
                <a:lnTo>
                  <a:pt x="976" y="1140"/>
                </a:lnTo>
                <a:lnTo>
                  <a:pt x="1028" y="1118"/>
                </a:lnTo>
                <a:lnTo>
                  <a:pt x="1076" y="1094"/>
                </a:lnTo>
                <a:lnTo>
                  <a:pt x="1120" y="1068"/>
                </a:lnTo>
                <a:lnTo>
                  <a:pt x="1120" y="1068"/>
                </a:lnTo>
                <a:lnTo>
                  <a:pt x="1118" y="1090"/>
                </a:lnTo>
                <a:lnTo>
                  <a:pt x="1114" y="1112"/>
                </a:lnTo>
                <a:lnTo>
                  <a:pt x="1108" y="1134"/>
                </a:lnTo>
                <a:lnTo>
                  <a:pt x="1100" y="1152"/>
                </a:lnTo>
                <a:lnTo>
                  <a:pt x="1092" y="1172"/>
                </a:lnTo>
                <a:lnTo>
                  <a:pt x="1084" y="1190"/>
                </a:lnTo>
                <a:lnTo>
                  <a:pt x="1074" y="1206"/>
                </a:lnTo>
                <a:lnTo>
                  <a:pt x="1062" y="1220"/>
                </a:lnTo>
                <a:lnTo>
                  <a:pt x="1062" y="1220"/>
                </a:lnTo>
                <a:lnTo>
                  <a:pt x="1024" y="1240"/>
                </a:lnTo>
                <a:lnTo>
                  <a:pt x="984" y="1256"/>
                </a:lnTo>
                <a:lnTo>
                  <a:pt x="942" y="1272"/>
                </a:lnTo>
                <a:lnTo>
                  <a:pt x="898" y="1284"/>
                </a:lnTo>
                <a:lnTo>
                  <a:pt x="898" y="1284"/>
                </a:lnTo>
                <a:lnTo>
                  <a:pt x="874" y="1280"/>
                </a:lnTo>
                <a:lnTo>
                  <a:pt x="848" y="1274"/>
                </a:lnTo>
                <a:lnTo>
                  <a:pt x="822" y="1266"/>
                </a:lnTo>
                <a:lnTo>
                  <a:pt x="794" y="1256"/>
                </a:lnTo>
                <a:lnTo>
                  <a:pt x="768" y="1244"/>
                </a:lnTo>
                <a:lnTo>
                  <a:pt x="740" y="1228"/>
                </a:lnTo>
                <a:lnTo>
                  <a:pt x="714" y="1212"/>
                </a:lnTo>
                <a:lnTo>
                  <a:pt x="686" y="1194"/>
                </a:lnTo>
                <a:lnTo>
                  <a:pt x="686" y="1194"/>
                </a:lnTo>
                <a:close/>
                <a:moveTo>
                  <a:pt x="1130" y="1052"/>
                </a:moveTo>
                <a:lnTo>
                  <a:pt x="1130" y="1052"/>
                </a:lnTo>
                <a:lnTo>
                  <a:pt x="1132" y="1024"/>
                </a:lnTo>
                <a:lnTo>
                  <a:pt x="1132" y="998"/>
                </a:lnTo>
                <a:lnTo>
                  <a:pt x="1130" y="968"/>
                </a:lnTo>
                <a:lnTo>
                  <a:pt x="1128" y="940"/>
                </a:lnTo>
                <a:lnTo>
                  <a:pt x="1128" y="940"/>
                </a:lnTo>
                <a:lnTo>
                  <a:pt x="1156" y="926"/>
                </a:lnTo>
                <a:lnTo>
                  <a:pt x="1182" y="912"/>
                </a:lnTo>
                <a:lnTo>
                  <a:pt x="1206" y="898"/>
                </a:lnTo>
                <a:lnTo>
                  <a:pt x="1230" y="882"/>
                </a:lnTo>
                <a:lnTo>
                  <a:pt x="1230" y="882"/>
                </a:lnTo>
                <a:lnTo>
                  <a:pt x="1236" y="898"/>
                </a:lnTo>
                <a:lnTo>
                  <a:pt x="1240" y="914"/>
                </a:lnTo>
                <a:lnTo>
                  <a:pt x="1244" y="930"/>
                </a:lnTo>
                <a:lnTo>
                  <a:pt x="1246" y="946"/>
                </a:lnTo>
                <a:lnTo>
                  <a:pt x="1246" y="946"/>
                </a:lnTo>
                <a:lnTo>
                  <a:pt x="1220" y="974"/>
                </a:lnTo>
                <a:lnTo>
                  <a:pt x="1192" y="1002"/>
                </a:lnTo>
                <a:lnTo>
                  <a:pt x="1162" y="1028"/>
                </a:lnTo>
                <a:lnTo>
                  <a:pt x="1130" y="1052"/>
                </a:lnTo>
                <a:lnTo>
                  <a:pt x="1130" y="1052"/>
                </a:lnTo>
                <a:close/>
                <a:moveTo>
                  <a:pt x="1236" y="878"/>
                </a:moveTo>
                <a:lnTo>
                  <a:pt x="1236" y="878"/>
                </a:lnTo>
                <a:lnTo>
                  <a:pt x="1270" y="850"/>
                </a:lnTo>
                <a:lnTo>
                  <a:pt x="1298" y="822"/>
                </a:lnTo>
                <a:lnTo>
                  <a:pt x="1310" y="806"/>
                </a:lnTo>
                <a:lnTo>
                  <a:pt x="1322" y="790"/>
                </a:lnTo>
                <a:lnTo>
                  <a:pt x="1332" y="776"/>
                </a:lnTo>
                <a:lnTo>
                  <a:pt x="1340" y="760"/>
                </a:lnTo>
                <a:lnTo>
                  <a:pt x="1340" y="760"/>
                </a:lnTo>
                <a:lnTo>
                  <a:pt x="1334" y="784"/>
                </a:lnTo>
                <a:lnTo>
                  <a:pt x="1326" y="806"/>
                </a:lnTo>
                <a:lnTo>
                  <a:pt x="1318" y="830"/>
                </a:lnTo>
                <a:lnTo>
                  <a:pt x="1306" y="852"/>
                </a:lnTo>
                <a:lnTo>
                  <a:pt x="1296" y="874"/>
                </a:lnTo>
                <a:lnTo>
                  <a:pt x="1282" y="896"/>
                </a:lnTo>
                <a:lnTo>
                  <a:pt x="1268" y="918"/>
                </a:lnTo>
                <a:lnTo>
                  <a:pt x="1252" y="938"/>
                </a:lnTo>
                <a:lnTo>
                  <a:pt x="1252" y="938"/>
                </a:lnTo>
                <a:lnTo>
                  <a:pt x="1246" y="908"/>
                </a:lnTo>
                <a:lnTo>
                  <a:pt x="1236" y="878"/>
                </a:lnTo>
                <a:lnTo>
                  <a:pt x="1236" y="878"/>
                </a:lnTo>
                <a:close/>
                <a:moveTo>
                  <a:pt x="1340" y="562"/>
                </a:moveTo>
                <a:lnTo>
                  <a:pt x="1340" y="562"/>
                </a:lnTo>
                <a:lnTo>
                  <a:pt x="1328" y="530"/>
                </a:lnTo>
                <a:lnTo>
                  <a:pt x="1314" y="498"/>
                </a:lnTo>
                <a:lnTo>
                  <a:pt x="1298" y="468"/>
                </a:lnTo>
                <a:lnTo>
                  <a:pt x="1278" y="438"/>
                </a:lnTo>
                <a:lnTo>
                  <a:pt x="1278" y="438"/>
                </a:lnTo>
                <a:lnTo>
                  <a:pt x="1284" y="420"/>
                </a:lnTo>
                <a:lnTo>
                  <a:pt x="1284" y="402"/>
                </a:lnTo>
                <a:lnTo>
                  <a:pt x="1284" y="402"/>
                </a:lnTo>
                <a:lnTo>
                  <a:pt x="1284" y="390"/>
                </a:lnTo>
                <a:lnTo>
                  <a:pt x="1284" y="390"/>
                </a:lnTo>
                <a:lnTo>
                  <a:pt x="1302" y="432"/>
                </a:lnTo>
                <a:lnTo>
                  <a:pt x="1318" y="474"/>
                </a:lnTo>
                <a:lnTo>
                  <a:pt x="1330" y="518"/>
                </a:lnTo>
                <a:lnTo>
                  <a:pt x="1340" y="562"/>
                </a:lnTo>
                <a:lnTo>
                  <a:pt x="1340" y="562"/>
                </a:lnTo>
                <a:close/>
                <a:moveTo>
                  <a:pt x="1222" y="288"/>
                </a:moveTo>
                <a:lnTo>
                  <a:pt x="1222" y="288"/>
                </a:lnTo>
                <a:lnTo>
                  <a:pt x="1192" y="264"/>
                </a:lnTo>
                <a:lnTo>
                  <a:pt x="1192" y="264"/>
                </a:lnTo>
                <a:lnTo>
                  <a:pt x="1192" y="264"/>
                </a:lnTo>
                <a:lnTo>
                  <a:pt x="1192" y="264"/>
                </a:lnTo>
                <a:lnTo>
                  <a:pt x="1192" y="254"/>
                </a:lnTo>
                <a:lnTo>
                  <a:pt x="1190" y="246"/>
                </a:lnTo>
                <a:lnTo>
                  <a:pt x="1190" y="246"/>
                </a:lnTo>
                <a:lnTo>
                  <a:pt x="1222" y="288"/>
                </a:lnTo>
                <a:lnTo>
                  <a:pt x="1222" y="288"/>
                </a:lnTo>
                <a:close/>
                <a:moveTo>
                  <a:pt x="1078" y="148"/>
                </a:moveTo>
                <a:lnTo>
                  <a:pt x="1078" y="148"/>
                </a:lnTo>
                <a:lnTo>
                  <a:pt x="1068" y="134"/>
                </a:lnTo>
                <a:lnTo>
                  <a:pt x="1068" y="134"/>
                </a:lnTo>
                <a:lnTo>
                  <a:pt x="1098" y="158"/>
                </a:lnTo>
                <a:lnTo>
                  <a:pt x="1098" y="158"/>
                </a:lnTo>
                <a:lnTo>
                  <a:pt x="1078" y="148"/>
                </a:lnTo>
                <a:lnTo>
                  <a:pt x="1078" y="148"/>
                </a:lnTo>
                <a:close/>
                <a:moveTo>
                  <a:pt x="920" y="66"/>
                </a:moveTo>
                <a:lnTo>
                  <a:pt x="920" y="66"/>
                </a:lnTo>
                <a:lnTo>
                  <a:pt x="906" y="66"/>
                </a:lnTo>
                <a:lnTo>
                  <a:pt x="906" y="66"/>
                </a:lnTo>
                <a:lnTo>
                  <a:pt x="882" y="60"/>
                </a:lnTo>
                <a:lnTo>
                  <a:pt x="858" y="52"/>
                </a:lnTo>
                <a:lnTo>
                  <a:pt x="834" y="46"/>
                </a:lnTo>
                <a:lnTo>
                  <a:pt x="806" y="42"/>
                </a:lnTo>
                <a:lnTo>
                  <a:pt x="746" y="34"/>
                </a:lnTo>
                <a:lnTo>
                  <a:pt x="684" y="32"/>
                </a:lnTo>
                <a:lnTo>
                  <a:pt x="684" y="8"/>
                </a:lnTo>
                <a:lnTo>
                  <a:pt x="684" y="8"/>
                </a:lnTo>
                <a:lnTo>
                  <a:pt x="720" y="10"/>
                </a:lnTo>
                <a:lnTo>
                  <a:pt x="756" y="14"/>
                </a:lnTo>
                <a:lnTo>
                  <a:pt x="790" y="18"/>
                </a:lnTo>
                <a:lnTo>
                  <a:pt x="826" y="26"/>
                </a:lnTo>
                <a:lnTo>
                  <a:pt x="860" y="34"/>
                </a:lnTo>
                <a:lnTo>
                  <a:pt x="892" y="44"/>
                </a:lnTo>
                <a:lnTo>
                  <a:pt x="924" y="56"/>
                </a:lnTo>
                <a:lnTo>
                  <a:pt x="956" y="70"/>
                </a:lnTo>
                <a:lnTo>
                  <a:pt x="956" y="70"/>
                </a:lnTo>
                <a:lnTo>
                  <a:pt x="938" y="66"/>
                </a:lnTo>
                <a:lnTo>
                  <a:pt x="920" y="66"/>
                </a:lnTo>
                <a:lnTo>
                  <a:pt x="920" y="66"/>
                </a:lnTo>
                <a:close/>
                <a:moveTo>
                  <a:pt x="676" y="8"/>
                </a:moveTo>
                <a:lnTo>
                  <a:pt x="676" y="32"/>
                </a:lnTo>
                <a:lnTo>
                  <a:pt x="676" y="32"/>
                </a:lnTo>
                <a:lnTo>
                  <a:pt x="612" y="34"/>
                </a:lnTo>
                <a:lnTo>
                  <a:pt x="552" y="42"/>
                </a:lnTo>
                <a:lnTo>
                  <a:pt x="526" y="46"/>
                </a:lnTo>
                <a:lnTo>
                  <a:pt x="500" y="52"/>
                </a:lnTo>
                <a:lnTo>
                  <a:pt x="476" y="60"/>
                </a:lnTo>
                <a:lnTo>
                  <a:pt x="454" y="66"/>
                </a:lnTo>
                <a:lnTo>
                  <a:pt x="454" y="66"/>
                </a:lnTo>
                <a:lnTo>
                  <a:pt x="438" y="66"/>
                </a:lnTo>
                <a:lnTo>
                  <a:pt x="438" y="66"/>
                </a:lnTo>
                <a:lnTo>
                  <a:pt x="420" y="66"/>
                </a:lnTo>
                <a:lnTo>
                  <a:pt x="402" y="70"/>
                </a:lnTo>
                <a:lnTo>
                  <a:pt x="402" y="70"/>
                </a:lnTo>
                <a:lnTo>
                  <a:pt x="434" y="56"/>
                </a:lnTo>
                <a:lnTo>
                  <a:pt x="466" y="44"/>
                </a:lnTo>
                <a:lnTo>
                  <a:pt x="500" y="34"/>
                </a:lnTo>
                <a:lnTo>
                  <a:pt x="534" y="26"/>
                </a:lnTo>
                <a:lnTo>
                  <a:pt x="568" y="18"/>
                </a:lnTo>
                <a:lnTo>
                  <a:pt x="602" y="14"/>
                </a:lnTo>
                <a:lnTo>
                  <a:pt x="638" y="10"/>
                </a:lnTo>
                <a:lnTo>
                  <a:pt x="676" y="8"/>
                </a:lnTo>
                <a:lnTo>
                  <a:pt x="676" y="8"/>
                </a:lnTo>
                <a:close/>
                <a:moveTo>
                  <a:pt x="290" y="134"/>
                </a:moveTo>
                <a:lnTo>
                  <a:pt x="290" y="134"/>
                </a:lnTo>
                <a:lnTo>
                  <a:pt x="280" y="148"/>
                </a:lnTo>
                <a:lnTo>
                  <a:pt x="280" y="148"/>
                </a:lnTo>
                <a:lnTo>
                  <a:pt x="260" y="158"/>
                </a:lnTo>
                <a:lnTo>
                  <a:pt x="260" y="158"/>
                </a:lnTo>
                <a:lnTo>
                  <a:pt x="290" y="134"/>
                </a:lnTo>
                <a:lnTo>
                  <a:pt x="290" y="134"/>
                </a:lnTo>
                <a:close/>
                <a:moveTo>
                  <a:pt x="166" y="264"/>
                </a:moveTo>
                <a:lnTo>
                  <a:pt x="166" y="264"/>
                </a:lnTo>
                <a:lnTo>
                  <a:pt x="136" y="288"/>
                </a:lnTo>
                <a:lnTo>
                  <a:pt x="136" y="288"/>
                </a:lnTo>
                <a:lnTo>
                  <a:pt x="168" y="246"/>
                </a:lnTo>
                <a:lnTo>
                  <a:pt x="168" y="246"/>
                </a:lnTo>
                <a:lnTo>
                  <a:pt x="166" y="254"/>
                </a:lnTo>
                <a:lnTo>
                  <a:pt x="166" y="264"/>
                </a:lnTo>
                <a:lnTo>
                  <a:pt x="166" y="264"/>
                </a:lnTo>
                <a:lnTo>
                  <a:pt x="166" y="264"/>
                </a:lnTo>
                <a:lnTo>
                  <a:pt x="166" y="264"/>
                </a:lnTo>
                <a:close/>
                <a:moveTo>
                  <a:pt x="80" y="438"/>
                </a:moveTo>
                <a:lnTo>
                  <a:pt x="80" y="438"/>
                </a:lnTo>
                <a:lnTo>
                  <a:pt x="60" y="468"/>
                </a:lnTo>
                <a:lnTo>
                  <a:pt x="44" y="500"/>
                </a:lnTo>
                <a:lnTo>
                  <a:pt x="30" y="532"/>
                </a:lnTo>
                <a:lnTo>
                  <a:pt x="18" y="564"/>
                </a:lnTo>
                <a:lnTo>
                  <a:pt x="18" y="564"/>
                </a:lnTo>
                <a:lnTo>
                  <a:pt x="28" y="518"/>
                </a:lnTo>
                <a:lnTo>
                  <a:pt x="40" y="474"/>
                </a:lnTo>
                <a:lnTo>
                  <a:pt x="56" y="432"/>
                </a:lnTo>
                <a:lnTo>
                  <a:pt x="74" y="390"/>
                </a:lnTo>
                <a:lnTo>
                  <a:pt x="74" y="390"/>
                </a:lnTo>
                <a:lnTo>
                  <a:pt x="74" y="402"/>
                </a:lnTo>
                <a:lnTo>
                  <a:pt x="74" y="402"/>
                </a:lnTo>
                <a:lnTo>
                  <a:pt x="74" y="420"/>
                </a:lnTo>
                <a:lnTo>
                  <a:pt x="80" y="438"/>
                </a:lnTo>
                <a:lnTo>
                  <a:pt x="80" y="438"/>
                </a:lnTo>
                <a:close/>
                <a:moveTo>
                  <a:pt x="16" y="784"/>
                </a:moveTo>
                <a:lnTo>
                  <a:pt x="16" y="784"/>
                </a:lnTo>
                <a:lnTo>
                  <a:pt x="24" y="806"/>
                </a:lnTo>
                <a:lnTo>
                  <a:pt x="32" y="828"/>
                </a:lnTo>
                <a:lnTo>
                  <a:pt x="42" y="850"/>
                </a:lnTo>
                <a:lnTo>
                  <a:pt x="52" y="870"/>
                </a:lnTo>
                <a:lnTo>
                  <a:pt x="76" y="910"/>
                </a:lnTo>
                <a:lnTo>
                  <a:pt x="104" y="948"/>
                </a:lnTo>
                <a:lnTo>
                  <a:pt x="104" y="948"/>
                </a:lnTo>
                <a:lnTo>
                  <a:pt x="104" y="968"/>
                </a:lnTo>
                <a:lnTo>
                  <a:pt x="104" y="968"/>
                </a:lnTo>
                <a:lnTo>
                  <a:pt x="104" y="988"/>
                </a:lnTo>
                <a:lnTo>
                  <a:pt x="108" y="1008"/>
                </a:lnTo>
                <a:lnTo>
                  <a:pt x="112" y="1026"/>
                </a:lnTo>
                <a:lnTo>
                  <a:pt x="118" y="1046"/>
                </a:lnTo>
                <a:lnTo>
                  <a:pt x="118" y="1046"/>
                </a:lnTo>
                <a:lnTo>
                  <a:pt x="100" y="1016"/>
                </a:lnTo>
                <a:lnTo>
                  <a:pt x="82" y="986"/>
                </a:lnTo>
                <a:lnTo>
                  <a:pt x="68" y="954"/>
                </a:lnTo>
                <a:lnTo>
                  <a:pt x="54" y="922"/>
                </a:lnTo>
                <a:lnTo>
                  <a:pt x="42" y="888"/>
                </a:lnTo>
                <a:lnTo>
                  <a:pt x="32" y="854"/>
                </a:lnTo>
                <a:lnTo>
                  <a:pt x="24" y="820"/>
                </a:lnTo>
                <a:lnTo>
                  <a:pt x="16" y="784"/>
                </a:lnTo>
                <a:lnTo>
                  <a:pt x="16" y="784"/>
                </a:lnTo>
                <a:close/>
                <a:moveTo>
                  <a:pt x="438" y="1292"/>
                </a:moveTo>
                <a:lnTo>
                  <a:pt x="438" y="1292"/>
                </a:lnTo>
                <a:lnTo>
                  <a:pt x="460" y="1292"/>
                </a:lnTo>
                <a:lnTo>
                  <a:pt x="460" y="1292"/>
                </a:lnTo>
                <a:lnTo>
                  <a:pt x="510" y="1302"/>
                </a:lnTo>
                <a:lnTo>
                  <a:pt x="564" y="1312"/>
                </a:lnTo>
                <a:lnTo>
                  <a:pt x="618" y="1316"/>
                </a:lnTo>
                <a:lnTo>
                  <a:pt x="676" y="1318"/>
                </a:lnTo>
                <a:lnTo>
                  <a:pt x="676" y="1350"/>
                </a:lnTo>
                <a:lnTo>
                  <a:pt x="676" y="1350"/>
                </a:lnTo>
                <a:lnTo>
                  <a:pt x="638" y="1348"/>
                </a:lnTo>
                <a:lnTo>
                  <a:pt x="602" y="1346"/>
                </a:lnTo>
                <a:lnTo>
                  <a:pt x="568" y="1340"/>
                </a:lnTo>
                <a:lnTo>
                  <a:pt x="534" y="1334"/>
                </a:lnTo>
                <a:lnTo>
                  <a:pt x="500" y="1326"/>
                </a:lnTo>
                <a:lnTo>
                  <a:pt x="466" y="1316"/>
                </a:lnTo>
                <a:lnTo>
                  <a:pt x="434" y="1304"/>
                </a:lnTo>
                <a:lnTo>
                  <a:pt x="402" y="1290"/>
                </a:lnTo>
                <a:lnTo>
                  <a:pt x="402" y="1290"/>
                </a:lnTo>
                <a:lnTo>
                  <a:pt x="420" y="1292"/>
                </a:lnTo>
                <a:lnTo>
                  <a:pt x="438" y="1292"/>
                </a:lnTo>
                <a:lnTo>
                  <a:pt x="438" y="1292"/>
                </a:lnTo>
                <a:close/>
                <a:moveTo>
                  <a:pt x="684" y="1350"/>
                </a:moveTo>
                <a:lnTo>
                  <a:pt x="684" y="1318"/>
                </a:lnTo>
                <a:lnTo>
                  <a:pt x="684" y="1318"/>
                </a:lnTo>
                <a:lnTo>
                  <a:pt x="740" y="1316"/>
                </a:lnTo>
                <a:lnTo>
                  <a:pt x="794" y="1312"/>
                </a:lnTo>
                <a:lnTo>
                  <a:pt x="848" y="1302"/>
                </a:lnTo>
                <a:lnTo>
                  <a:pt x="898" y="1292"/>
                </a:lnTo>
                <a:lnTo>
                  <a:pt x="898" y="1292"/>
                </a:lnTo>
                <a:lnTo>
                  <a:pt x="920" y="1292"/>
                </a:lnTo>
                <a:lnTo>
                  <a:pt x="920" y="1292"/>
                </a:lnTo>
                <a:lnTo>
                  <a:pt x="938" y="1292"/>
                </a:lnTo>
                <a:lnTo>
                  <a:pt x="956" y="1290"/>
                </a:lnTo>
                <a:lnTo>
                  <a:pt x="956" y="1290"/>
                </a:lnTo>
                <a:lnTo>
                  <a:pt x="924" y="1304"/>
                </a:lnTo>
                <a:lnTo>
                  <a:pt x="892" y="1316"/>
                </a:lnTo>
                <a:lnTo>
                  <a:pt x="860" y="1326"/>
                </a:lnTo>
                <a:lnTo>
                  <a:pt x="826" y="1334"/>
                </a:lnTo>
                <a:lnTo>
                  <a:pt x="790" y="1340"/>
                </a:lnTo>
                <a:lnTo>
                  <a:pt x="756" y="1346"/>
                </a:lnTo>
                <a:lnTo>
                  <a:pt x="720" y="1348"/>
                </a:lnTo>
                <a:lnTo>
                  <a:pt x="684" y="1350"/>
                </a:lnTo>
                <a:lnTo>
                  <a:pt x="684" y="1350"/>
                </a:lnTo>
                <a:close/>
                <a:moveTo>
                  <a:pt x="1254" y="968"/>
                </a:moveTo>
                <a:lnTo>
                  <a:pt x="1254" y="968"/>
                </a:lnTo>
                <a:lnTo>
                  <a:pt x="1254" y="948"/>
                </a:lnTo>
                <a:lnTo>
                  <a:pt x="1254" y="948"/>
                </a:lnTo>
                <a:lnTo>
                  <a:pt x="1282" y="910"/>
                </a:lnTo>
                <a:lnTo>
                  <a:pt x="1306" y="870"/>
                </a:lnTo>
                <a:lnTo>
                  <a:pt x="1318" y="850"/>
                </a:lnTo>
                <a:lnTo>
                  <a:pt x="1326" y="828"/>
                </a:lnTo>
                <a:lnTo>
                  <a:pt x="1334" y="806"/>
                </a:lnTo>
                <a:lnTo>
                  <a:pt x="1342" y="784"/>
                </a:lnTo>
                <a:lnTo>
                  <a:pt x="1342" y="784"/>
                </a:lnTo>
                <a:lnTo>
                  <a:pt x="1334" y="820"/>
                </a:lnTo>
                <a:lnTo>
                  <a:pt x="1326" y="854"/>
                </a:lnTo>
                <a:lnTo>
                  <a:pt x="1316" y="888"/>
                </a:lnTo>
                <a:lnTo>
                  <a:pt x="1304" y="922"/>
                </a:lnTo>
                <a:lnTo>
                  <a:pt x="1290" y="954"/>
                </a:lnTo>
                <a:lnTo>
                  <a:pt x="1276" y="986"/>
                </a:lnTo>
                <a:lnTo>
                  <a:pt x="1258" y="1016"/>
                </a:lnTo>
                <a:lnTo>
                  <a:pt x="1240" y="1046"/>
                </a:lnTo>
                <a:lnTo>
                  <a:pt x="1240" y="1046"/>
                </a:lnTo>
                <a:lnTo>
                  <a:pt x="1246" y="1026"/>
                </a:lnTo>
                <a:lnTo>
                  <a:pt x="1252" y="1008"/>
                </a:lnTo>
                <a:lnTo>
                  <a:pt x="1254" y="988"/>
                </a:lnTo>
                <a:lnTo>
                  <a:pt x="1254" y="968"/>
                </a:lnTo>
                <a:lnTo>
                  <a:pt x="1254" y="968"/>
                </a:lnTo>
                <a:close/>
              </a:path>
            </a:pathLst>
          </a:custGeom>
          <a:solidFill>
            <a:srgbClr val="56647A"/>
          </a:solidFill>
          <a:ln w="9525">
            <a:solidFill>
              <a:schemeClr val="bg1"/>
            </a:solidFill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1" name="椭圆 20"/>
          <p:cNvSpPr/>
          <p:nvPr/>
        </p:nvSpPr>
        <p:spPr>
          <a:xfrm>
            <a:off x="6441440" y="3870500"/>
            <a:ext cx="721360" cy="721360"/>
          </a:xfrm>
          <a:prstGeom prst="ellipse">
            <a:avLst/>
          </a:prstGeom>
          <a:solidFill>
            <a:srgbClr val="498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Freeform 400"/>
          <p:cNvSpPr/>
          <p:nvPr/>
        </p:nvSpPr>
        <p:spPr bwMode="auto">
          <a:xfrm>
            <a:off x="6673654" y="3996508"/>
            <a:ext cx="145717" cy="189123"/>
          </a:xfrm>
          <a:custGeom>
            <a:gdLst>
              <a:gd fmla="*/ 82 w 82" name="T0"/>
              <a:gd fmla="*/ 69 h 107" name="T1"/>
              <a:gd fmla="*/ 35 w 82" name="T2"/>
              <a:gd fmla="*/ 0 h 107" name="T3"/>
              <a:gd fmla="*/ 8 w 82" name="T4"/>
              <a:gd fmla="*/ 12 h 107" name="T5"/>
              <a:gd fmla="*/ 0 w 82" name="T6"/>
              <a:gd fmla="*/ 40 h 107" name="T7"/>
              <a:gd fmla="*/ 47 w 82" name="T8"/>
              <a:gd fmla="*/ 107 h 107" name="T9"/>
              <a:gd fmla="*/ 73 w 82" name="T10"/>
              <a:gd fmla="*/ 97 h 107" name="T11"/>
              <a:gd fmla="*/ 82 w 82" name="T12"/>
              <a:gd fmla="*/ 69 h 107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07" w="82">
                <a:moveTo>
                  <a:pt x="82" y="69"/>
                </a:moveTo>
                <a:cubicBezTo>
                  <a:pt x="82" y="42"/>
                  <a:pt x="66" y="0"/>
                  <a:pt x="35" y="0"/>
                </a:cubicBezTo>
                <a:cubicBezTo>
                  <a:pt x="25" y="0"/>
                  <a:pt x="15" y="5"/>
                  <a:pt x="8" y="12"/>
                </a:cubicBezTo>
                <a:cubicBezTo>
                  <a:pt x="2" y="20"/>
                  <a:pt x="0" y="30"/>
                  <a:pt x="0" y="40"/>
                </a:cubicBezTo>
                <a:cubicBezTo>
                  <a:pt x="0" y="66"/>
                  <a:pt x="15" y="107"/>
                  <a:pt x="47" y="107"/>
                </a:cubicBezTo>
                <a:cubicBezTo>
                  <a:pt x="57" y="107"/>
                  <a:pt x="67" y="103"/>
                  <a:pt x="73" y="97"/>
                </a:cubicBezTo>
                <a:cubicBezTo>
                  <a:pt x="82" y="88"/>
                  <a:pt x="82" y="76"/>
                  <a:pt x="82" y="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1424" compatLnSpc="1" lIns="82848" numCol="1" rIns="82848" tIns="41424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631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17" name="Freeform 401"/>
          <p:cNvSpPr/>
          <p:nvPr/>
        </p:nvSpPr>
        <p:spPr bwMode="auto">
          <a:xfrm>
            <a:off x="6760463" y="3990309"/>
            <a:ext cx="300736" cy="492959"/>
          </a:xfrm>
          <a:custGeom>
            <a:gdLst>
              <a:gd fmla="*/ 73 w 171" name="T0"/>
              <a:gd fmla="*/ 0 h 281" name="T1"/>
              <a:gd fmla="*/ 64 w 171" name="T2"/>
              <a:gd fmla="*/ 5 h 281" name="T3"/>
              <a:gd fmla="*/ 41 w 171" name="T4"/>
              <a:gd fmla="*/ 5 h 281" name="T5"/>
              <a:gd fmla="*/ 68 w 171" name="T6"/>
              <a:gd fmla="*/ 56 h 281" name="T7"/>
              <a:gd fmla="*/ 36 w 171" name="T8"/>
              <a:gd fmla="*/ 110 h 281" name="T9"/>
              <a:gd fmla="*/ 25 w 171" name="T10"/>
              <a:gd fmla="*/ 128 h 281" name="T11"/>
              <a:gd fmla="*/ 35 w 171" name="T12"/>
              <a:gd fmla="*/ 144 h 281" name="T13"/>
              <a:gd fmla="*/ 49 w 171" name="T14"/>
              <a:gd fmla="*/ 155 h 281" name="T15"/>
              <a:gd fmla="*/ 81 w 171" name="T16"/>
              <a:gd fmla="*/ 208 h 281" name="T17"/>
              <a:gd fmla="*/ 0 w 171" name="T18"/>
              <a:gd fmla="*/ 278 h 281" name="T19"/>
              <a:gd fmla="*/ 27 w 171" name="T20"/>
              <a:gd fmla="*/ 281 h 281" name="T21"/>
              <a:gd fmla="*/ 171 w 171" name="T22"/>
              <a:gd fmla="*/ 137 h 281" name="T23"/>
              <a:gd fmla="*/ 73 w 171" name="T24"/>
              <a:gd fmla="*/ 0 h 281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281" w="171">
                <a:moveTo>
                  <a:pt x="73" y="0"/>
                </a:moveTo>
                <a:cubicBezTo>
                  <a:pt x="64" y="5"/>
                  <a:pt x="64" y="5"/>
                  <a:pt x="64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50" y="12"/>
                  <a:pt x="68" y="27"/>
                  <a:pt x="68" y="56"/>
                </a:cubicBezTo>
                <a:cubicBezTo>
                  <a:pt x="68" y="84"/>
                  <a:pt x="52" y="97"/>
                  <a:pt x="36" y="110"/>
                </a:cubicBezTo>
                <a:cubicBezTo>
                  <a:pt x="31" y="114"/>
                  <a:pt x="25" y="120"/>
                  <a:pt x="25" y="128"/>
                </a:cubicBezTo>
                <a:cubicBezTo>
                  <a:pt x="25" y="136"/>
                  <a:pt x="31" y="141"/>
                  <a:pt x="35" y="144"/>
                </a:cubicBezTo>
                <a:cubicBezTo>
                  <a:pt x="49" y="155"/>
                  <a:pt x="49" y="155"/>
                  <a:pt x="49" y="155"/>
                </a:cubicBezTo>
                <a:cubicBezTo>
                  <a:pt x="65" y="169"/>
                  <a:pt x="81" y="182"/>
                  <a:pt x="81" y="208"/>
                </a:cubicBezTo>
                <a:cubicBezTo>
                  <a:pt x="81" y="240"/>
                  <a:pt x="53" y="272"/>
                  <a:pt x="0" y="278"/>
                </a:cubicBezTo>
                <a:cubicBezTo>
                  <a:pt x="9" y="280"/>
                  <a:pt x="18" y="281"/>
                  <a:pt x="27" y="281"/>
                </a:cubicBezTo>
                <a:cubicBezTo>
                  <a:pt x="106" y="281"/>
                  <a:pt x="171" y="216"/>
                  <a:pt x="171" y="137"/>
                </a:cubicBezTo>
                <a:cubicBezTo>
                  <a:pt x="171" y="73"/>
                  <a:pt x="130" y="19"/>
                  <a:pt x="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1424" compatLnSpc="1" lIns="82848" numCol="1" rIns="82848" tIns="41424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631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18" name="Freeform 402"/>
          <p:cNvSpPr/>
          <p:nvPr/>
        </p:nvSpPr>
        <p:spPr bwMode="auto">
          <a:xfrm>
            <a:off x="6642649" y="4291043"/>
            <a:ext cx="213927" cy="161220"/>
          </a:xfrm>
          <a:custGeom>
            <a:gdLst>
              <a:gd fmla="*/ 81 w 122" name="T0"/>
              <a:gd fmla="*/ 1 h 91" name="T1"/>
              <a:gd fmla="*/ 72 w 122" name="T2"/>
              <a:gd fmla="*/ 0 h 91" name="T3"/>
              <a:gd fmla="*/ 33 w 122" name="T4"/>
              <a:gd fmla="*/ 6 h 91" name="T5"/>
              <a:gd fmla="*/ 0 w 122" name="T6"/>
              <a:gd fmla="*/ 45 h 91" name="T7"/>
              <a:gd fmla="*/ 67 w 122" name="T8"/>
              <a:gd fmla="*/ 91 h 91" name="T9"/>
              <a:gd fmla="*/ 122 w 122" name="T10"/>
              <a:gd fmla="*/ 51 h 91" name="T11"/>
              <a:gd fmla="*/ 81 w 122" name="T12"/>
              <a:gd fmla="*/ 1 h 91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91" w="122">
                <a:moveTo>
                  <a:pt x="81" y="1"/>
                </a:moveTo>
                <a:cubicBezTo>
                  <a:pt x="78" y="0"/>
                  <a:pt x="76" y="0"/>
                  <a:pt x="72" y="0"/>
                </a:cubicBezTo>
                <a:cubicBezTo>
                  <a:pt x="69" y="0"/>
                  <a:pt x="49" y="1"/>
                  <a:pt x="33" y="6"/>
                </a:cubicBezTo>
                <a:cubicBezTo>
                  <a:pt x="24" y="9"/>
                  <a:pt x="0" y="18"/>
                  <a:pt x="0" y="45"/>
                </a:cubicBezTo>
                <a:cubicBezTo>
                  <a:pt x="0" y="72"/>
                  <a:pt x="26" y="91"/>
                  <a:pt x="67" y="91"/>
                </a:cubicBezTo>
                <a:cubicBezTo>
                  <a:pt x="103" y="91"/>
                  <a:pt x="122" y="74"/>
                  <a:pt x="122" y="51"/>
                </a:cubicBezTo>
                <a:cubicBezTo>
                  <a:pt x="122" y="31"/>
                  <a:pt x="110" y="21"/>
                  <a:pt x="8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1424" compatLnSpc="1" lIns="82848" numCol="1" rIns="82848" tIns="41424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631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19" name="Freeform 403"/>
          <p:cNvSpPr/>
          <p:nvPr/>
        </p:nvSpPr>
        <p:spPr bwMode="auto">
          <a:xfrm>
            <a:off x="6552738" y="4049215"/>
            <a:ext cx="207725" cy="310037"/>
          </a:xfrm>
          <a:custGeom>
            <a:gdLst>
              <a:gd fmla="*/ 46 w 118" name="T0"/>
              <a:gd fmla="*/ 145 h 176" name="T1"/>
              <a:gd fmla="*/ 118 w 118" name="T2"/>
              <a:gd fmla="*/ 128 h 176" name="T3"/>
              <a:gd fmla="*/ 107 w 118" name="T4"/>
              <a:gd fmla="*/ 102 h 176" name="T5"/>
              <a:gd fmla="*/ 111 w 118" name="T6"/>
              <a:gd fmla="*/ 87 h 176" name="T7"/>
              <a:gd fmla="*/ 99 w 118" name="T8"/>
              <a:gd fmla="*/ 88 h 176" name="T9"/>
              <a:gd fmla="*/ 36 w 118" name="T10"/>
              <a:gd fmla="*/ 29 h 176" name="T11"/>
              <a:gd fmla="*/ 43 w 118" name="T12"/>
              <a:gd fmla="*/ 0 h 176" name="T13"/>
              <a:gd fmla="*/ 0 w 118" name="T14"/>
              <a:gd fmla="*/ 103 h 176" name="T15"/>
              <a:gd fmla="*/ 20 w 118" name="T16"/>
              <a:gd fmla="*/ 176 h 176" name="T17"/>
              <a:gd fmla="*/ 46 w 118" name="T18"/>
              <a:gd fmla="*/ 145 h 176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76" w="118">
                <a:moveTo>
                  <a:pt x="46" y="145"/>
                </a:moveTo>
                <a:cubicBezTo>
                  <a:pt x="70" y="131"/>
                  <a:pt x="101" y="129"/>
                  <a:pt x="118" y="128"/>
                </a:cubicBezTo>
                <a:cubicBezTo>
                  <a:pt x="113" y="121"/>
                  <a:pt x="107" y="114"/>
                  <a:pt x="107" y="102"/>
                </a:cubicBezTo>
                <a:cubicBezTo>
                  <a:pt x="107" y="96"/>
                  <a:pt x="109" y="92"/>
                  <a:pt x="111" y="87"/>
                </a:cubicBezTo>
                <a:cubicBezTo>
                  <a:pt x="107" y="88"/>
                  <a:pt x="102" y="88"/>
                  <a:pt x="99" y="88"/>
                </a:cubicBezTo>
                <a:cubicBezTo>
                  <a:pt x="59" y="88"/>
                  <a:pt x="36" y="58"/>
                  <a:pt x="36" y="29"/>
                </a:cubicBezTo>
                <a:cubicBezTo>
                  <a:pt x="36" y="19"/>
                  <a:pt x="38" y="9"/>
                  <a:pt x="43" y="0"/>
                </a:cubicBezTo>
                <a:cubicBezTo>
                  <a:pt x="16" y="26"/>
                  <a:pt x="0" y="62"/>
                  <a:pt x="0" y="103"/>
                </a:cubicBezTo>
                <a:cubicBezTo>
                  <a:pt x="0" y="129"/>
                  <a:pt x="7" y="154"/>
                  <a:pt x="20" y="176"/>
                </a:cubicBezTo>
                <a:cubicBezTo>
                  <a:pt x="24" y="165"/>
                  <a:pt x="31" y="154"/>
                  <a:pt x="46" y="1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1424" compatLnSpc="1" lIns="82848" numCol="1" rIns="82848" tIns="41424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631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25" name="Rectangle 21"/>
          <p:cNvSpPr/>
          <p:nvPr/>
        </p:nvSpPr>
        <p:spPr bwMode="auto">
          <a:xfrm>
            <a:off x="2321074" y="1062998"/>
            <a:ext cx="7302759" cy="82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altLang="zh-CN" b="1" lang="en-US" sz="4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  <a:sym charset="0" typeface="Bebas Neue"/>
              </a:rPr>
              <a:t>POWERPOINT TEMPLATE</a:t>
            </a:r>
          </a:p>
        </p:txBody>
      </p:sp>
      <p:sp>
        <p:nvSpPr>
          <p:cNvPr id="26" name="矩形 27"/>
          <p:cNvSpPr>
            <a:spLocks noChangeArrowheads="1"/>
          </p:cNvSpPr>
          <p:nvPr/>
        </p:nvSpPr>
        <p:spPr bwMode="auto">
          <a:xfrm>
            <a:off x="2405122" y="1900564"/>
            <a:ext cx="7147334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altLang="en-US" lang="zh-CN" smtClean="0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优页PPT，做最用心的PPT，为创造价值而P。点击此出编辑文本内容，以表达您的项目详细资料，建议您在展示时采用微软雅黑字体。</a:t>
            </a:r>
          </a:p>
        </p:txBody>
      </p:sp>
      <p:sp>
        <p:nvSpPr>
          <p:cNvPr id="29" name="矩形 27"/>
          <p:cNvSpPr>
            <a:spLocks noChangeArrowheads="1"/>
          </p:cNvSpPr>
          <p:nvPr/>
        </p:nvSpPr>
        <p:spPr bwMode="auto">
          <a:xfrm>
            <a:off x="7280615" y="4291042"/>
            <a:ext cx="2812510" cy="96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优页PPT，做最用心的PPT，为创造价值而P。点击此出编辑文本内容，以表达您的项目详细资料，建议您在展示时采用微软雅黑字体。</a:t>
            </a:r>
          </a:p>
        </p:txBody>
      </p:sp>
      <p:sp>
        <p:nvSpPr>
          <p:cNvPr id="30" name="Rectangle 21"/>
          <p:cNvSpPr/>
          <p:nvPr/>
        </p:nvSpPr>
        <p:spPr bwMode="auto">
          <a:xfrm>
            <a:off x="7364009" y="3877923"/>
            <a:ext cx="2283528" cy="41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单击添加标题</a:t>
            </a:r>
          </a:p>
        </p:txBody>
      </p:sp>
      <p:sp>
        <p:nvSpPr>
          <p:cNvPr id="31" name="矩形 27"/>
          <p:cNvSpPr>
            <a:spLocks noChangeArrowheads="1"/>
          </p:cNvSpPr>
          <p:nvPr/>
        </p:nvSpPr>
        <p:spPr bwMode="auto">
          <a:xfrm>
            <a:off x="2421230" y="4291042"/>
            <a:ext cx="2812510" cy="96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优页PPT，做最用心的PPT，为创造价值而P。点击此出编辑文本内容，以表达您的项目详细资料，建议您在展示时采用微软雅黑字体。</a:t>
            </a:r>
          </a:p>
        </p:txBody>
      </p:sp>
      <p:sp>
        <p:nvSpPr>
          <p:cNvPr id="32" name="Rectangle 21"/>
          <p:cNvSpPr/>
          <p:nvPr/>
        </p:nvSpPr>
        <p:spPr bwMode="auto">
          <a:xfrm>
            <a:off x="2504625" y="3877923"/>
            <a:ext cx="2283528" cy="41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单击添加标题</a:t>
            </a:r>
          </a:p>
        </p:txBody>
      </p:sp>
    </p:spTree>
    <p:extLst>
      <p:ext uri="{BB962C8B-B14F-4D97-AF65-F5344CB8AC3E}">
        <p14:creationId val="212209698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Freeform 5"/>
          <p:cNvSpPr/>
          <p:nvPr/>
        </p:nvSpPr>
        <p:spPr bwMode="auto">
          <a:xfrm>
            <a:off x="2700785" y="4520914"/>
            <a:ext cx="497417" cy="876300"/>
          </a:xfrm>
          <a:custGeom>
            <a:gdLst>
              <a:gd fmla="*/ 442 w 466" name="T0"/>
              <a:gd fmla="*/ 108 h 820" name="T1"/>
              <a:gd fmla="*/ 336 w 466" name="T2"/>
              <a:gd fmla="*/ 129 h 820" name="T3"/>
              <a:gd fmla="*/ 286 w 466" name="T4"/>
              <a:gd fmla="*/ 160 h 820" name="T5"/>
              <a:gd fmla="*/ 252 w 466" name="T6"/>
              <a:gd fmla="*/ 201 h 820" name="T7"/>
              <a:gd fmla="*/ 217 w 466" name="T8"/>
              <a:gd fmla="*/ 268 h 820" name="T9"/>
              <a:gd fmla="*/ 212 w 466" name="T10"/>
              <a:gd fmla="*/ 232 h 820" name="T11"/>
              <a:gd fmla="*/ 243 w 466" name="T12"/>
              <a:gd fmla="*/ 149 h 820" name="T13"/>
              <a:gd fmla="*/ 283 w 466" name="T14"/>
              <a:gd fmla="*/ 93 h 820" name="T15"/>
              <a:gd fmla="*/ 318 w 466" name="T16"/>
              <a:gd fmla="*/ 25 h 820" name="T17"/>
              <a:gd fmla="*/ 317 w 466" name="T18"/>
              <a:gd fmla="*/ 11 h 820" name="T19"/>
              <a:gd fmla="*/ 290 w 466" name="T20"/>
              <a:gd fmla="*/ 1 h 820" name="T21"/>
              <a:gd fmla="*/ 261 w 466" name="T22"/>
              <a:gd fmla="*/ 13 h 820" name="T23"/>
              <a:gd fmla="*/ 211 w 466" name="T24"/>
              <a:gd fmla="*/ 36 h 820" name="T25"/>
              <a:gd fmla="*/ 184 w 466" name="T26"/>
              <a:gd fmla="*/ 74 h 820" name="T27"/>
              <a:gd fmla="*/ 161 w 466" name="T28"/>
              <a:gd fmla="*/ 109 h 820" name="T29"/>
              <a:gd fmla="*/ 189 w 466" name="T30"/>
              <a:gd fmla="*/ 201 h 820" name="T31"/>
              <a:gd fmla="*/ 167 w 466" name="T32"/>
              <a:gd fmla="*/ 214 h 820" name="T33"/>
              <a:gd fmla="*/ 92 w 466" name="T34"/>
              <a:gd fmla="*/ 224 h 820" name="T35"/>
              <a:gd fmla="*/ 64 w 466" name="T36"/>
              <a:gd fmla="*/ 279 h 820" name="T37"/>
              <a:gd fmla="*/ 59 w 466" name="T38"/>
              <a:gd fmla="*/ 328 h 820" name="T39"/>
              <a:gd fmla="*/ 98 w 466" name="T40"/>
              <a:gd fmla="*/ 366 h 820" name="T41"/>
              <a:gd fmla="*/ 115 w 466" name="T42"/>
              <a:gd fmla="*/ 352 h 820" name="T43"/>
              <a:gd fmla="*/ 119 w 466" name="T44"/>
              <a:gd fmla="*/ 304 h 820" name="T45"/>
              <a:gd fmla="*/ 138 w 466" name="T46"/>
              <a:gd fmla="*/ 294 h 820" name="T47"/>
              <a:gd fmla="*/ 150 w 466" name="T48"/>
              <a:gd fmla="*/ 251 h 820" name="T49"/>
              <a:gd fmla="*/ 187 w 466" name="T50"/>
              <a:gd fmla="*/ 234 h 820" name="T51"/>
              <a:gd fmla="*/ 208 w 466" name="T52"/>
              <a:gd fmla="*/ 464 h 820" name="T53"/>
              <a:gd fmla="*/ 207 w 466" name="T54"/>
              <a:gd fmla="*/ 482 h 820" name="T55"/>
              <a:gd fmla="*/ 158 w 466" name="T56"/>
              <a:gd fmla="*/ 461 h 820" name="T57"/>
              <a:gd fmla="*/ 58 w 466" name="T58"/>
              <a:gd fmla="*/ 469 h 820" name="T59"/>
              <a:gd fmla="*/ 1 w 466" name="T60"/>
              <a:gd fmla="*/ 519 h 820" name="T61"/>
              <a:gd fmla="*/ 70 w 466" name="T62"/>
              <a:gd fmla="*/ 492 h 820" name="T63"/>
              <a:gd fmla="*/ 129 w 466" name="T64"/>
              <a:gd fmla="*/ 474 h 820" name="T65"/>
              <a:gd fmla="*/ 197 w 466" name="T66"/>
              <a:gd fmla="*/ 494 h 820" name="T67"/>
              <a:gd fmla="*/ 210 w 466" name="T68"/>
              <a:gd fmla="*/ 718 h 820" name="T69"/>
              <a:gd fmla="*/ 202 w 466" name="T70"/>
              <a:gd fmla="*/ 750 h 820" name="T71"/>
              <a:gd fmla="*/ 194 w 466" name="T72"/>
              <a:gd fmla="*/ 780 h 820" name="T73"/>
              <a:gd fmla="*/ 176 w 466" name="T74"/>
              <a:gd fmla="*/ 805 h 820" name="T75"/>
              <a:gd fmla="*/ 264 w 466" name="T76"/>
              <a:gd fmla="*/ 811 h 820" name="T77"/>
              <a:gd fmla="*/ 250 w 466" name="T78"/>
              <a:gd fmla="*/ 795 h 820" name="T79"/>
              <a:gd fmla="*/ 232 w 466" name="T80"/>
              <a:gd fmla="*/ 803 h 820" name="T81"/>
              <a:gd fmla="*/ 221 w 466" name="T82"/>
              <a:gd fmla="*/ 727 h 820" name="T83"/>
              <a:gd fmla="*/ 217 w 466" name="T84"/>
              <a:gd fmla="*/ 538 h 820" name="T85"/>
              <a:gd fmla="*/ 231 w 466" name="T86"/>
              <a:gd fmla="*/ 487 h 820" name="T87"/>
              <a:gd fmla="*/ 321 w 466" name="T88"/>
              <a:gd fmla="*/ 527 h 820" name="T89"/>
              <a:gd fmla="*/ 403 w 466" name="T90"/>
              <a:gd fmla="*/ 508 h 820" name="T91"/>
              <a:gd fmla="*/ 390 w 466" name="T92"/>
              <a:gd fmla="*/ 463 h 820" name="T93"/>
              <a:gd fmla="*/ 347 w 466" name="T94"/>
              <a:gd fmla="*/ 419 h 820" name="T95"/>
              <a:gd fmla="*/ 241 w 466" name="T96"/>
              <a:gd fmla="*/ 460 h 820" name="T97"/>
              <a:gd fmla="*/ 217 w 466" name="T98"/>
              <a:gd fmla="*/ 344 h 820" name="T99"/>
              <a:gd fmla="*/ 267 w 466" name="T100"/>
              <a:gd fmla="*/ 240 h 820" name="T101"/>
              <a:gd fmla="*/ 369 w 466" name="T102"/>
              <a:gd fmla="*/ 178 h 820" name="T103"/>
              <a:gd fmla="*/ 447 w 466" name="T104"/>
              <a:gd fmla="*/ 134 h 820" name="T105"/>
              <a:gd fmla="*/ 466 w 466" name="T106"/>
              <a:gd fmla="*/ 116 h 820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820" w="466">
                <a:moveTo>
                  <a:pt x="464" y="114"/>
                </a:moveTo>
                <a:cubicBezTo>
                  <a:pt x="460" y="113"/>
                  <a:pt x="456" y="111"/>
                  <a:pt x="451" y="111"/>
                </a:cubicBezTo>
                <a:cubicBezTo>
                  <a:pt x="450" y="111"/>
                  <a:pt x="448" y="112"/>
                  <a:pt x="449" y="109"/>
                </a:cubicBezTo>
                <a:cubicBezTo>
                  <a:pt x="449" y="107"/>
                  <a:pt x="448" y="107"/>
                  <a:pt x="446" y="107"/>
                </a:cubicBezTo>
                <a:cubicBezTo>
                  <a:pt x="445" y="108"/>
                  <a:pt x="443" y="108"/>
                  <a:pt x="442" y="108"/>
                </a:cubicBezTo>
                <a:cubicBezTo>
                  <a:pt x="425" y="111"/>
                  <a:pt x="409" y="113"/>
                  <a:pt x="392" y="113"/>
                </a:cubicBezTo>
                <a:cubicBezTo>
                  <a:pt x="388" y="113"/>
                  <a:pt x="384" y="114"/>
                  <a:pt x="380" y="116"/>
                </a:cubicBezTo>
                <a:cubicBezTo>
                  <a:pt x="375" y="118"/>
                  <a:pt x="371" y="119"/>
                  <a:pt x="366" y="120"/>
                </a:cubicBezTo>
                <a:cubicBezTo>
                  <a:pt x="357" y="121"/>
                  <a:pt x="349" y="123"/>
                  <a:pt x="342" y="129"/>
                </a:cubicBezTo>
                <a:cubicBezTo>
                  <a:pt x="340" y="130"/>
                  <a:pt x="338" y="130"/>
                  <a:pt x="336" y="129"/>
                </a:cubicBezTo>
                <a:cubicBezTo>
                  <a:pt x="328" y="127"/>
                  <a:pt x="322" y="128"/>
                  <a:pt x="318" y="135"/>
                </a:cubicBezTo>
                <a:cubicBezTo>
                  <a:pt x="314" y="139"/>
                  <a:pt x="310" y="144"/>
                  <a:pt x="312" y="150"/>
                </a:cubicBezTo>
                <a:cubicBezTo>
                  <a:pt x="313" y="153"/>
                  <a:pt x="311" y="155"/>
                  <a:pt x="308" y="153"/>
                </a:cubicBezTo>
                <a:cubicBezTo>
                  <a:pt x="304" y="151"/>
                  <a:pt x="299" y="152"/>
                  <a:pt x="296" y="154"/>
                </a:cubicBezTo>
                <a:cubicBezTo>
                  <a:pt x="293" y="157"/>
                  <a:pt x="290" y="159"/>
                  <a:pt x="286" y="160"/>
                </a:cubicBezTo>
                <a:cubicBezTo>
                  <a:pt x="283" y="162"/>
                  <a:pt x="281" y="164"/>
                  <a:pt x="280" y="168"/>
                </a:cubicBezTo>
                <a:cubicBezTo>
                  <a:pt x="279" y="173"/>
                  <a:pt x="277" y="176"/>
                  <a:pt x="272" y="177"/>
                </a:cubicBezTo>
                <a:cubicBezTo>
                  <a:pt x="271" y="177"/>
                  <a:pt x="270" y="179"/>
                  <a:pt x="270" y="179"/>
                </a:cubicBezTo>
                <a:cubicBezTo>
                  <a:pt x="267" y="183"/>
                  <a:pt x="264" y="186"/>
                  <a:pt x="261" y="189"/>
                </a:cubicBezTo>
                <a:cubicBezTo>
                  <a:pt x="257" y="193"/>
                  <a:pt x="254" y="196"/>
                  <a:pt x="252" y="201"/>
                </a:cubicBezTo>
                <a:cubicBezTo>
                  <a:pt x="250" y="205"/>
                  <a:pt x="249" y="210"/>
                  <a:pt x="248" y="216"/>
                </a:cubicBezTo>
                <a:cubicBezTo>
                  <a:pt x="247" y="219"/>
                  <a:pt x="245" y="223"/>
                  <a:pt x="241" y="225"/>
                </a:cubicBezTo>
                <a:cubicBezTo>
                  <a:pt x="238" y="226"/>
                  <a:pt x="236" y="229"/>
                  <a:pt x="235" y="232"/>
                </a:cubicBezTo>
                <a:cubicBezTo>
                  <a:pt x="232" y="237"/>
                  <a:pt x="228" y="243"/>
                  <a:pt x="225" y="248"/>
                </a:cubicBezTo>
                <a:cubicBezTo>
                  <a:pt x="222" y="255"/>
                  <a:pt x="220" y="262"/>
                  <a:pt x="217" y="268"/>
                </a:cubicBezTo>
                <a:cubicBezTo>
                  <a:pt x="217" y="270"/>
                  <a:pt x="217" y="271"/>
                  <a:pt x="215" y="271"/>
                </a:cubicBezTo>
                <a:cubicBezTo>
                  <a:pt x="214" y="271"/>
                  <a:pt x="214" y="269"/>
                  <a:pt x="214" y="268"/>
                </a:cubicBezTo>
                <a:cubicBezTo>
                  <a:pt x="214" y="262"/>
                  <a:pt x="214" y="255"/>
                  <a:pt x="211" y="249"/>
                </a:cubicBezTo>
                <a:cubicBezTo>
                  <a:pt x="211" y="248"/>
                  <a:pt x="211" y="248"/>
                  <a:pt x="211" y="247"/>
                </a:cubicBezTo>
                <a:cubicBezTo>
                  <a:pt x="213" y="242"/>
                  <a:pt x="213" y="237"/>
                  <a:pt x="212" y="232"/>
                </a:cubicBezTo>
                <a:cubicBezTo>
                  <a:pt x="212" y="230"/>
                  <a:pt x="213" y="227"/>
                  <a:pt x="214" y="225"/>
                </a:cubicBezTo>
                <a:cubicBezTo>
                  <a:pt x="216" y="223"/>
                  <a:pt x="217" y="221"/>
                  <a:pt x="217" y="218"/>
                </a:cubicBezTo>
                <a:cubicBezTo>
                  <a:pt x="218" y="214"/>
                  <a:pt x="220" y="210"/>
                  <a:pt x="221" y="206"/>
                </a:cubicBezTo>
                <a:cubicBezTo>
                  <a:pt x="225" y="195"/>
                  <a:pt x="227" y="183"/>
                  <a:pt x="228" y="172"/>
                </a:cubicBezTo>
                <a:cubicBezTo>
                  <a:pt x="229" y="161"/>
                  <a:pt x="234" y="154"/>
                  <a:pt x="243" y="149"/>
                </a:cubicBezTo>
                <a:cubicBezTo>
                  <a:pt x="251" y="146"/>
                  <a:pt x="258" y="142"/>
                  <a:pt x="263" y="134"/>
                </a:cubicBezTo>
                <a:cubicBezTo>
                  <a:pt x="266" y="129"/>
                  <a:pt x="269" y="123"/>
                  <a:pt x="273" y="118"/>
                </a:cubicBezTo>
                <a:cubicBezTo>
                  <a:pt x="278" y="114"/>
                  <a:pt x="282" y="109"/>
                  <a:pt x="285" y="103"/>
                </a:cubicBezTo>
                <a:cubicBezTo>
                  <a:pt x="285" y="101"/>
                  <a:pt x="287" y="100"/>
                  <a:pt x="284" y="98"/>
                </a:cubicBezTo>
                <a:cubicBezTo>
                  <a:pt x="283" y="97"/>
                  <a:pt x="283" y="95"/>
                  <a:pt x="283" y="93"/>
                </a:cubicBezTo>
                <a:cubicBezTo>
                  <a:pt x="287" y="87"/>
                  <a:pt x="289" y="80"/>
                  <a:pt x="295" y="75"/>
                </a:cubicBezTo>
                <a:cubicBezTo>
                  <a:pt x="297" y="73"/>
                  <a:pt x="300" y="71"/>
                  <a:pt x="303" y="69"/>
                </a:cubicBezTo>
                <a:cubicBezTo>
                  <a:pt x="321" y="59"/>
                  <a:pt x="328" y="41"/>
                  <a:pt x="333" y="23"/>
                </a:cubicBezTo>
                <a:cubicBezTo>
                  <a:pt x="334" y="21"/>
                  <a:pt x="333" y="20"/>
                  <a:pt x="331" y="20"/>
                </a:cubicBezTo>
                <a:cubicBezTo>
                  <a:pt x="326" y="21"/>
                  <a:pt x="322" y="23"/>
                  <a:pt x="318" y="25"/>
                </a:cubicBezTo>
                <a:cubicBezTo>
                  <a:pt x="317" y="26"/>
                  <a:pt x="315" y="27"/>
                  <a:pt x="314" y="25"/>
                </a:cubicBezTo>
                <a:cubicBezTo>
                  <a:pt x="313" y="24"/>
                  <a:pt x="314" y="23"/>
                  <a:pt x="315" y="22"/>
                </a:cubicBezTo>
                <a:cubicBezTo>
                  <a:pt x="317" y="19"/>
                  <a:pt x="319" y="17"/>
                  <a:pt x="321" y="14"/>
                </a:cubicBezTo>
                <a:cubicBezTo>
                  <a:pt x="322" y="13"/>
                  <a:pt x="325" y="11"/>
                  <a:pt x="323" y="10"/>
                </a:cubicBezTo>
                <a:cubicBezTo>
                  <a:pt x="322" y="8"/>
                  <a:pt x="319" y="10"/>
                  <a:pt x="317" y="11"/>
                </a:cubicBezTo>
                <a:cubicBezTo>
                  <a:pt x="317" y="12"/>
                  <a:pt x="317" y="12"/>
                  <a:pt x="316" y="13"/>
                </a:cubicBezTo>
                <a:cubicBezTo>
                  <a:pt x="314" y="14"/>
                  <a:pt x="312" y="16"/>
                  <a:pt x="309" y="18"/>
                </a:cubicBezTo>
                <a:cubicBezTo>
                  <a:pt x="310" y="10"/>
                  <a:pt x="310" y="10"/>
                  <a:pt x="302" y="11"/>
                </a:cubicBezTo>
                <a:cubicBezTo>
                  <a:pt x="301" y="11"/>
                  <a:pt x="300" y="12"/>
                  <a:pt x="299" y="10"/>
                </a:cubicBezTo>
                <a:cubicBezTo>
                  <a:pt x="297" y="6"/>
                  <a:pt x="293" y="4"/>
                  <a:pt x="290" y="1"/>
                </a:cubicBezTo>
                <a:cubicBezTo>
                  <a:pt x="290" y="0"/>
                  <a:pt x="289" y="1"/>
                  <a:pt x="288" y="1"/>
                </a:cubicBezTo>
                <a:cubicBezTo>
                  <a:pt x="284" y="4"/>
                  <a:pt x="280" y="7"/>
                  <a:pt x="277" y="11"/>
                </a:cubicBezTo>
                <a:cubicBezTo>
                  <a:pt x="274" y="14"/>
                  <a:pt x="272" y="14"/>
                  <a:pt x="269" y="13"/>
                </a:cubicBezTo>
                <a:cubicBezTo>
                  <a:pt x="267" y="13"/>
                  <a:pt x="266" y="13"/>
                  <a:pt x="265" y="12"/>
                </a:cubicBezTo>
                <a:cubicBezTo>
                  <a:pt x="263" y="11"/>
                  <a:pt x="262" y="12"/>
                  <a:pt x="261" y="13"/>
                </a:cubicBezTo>
                <a:cubicBezTo>
                  <a:pt x="257" y="15"/>
                  <a:pt x="255" y="19"/>
                  <a:pt x="252" y="22"/>
                </a:cubicBezTo>
                <a:cubicBezTo>
                  <a:pt x="250" y="25"/>
                  <a:pt x="248" y="25"/>
                  <a:pt x="245" y="24"/>
                </a:cubicBezTo>
                <a:cubicBezTo>
                  <a:pt x="243" y="24"/>
                  <a:pt x="242" y="23"/>
                  <a:pt x="241" y="23"/>
                </a:cubicBezTo>
                <a:cubicBezTo>
                  <a:pt x="231" y="19"/>
                  <a:pt x="222" y="23"/>
                  <a:pt x="220" y="31"/>
                </a:cubicBezTo>
                <a:cubicBezTo>
                  <a:pt x="218" y="39"/>
                  <a:pt x="218" y="39"/>
                  <a:pt x="211" y="36"/>
                </a:cubicBezTo>
                <a:cubicBezTo>
                  <a:pt x="210" y="35"/>
                  <a:pt x="209" y="35"/>
                  <a:pt x="208" y="34"/>
                </a:cubicBezTo>
                <a:cubicBezTo>
                  <a:pt x="203" y="33"/>
                  <a:pt x="198" y="31"/>
                  <a:pt x="195" y="37"/>
                </a:cubicBezTo>
                <a:cubicBezTo>
                  <a:pt x="194" y="38"/>
                  <a:pt x="194" y="38"/>
                  <a:pt x="193" y="39"/>
                </a:cubicBezTo>
                <a:cubicBezTo>
                  <a:pt x="189" y="42"/>
                  <a:pt x="186" y="47"/>
                  <a:pt x="186" y="51"/>
                </a:cubicBezTo>
                <a:cubicBezTo>
                  <a:pt x="185" y="59"/>
                  <a:pt x="184" y="66"/>
                  <a:pt x="184" y="74"/>
                </a:cubicBezTo>
                <a:cubicBezTo>
                  <a:pt x="184" y="81"/>
                  <a:pt x="182" y="83"/>
                  <a:pt x="175" y="82"/>
                </a:cubicBezTo>
                <a:cubicBezTo>
                  <a:pt x="171" y="80"/>
                  <a:pt x="167" y="83"/>
                  <a:pt x="163" y="83"/>
                </a:cubicBezTo>
                <a:cubicBezTo>
                  <a:pt x="162" y="83"/>
                  <a:pt x="162" y="83"/>
                  <a:pt x="162" y="84"/>
                </a:cubicBezTo>
                <a:cubicBezTo>
                  <a:pt x="163" y="87"/>
                  <a:pt x="161" y="89"/>
                  <a:pt x="160" y="91"/>
                </a:cubicBezTo>
                <a:cubicBezTo>
                  <a:pt x="159" y="97"/>
                  <a:pt x="158" y="103"/>
                  <a:pt x="161" y="109"/>
                </a:cubicBezTo>
                <a:cubicBezTo>
                  <a:pt x="164" y="113"/>
                  <a:pt x="166" y="117"/>
                  <a:pt x="168" y="122"/>
                </a:cubicBezTo>
                <a:cubicBezTo>
                  <a:pt x="171" y="129"/>
                  <a:pt x="174" y="136"/>
                  <a:pt x="174" y="144"/>
                </a:cubicBezTo>
                <a:cubicBezTo>
                  <a:pt x="174" y="146"/>
                  <a:pt x="173" y="148"/>
                  <a:pt x="173" y="150"/>
                </a:cubicBezTo>
                <a:cubicBezTo>
                  <a:pt x="173" y="157"/>
                  <a:pt x="176" y="162"/>
                  <a:pt x="178" y="168"/>
                </a:cubicBezTo>
                <a:cubicBezTo>
                  <a:pt x="181" y="179"/>
                  <a:pt x="185" y="190"/>
                  <a:pt x="189" y="201"/>
                </a:cubicBezTo>
                <a:cubicBezTo>
                  <a:pt x="192" y="207"/>
                  <a:pt x="192" y="207"/>
                  <a:pt x="186" y="210"/>
                </a:cubicBezTo>
                <a:cubicBezTo>
                  <a:pt x="185" y="210"/>
                  <a:pt x="184" y="211"/>
                  <a:pt x="182" y="211"/>
                </a:cubicBezTo>
                <a:cubicBezTo>
                  <a:pt x="180" y="212"/>
                  <a:pt x="178" y="213"/>
                  <a:pt x="176" y="211"/>
                </a:cubicBezTo>
                <a:cubicBezTo>
                  <a:pt x="175" y="210"/>
                  <a:pt x="173" y="211"/>
                  <a:pt x="172" y="212"/>
                </a:cubicBezTo>
                <a:cubicBezTo>
                  <a:pt x="171" y="214"/>
                  <a:pt x="169" y="214"/>
                  <a:pt x="167" y="214"/>
                </a:cubicBezTo>
                <a:cubicBezTo>
                  <a:pt x="162" y="216"/>
                  <a:pt x="158" y="214"/>
                  <a:pt x="153" y="215"/>
                </a:cubicBezTo>
                <a:cubicBezTo>
                  <a:pt x="150" y="216"/>
                  <a:pt x="148" y="215"/>
                  <a:pt x="145" y="214"/>
                </a:cubicBezTo>
                <a:cubicBezTo>
                  <a:pt x="138" y="211"/>
                  <a:pt x="132" y="210"/>
                  <a:pt x="124" y="211"/>
                </a:cubicBezTo>
                <a:cubicBezTo>
                  <a:pt x="120" y="212"/>
                  <a:pt x="116" y="214"/>
                  <a:pt x="112" y="215"/>
                </a:cubicBezTo>
                <a:cubicBezTo>
                  <a:pt x="105" y="217"/>
                  <a:pt x="98" y="219"/>
                  <a:pt x="92" y="224"/>
                </a:cubicBezTo>
                <a:cubicBezTo>
                  <a:pt x="90" y="226"/>
                  <a:pt x="89" y="229"/>
                  <a:pt x="86" y="229"/>
                </a:cubicBezTo>
                <a:cubicBezTo>
                  <a:pt x="81" y="231"/>
                  <a:pt x="78" y="234"/>
                  <a:pt x="76" y="238"/>
                </a:cubicBezTo>
                <a:cubicBezTo>
                  <a:pt x="72" y="246"/>
                  <a:pt x="68" y="255"/>
                  <a:pt x="64" y="263"/>
                </a:cubicBezTo>
                <a:cubicBezTo>
                  <a:pt x="62" y="267"/>
                  <a:pt x="61" y="271"/>
                  <a:pt x="64" y="275"/>
                </a:cubicBezTo>
                <a:cubicBezTo>
                  <a:pt x="65" y="277"/>
                  <a:pt x="65" y="278"/>
                  <a:pt x="64" y="279"/>
                </a:cubicBezTo>
                <a:cubicBezTo>
                  <a:pt x="60" y="283"/>
                  <a:pt x="56" y="287"/>
                  <a:pt x="51" y="288"/>
                </a:cubicBezTo>
                <a:cubicBezTo>
                  <a:pt x="47" y="289"/>
                  <a:pt x="46" y="291"/>
                  <a:pt x="45" y="295"/>
                </a:cubicBezTo>
                <a:cubicBezTo>
                  <a:pt x="42" y="303"/>
                  <a:pt x="42" y="312"/>
                  <a:pt x="48" y="320"/>
                </a:cubicBezTo>
                <a:cubicBezTo>
                  <a:pt x="49" y="321"/>
                  <a:pt x="50" y="323"/>
                  <a:pt x="51" y="324"/>
                </a:cubicBezTo>
                <a:cubicBezTo>
                  <a:pt x="52" y="328"/>
                  <a:pt x="55" y="329"/>
                  <a:pt x="59" y="328"/>
                </a:cubicBezTo>
                <a:cubicBezTo>
                  <a:pt x="63" y="327"/>
                  <a:pt x="66" y="329"/>
                  <a:pt x="68" y="333"/>
                </a:cubicBezTo>
                <a:cubicBezTo>
                  <a:pt x="69" y="338"/>
                  <a:pt x="71" y="342"/>
                  <a:pt x="73" y="346"/>
                </a:cubicBezTo>
                <a:cubicBezTo>
                  <a:pt x="74" y="348"/>
                  <a:pt x="75" y="349"/>
                  <a:pt x="77" y="348"/>
                </a:cubicBezTo>
                <a:cubicBezTo>
                  <a:pt x="78" y="348"/>
                  <a:pt x="80" y="348"/>
                  <a:pt x="82" y="350"/>
                </a:cubicBezTo>
                <a:cubicBezTo>
                  <a:pt x="86" y="357"/>
                  <a:pt x="92" y="361"/>
                  <a:pt x="98" y="366"/>
                </a:cubicBezTo>
                <a:cubicBezTo>
                  <a:pt x="101" y="369"/>
                  <a:pt x="103" y="368"/>
                  <a:pt x="105" y="365"/>
                </a:cubicBezTo>
                <a:cubicBezTo>
                  <a:pt x="106" y="362"/>
                  <a:pt x="106" y="359"/>
                  <a:pt x="105" y="357"/>
                </a:cubicBezTo>
                <a:cubicBezTo>
                  <a:pt x="104" y="353"/>
                  <a:pt x="106" y="351"/>
                  <a:pt x="110" y="352"/>
                </a:cubicBezTo>
                <a:cubicBezTo>
                  <a:pt x="112" y="352"/>
                  <a:pt x="113" y="353"/>
                  <a:pt x="114" y="354"/>
                </a:cubicBezTo>
                <a:cubicBezTo>
                  <a:pt x="115" y="353"/>
                  <a:pt x="115" y="353"/>
                  <a:pt x="115" y="352"/>
                </a:cubicBezTo>
                <a:cubicBezTo>
                  <a:pt x="114" y="347"/>
                  <a:pt x="112" y="342"/>
                  <a:pt x="111" y="337"/>
                </a:cubicBezTo>
                <a:cubicBezTo>
                  <a:pt x="110" y="333"/>
                  <a:pt x="112" y="331"/>
                  <a:pt x="116" y="332"/>
                </a:cubicBezTo>
                <a:cubicBezTo>
                  <a:pt x="118" y="333"/>
                  <a:pt x="121" y="334"/>
                  <a:pt x="124" y="334"/>
                </a:cubicBezTo>
                <a:cubicBezTo>
                  <a:pt x="124" y="330"/>
                  <a:pt x="124" y="326"/>
                  <a:pt x="123" y="322"/>
                </a:cubicBezTo>
                <a:cubicBezTo>
                  <a:pt x="122" y="316"/>
                  <a:pt x="119" y="311"/>
                  <a:pt x="119" y="304"/>
                </a:cubicBezTo>
                <a:cubicBezTo>
                  <a:pt x="119" y="302"/>
                  <a:pt x="118" y="298"/>
                  <a:pt x="120" y="296"/>
                </a:cubicBezTo>
                <a:cubicBezTo>
                  <a:pt x="123" y="294"/>
                  <a:pt x="125" y="298"/>
                  <a:pt x="128" y="298"/>
                </a:cubicBezTo>
                <a:cubicBezTo>
                  <a:pt x="130" y="299"/>
                  <a:pt x="131" y="303"/>
                  <a:pt x="134" y="301"/>
                </a:cubicBezTo>
                <a:cubicBezTo>
                  <a:pt x="136" y="300"/>
                  <a:pt x="137" y="297"/>
                  <a:pt x="138" y="294"/>
                </a:cubicBezTo>
                <a:cubicBezTo>
                  <a:pt x="138" y="294"/>
                  <a:pt x="138" y="294"/>
                  <a:pt x="138" y="294"/>
                </a:cubicBezTo>
                <a:cubicBezTo>
                  <a:pt x="142" y="280"/>
                  <a:pt x="145" y="267"/>
                  <a:pt x="142" y="253"/>
                </a:cubicBezTo>
                <a:cubicBezTo>
                  <a:pt x="141" y="252"/>
                  <a:pt x="142" y="249"/>
                  <a:pt x="142" y="247"/>
                </a:cubicBezTo>
                <a:cubicBezTo>
                  <a:pt x="142" y="245"/>
                  <a:pt x="143" y="244"/>
                  <a:pt x="145" y="244"/>
                </a:cubicBezTo>
                <a:cubicBezTo>
                  <a:pt x="147" y="243"/>
                  <a:pt x="147" y="245"/>
                  <a:pt x="147" y="246"/>
                </a:cubicBezTo>
                <a:cubicBezTo>
                  <a:pt x="148" y="247"/>
                  <a:pt x="149" y="249"/>
                  <a:pt x="150" y="251"/>
                </a:cubicBezTo>
                <a:cubicBezTo>
                  <a:pt x="151" y="252"/>
                  <a:pt x="152" y="252"/>
                  <a:pt x="154" y="251"/>
                </a:cubicBezTo>
                <a:cubicBezTo>
                  <a:pt x="160" y="248"/>
                  <a:pt x="164" y="244"/>
                  <a:pt x="164" y="236"/>
                </a:cubicBezTo>
                <a:cubicBezTo>
                  <a:pt x="164" y="233"/>
                  <a:pt x="163" y="230"/>
                  <a:pt x="165" y="227"/>
                </a:cubicBezTo>
                <a:cubicBezTo>
                  <a:pt x="165" y="225"/>
                  <a:pt x="166" y="224"/>
                  <a:pt x="168" y="224"/>
                </a:cubicBezTo>
                <a:cubicBezTo>
                  <a:pt x="175" y="227"/>
                  <a:pt x="181" y="229"/>
                  <a:pt x="187" y="234"/>
                </a:cubicBezTo>
                <a:cubicBezTo>
                  <a:pt x="193" y="239"/>
                  <a:pt x="199" y="243"/>
                  <a:pt x="202" y="251"/>
                </a:cubicBezTo>
                <a:cubicBezTo>
                  <a:pt x="206" y="265"/>
                  <a:pt x="207" y="280"/>
                  <a:pt x="208" y="294"/>
                </a:cubicBezTo>
                <a:cubicBezTo>
                  <a:pt x="208" y="310"/>
                  <a:pt x="209" y="326"/>
                  <a:pt x="209" y="341"/>
                </a:cubicBezTo>
                <a:cubicBezTo>
                  <a:pt x="208" y="350"/>
                  <a:pt x="208" y="359"/>
                  <a:pt x="209" y="368"/>
                </a:cubicBezTo>
                <a:cubicBezTo>
                  <a:pt x="209" y="400"/>
                  <a:pt x="208" y="432"/>
                  <a:pt x="208" y="464"/>
                </a:cubicBezTo>
                <a:cubicBezTo>
                  <a:pt x="208" y="465"/>
                  <a:pt x="208" y="466"/>
                  <a:pt x="207" y="468"/>
                </a:cubicBezTo>
                <a:cubicBezTo>
                  <a:pt x="207" y="469"/>
                  <a:pt x="207" y="470"/>
                  <a:pt x="205" y="470"/>
                </a:cubicBezTo>
                <a:cubicBezTo>
                  <a:pt x="203" y="470"/>
                  <a:pt x="201" y="471"/>
                  <a:pt x="202" y="472"/>
                </a:cubicBezTo>
                <a:cubicBezTo>
                  <a:pt x="203" y="475"/>
                  <a:pt x="200" y="479"/>
                  <a:pt x="205" y="480"/>
                </a:cubicBezTo>
                <a:cubicBezTo>
                  <a:pt x="206" y="480"/>
                  <a:pt x="207" y="480"/>
                  <a:pt x="207" y="482"/>
                </a:cubicBezTo>
                <a:cubicBezTo>
                  <a:pt x="207" y="485"/>
                  <a:pt x="207" y="489"/>
                  <a:pt x="207" y="492"/>
                </a:cubicBezTo>
                <a:cubicBezTo>
                  <a:pt x="207" y="493"/>
                  <a:pt x="207" y="494"/>
                  <a:pt x="206" y="494"/>
                </a:cubicBezTo>
                <a:cubicBezTo>
                  <a:pt x="200" y="490"/>
                  <a:pt x="195" y="487"/>
                  <a:pt x="190" y="484"/>
                </a:cubicBezTo>
                <a:cubicBezTo>
                  <a:pt x="187" y="481"/>
                  <a:pt x="185" y="478"/>
                  <a:pt x="182" y="475"/>
                </a:cubicBezTo>
                <a:cubicBezTo>
                  <a:pt x="176" y="468"/>
                  <a:pt x="168" y="463"/>
                  <a:pt x="158" y="461"/>
                </a:cubicBezTo>
                <a:cubicBezTo>
                  <a:pt x="152" y="460"/>
                  <a:pt x="147" y="458"/>
                  <a:pt x="141" y="457"/>
                </a:cubicBezTo>
                <a:cubicBezTo>
                  <a:pt x="135" y="455"/>
                  <a:pt x="129" y="453"/>
                  <a:pt x="123" y="453"/>
                </a:cubicBezTo>
                <a:cubicBezTo>
                  <a:pt x="119" y="453"/>
                  <a:pt x="116" y="454"/>
                  <a:pt x="113" y="454"/>
                </a:cubicBezTo>
                <a:cubicBezTo>
                  <a:pt x="100" y="455"/>
                  <a:pt x="87" y="458"/>
                  <a:pt x="75" y="463"/>
                </a:cubicBezTo>
                <a:cubicBezTo>
                  <a:pt x="69" y="465"/>
                  <a:pt x="64" y="468"/>
                  <a:pt x="58" y="469"/>
                </a:cubicBezTo>
                <a:cubicBezTo>
                  <a:pt x="53" y="470"/>
                  <a:pt x="49" y="473"/>
                  <a:pt x="45" y="475"/>
                </a:cubicBezTo>
                <a:cubicBezTo>
                  <a:pt x="37" y="482"/>
                  <a:pt x="29" y="489"/>
                  <a:pt x="21" y="494"/>
                </a:cubicBezTo>
                <a:cubicBezTo>
                  <a:pt x="19" y="495"/>
                  <a:pt x="18" y="496"/>
                  <a:pt x="17" y="497"/>
                </a:cubicBezTo>
                <a:cubicBezTo>
                  <a:pt x="11" y="502"/>
                  <a:pt x="8" y="509"/>
                  <a:pt x="2" y="514"/>
                </a:cubicBezTo>
                <a:cubicBezTo>
                  <a:pt x="1" y="515"/>
                  <a:pt x="0" y="517"/>
                  <a:pt x="1" y="519"/>
                </a:cubicBezTo>
                <a:cubicBezTo>
                  <a:pt x="8" y="517"/>
                  <a:pt x="14" y="513"/>
                  <a:pt x="20" y="509"/>
                </a:cubicBezTo>
                <a:cubicBezTo>
                  <a:pt x="21" y="507"/>
                  <a:pt x="24" y="505"/>
                  <a:pt x="26" y="506"/>
                </a:cubicBezTo>
                <a:cubicBezTo>
                  <a:pt x="27" y="507"/>
                  <a:pt x="28" y="507"/>
                  <a:pt x="30" y="506"/>
                </a:cubicBezTo>
                <a:cubicBezTo>
                  <a:pt x="41" y="501"/>
                  <a:pt x="52" y="496"/>
                  <a:pt x="64" y="492"/>
                </a:cubicBezTo>
                <a:cubicBezTo>
                  <a:pt x="66" y="491"/>
                  <a:pt x="68" y="490"/>
                  <a:pt x="70" y="492"/>
                </a:cubicBezTo>
                <a:cubicBezTo>
                  <a:pt x="71" y="493"/>
                  <a:pt x="72" y="493"/>
                  <a:pt x="74" y="493"/>
                </a:cubicBezTo>
                <a:cubicBezTo>
                  <a:pt x="76" y="491"/>
                  <a:pt x="79" y="491"/>
                  <a:pt x="82" y="490"/>
                </a:cubicBezTo>
                <a:cubicBezTo>
                  <a:pt x="88" y="487"/>
                  <a:pt x="95" y="485"/>
                  <a:pt x="102" y="486"/>
                </a:cubicBezTo>
                <a:cubicBezTo>
                  <a:pt x="107" y="486"/>
                  <a:pt x="111" y="484"/>
                  <a:pt x="115" y="482"/>
                </a:cubicBezTo>
                <a:cubicBezTo>
                  <a:pt x="119" y="479"/>
                  <a:pt x="124" y="477"/>
                  <a:pt x="129" y="474"/>
                </a:cubicBezTo>
                <a:cubicBezTo>
                  <a:pt x="133" y="472"/>
                  <a:pt x="137" y="471"/>
                  <a:pt x="142" y="473"/>
                </a:cubicBezTo>
                <a:cubicBezTo>
                  <a:pt x="147" y="475"/>
                  <a:pt x="153" y="476"/>
                  <a:pt x="158" y="475"/>
                </a:cubicBezTo>
                <a:cubicBezTo>
                  <a:pt x="163" y="474"/>
                  <a:pt x="167" y="476"/>
                  <a:pt x="172" y="477"/>
                </a:cubicBezTo>
                <a:cubicBezTo>
                  <a:pt x="174" y="478"/>
                  <a:pt x="176" y="480"/>
                  <a:pt x="178" y="481"/>
                </a:cubicBezTo>
                <a:cubicBezTo>
                  <a:pt x="184" y="485"/>
                  <a:pt x="191" y="489"/>
                  <a:pt x="197" y="494"/>
                </a:cubicBezTo>
                <a:cubicBezTo>
                  <a:pt x="204" y="502"/>
                  <a:pt x="206" y="512"/>
                  <a:pt x="206" y="523"/>
                </a:cubicBezTo>
                <a:cubicBezTo>
                  <a:pt x="207" y="550"/>
                  <a:pt x="206" y="578"/>
                  <a:pt x="207" y="606"/>
                </a:cubicBezTo>
                <a:cubicBezTo>
                  <a:pt x="208" y="624"/>
                  <a:pt x="207" y="643"/>
                  <a:pt x="208" y="661"/>
                </a:cubicBezTo>
                <a:cubicBezTo>
                  <a:pt x="208" y="670"/>
                  <a:pt x="208" y="679"/>
                  <a:pt x="208" y="688"/>
                </a:cubicBezTo>
                <a:cubicBezTo>
                  <a:pt x="209" y="698"/>
                  <a:pt x="209" y="708"/>
                  <a:pt x="210" y="718"/>
                </a:cubicBezTo>
                <a:cubicBezTo>
                  <a:pt x="211" y="727"/>
                  <a:pt x="211" y="736"/>
                  <a:pt x="211" y="745"/>
                </a:cubicBezTo>
                <a:cubicBezTo>
                  <a:pt x="211" y="746"/>
                  <a:pt x="212" y="748"/>
                  <a:pt x="210" y="749"/>
                </a:cubicBezTo>
                <a:cubicBezTo>
                  <a:pt x="208" y="749"/>
                  <a:pt x="207" y="750"/>
                  <a:pt x="205" y="748"/>
                </a:cubicBezTo>
                <a:cubicBezTo>
                  <a:pt x="205" y="747"/>
                  <a:pt x="204" y="747"/>
                  <a:pt x="203" y="747"/>
                </a:cubicBezTo>
                <a:cubicBezTo>
                  <a:pt x="202" y="747"/>
                  <a:pt x="201" y="749"/>
                  <a:pt x="202" y="750"/>
                </a:cubicBezTo>
                <a:cubicBezTo>
                  <a:pt x="203" y="753"/>
                  <a:pt x="200" y="755"/>
                  <a:pt x="199" y="757"/>
                </a:cubicBezTo>
                <a:cubicBezTo>
                  <a:pt x="199" y="759"/>
                  <a:pt x="198" y="760"/>
                  <a:pt x="198" y="761"/>
                </a:cubicBezTo>
                <a:cubicBezTo>
                  <a:pt x="199" y="765"/>
                  <a:pt x="197" y="769"/>
                  <a:pt x="197" y="773"/>
                </a:cubicBezTo>
                <a:cubicBezTo>
                  <a:pt x="198" y="775"/>
                  <a:pt x="196" y="777"/>
                  <a:pt x="195" y="777"/>
                </a:cubicBezTo>
                <a:cubicBezTo>
                  <a:pt x="193" y="778"/>
                  <a:pt x="193" y="779"/>
                  <a:pt x="194" y="780"/>
                </a:cubicBezTo>
                <a:cubicBezTo>
                  <a:pt x="197" y="786"/>
                  <a:pt x="197" y="793"/>
                  <a:pt x="197" y="800"/>
                </a:cubicBezTo>
                <a:cubicBezTo>
                  <a:pt x="197" y="803"/>
                  <a:pt x="196" y="804"/>
                  <a:pt x="193" y="805"/>
                </a:cubicBezTo>
                <a:cubicBezTo>
                  <a:pt x="194" y="802"/>
                  <a:pt x="194" y="802"/>
                  <a:pt x="191" y="802"/>
                </a:cubicBezTo>
                <a:cubicBezTo>
                  <a:pt x="188" y="802"/>
                  <a:pt x="187" y="803"/>
                  <a:pt x="185" y="804"/>
                </a:cubicBezTo>
                <a:cubicBezTo>
                  <a:pt x="182" y="806"/>
                  <a:pt x="179" y="807"/>
                  <a:pt x="176" y="805"/>
                </a:cubicBezTo>
                <a:cubicBezTo>
                  <a:pt x="175" y="805"/>
                  <a:pt x="173" y="806"/>
                  <a:pt x="172" y="807"/>
                </a:cubicBezTo>
                <a:cubicBezTo>
                  <a:pt x="171" y="808"/>
                  <a:pt x="173" y="808"/>
                  <a:pt x="173" y="809"/>
                </a:cubicBezTo>
                <a:cubicBezTo>
                  <a:pt x="174" y="811"/>
                  <a:pt x="163" y="818"/>
                  <a:pt x="154" y="820"/>
                </a:cubicBezTo>
                <a:cubicBezTo>
                  <a:pt x="291" y="820"/>
                  <a:pt x="291" y="820"/>
                  <a:pt x="291" y="820"/>
                </a:cubicBezTo>
                <a:cubicBezTo>
                  <a:pt x="278" y="818"/>
                  <a:pt x="266" y="808"/>
                  <a:pt x="264" y="811"/>
                </a:cubicBezTo>
                <a:cubicBezTo>
                  <a:pt x="263" y="812"/>
                  <a:pt x="261" y="813"/>
                  <a:pt x="259" y="811"/>
                </a:cubicBezTo>
                <a:cubicBezTo>
                  <a:pt x="258" y="809"/>
                  <a:pt x="255" y="809"/>
                  <a:pt x="254" y="810"/>
                </a:cubicBezTo>
                <a:cubicBezTo>
                  <a:pt x="252" y="811"/>
                  <a:pt x="250" y="812"/>
                  <a:pt x="249" y="811"/>
                </a:cubicBezTo>
                <a:cubicBezTo>
                  <a:pt x="247" y="810"/>
                  <a:pt x="248" y="807"/>
                  <a:pt x="248" y="806"/>
                </a:cubicBezTo>
                <a:cubicBezTo>
                  <a:pt x="249" y="802"/>
                  <a:pt x="250" y="799"/>
                  <a:pt x="250" y="795"/>
                </a:cubicBezTo>
                <a:cubicBezTo>
                  <a:pt x="250" y="792"/>
                  <a:pt x="250" y="790"/>
                  <a:pt x="246" y="790"/>
                </a:cubicBezTo>
                <a:cubicBezTo>
                  <a:pt x="245" y="790"/>
                  <a:pt x="244" y="789"/>
                  <a:pt x="243" y="788"/>
                </a:cubicBezTo>
                <a:cubicBezTo>
                  <a:pt x="241" y="786"/>
                  <a:pt x="239" y="787"/>
                  <a:pt x="237" y="787"/>
                </a:cubicBezTo>
                <a:cubicBezTo>
                  <a:pt x="235" y="788"/>
                  <a:pt x="233" y="790"/>
                  <a:pt x="234" y="792"/>
                </a:cubicBezTo>
                <a:cubicBezTo>
                  <a:pt x="235" y="796"/>
                  <a:pt x="233" y="799"/>
                  <a:pt x="232" y="803"/>
                </a:cubicBezTo>
                <a:cubicBezTo>
                  <a:pt x="232" y="804"/>
                  <a:pt x="232" y="806"/>
                  <a:pt x="231" y="806"/>
                </a:cubicBezTo>
                <a:cubicBezTo>
                  <a:pt x="230" y="805"/>
                  <a:pt x="229" y="805"/>
                  <a:pt x="229" y="803"/>
                </a:cubicBezTo>
                <a:cubicBezTo>
                  <a:pt x="229" y="801"/>
                  <a:pt x="228" y="799"/>
                  <a:pt x="228" y="796"/>
                </a:cubicBezTo>
                <a:cubicBezTo>
                  <a:pt x="226" y="786"/>
                  <a:pt x="224" y="777"/>
                  <a:pt x="223" y="767"/>
                </a:cubicBezTo>
                <a:cubicBezTo>
                  <a:pt x="222" y="754"/>
                  <a:pt x="222" y="741"/>
                  <a:pt x="221" y="727"/>
                </a:cubicBezTo>
                <a:cubicBezTo>
                  <a:pt x="219" y="715"/>
                  <a:pt x="219" y="702"/>
                  <a:pt x="218" y="690"/>
                </a:cubicBezTo>
                <a:cubicBezTo>
                  <a:pt x="218" y="676"/>
                  <a:pt x="217" y="662"/>
                  <a:pt x="217" y="648"/>
                </a:cubicBezTo>
                <a:cubicBezTo>
                  <a:pt x="217" y="639"/>
                  <a:pt x="217" y="630"/>
                  <a:pt x="217" y="620"/>
                </a:cubicBezTo>
                <a:cubicBezTo>
                  <a:pt x="216" y="612"/>
                  <a:pt x="217" y="604"/>
                  <a:pt x="217" y="596"/>
                </a:cubicBezTo>
                <a:cubicBezTo>
                  <a:pt x="217" y="577"/>
                  <a:pt x="216" y="558"/>
                  <a:pt x="217" y="538"/>
                </a:cubicBezTo>
                <a:cubicBezTo>
                  <a:pt x="218" y="529"/>
                  <a:pt x="217" y="519"/>
                  <a:pt x="220" y="509"/>
                </a:cubicBezTo>
                <a:cubicBezTo>
                  <a:pt x="221" y="505"/>
                  <a:pt x="219" y="502"/>
                  <a:pt x="220" y="498"/>
                </a:cubicBezTo>
                <a:cubicBezTo>
                  <a:pt x="221" y="493"/>
                  <a:pt x="224" y="489"/>
                  <a:pt x="226" y="485"/>
                </a:cubicBezTo>
                <a:cubicBezTo>
                  <a:pt x="228" y="482"/>
                  <a:pt x="229" y="482"/>
                  <a:pt x="230" y="484"/>
                </a:cubicBezTo>
                <a:cubicBezTo>
                  <a:pt x="231" y="485"/>
                  <a:pt x="231" y="486"/>
                  <a:pt x="231" y="487"/>
                </a:cubicBezTo>
                <a:cubicBezTo>
                  <a:pt x="234" y="495"/>
                  <a:pt x="240" y="500"/>
                  <a:pt x="246" y="506"/>
                </a:cubicBezTo>
                <a:cubicBezTo>
                  <a:pt x="255" y="515"/>
                  <a:pt x="267" y="514"/>
                  <a:pt x="278" y="517"/>
                </a:cubicBezTo>
                <a:cubicBezTo>
                  <a:pt x="283" y="518"/>
                  <a:pt x="287" y="515"/>
                  <a:pt x="292" y="513"/>
                </a:cubicBezTo>
                <a:cubicBezTo>
                  <a:pt x="297" y="511"/>
                  <a:pt x="302" y="511"/>
                  <a:pt x="305" y="516"/>
                </a:cubicBezTo>
                <a:cubicBezTo>
                  <a:pt x="309" y="522"/>
                  <a:pt x="314" y="525"/>
                  <a:pt x="321" y="527"/>
                </a:cubicBezTo>
                <a:cubicBezTo>
                  <a:pt x="326" y="529"/>
                  <a:pt x="331" y="529"/>
                  <a:pt x="335" y="526"/>
                </a:cubicBezTo>
                <a:cubicBezTo>
                  <a:pt x="342" y="522"/>
                  <a:pt x="348" y="522"/>
                  <a:pt x="354" y="527"/>
                </a:cubicBezTo>
                <a:cubicBezTo>
                  <a:pt x="359" y="531"/>
                  <a:pt x="364" y="533"/>
                  <a:pt x="370" y="535"/>
                </a:cubicBezTo>
                <a:cubicBezTo>
                  <a:pt x="381" y="537"/>
                  <a:pt x="390" y="533"/>
                  <a:pt x="398" y="526"/>
                </a:cubicBezTo>
                <a:cubicBezTo>
                  <a:pt x="403" y="521"/>
                  <a:pt x="406" y="515"/>
                  <a:pt x="403" y="508"/>
                </a:cubicBezTo>
                <a:cubicBezTo>
                  <a:pt x="402" y="502"/>
                  <a:pt x="402" y="498"/>
                  <a:pt x="405" y="493"/>
                </a:cubicBezTo>
                <a:cubicBezTo>
                  <a:pt x="406" y="492"/>
                  <a:pt x="406" y="490"/>
                  <a:pt x="406" y="489"/>
                </a:cubicBezTo>
                <a:cubicBezTo>
                  <a:pt x="404" y="485"/>
                  <a:pt x="402" y="481"/>
                  <a:pt x="398" y="478"/>
                </a:cubicBezTo>
                <a:cubicBezTo>
                  <a:pt x="396" y="476"/>
                  <a:pt x="393" y="474"/>
                  <a:pt x="391" y="472"/>
                </a:cubicBezTo>
                <a:cubicBezTo>
                  <a:pt x="387" y="468"/>
                  <a:pt x="387" y="467"/>
                  <a:pt x="390" y="463"/>
                </a:cubicBezTo>
                <a:cubicBezTo>
                  <a:pt x="395" y="457"/>
                  <a:pt x="394" y="453"/>
                  <a:pt x="388" y="447"/>
                </a:cubicBezTo>
                <a:cubicBezTo>
                  <a:pt x="382" y="443"/>
                  <a:pt x="375" y="440"/>
                  <a:pt x="369" y="438"/>
                </a:cubicBezTo>
                <a:cubicBezTo>
                  <a:pt x="362" y="436"/>
                  <a:pt x="356" y="435"/>
                  <a:pt x="349" y="433"/>
                </a:cubicBezTo>
                <a:cubicBezTo>
                  <a:pt x="347" y="432"/>
                  <a:pt x="346" y="431"/>
                  <a:pt x="348" y="429"/>
                </a:cubicBezTo>
                <a:cubicBezTo>
                  <a:pt x="352" y="425"/>
                  <a:pt x="351" y="422"/>
                  <a:pt x="347" y="419"/>
                </a:cubicBezTo>
                <a:cubicBezTo>
                  <a:pt x="346" y="418"/>
                  <a:pt x="345" y="418"/>
                  <a:pt x="343" y="418"/>
                </a:cubicBezTo>
                <a:cubicBezTo>
                  <a:pt x="336" y="416"/>
                  <a:pt x="329" y="417"/>
                  <a:pt x="322" y="418"/>
                </a:cubicBezTo>
                <a:cubicBezTo>
                  <a:pt x="310" y="419"/>
                  <a:pt x="298" y="423"/>
                  <a:pt x="287" y="427"/>
                </a:cubicBezTo>
                <a:cubicBezTo>
                  <a:pt x="281" y="430"/>
                  <a:pt x="275" y="435"/>
                  <a:pt x="269" y="437"/>
                </a:cubicBezTo>
                <a:cubicBezTo>
                  <a:pt x="257" y="441"/>
                  <a:pt x="248" y="449"/>
                  <a:pt x="241" y="460"/>
                </a:cubicBezTo>
                <a:cubicBezTo>
                  <a:pt x="240" y="461"/>
                  <a:pt x="240" y="462"/>
                  <a:pt x="239" y="462"/>
                </a:cubicBezTo>
                <a:cubicBezTo>
                  <a:pt x="233" y="467"/>
                  <a:pt x="227" y="468"/>
                  <a:pt x="220" y="469"/>
                </a:cubicBezTo>
                <a:cubicBezTo>
                  <a:pt x="216" y="469"/>
                  <a:pt x="216" y="468"/>
                  <a:pt x="216" y="465"/>
                </a:cubicBezTo>
                <a:cubicBezTo>
                  <a:pt x="216" y="441"/>
                  <a:pt x="217" y="418"/>
                  <a:pt x="217" y="394"/>
                </a:cubicBezTo>
                <a:cubicBezTo>
                  <a:pt x="217" y="378"/>
                  <a:pt x="217" y="361"/>
                  <a:pt x="217" y="344"/>
                </a:cubicBezTo>
                <a:cubicBezTo>
                  <a:pt x="217" y="329"/>
                  <a:pt x="216" y="314"/>
                  <a:pt x="217" y="299"/>
                </a:cubicBezTo>
                <a:cubicBezTo>
                  <a:pt x="217" y="286"/>
                  <a:pt x="219" y="274"/>
                  <a:pt x="227" y="264"/>
                </a:cubicBezTo>
                <a:cubicBezTo>
                  <a:pt x="232" y="257"/>
                  <a:pt x="238" y="252"/>
                  <a:pt x="244" y="246"/>
                </a:cubicBezTo>
                <a:cubicBezTo>
                  <a:pt x="247" y="244"/>
                  <a:pt x="249" y="242"/>
                  <a:pt x="253" y="244"/>
                </a:cubicBezTo>
                <a:cubicBezTo>
                  <a:pt x="258" y="246"/>
                  <a:pt x="263" y="245"/>
                  <a:pt x="267" y="240"/>
                </a:cubicBezTo>
                <a:cubicBezTo>
                  <a:pt x="274" y="231"/>
                  <a:pt x="283" y="228"/>
                  <a:pt x="294" y="228"/>
                </a:cubicBezTo>
                <a:cubicBezTo>
                  <a:pt x="298" y="228"/>
                  <a:pt x="302" y="228"/>
                  <a:pt x="307" y="227"/>
                </a:cubicBezTo>
                <a:cubicBezTo>
                  <a:pt x="314" y="226"/>
                  <a:pt x="319" y="221"/>
                  <a:pt x="324" y="217"/>
                </a:cubicBezTo>
                <a:cubicBezTo>
                  <a:pt x="334" y="209"/>
                  <a:pt x="343" y="199"/>
                  <a:pt x="353" y="191"/>
                </a:cubicBezTo>
                <a:cubicBezTo>
                  <a:pt x="359" y="187"/>
                  <a:pt x="364" y="182"/>
                  <a:pt x="369" y="178"/>
                </a:cubicBezTo>
                <a:cubicBezTo>
                  <a:pt x="372" y="176"/>
                  <a:pt x="376" y="173"/>
                  <a:pt x="377" y="170"/>
                </a:cubicBezTo>
                <a:cubicBezTo>
                  <a:pt x="378" y="165"/>
                  <a:pt x="381" y="165"/>
                  <a:pt x="384" y="165"/>
                </a:cubicBezTo>
                <a:cubicBezTo>
                  <a:pt x="387" y="164"/>
                  <a:pt x="390" y="163"/>
                  <a:pt x="393" y="162"/>
                </a:cubicBezTo>
                <a:cubicBezTo>
                  <a:pt x="406" y="156"/>
                  <a:pt x="420" y="153"/>
                  <a:pt x="433" y="146"/>
                </a:cubicBezTo>
                <a:cubicBezTo>
                  <a:pt x="438" y="143"/>
                  <a:pt x="443" y="139"/>
                  <a:pt x="447" y="134"/>
                </a:cubicBezTo>
                <a:cubicBezTo>
                  <a:pt x="448" y="133"/>
                  <a:pt x="448" y="131"/>
                  <a:pt x="445" y="130"/>
                </a:cubicBezTo>
                <a:cubicBezTo>
                  <a:pt x="443" y="129"/>
                  <a:pt x="441" y="128"/>
                  <a:pt x="439" y="127"/>
                </a:cubicBezTo>
                <a:cubicBezTo>
                  <a:pt x="443" y="126"/>
                  <a:pt x="446" y="124"/>
                  <a:pt x="449" y="122"/>
                </a:cubicBezTo>
                <a:cubicBezTo>
                  <a:pt x="454" y="119"/>
                  <a:pt x="459" y="120"/>
                  <a:pt x="464" y="118"/>
                </a:cubicBezTo>
                <a:cubicBezTo>
                  <a:pt x="465" y="118"/>
                  <a:pt x="466" y="117"/>
                  <a:pt x="466" y="116"/>
                </a:cubicBezTo>
                <a:cubicBezTo>
                  <a:pt x="466" y="115"/>
                  <a:pt x="465" y="114"/>
                  <a:pt x="464" y="114"/>
                </a:cubicBezTo>
                <a:close/>
              </a:path>
            </a:pathLst>
          </a:custGeom>
          <a:solidFill>
            <a:srgbClr val="498190"/>
          </a:solidFill>
          <a:ln>
            <a:noFill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3200">
              <a:latin charset="-122" panose="020b0503020204020204" pitchFamily="34" typeface="微软雅黑"/>
            </a:endParaRPr>
          </a:p>
        </p:txBody>
      </p:sp>
      <p:sp>
        <p:nvSpPr>
          <p:cNvPr id="24" name="Freeform 6"/>
          <p:cNvSpPr>
            <a:spLocks noEditPoints="1"/>
          </p:cNvSpPr>
          <p:nvPr/>
        </p:nvSpPr>
        <p:spPr bwMode="auto">
          <a:xfrm>
            <a:off x="6192011" y="-1328099"/>
            <a:ext cx="6320672" cy="6725312"/>
          </a:xfrm>
          <a:custGeom>
            <a:gdLst>
              <a:gd fmla="*/ 1460 w 6034" name="T0"/>
              <a:gd fmla="*/ 5112 h 6420" name="T1"/>
              <a:gd fmla="*/ 5676 w 6034" name="T2"/>
              <a:gd fmla="*/ 2123 h 6420" name="T3"/>
              <a:gd fmla="*/ 5697 w 6034" name="T4"/>
              <a:gd fmla="*/ 1655 h 6420" name="T5"/>
              <a:gd fmla="*/ 5487 w 6034" name="T6"/>
              <a:gd fmla="*/ 1086 h 6420" name="T7"/>
              <a:gd fmla="*/ 5071 w 6034" name="T8"/>
              <a:gd fmla="*/ 751 h 6420" name="T9"/>
              <a:gd fmla="*/ 4663 w 6034" name="T10"/>
              <a:gd fmla="*/ 884 h 6420" name="T11"/>
              <a:gd fmla="*/ 4284 w 6034" name="T12"/>
              <a:gd fmla="*/ 465 h 6420" name="T13"/>
              <a:gd fmla="*/ 4151 w 6034" name="T14"/>
              <a:gd fmla="*/ 715 h 6420" name="T15"/>
              <a:gd fmla="*/ 3564 w 6034" name="T16"/>
              <a:gd fmla="*/ 699 h 6420" name="T17"/>
              <a:gd fmla="*/ 3218 w 6034" name="T18"/>
              <a:gd fmla="*/ 398 h 6420" name="T19"/>
              <a:gd fmla="*/ 2700 w 6034" name="T20"/>
              <a:gd fmla="*/ 177 h 6420" name="T21"/>
              <a:gd fmla="*/ 2329 w 6034" name="T22"/>
              <a:gd fmla="*/ 70 h 6420" name="T23"/>
              <a:gd fmla="*/ 2024 w 6034" name="T24"/>
              <a:gd fmla="*/ 315 h 6420" name="T25"/>
              <a:gd fmla="*/ 1647 w 6034" name="T26"/>
              <a:gd fmla="*/ 744 h 6420" name="T27"/>
              <a:gd fmla="*/ 1365 w 6034" name="T28"/>
              <a:gd fmla="*/ 1143 h 6420" name="T29"/>
              <a:gd fmla="*/ 1077 w 6034" name="T30"/>
              <a:gd fmla="*/ 1163 h 6420" name="T31"/>
              <a:gd fmla="*/ 851 w 6034" name="T32"/>
              <a:gd fmla="*/ 1332 h 6420" name="T33"/>
              <a:gd fmla="*/ 813 w 6034" name="T34"/>
              <a:gd fmla="*/ 1709 h 6420" name="T35"/>
              <a:gd fmla="*/ 655 w 6034" name="T36"/>
              <a:gd fmla="*/ 2096 h 6420" name="T37"/>
              <a:gd fmla="*/ 144 w 6034" name="T38"/>
              <a:gd fmla="*/ 2438 h 6420" name="T39"/>
              <a:gd fmla="*/ 35 w 6034" name="T40"/>
              <a:gd fmla="*/ 2830 h 6420" name="T41"/>
              <a:gd fmla="*/ 134 w 6034" name="T42"/>
              <a:gd fmla="*/ 3368 h 6420" name="T43"/>
              <a:gd fmla="*/ 335 w 6034" name="T44"/>
              <a:gd fmla="*/ 3645 h 6420" name="T45"/>
              <a:gd fmla="*/ 183 w 6034" name="T46"/>
              <a:gd fmla="*/ 3901 h 6420" name="T47"/>
              <a:gd fmla="*/ 73 w 6034" name="T48"/>
              <a:gd fmla="*/ 4371 h 6420" name="T49"/>
              <a:gd fmla="*/ 228 w 6034" name="T50"/>
              <a:gd fmla="*/ 4867 h 6420" name="T51"/>
              <a:gd fmla="*/ 865 w 6034" name="T52"/>
              <a:gd fmla="*/ 4677 h 6420" name="T53"/>
              <a:gd fmla="*/ 1237 w 6034" name="T54"/>
              <a:gd fmla="*/ 4597 h 6420" name="T55"/>
              <a:gd fmla="*/ 1493 w 6034" name="T56"/>
              <a:gd fmla="*/ 4481 h 6420" name="T57"/>
              <a:gd fmla="*/ 1599 w 6034" name="T58"/>
              <a:gd fmla="*/ 4860 h 6420" name="T59"/>
              <a:gd fmla="*/ 1649 w 6034" name="T60"/>
              <a:gd fmla="*/ 5268 h 6420" name="T61"/>
              <a:gd fmla="*/ 1937 w 6034" name="T62"/>
              <a:gd fmla="*/ 5279 h 6420" name="T63"/>
              <a:gd fmla="*/ 2313 w 6034" name="T64"/>
              <a:gd fmla="*/ 5205 h 6420" name="T65"/>
              <a:gd fmla="*/ 2689 w 6034" name="T66"/>
              <a:gd fmla="*/ 5201 h 6420" name="T67"/>
              <a:gd fmla="*/ 2999 w 6034" name="T68"/>
              <a:gd fmla="*/ 5539 h 6420" name="T69"/>
              <a:gd fmla="*/ 3555 w 6034" name="T70"/>
              <a:gd fmla="*/ 5102 h 6420" name="T71"/>
              <a:gd fmla="*/ 3904 w 6034" name="T72"/>
              <a:gd fmla="*/ 5310 h 6420" name="T73"/>
              <a:gd fmla="*/ 4068 w 6034" name="T74"/>
              <a:gd fmla="*/ 5037 h 6420" name="T75"/>
              <a:gd fmla="*/ 3995 w 6034" name="T76"/>
              <a:gd fmla="*/ 4435 h 6420" name="T77"/>
              <a:gd fmla="*/ 4065 w 6034" name="T78"/>
              <a:gd fmla="*/ 4338 h 6420" name="T79"/>
              <a:gd fmla="*/ 4257 w 6034" name="T80"/>
              <a:gd fmla="*/ 4360 h 6420" name="T81"/>
              <a:gd fmla="*/ 4474 w 6034" name="T82"/>
              <a:gd fmla="*/ 4564 h 6420" name="T83"/>
              <a:gd fmla="*/ 4670 w 6034" name="T84"/>
              <a:gd fmla="*/ 4635 h 6420" name="T85"/>
              <a:gd fmla="*/ 5072 w 6034" name="T86"/>
              <a:gd fmla="*/ 4629 h 6420" name="T87"/>
              <a:gd fmla="*/ 5281 w 6034" name="T88"/>
              <a:gd fmla="*/ 4467 h 6420" name="T89"/>
              <a:gd fmla="*/ 5586 w 6034" name="T90"/>
              <a:gd fmla="*/ 4433 h 6420" name="T91"/>
              <a:gd fmla="*/ 5628 w 6034" name="T92"/>
              <a:gd fmla="*/ 4195 h 6420" name="T93"/>
              <a:gd fmla="*/ 5484 w 6034" name="T94"/>
              <a:gd fmla="*/ 3906 h 6420" name="T95"/>
              <a:gd fmla="*/ 5798 w 6034" name="T96"/>
              <a:gd fmla="*/ 3818 h 6420" name="T97"/>
              <a:gd fmla="*/ 5700 w 6034" name="T98"/>
              <a:gd fmla="*/ 3222 h 6420" name="T99"/>
              <a:gd fmla="*/ 5824 w 6034" name="T100"/>
              <a:gd fmla="*/ 2923 h 6420" name="T101"/>
              <a:gd fmla="*/ 6015 w 6034" name="T102"/>
              <a:gd fmla="*/ 2524 h 6420" name="T103"/>
              <a:gd fmla="*/ 389 w 6034" name="T104"/>
              <a:gd fmla="*/ 2634 h 6420" name="T105"/>
              <a:gd fmla="*/ 446 w 6034" name="T106"/>
              <a:gd fmla="*/ 3926 h 6420" name="T107"/>
              <a:gd fmla="*/ 1745 w 6034" name="T108"/>
              <a:gd fmla="*/ 4893 h 6420" name="T109"/>
              <a:gd fmla="*/ 2087 w 6034" name="T110"/>
              <a:gd fmla="*/ 442 h 6420" name="T111"/>
              <a:gd fmla="*/ 2917 w 6034" name="T112"/>
              <a:gd fmla="*/ 4634 h 6420" name="T113"/>
              <a:gd fmla="*/ 3826 w 6034" name="T114"/>
              <a:gd fmla="*/ 783 h 6420" name="T115"/>
              <a:gd fmla="*/ 3925 w 6034" name="T116"/>
              <a:gd fmla="*/ 742 h 6420" name="T117"/>
              <a:gd fmla="*/ 4075 w 6034" name="T118"/>
              <a:gd fmla="*/ 4179 h 6420" name="T119"/>
              <a:gd fmla="*/ 4700 w 6034" name="T120"/>
              <a:gd fmla="*/ 4143 h 6420" name="T121"/>
              <a:gd fmla="*/ 5358 w 6034" name="T122"/>
              <a:gd fmla="*/ 4240 h 6420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6420" w="6034">
                <a:moveTo>
                  <a:pt x="1424" y="4936"/>
                </a:moveTo>
                <a:cubicBezTo>
                  <a:pt x="1438" y="4937"/>
                  <a:pt x="1442" y="4960"/>
                  <a:pt x="1457" y="4949"/>
                </a:cubicBezTo>
                <a:cubicBezTo>
                  <a:pt x="1486" y="4926"/>
                  <a:pt x="1509" y="4895"/>
                  <a:pt x="1550" y="4889"/>
                </a:cubicBezTo>
                <a:cubicBezTo>
                  <a:pt x="1550" y="4889"/>
                  <a:pt x="1550" y="4886"/>
                  <a:pt x="1550" y="4885"/>
                </a:cubicBezTo>
                <a:cubicBezTo>
                  <a:pt x="1545" y="4878"/>
                  <a:pt x="1538" y="4886"/>
                  <a:pt x="1532" y="4883"/>
                </a:cubicBezTo>
                <a:cubicBezTo>
                  <a:pt x="1541" y="4850"/>
                  <a:pt x="1539" y="4847"/>
                  <a:pt x="1505" y="4828"/>
                </a:cubicBezTo>
                <a:cubicBezTo>
                  <a:pt x="1493" y="4821"/>
                  <a:pt x="1483" y="4820"/>
                  <a:pt x="1472" y="4828"/>
                </a:cubicBezTo>
                <a:cubicBezTo>
                  <a:pt x="1461" y="4835"/>
                  <a:pt x="1462" y="4845"/>
                  <a:pt x="1467" y="4856"/>
                </a:cubicBezTo>
                <a:cubicBezTo>
                  <a:pt x="1471" y="4866"/>
                  <a:pt x="1474" y="4876"/>
                  <a:pt x="1455" y="4872"/>
                </a:cubicBezTo>
                <a:cubicBezTo>
                  <a:pt x="1449" y="4870"/>
                  <a:pt x="1441" y="4874"/>
                  <a:pt x="1431" y="4875"/>
                </a:cubicBezTo>
                <a:cubicBezTo>
                  <a:pt x="1434" y="4867"/>
                  <a:pt x="1436" y="4861"/>
                  <a:pt x="1439" y="4855"/>
                </a:cubicBezTo>
                <a:cubicBezTo>
                  <a:pt x="1442" y="4850"/>
                  <a:pt x="1448" y="4845"/>
                  <a:pt x="1441" y="4840"/>
                </a:cubicBezTo>
                <a:cubicBezTo>
                  <a:pt x="1433" y="4834"/>
                  <a:pt x="1427" y="4842"/>
                  <a:pt x="1425" y="4847"/>
                </a:cubicBezTo>
                <a:cubicBezTo>
                  <a:pt x="1412" y="4878"/>
                  <a:pt x="1380" y="4887"/>
                  <a:pt x="1356" y="4906"/>
                </a:cubicBezTo>
                <a:cubicBezTo>
                  <a:pt x="1343" y="4917"/>
                  <a:pt x="1340" y="4971"/>
                  <a:pt x="1347" y="4967"/>
                </a:cubicBezTo>
                <a:cubicBezTo>
                  <a:pt x="1368" y="4955"/>
                  <a:pt x="1389" y="4960"/>
                  <a:pt x="1411" y="4961"/>
                </a:cubicBezTo>
                <a:cubicBezTo>
                  <a:pt x="1415" y="4961"/>
                  <a:pt x="1420" y="4944"/>
                  <a:pt x="1424" y="4936"/>
                </a:cubicBezTo>
                <a:close/>
                <a:moveTo>
                  <a:pt x="1506" y="5070"/>
                </a:moveTo>
                <a:cubicBezTo>
                  <a:pt x="1493" y="5064"/>
                  <a:pt x="1475" y="5051"/>
                  <a:pt x="1467" y="5056"/>
                </a:cubicBezTo>
                <a:cubicBezTo>
                  <a:pt x="1452" y="5064"/>
                  <a:pt x="1440" y="5063"/>
                  <a:pt x="1427" y="5058"/>
                </a:cubicBezTo>
                <a:cubicBezTo>
                  <a:pt x="1414" y="5055"/>
                  <a:pt x="1403" y="5061"/>
                  <a:pt x="1401" y="5072"/>
                </a:cubicBezTo>
                <a:cubicBezTo>
                  <a:pt x="1398" y="5089"/>
                  <a:pt x="1413" y="5078"/>
                  <a:pt x="1419" y="5080"/>
                </a:cubicBezTo>
                <a:cubicBezTo>
                  <a:pt x="1425" y="5082"/>
                  <a:pt x="1430" y="5086"/>
                  <a:pt x="1430" y="5092"/>
                </a:cubicBezTo>
                <a:cubicBezTo>
                  <a:pt x="1431" y="5113"/>
                  <a:pt x="1445" y="5112"/>
                  <a:pt x="1460" y="5112"/>
                </a:cubicBezTo>
                <a:cubicBezTo>
                  <a:pt x="1471" y="5112"/>
                  <a:pt x="1484" y="5104"/>
                  <a:pt x="1491" y="5123"/>
                </a:cubicBezTo>
                <a:cubicBezTo>
                  <a:pt x="1494" y="5131"/>
                  <a:pt x="1509" y="5135"/>
                  <a:pt x="1518" y="5123"/>
                </a:cubicBezTo>
                <a:cubicBezTo>
                  <a:pt x="1526" y="5112"/>
                  <a:pt x="1527" y="5097"/>
                  <a:pt x="1531" y="5084"/>
                </a:cubicBezTo>
                <a:cubicBezTo>
                  <a:pt x="1534" y="5074"/>
                  <a:pt x="1515" y="5075"/>
                  <a:pt x="1506" y="5070"/>
                </a:cubicBezTo>
                <a:close/>
                <a:moveTo>
                  <a:pt x="6015" y="2524"/>
                </a:moveTo>
                <a:cubicBezTo>
                  <a:pt x="6005" y="2506"/>
                  <a:pt x="6005" y="2481"/>
                  <a:pt x="5980" y="2474"/>
                </a:cubicBezTo>
                <a:cubicBezTo>
                  <a:pt x="5979" y="2474"/>
                  <a:pt x="5979" y="2472"/>
                  <a:pt x="5979" y="2471"/>
                </a:cubicBezTo>
                <a:cubicBezTo>
                  <a:pt x="5994" y="2453"/>
                  <a:pt x="5977" y="2440"/>
                  <a:pt x="5973" y="2424"/>
                </a:cubicBezTo>
                <a:cubicBezTo>
                  <a:pt x="5965" y="2394"/>
                  <a:pt x="5954" y="2366"/>
                  <a:pt x="5922" y="2352"/>
                </a:cubicBezTo>
                <a:cubicBezTo>
                  <a:pt x="5913" y="2349"/>
                  <a:pt x="5901" y="2344"/>
                  <a:pt x="5898" y="2336"/>
                </a:cubicBezTo>
                <a:cubicBezTo>
                  <a:pt x="5886" y="2304"/>
                  <a:pt x="5862" y="2293"/>
                  <a:pt x="5830" y="2297"/>
                </a:cubicBezTo>
                <a:cubicBezTo>
                  <a:pt x="5806" y="2299"/>
                  <a:pt x="5788" y="2279"/>
                  <a:pt x="5763" y="2280"/>
                </a:cubicBezTo>
                <a:cubicBezTo>
                  <a:pt x="5756" y="2281"/>
                  <a:pt x="5740" y="2265"/>
                  <a:pt x="5755" y="2259"/>
                </a:cubicBezTo>
                <a:cubicBezTo>
                  <a:pt x="5781" y="2247"/>
                  <a:pt x="5765" y="2239"/>
                  <a:pt x="5757" y="2230"/>
                </a:cubicBezTo>
                <a:cubicBezTo>
                  <a:pt x="5750" y="2222"/>
                  <a:pt x="5745" y="2215"/>
                  <a:pt x="5742" y="2205"/>
                </a:cubicBezTo>
                <a:cubicBezTo>
                  <a:pt x="5740" y="2195"/>
                  <a:pt x="5733" y="2189"/>
                  <a:pt x="5723" y="2193"/>
                </a:cubicBezTo>
                <a:cubicBezTo>
                  <a:pt x="5710" y="2198"/>
                  <a:pt x="5708" y="2193"/>
                  <a:pt x="5706" y="2183"/>
                </a:cubicBezTo>
                <a:cubicBezTo>
                  <a:pt x="5704" y="2176"/>
                  <a:pt x="5701" y="2166"/>
                  <a:pt x="5691" y="2167"/>
                </a:cubicBezTo>
                <a:cubicBezTo>
                  <a:pt x="5683" y="2169"/>
                  <a:pt x="5686" y="2178"/>
                  <a:pt x="5686" y="2185"/>
                </a:cubicBezTo>
                <a:cubicBezTo>
                  <a:pt x="5686" y="2191"/>
                  <a:pt x="5652" y="2215"/>
                  <a:pt x="5646" y="2214"/>
                </a:cubicBezTo>
                <a:cubicBezTo>
                  <a:pt x="5635" y="2210"/>
                  <a:pt x="5638" y="2204"/>
                  <a:pt x="5643" y="2198"/>
                </a:cubicBezTo>
                <a:cubicBezTo>
                  <a:pt x="5651" y="2189"/>
                  <a:pt x="5650" y="2178"/>
                  <a:pt x="5646" y="2168"/>
                </a:cubicBezTo>
                <a:cubicBezTo>
                  <a:pt x="5641" y="2157"/>
                  <a:pt x="5642" y="2153"/>
                  <a:pt x="5656" y="2148"/>
                </a:cubicBezTo>
                <a:cubicBezTo>
                  <a:pt x="5664" y="2146"/>
                  <a:pt x="5685" y="2141"/>
                  <a:pt x="5676" y="2123"/>
                </a:cubicBezTo>
                <a:cubicBezTo>
                  <a:pt x="5664" y="2099"/>
                  <a:pt x="5659" y="2065"/>
                  <a:pt x="5620" y="2067"/>
                </a:cubicBezTo>
                <a:cubicBezTo>
                  <a:pt x="5629" y="2056"/>
                  <a:pt x="5644" y="2079"/>
                  <a:pt x="5647" y="2061"/>
                </a:cubicBezTo>
                <a:cubicBezTo>
                  <a:pt x="5650" y="2046"/>
                  <a:pt x="5634" y="2042"/>
                  <a:pt x="5623" y="2043"/>
                </a:cubicBezTo>
                <a:cubicBezTo>
                  <a:pt x="5604" y="2044"/>
                  <a:pt x="5593" y="2006"/>
                  <a:pt x="5570" y="2034"/>
                </a:cubicBezTo>
                <a:cubicBezTo>
                  <a:pt x="5568" y="2031"/>
                  <a:pt x="5567" y="2029"/>
                  <a:pt x="5565" y="2027"/>
                </a:cubicBezTo>
                <a:cubicBezTo>
                  <a:pt x="5558" y="2018"/>
                  <a:pt x="5551" y="2011"/>
                  <a:pt x="5541" y="2006"/>
                </a:cubicBezTo>
                <a:cubicBezTo>
                  <a:pt x="5525" y="1998"/>
                  <a:pt x="5521" y="1987"/>
                  <a:pt x="5531" y="1971"/>
                </a:cubicBezTo>
                <a:cubicBezTo>
                  <a:pt x="5543" y="1951"/>
                  <a:pt x="5565" y="1929"/>
                  <a:pt x="5562" y="1911"/>
                </a:cubicBezTo>
                <a:cubicBezTo>
                  <a:pt x="5559" y="1888"/>
                  <a:pt x="5566" y="1877"/>
                  <a:pt x="5583" y="1867"/>
                </a:cubicBezTo>
                <a:cubicBezTo>
                  <a:pt x="5580" y="1865"/>
                  <a:pt x="5579" y="1863"/>
                  <a:pt x="5577" y="1862"/>
                </a:cubicBezTo>
                <a:cubicBezTo>
                  <a:pt x="5542" y="1851"/>
                  <a:pt x="5489" y="1865"/>
                  <a:pt x="5487" y="1803"/>
                </a:cubicBezTo>
                <a:cubicBezTo>
                  <a:pt x="5487" y="1798"/>
                  <a:pt x="5478" y="1794"/>
                  <a:pt x="5473" y="1789"/>
                </a:cubicBezTo>
                <a:cubicBezTo>
                  <a:pt x="5469" y="1784"/>
                  <a:pt x="5454" y="1786"/>
                  <a:pt x="5461" y="1774"/>
                </a:cubicBezTo>
                <a:cubicBezTo>
                  <a:pt x="5467" y="1765"/>
                  <a:pt x="5477" y="1762"/>
                  <a:pt x="5486" y="1772"/>
                </a:cubicBezTo>
                <a:cubicBezTo>
                  <a:pt x="5492" y="1778"/>
                  <a:pt x="5497" y="1783"/>
                  <a:pt x="5506" y="1777"/>
                </a:cubicBezTo>
                <a:cubicBezTo>
                  <a:pt x="5527" y="1761"/>
                  <a:pt x="5524" y="1776"/>
                  <a:pt x="5523" y="1791"/>
                </a:cubicBezTo>
                <a:cubicBezTo>
                  <a:pt x="5522" y="1807"/>
                  <a:pt x="5528" y="1813"/>
                  <a:pt x="5533" y="1807"/>
                </a:cubicBezTo>
                <a:cubicBezTo>
                  <a:pt x="5541" y="1796"/>
                  <a:pt x="5561" y="1798"/>
                  <a:pt x="5558" y="1779"/>
                </a:cubicBezTo>
                <a:cubicBezTo>
                  <a:pt x="5569" y="1784"/>
                  <a:pt x="5561" y="1814"/>
                  <a:pt x="5576" y="1799"/>
                </a:cubicBezTo>
                <a:cubicBezTo>
                  <a:pt x="5590" y="1783"/>
                  <a:pt x="5605" y="1765"/>
                  <a:pt x="5620" y="1749"/>
                </a:cubicBezTo>
                <a:cubicBezTo>
                  <a:pt x="5635" y="1733"/>
                  <a:pt x="5646" y="1698"/>
                  <a:pt x="5679" y="1727"/>
                </a:cubicBezTo>
                <a:cubicBezTo>
                  <a:pt x="5683" y="1731"/>
                  <a:pt x="5687" y="1726"/>
                  <a:pt x="5691" y="1723"/>
                </a:cubicBezTo>
                <a:cubicBezTo>
                  <a:pt x="5712" y="1710"/>
                  <a:pt x="5713" y="1698"/>
                  <a:pt x="5692" y="1676"/>
                </a:cubicBezTo>
                <a:cubicBezTo>
                  <a:pt x="5680" y="1664"/>
                  <a:pt x="5682" y="1659"/>
                  <a:pt x="5697" y="1655"/>
                </a:cubicBezTo>
                <a:cubicBezTo>
                  <a:pt x="5718" y="1649"/>
                  <a:pt x="5720" y="1637"/>
                  <a:pt x="5715" y="1617"/>
                </a:cubicBezTo>
                <a:cubicBezTo>
                  <a:pt x="5711" y="1601"/>
                  <a:pt x="5705" y="1585"/>
                  <a:pt x="5716" y="1566"/>
                </a:cubicBezTo>
                <a:cubicBezTo>
                  <a:pt x="5733" y="1535"/>
                  <a:pt x="5728" y="1497"/>
                  <a:pt x="5726" y="1465"/>
                </a:cubicBezTo>
                <a:cubicBezTo>
                  <a:pt x="5724" y="1444"/>
                  <a:pt x="5703" y="1422"/>
                  <a:pt x="5695" y="1395"/>
                </a:cubicBezTo>
                <a:cubicBezTo>
                  <a:pt x="5686" y="1360"/>
                  <a:pt x="5650" y="1352"/>
                  <a:pt x="5616" y="1359"/>
                </a:cubicBezTo>
                <a:cubicBezTo>
                  <a:pt x="5588" y="1366"/>
                  <a:pt x="5588" y="1346"/>
                  <a:pt x="5585" y="1329"/>
                </a:cubicBezTo>
                <a:cubicBezTo>
                  <a:pt x="5581" y="1307"/>
                  <a:pt x="5601" y="1300"/>
                  <a:pt x="5616" y="1286"/>
                </a:cubicBezTo>
                <a:cubicBezTo>
                  <a:pt x="5597" y="1279"/>
                  <a:pt x="5580" y="1272"/>
                  <a:pt x="5565" y="1268"/>
                </a:cubicBezTo>
                <a:cubicBezTo>
                  <a:pt x="5537" y="1260"/>
                  <a:pt x="5550" y="1299"/>
                  <a:pt x="5531" y="1307"/>
                </a:cubicBezTo>
                <a:cubicBezTo>
                  <a:pt x="5527" y="1309"/>
                  <a:pt x="5525" y="1316"/>
                  <a:pt x="5519" y="1319"/>
                </a:cubicBezTo>
                <a:cubicBezTo>
                  <a:pt x="5503" y="1327"/>
                  <a:pt x="5489" y="1328"/>
                  <a:pt x="5482" y="1308"/>
                </a:cubicBezTo>
                <a:cubicBezTo>
                  <a:pt x="5476" y="1291"/>
                  <a:pt x="5464" y="1284"/>
                  <a:pt x="5447" y="1281"/>
                </a:cubicBezTo>
                <a:cubicBezTo>
                  <a:pt x="5437" y="1279"/>
                  <a:pt x="5421" y="1276"/>
                  <a:pt x="5423" y="1265"/>
                </a:cubicBezTo>
                <a:cubicBezTo>
                  <a:pt x="5428" y="1226"/>
                  <a:pt x="5403" y="1237"/>
                  <a:pt x="5383" y="1237"/>
                </a:cubicBezTo>
                <a:cubicBezTo>
                  <a:pt x="5375" y="1238"/>
                  <a:pt x="5367" y="1238"/>
                  <a:pt x="5360" y="1236"/>
                </a:cubicBezTo>
                <a:cubicBezTo>
                  <a:pt x="5346" y="1234"/>
                  <a:pt x="5344" y="1223"/>
                  <a:pt x="5346" y="1212"/>
                </a:cubicBezTo>
                <a:cubicBezTo>
                  <a:pt x="5348" y="1200"/>
                  <a:pt x="5352" y="1194"/>
                  <a:pt x="5366" y="1198"/>
                </a:cubicBezTo>
                <a:cubicBezTo>
                  <a:pt x="5376" y="1201"/>
                  <a:pt x="5387" y="1199"/>
                  <a:pt x="5398" y="1199"/>
                </a:cubicBezTo>
                <a:cubicBezTo>
                  <a:pt x="5403" y="1199"/>
                  <a:pt x="5412" y="1199"/>
                  <a:pt x="5409" y="1191"/>
                </a:cubicBezTo>
                <a:cubicBezTo>
                  <a:pt x="5401" y="1169"/>
                  <a:pt x="5423" y="1159"/>
                  <a:pt x="5424" y="1142"/>
                </a:cubicBezTo>
                <a:cubicBezTo>
                  <a:pt x="5435" y="1147"/>
                  <a:pt x="5431" y="1165"/>
                  <a:pt x="5444" y="1161"/>
                </a:cubicBezTo>
                <a:cubicBezTo>
                  <a:pt x="5454" y="1159"/>
                  <a:pt x="5448" y="1146"/>
                  <a:pt x="5453" y="1136"/>
                </a:cubicBezTo>
                <a:cubicBezTo>
                  <a:pt x="5460" y="1162"/>
                  <a:pt x="5481" y="1148"/>
                  <a:pt x="5488" y="1144"/>
                </a:cubicBezTo>
                <a:cubicBezTo>
                  <a:pt x="5515" y="1128"/>
                  <a:pt x="5479" y="1108"/>
                  <a:pt x="5487" y="1086"/>
                </a:cubicBezTo>
                <a:cubicBezTo>
                  <a:pt x="5496" y="1097"/>
                  <a:pt x="5503" y="1106"/>
                  <a:pt x="5510" y="1114"/>
                </a:cubicBezTo>
                <a:cubicBezTo>
                  <a:pt x="5516" y="1121"/>
                  <a:pt x="5523" y="1130"/>
                  <a:pt x="5532" y="1125"/>
                </a:cubicBezTo>
                <a:cubicBezTo>
                  <a:pt x="5543" y="1118"/>
                  <a:pt x="5536" y="1107"/>
                  <a:pt x="5532" y="1099"/>
                </a:cubicBezTo>
                <a:cubicBezTo>
                  <a:pt x="5530" y="1094"/>
                  <a:pt x="5527" y="1090"/>
                  <a:pt x="5524" y="1086"/>
                </a:cubicBezTo>
                <a:cubicBezTo>
                  <a:pt x="5513" y="1073"/>
                  <a:pt x="5509" y="1061"/>
                  <a:pt x="5528" y="1056"/>
                </a:cubicBezTo>
                <a:cubicBezTo>
                  <a:pt x="5504" y="1025"/>
                  <a:pt x="5472" y="1000"/>
                  <a:pt x="5460" y="961"/>
                </a:cubicBezTo>
                <a:cubicBezTo>
                  <a:pt x="5452" y="937"/>
                  <a:pt x="5432" y="934"/>
                  <a:pt x="5413" y="937"/>
                </a:cubicBezTo>
                <a:cubicBezTo>
                  <a:pt x="5399" y="939"/>
                  <a:pt x="5389" y="952"/>
                  <a:pt x="5393" y="972"/>
                </a:cubicBezTo>
                <a:cubicBezTo>
                  <a:pt x="5397" y="989"/>
                  <a:pt x="5358" y="1034"/>
                  <a:pt x="5335" y="1042"/>
                </a:cubicBezTo>
                <a:cubicBezTo>
                  <a:pt x="5343" y="1033"/>
                  <a:pt x="5350" y="1025"/>
                  <a:pt x="5357" y="1017"/>
                </a:cubicBezTo>
                <a:cubicBezTo>
                  <a:pt x="5361" y="1013"/>
                  <a:pt x="5367" y="1010"/>
                  <a:pt x="5363" y="1003"/>
                </a:cubicBezTo>
                <a:cubicBezTo>
                  <a:pt x="5359" y="997"/>
                  <a:pt x="5353" y="996"/>
                  <a:pt x="5348" y="1000"/>
                </a:cubicBezTo>
                <a:cubicBezTo>
                  <a:pt x="5335" y="1008"/>
                  <a:pt x="5324" y="1015"/>
                  <a:pt x="5316" y="995"/>
                </a:cubicBezTo>
                <a:cubicBezTo>
                  <a:pt x="5314" y="990"/>
                  <a:pt x="5305" y="990"/>
                  <a:pt x="5300" y="992"/>
                </a:cubicBezTo>
                <a:cubicBezTo>
                  <a:pt x="5288" y="997"/>
                  <a:pt x="5283" y="992"/>
                  <a:pt x="5279" y="980"/>
                </a:cubicBezTo>
                <a:cubicBezTo>
                  <a:pt x="5274" y="960"/>
                  <a:pt x="5260" y="956"/>
                  <a:pt x="5244" y="970"/>
                </a:cubicBezTo>
                <a:cubicBezTo>
                  <a:pt x="5224" y="988"/>
                  <a:pt x="5216" y="977"/>
                  <a:pt x="5211" y="958"/>
                </a:cubicBezTo>
                <a:cubicBezTo>
                  <a:pt x="5209" y="950"/>
                  <a:pt x="5210" y="942"/>
                  <a:pt x="5210" y="936"/>
                </a:cubicBezTo>
                <a:cubicBezTo>
                  <a:pt x="5208" y="920"/>
                  <a:pt x="5226" y="895"/>
                  <a:pt x="5193" y="889"/>
                </a:cubicBezTo>
                <a:cubicBezTo>
                  <a:pt x="5189" y="888"/>
                  <a:pt x="5185" y="883"/>
                  <a:pt x="5189" y="878"/>
                </a:cubicBezTo>
                <a:cubicBezTo>
                  <a:pt x="5195" y="870"/>
                  <a:pt x="5200" y="862"/>
                  <a:pt x="5191" y="855"/>
                </a:cubicBezTo>
                <a:cubicBezTo>
                  <a:pt x="5182" y="848"/>
                  <a:pt x="5173" y="851"/>
                  <a:pt x="5164" y="856"/>
                </a:cubicBezTo>
                <a:cubicBezTo>
                  <a:pt x="5152" y="863"/>
                  <a:pt x="5105" y="849"/>
                  <a:pt x="5104" y="838"/>
                </a:cubicBezTo>
                <a:cubicBezTo>
                  <a:pt x="5099" y="806"/>
                  <a:pt x="5087" y="778"/>
                  <a:pt x="5071" y="751"/>
                </a:cubicBezTo>
                <a:cubicBezTo>
                  <a:pt x="5071" y="751"/>
                  <a:pt x="5073" y="748"/>
                  <a:pt x="5075" y="746"/>
                </a:cubicBezTo>
                <a:cubicBezTo>
                  <a:pt x="5087" y="750"/>
                  <a:pt x="5110" y="783"/>
                  <a:pt x="5107" y="736"/>
                </a:cubicBezTo>
                <a:cubicBezTo>
                  <a:pt x="5106" y="730"/>
                  <a:pt x="5116" y="732"/>
                  <a:pt x="5122" y="733"/>
                </a:cubicBezTo>
                <a:cubicBezTo>
                  <a:pt x="5127" y="733"/>
                  <a:pt x="5134" y="738"/>
                  <a:pt x="5136" y="730"/>
                </a:cubicBezTo>
                <a:cubicBezTo>
                  <a:pt x="5138" y="724"/>
                  <a:pt x="5133" y="719"/>
                  <a:pt x="5129" y="715"/>
                </a:cubicBezTo>
                <a:cubicBezTo>
                  <a:pt x="5118" y="703"/>
                  <a:pt x="5102" y="699"/>
                  <a:pt x="5085" y="696"/>
                </a:cubicBezTo>
                <a:cubicBezTo>
                  <a:pt x="5106" y="663"/>
                  <a:pt x="5105" y="663"/>
                  <a:pt x="5068" y="649"/>
                </a:cubicBezTo>
                <a:cubicBezTo>
                  <a:pt x="5050" y="642"/>
                  <a:pt x="5038" y="644"/>
                  <a:pt x="5030" y="662"/>
                </a:cubicBezTo>
                <a:cubicBezTo>
                  <a:pt x="5021" y="684"/>
                  <a:pt x="5051" y="666"/>
                  <a:pt x="5049" y="684"/>
                </a:cubicBezTo>
                <a:cubicBezTo>
                  <a:pt x="5033" y="695"/>
                  <a:pt x="5019" y="687"/>
                  <a:pt x="5004" y="677"/>
                </a:cubicBezTo>
                <a:cubicBezTo>
                  <a:pt x="4978" y="661"/>
                  <a:pt x="4964" y="668"/>
                  <a:pt x="4961" y="697"/>
                </a:cubicBezTo>
                <a:cubicBezTo>
                  <a:pt x="4960" y="704"/>
                  <a:pt x="4957" y="711"/>
                  <a:pt x="4956" y="717"/>
                </a:cubicBezTo>
                <a:cubicBezTo>
                  <a:pt x="4953" y="737"/>
                  <a:pt x="4929" y="762"/>
                  <a:pt x="4968" y="774"/>
                </a:cubicBezTo>
                <a:cubicBezTo>
                  <a:pt x="4974" y="776"/>
                  <a:pt x="4986" y="785"/>
                  <a:pt x="4979" y="794"/>
                </a:cubicBezTo>
                <a:cubicBezTo>
                  <a:pt x="4974" y="802"/>
                  <a:pt x="4962" y="802"/>
                  <a:pt x="4952" y="802"/>
                </a:cubicBezTo>
                <a:cubicBezTo>
                  <a:pt x="4944" y="803"/>
                  <a:pt x="4936" y="800"/>
                  <a:pt x="4932" y="790"/>
                </a:cubicBezTo>
                <a:cubicBezTo>
                  <a:pt x="4915" y="756"/>
                  <a:pt x="4868" y="749"/>
                  <a:pt x="4839" y="775"/>
                </a:cubicBezTo>
                <a:cubicBezTo>
                  <a:pt x="4829" y="784"/>
                  <a:pt x="4819" y="793"/>
                  <a:pt x="4803" y="789"/>
                </a:cubicBezTo>
                <a:cubicBezTo>
                  <a:pt x="4788" y="785"/>
                  <a:pt x="4772" y="781"/>
                  <a:pt x="4783" y="808"/>
                </a:cubicBezTo>
                <a:cubicBezTo>
                  <a:pt x="4786" y="816"/>
                  <a:pt x="4776" y="818"/>
                  <a:pt x="4766" y="818"/>
                </a:cubicBezTo>
                <a:cubicBezTo>
                  <a:pt x="4747" y="816"/>
                  <a:pt x="4722" y="820"/>
                  <a:pt x="4719" y="837"/>
                </a:cubicBezTo>
                <a:cubicBezTo>
                  <a:pt x="4712" y="871"/>
                  <a:pt x="4700" y="862"/>
                  <a:pt x="4681" y="850"/>
                </a:cubicBezTo>
                <a:cubicBezTo>
                  <a:pt x="4669" y="843"/>
                  <a:pt x="4655" y="847"/>
                  <a:pt x="4648" y="860"/>
                </a:cubicBezTo>
                <a:cubicBezTo>
                  <a:pt x="4641" y="874"/>
                  <a:pt x="4655" y="878"/>
                  <a:pt x="4663" y="884"/>
                </a:cubicBezTo>
                <a:cubicBezTo>
                  <a:pt x="4675" y="892"/>
                  <a:pt x="4688" y="899"/>
                  <a:pt x="4704" y="894"/>
                </a:cubicBezTo>
                <a:cubicBezTo>
                  <a:pt x="4714" y="892"/>
                  <a:pt x="4725" y="893"/>
                  <a:pt x="4728" y="908"/>
                </a:cubicBezTo>
                <a:cubicBezTo>
                  <a:pt x="4701" y="898"/>
                  <a:pt x="4676" y="896"/>
                  <a:pt x="4653" y="910"/>
                </a:cubicBezTo>
                <a:cubicBezTo>
                  <a:pt x="4626" y="926"/>
                  <a:pt x="4615" y="912"/>
                  <a:pt x="4604" y="891"/>
                </a:cubicBezTo>
                <a:cubicBezTo>
                  <a:pt x="4615" y="885"/>
                  <a:pt x="4629" y="903"/>
                  <a:pt x="4634" y="888"/>
                </a:cubicBezTo>
                <a:cubicBezTo>
                  <a:pt x="4638" y="876"/>
                  <a:pt x="4626" y="865"/>
                  <a:pt x="4616" y="857"/>
                </a:cubicBezTo>
                <a:cubicBezTo>
                  <a:pt x="4607" y="851"/>
                  <a:pt x="4594" y="849"/>
                  <a:pt x="4588" y="837"/>
                </a:cubicBezTo>
                <a:cubicBezTo>
                  <a:pt x="4591" y="829"/>
                  <a:pt x="4609" y="829"/>
                  <a:pt x="4604" y="817"/>
                </a:cubicBezTo>
                <a:cubicBezTo>
                  <a:pt x="4600" y="805"/>
                  <a:pt x="4588" y="809"/>
                  <a:pt x="4579" y="810"/>
                </a:cubicBezTo>
                <a:cubicBezTo>
                  <a:pt x="4570" y="811"/>
                  <a:pt x="4566" y="810"/>
                  <a:pt x="4561" y="801"/>
                </a:cubicBezTo>
                <a:cubicBezTo>
                  <a:pt x="4553" y="789"/>
                  <a:pt x="4541" y="776"/>
                  <a:pt x="4535" y="804"/>
                </a:cubicBezTo>
                <a:cubicBezTo>
                  <a:pt x="4534" y="813"/>
                  <a:pt x="4531" y="817"/>
                  <a:pt x="4523" y="810"/>
                </a:cubicBezTo>
                <a:cubicBezTo>
                  <a:pt x="4515" y="802"/>
                  <a:pt x="4504" y="805"/>
                  <a:pt x="4494" y="800"/>
                </a:cubicBezTo>
                <a:cubicBezTo>
                  <a:pt x="4463" y="785"/>
                  <a:pt x="4442" y="795"/>
                  <a:pt x="4435" y="824"/>
                </a:cubicBezTo>
                <a:cubicBezTo>
                  <a:pt x="4428" y="820"/>
                  <a:pt x="4431" y="811"/>
                  <a:pt x="4428" y="806"/>
                </a:cubicBezTo>
                <a:cubicBezTo>
                  <a:pt x="4412" y="786"/>
                  <a:pt x="4430" y="750"/>
                  <a:pt x="4399" y="737"/>
                </a:cubicBezTo>
                <a:cubicBezTo>
                  <a:pt x="4379" y="730"/>
                  <a:pt x="4378" y="714"/>
                  <a:pt x="4384" y="700"/>
                </a:cubicBezTo>
                <a:cubicBezTo>
                  <a:pt x="4393" y="682"/>
                  <a:pt x="4381" y="676"/>
                  <a:pt x="4371" y="676"/>
                </a:cubicBezTo>
                <a:cubicBezTo>
                  <a:pt x="4344" y="677"/>
                  <a:pt x="4342" y="657"/>
                  <a:pt x="4345" y="642"/>
                </a:cubicBezTo>
                <a:cubicBezTo>
                  <a:pt x="4348" y="622"/>
                  <a:pt x="4341" y="608"/>
                  <a:pt x="4331" y="592"/>
                </a:cubicBezTo>
                <a:cubicBezTo>
                  <a:pt x="4342" y="591"/>
                  <a:pt x="4357" y="607"/>
                  <a:pt x="4361" y="590"/>
                </a:cubicBezTo>
                <a:cubicBezTo>
                  <a:pt x="4364" y="578"/>
                  <a:pt x="4352" y="570"/>
                  <a:pt x="4341" y="565"/>
                </a:cubicBezTo>
                <a:cubicBezTo>
                  <a:pt x="4328" y="559"/>
                  <a:pt x="4316" y="558"/>
                  <a:pt x="4301" y="569"/>
                </a:cubicBezTo>
                <a:cubicBezTo>
                  <a:pt x="4323" y="526"/>
                  <a:pt x="4314" y="480"/>
                  <a:pt x="4284" y="465"/>
                </a:cubicBezTo>
                <a:cubicBezTo>
                  <a:pt x="4270" y="457"/>
                  <a:pt x="4254" y="453"/>
                  <a:pt x="4244" y="472"/>
                </a:cubicBezTo>
                <a:cubicBezTo>
                  <a:pt x="4237" y="487"/>
                  <a:pt x="4231" y="489"/>
                  <a:pt x="4225" y="475"/>
                </a:cubicBezTo>
                <a:cubicBezTo>
                  <a:pt x="4218" y="458"/>
                  <a:pt x="4196" y="456"/>
                  <a:pt x="4193" y="434"/>
                </a:cubicBezTo>
                <a:cubicBezTo>
                  <a:pt x="4193" y="427"/>
                  <a:pt x="4173" y="417"/>
                  <a:pt x="4163" y="434"/>
                </a:cubicBezTo>
                <a:cubicBezTo>
                  <a:pt x="4158" y="443"/>
                  <a:pt x="4149" y="446"/>
                  <a:pt x="4141" y="450"/>
                </a:cubicBezTo>
                <a:cubicBezTo>
                  <a:pt x="4124" y="458"/>
                  <a:pt x="4113" y="475"/>
                  <a:pt x="4123" y="490"/>
                </a:cubicBezTo>
                <a:cubicBezTo>
                  <a:pt x="4134" y="507"/>
                  <a:pt x="4145" y="487"/>
                  <a:pt x="4155" y="481"/>
                </a:cubicBezTo>
                <a:cubicBezTo>
                  <a:pt x="4159" y="478"/>
                  <a:pt x="4161" y="472"/>
                  <a:pt x="4167" y="476"/>
                </a:cubicBezTo>
                <a:cubicBezTo>
                  <a:pt x="4172" y="481"/>
                  <a:pt x="4174" y="487"/>
                  <a:pt x="4169" y="492"/>
                </a:cubicBezTo>
                <a:cubicBezTo>
                  <a:pt x="4159" y="502"/>
                  <a:pt x="4155" y="515"/>
                  <a:pt x="4152" y="529"/>
                </a:cubicBezTo>
                <a:cubicBezTo>
                  <a:pt x="4149" y="541"/>
                  <a:pt x="4144" y="559"/>
                  <a:pt x="4157" y="562"/>
                </a:cubicBezTo>
                <a:cubicBezTo>
                  <a:pt x="4171" y="566"/>
                  <a:pt x="4170" y="547"/>
                  <a:pt x="4172" y="537"/>
                </a:cubicBezTo>
                <a:cubicBezTo>
                  <a:pt x="4175" y="518"/>
                  <a:pt x="4191" y="518"/>
                  <a:pt x="4203" y="520"/>
                </a:cubicBezTo>
                <a:cubicBezTo>
                  <a:pt x="4217" y="522"/>
                  <a:pt x="4215" y="538"/>
                  <a:pt x="4212" y="547"/>
                </a:cubicBezTo>
                <a:cubicBezTo>
                  <a:pt x="4207" y="561"/>
                  <a:pt x="4203" y="580"/>
                  <a:pt x="4188" y="585"/>
                </a:cubicBezTo>
                <a:cubicBezTo>
                  <a:pt x="4159" y="593"/>
                  <a:pt x="4161" y="615"/>
                  <a:pt x="4162" y="636"/>
                </a:cubicBezTo>
                <a:cubicBezTo>
                  <a:pt x="4162" y="642"/>
                  <a:pt x="4160" y="651"/>
                  <a:pt x="4169" y="652"/>
                </a:cubicBezTo>
                <a:cubicBezTo>
                  <a:pt x="4177" y="653"/>
                  <a:pt x="4187" y="650"/>
                  <a:pt x="4188" y="642"/>
                </a:cubicBezTo>
                <a:cubicBezTo>
                  <a:pt x="4190" y="630"/>
                  <a:pt x="4192" y="620"/>
                  <a:pt x="4206" y="620"/>
                </a:cubicBezTo>
                <a:cubicBezTo>
                  <a:pt x="4222" y="620"/>
                  <a:pt x="4216" y="635"/>
                  <a:pt x="4220" y="644"/>
                </a:cubicBezTo>
                <a:cubicBezTo>
                  <a:pt x="4222" y="647"/>
                  <a:pt x="4229" y="650"/>
                  <a:pt x="4225" y="656"/>
                </a:cubicBezTo>
                <a:cubicBezTo>
                  <a:pt x="4188" y="657"/>
                  <a:pt x="4174" y="669"/>
                  <a:pt x="4169" y="713"/>
                </a:cubicBezTo>
                <a:cubicBezTo>
                  <a:pt x="4168" y="723"/>
                  <a:pt x="4166" y="721"/>
                  <a:pt x="4162" y="720"/>
                </a:cubicBezTo>
                <a:cubicBezTo>
                  <a:pt x="4159" y="718"/>
                  <a:pt x="4152" y="728"/>
                  <a:pt x="4151" y="715"/>
                </a:cubicBezTo>
                <a:cubicBezTo>
                  <a:pt x="4149" y="687"/>
                  <a:pt x="4131" y="666"/>
                  <a:pt x="4119" y="642"/>
                </a:cubicBezTo>
                <a:cubicBezTo>
                  <a:pt x="4108" y="620"/>
                  <a:pt x="4087" y="613"/>
                  <a:pt x="4065" y="620"/>
                </a:cubicBezTo>
                <a:cubicBezTo>
                  <a:pt x="4042" y="626"/>
                  <a:pt x="4030" y="631"/>
                  <a:pt x="4013" y="603"/>
                </a:cubicBezTo>
                <a:cubicBezTo>
                  <a:pt x="4000" y="581"/>
                  <a:pt x="4001" y="579"/>
                  <a:pt x="4026" y="573"/>
                </a:cubicBezTo>
                <a:cubicBezTo>
                  <a:pt x="3999" y="566"/>
                  <a:pt x="3979" y="554"/>
                  <a:pt x="3963" y="536"/>
                </a:cubicBezTo>
                <a:cubicBezTo>
                  <a:pt x="3962" y="535"/>
                  <a:pt x="3959" y="535"/>
                  <a:pt x="3957" y="534"/>
                </a:cubicBezTo>
                <a:cubicBezTo>
                  <a:pt x="3951" y="531"/>
                  <a:pt x="3943" y="530"/>
                  <a:pt x="3939" y="537"/>
                </a:cubicBezTo>
                <a:cubicBezTo>
                  <a:pt x="3935" y="544"/>
                  <a:pt x="3941" y="547"/>
                  <a:pt x="3946" y="550"/>
                </a:cubicBezTo>
                <a:cubicBezTo>
                  <a:pt x="3951" y="553"/>
                  <a:pt x="3952" y="556"/>
                  <a:pt x="3950" y="562"/>
                </a:cubicBezTo>
                <a:cubicBezTo>
                  <a:pt x="3948" y="569"/>
                  <a:pt x="3942" y="569"/>
                  <a:pt x="3936" y="569"/>
                </a:cubicBezTo>
                <a:cubicBezTo>
                  <a:pt x="3912" y="568"/>
                  <a:pt x="3926" y="552"/>
                  <a:pt x="3926" y="542"/>
                </a:cubicBezTo>
                <a:cubicBezTo>
                  <a:pt x="3927" y="534"/>
                  <a:pt x="3938" y="519"/>
                  <a:pt x="3925" y="520"/>
                </a:cubicBezTo>
                <a:cubicBezTo>
                  <a:pt x="3909" y="521"/>
                  <a:pt x="3893" y="514"/>
                  <a:pt x="3879" y="522"/>
                </a:cubicBezTo>
                <a:cubicBezTo>
                  <a:pt x="3853" y="537"/>
                  <a:pt x="3824" y="509"/>
                  <a:pt x="3799" y="530"/>
                </a:cubicBezTo>
                <a:cubicBezTo>
                  <a:pt x="3798" y="531"/>
                  <a:pt x="3790" y="526"/>
                  <a:pt x="3788" y="522"/>
                </a:cubicBezTo>
                <a:cubicBezTo>
                  <a:pt x="3772" y="499"/>
                  <a:pt x="3758" y="504"/>
                  <a:pt x="3746" y="525"/>
                </a:cubicBezTo>
                <a:cubicBezTo>
                  <a:pt x="3739" y="539"/>
                  <a:pt x="3713" y="545"/>
                  <a:pt x="3728" y="569"/>
                </a:cubicBezTo>
                <a:cubicBezTo>
                  <a:pt x="3731" y="573"/>
                  <a:pt x="3726" y="576"/>
                  <a:pt x="3722" y="577"/>
                </a:cubicBezTo>
                <a:cubicBezTo>
                  <a:pt x="3695" y="584"/>
                  <a:pt x="3699" y="607"/>
                  <a:pt x="3697" y="628"/>
                </a:cubicBezTo>
                <a:cubicBezTo>
                  <a:pt x="3696" y="637"/>
                  <a:pt x="3698" y="652"/>
                  <a:pt x="3688" y="652"/>
                </a:cubicBezTo>
                <a:cubicBezTo>
                  <a:pt x="3678" y="652"/>
                  <a:pt x="3667" y="666"/>
                  <a:pt x="3655" y="650"/>
                </a:cubicBezTo>
                <a:cubicBezTo>
                  <a:pt x="3646" y="638"/>
                  <a:pt x="3631" y="635"/>
                  <a:pt x="3627" y="658"/>
                </a:cubicBezTo>
                <a:cubicBezTo>
                  <a:pt x="3626" y="666"/>
                  <a:pt x="3623" y="676"/>
                  <a:pt x="3613" y="674"/>
                </a:cubicBezTo>
                <a:cubicBezTo>
                  <a:pt x="3590" y="669"/>
                  <a:pt x="3577" y="688"/>
                  <a:pt x="3564" y="699"/>
                </a:cubicBezTo>
                <a:cubicBezTo>
                  <a:pt x="3534" y="725"/>
                  <a:pt x="3534" y="755"/>
                  <a:pt x="3562" y="766"/>
                </a:cubicBezTo>
                <a:cubicBezTo>
                  <a:pt x="3558" y="771"/>
                  <a:pt x="3553" y="770"/>
                  <a:pt x="3549" y="768"/>
                </a:cubicBezTo>
                <a:cubicBezTo>
                  <a:pt x="3514" y="755"/>
                  <a:pt x="3480" y="745"/>
                  <a:pt x="3442" y="749"/>
                </a:cubicBezTo>
                <a:cubicBezTo>
                  <a:pt x="3429" y="750"/>
                  <a:pt x="3408" y="751"/>
                  <a:pt x="3401" y="738"/>
                </a:cubicBezTo>
                <a:cubicBezTo>
                  <a:pt x="3382" y="700"/>
                  <a:pt x="3355" y="719"/>
                  <a:pt x="3333" y="729"/>
                </a:cubicBezTo>
                <a:cubicBezTo>
                  <a:pt x="3319" y="736"/>
                  <a:pt x="3295" y="743"/>
                  <a:pt x="3298" y="766"/>
                </a:cubicBezTo>
                <a:cubicBezTo>
                  <a:pt x="3300" y="785"/>
                  <a:pt x="3301" y="797"/>
                  <a:pt x="3279" y="804"/>
                </a:cubicBezTo>
                <a:cubicBezTo>
                  <a:pt x="3272" y="807"/>
                  <a:pt x="3267" y="818"/>
                  <a:pt x="3257" y="811"/>
                </a:cubicBezTo>
                <a:cubicBezTo>
                  <a:pt x="3240" y="798"/>
                  <a:pt x="3257" y="778"/>
                  <a:pt x="3249" y="762"/>
                </a:cubicBezTo>
                <a:cubicBezTo>
                  <a:pt x="3245" y="754"/>
                  <a:pt x="3259" y="757"/>
                  <a:pt x="3264" y="755"/>
                </a:cubicBezTo>
                <a:cubicBezTo>
                  <a:pt x="3271" y="753"/>
                  <a:pt x="3282" y="758"/>
                  <a:pt x="3282" y="746"/>
                </a:cubicBezTo>
                <a:cubicBezTo>
                  <a:pt x="3282" y="722"/>
                  <a:pt x="3254" y="702"/>
                  <a:pt x="3227" y="703"/>
                </a:cubicBezTo>
                <a:cubicBezTo>
                  <a:pt x="3245" y="701"/>
                  <a:pt x="3248" y="687"/>
                  <a:pt x="3246" y="675"/>
                </a:cubicBezTo>
                <a:cubicBezTo>
                  <a:pt x="3242" y="649"/>
                  <a:pt x="3266" y="629"/>
                  <a:pt x="3259" y="604"/>
                </a:cubicBezTo>
                <a:cubicBezTo>
                  <a:pt x="3258" y="599"/>
                  <a:pt x="3262" y="595"/>
                  <a:pt x="3267" y="592"/>
                </a:cubicBezTo>
                <a:cubicBezTo>
                  <a:pt x="3287" y="579"/>
                  <a:pt x="3286" y="566"/>
                  <a:pt x="3265" y="551"/>
                </a:cubicBezTo>
                <a:cubicBezTo>
                  <a:pt x="3257" y="547"/>
                  <a:pt x="3242" y="547"/>
                  <a:pt x="3243" y="539"/>
                </a:cubicBezTo>
                <a:cubicBezTo>
                  <a:pt x="3246" y="510"/>
                  <a:pt x="3225" y="513"/>
                  <a:pt x="3208" y="509"/>
                </a:cubicBezTo>
                <a:cubicBezTo>
                  <a:pt x="3191" y="504"/>
                  <a:pt x="3182" y="494"/>
                  <a:pt x="3195" y="477"/>
                </a:cubicBezTo>
                <a:cubicBezTo>
                  <a:pt x="3200" y="471"/>
                  <a:pt x="3202" y="466"/>
                  <a:pt x="3202" y="459"/>
                </a:cubicBezTo>
                <a:cubicBezTo>
                  <a:pt x="3202" y="452"/>
                  <a:pt x="3204" y="450"/>
                  <a:pt x="3210" y="455"/>
                </a:cubicBezTo>
                <a:cubicBezTo>
                  <a:pt x="3215" y="460"/>
                  <a:pt x="3220" y="466"/>
                  <a:pt x="3227" y="459"/>
                </a:cubicBezTo>
                <a:cubicBezTo>
                  <a:pt x="3233" y="453"/>
                  <a:pt x="3231" y="444"/>
                  <a:pt x="3229" y="437"/>
                </a:cubicBezTo>
                <a:cubicBezTo>
                  <a:pt x="3223" y="424"/>
                  <a:pt x="3214" y="412"/>
                  <a:pt x="3218" y="398"/>
                </a:cubicBezTo>
                <a:cubicBezTo>
                  <a:pt x="3227" y="364"/>
                  <a:pt x="3198" y="360"/>
                  <a:pt x="3179" y="352"/>
                </a:cubicBezTo>
                <a:cubicBezTo>
                  <a:pt x="3159" y="343"/>
                  <a:pt x="3139" y="343"/>
                  <a:pt x="3126" y="365"/>
                </a:cubicBezTo>
                <a:cubicBezTo>
                  <a:pt x="3123" y="369"/>
                  <a:pt x="3122" y="376"/>
                  <a:pt x="3114" y="377"/>
                </a:cubicBezTo>
                <a:cubicBezTo>
                  <a:pt x="3094" y="378"/>
                  <a:pt x="3057" y="335"/>
                  <a:pt x="3057" y="313"/>
                </a:cubicBezTo>
                <a:cubicBezTo>
                  <a:pt x="3058" y="277"/>
                  <a:pt x="3081" y="231"/>
                  <a:pt x="3021" y="218"/>
                </a:cubicBezTo>
                <a:cubicBezTo>
                  <a:pt x="3017" y="217"/>
                  <a:pt x="3014" y="211"/>
                  <a:pt x="3010" y="208"/>
                </a:cubicBezTo>
                <a:cubicBezTo>
                  <a:pt x="3005" y="205"/>
                  <a:pt x="2999" y="201"/>
                  <a:pt x="2994" y="206"/>
                </a:cubicBezTo>
                <a:cubicBezTo>
                  <a:pt x="2977" y="221"/>
                  <a:pt x="2968" y="204"/>
                  <a:pt x="2959" y="196"/>
                </a:cubicBezTo>
                <a:cubicBezTo>
                  <a:pt x="2954" y="191"/>
                  <a:pt x="2952" y="184"/>
                  <a:pt x="2943" y="186"/>
                </a:cubicBezTo>
                <a:cubicBezTo>
                  <a:pt x="2939" y="187"/>
                  <a:pt x="2936" y="189"/>
                  <a:pt x="2932" y="189"/>
                </a:cubicBezTo>
                <a:cubicBezTo>
                  <a:pt x="2923" y="189"/>
                  <a:pt x="2910" y="188"/>
                  <a:pt x="2917" y="177"/>
                </a:cubicBezTo>
                <a:cubicBezTo>
                  <a:pt x="2923" y="166"/>
                  <a:pt x="2936" y="177"/>
                  <a:pt x="2946" y="179"/>
                </a:cubicBezTo>
                <a:cubicBezTo>
                  <a:pt x="2948" y="179"/>
                  <a:pt x="2949" y="181"/>
                  <a:pt x="2951" y="181"/>
                </a:cubicBezTo>
                <a:cubicBezTo>
                  <a:pt x="2960" y="181"/>
                  <a:pt x="2972" y="193"/>
                  <a:pt x="2977" y="180"/>
                </a:cubicBezTo>
                <a:cubicBezTo>
                  <a:pt x="2980" y="170"/>
                  <a:pt x="2970" y="160"/>
                  <a:pt x="2960" y="156"/>
                </a:cubicBezTo>
                <a:cubicBezTo>
                  <a:pt x="2947" y="150"/>
                  <a:pt x="2934" y="144"/>
                  <a:pt x="2919" y="141"/>
                </a:cubicBezTo>
                <a:cubicBezTo>
                  <a:pt x="2905" y="139"/>
                  <a:pt x="2896" y="132"/>
                  <a:pt x="2890" y="120"/>
                </a:cubicBezTo>
                <a:cubicBezTo>
                  <a:pt x="2881" y="101"/>
                  <a:pt x="2862" y="98"/>
                  <a:pt x="2844" y="96"/>
                </a:cubicBezTo>
                <a:cubicBezTo>
                  <a:pt x="2824" y="94"/>
                  <a:pt x="2821" y="109"/>
                  <a:pt x="2816" y="124"/>
                </a:cubicBezTo>
                <a:cubicBezTo>
                  <a:pt x="2813" y="133"/>
                  <a:pt x="2808" y="136"/>
                  <a:pt x="2800" y="124"/>
                </a:cubicBezTo>
                <a:cubicBezTo>
                  <a:pt x="2790" y="108"/>
                  <a:pt x="2777" y="114"/>
                  <a:pt x="2767" y="125"/>
                </a:cubicBezTo>
                <a:cubicBezTo>
                  <a:pt x="2763" y="129"/>
                  <a:pt x="2766" y="144"/>
                  <a:pt x="2755" y="133"/>
                </a:cubicBezTo>
                <a:cubicBezTo>
                  <a:pt x="2732" y="112"/>
                  <a:pt x="2719" y="132"/>
                  <a:pt x="2702" y="142"/>
                </a:cubicBezTo>
                <a:cubicBezTo>
                  <a:pt x="2683" y="154"/>
                  <a:pt x="2699" y="165"/>
                  <a:pt x="2700" y="177"/>
                </a:cubicBezTo>
                <a:cubicBezTo>
                  <a:pt x="2701" y="184"/>
                  <a:pt x="2701" y="190"/>
                  <a:pt x="2702" y="202"/>
                </a:cubicBezTo>
                <a:cubicBezTo>
                  <a:pt x="2686" y="183"/>
                  <a:pt x="2671" y="189"/>
                  <a:pt x="2661" y="202"/>
                </a:cubicBezTo>
                <a:cubicBezTo>
                  <a:pt x="2645" y="224"/>
                  <a:pt x="2621" y="239"/>
                  <a:pt x="2604" y="260"/>
                </a:cubicBezTo>
                <a:cubicBezTo>
                  <a:pt x="2598" y="266"/>
                  <a:pt x="2596" y="277"/>
                  <a:pt x="2585" y="274"/>
                </a:cubicBezTo>
                <a:cubicBezTo>
                  <a:pt x="2575" y="271"/>
                  <a:pt x="2577" y="262"/>
                  <a:pt x="2575" y="254"/>
                </a:cubicBezTo>
                <a:cubicBezTo>
                  <a:pt x="2573" y="245"/>
                  <a:pt x="2570" y="236"/>
                  <a:pt x="2559" y="238"/>
                </a:cubicBezTo>
                <a:cubicBezTo>
                  <a:pt x="2549" y="240"/>
                  <a:pt x="2546" y="249"/>
                  <a:pt x="2548" y="259"/>
                </a:cubicBezTo>
                <a:cubicBezTo>
                  <a:pt x="2549" y="265"/>
                  <a:pt x="2550" y="271"/>
                  <a:pt x="2552" y="277"/>
                </a:cubicBezTo>
                <a:cubicBezTo>
                  <a:pt x="2538" y="255"/>
                  <a:pt x="2508" y="248"/>
                  <a:pt x="2503" y="218"/>
                </a:cubicBezTo>
                <a:cubicBezTo>
                  <a:pt x="2502" y="211"/>
                  <a:pt x="2483" y="176"/>
                  <a:pt x="2469" y="217"/>
                </a:cubicBezTo>
                <a:cubicBezTo>
                  <a:pt x="2466" y="228"/>
                  <a:pt x="2451" y="221"/>
                  <a:pt x="2447" y="217"/>
                </a:cubicBezTo>
                <a:cubicBezTo>
                  <a:pt x="2430" y="203"/>
                  <a:pt x="2412" y="191"/>
                  <a:pt x="2389" y="185"/>
                </a:cubicBezTo>
                <a:cubicBezTo>
                  <a:pt x="2407" y="167"/>
                  <a:pt x="2420" y="167"/>
                  <a:pt x="2433" y="185"/>
                </a:cubicBezTo>
                <a:cubicBezTo>
                  <a:pt x="2438" y="192"/>
                  <a:pt x="2446" y="197"/>
                  <a:pt x="2454" y="201"/>
                </a:cubicBezTo>
                <a:cubicBezTo>
                  <a:pt x="2460" y="205"/>
                  <a:pt x="2468" y="201"/>
                  <a:pt x="2467" y="196"/>
                </a:cubicBezTo>
                <a:cubicBezTo>
                  <a:pt x="2459" y="170"/>
                  <a:pt x="2479" y="150"/>
                  <a:pt x="2477" y="125"/>
                </a:cubicBezTo>
                <a:cubicBezTo>
                  <a:pt x="2474" y="101"/>
                  <a:pt x="2453" y="81"/>
                  <a:pt x="2440" y="93"/>
                </a:cubicBezTo>
                <a:cubicBezTo>
                  <a:pt x="2428" y="104"/>
                  <a:pt x="2427" y="102"/>
                  <a:pt x="2421" y="90"/>
                </a:cubicBezTo>
                <a:cubicBezTo>
                  <a:pt x="2414" y="77"/>
                  <a:pt x="2418" y="72"/>
                  <a:pt x="2430" y="68"/>
                </a:cubicBezTo>
                <a:cubicBezTo>
                  <a:pt x="2440" y="65"/>
                  <a:pt x="2446" y="59"/>
                  <a:pt x="2439" y="50"/>
                </a:cubicBezTo>
                <a:cubicBezTo>
                  <a:pt x="2427" y="34"/>
                  <a:pt x="2414" y="20"/>
                  <a:pt x="2401" y="7"/>
                </a:cubicBezTo>
                <a:cubicBezTo>
                  <a:pt x="2394" y="0"/>
                  <a:pt x="2383" y="4"/>
                  <a:pt x="2379" y="9"/>
                </a:cubicBezTo>
                <a:cubicBezTo>
                  <a:pt x="2367" y="26"/>
                  <a:pt x="2351" y="38"/>
                  <a:pt x="2333" y="47"/>
                </a:cubicBezTo>
                <a:cubicBezTo>
                  <a:pt x="2323" y="51"/>
                  <a:pt x="2326" y="62"/>
                  <a:pt x="2329" y="70"/>
                </a:cubicBezTo>
                <a:cubicBezTo>
                  <a:pt x="2332" y="79"/>
                  <a:pt x="2340" y="84"/>
                  <a:pt x="2349" y="84"/>
                </a:cubicBezTo>
                <a:cubicBezTo>
                  <a:pt x="2355" y="83"/>
                  <a:pt x="2360" y="76"/>
                  <a:pt x="2358" y="71"/>
                </a:cubicBezTo>
                <a:cubicBezTo>
                  <a:pt x="2348" y="47"/>
                  <a:pt x="2372" y="57"/>
                  <a:pt x="2378" y="51"/>
                </a:cubicBezTo>
                <a:cubicBezTo>
                  <a:pt x="2384" y="45"/>
                  <a:pt x="2385" y="53"/>
                  <a:pt x="2383" y="58"/>
                </a:cubicBezTo>
                <a:cubicBezTo>
                  <a:pt x="2380" y="66"/>
                  <a:pt x="2405" y="77"/>
                  <a:pt x="2378" y="85"/>
                </a:cubicBezTo>
                <a:cubicBezTo>
                  <a:pt x="2363" y="90"/>
                  <a:pt x="2356" y="112"/>
                  <a:pt x="2332" y="104"/>
                </a:cubicBezTo>
                <a:cubicBezTo>
                  <a:pt x="2326" y="102"/>
                  <a:pt x="2310" y="116"/>
                  <a:pt x="2312" y="132"/>
                </a:cubicBezTo>
                <a:cubicBezTo>
                  <a:pt x="2315" y="148"/>
                  <a:pt x="2309" y="152"/>
                  <a:pt x="2295" y="142"/>
                </a:cubicBezTo>
                <a:cubicBezTo>
                  <a:pt x="2288" y="137"/>
                  <a:pt x="2281" y="136"/>
                  <a:pt x="2274" y="143"/>
                </a:cubicBezTo>
                <a:cubicBezTo>
                  <a:pt x="2268" y="150"/>
                  <a:pt x="2270" y="160"/>
                  <a:pt x="2271" y="168"/>
                </a:cubicBezTo>
                <a:cubicBezTo>
                  <a:pt x="2274" y="180"/>
                  <a:pt x="2285" y="165"/>
                  <a:pt x="2291" y="171"/>
                </a:cubicBezTo>
                <a:cubicBezTo>
                  <a:pt x="2277" y="185"/>
                  <a:pt x="2264" y="202"/>
                  <a:pt x="2258" y="166"/>
                </a:cubicBezTo>
                <a:cubicBezTo>
                  <a:pt x="2255" y="152"/>
                  <a:pt x="2243" y="155"/>
                  <a:pt x="2234" y="160"/>
                </a:cubicBezTo>
                <a:cubicBezTo>
                  <a:pt x="2227" y="163"/>
                  <a:pt x="2215" y="170"/>
                  <a:pt x="2213" y="167"/>
                </a:cubicBezTo>
                <a:cubicBezTo>
                  <a:pt x="2203" y="129"/>
                  <a:pt x="2185" y="151"/>
                  <a:pt x="2169" y="160"/>
                </a:cubicBezTo>
                <a:cubicBezTo>
                  <a:pt x="2167" y="161"/>
                  <a:pt x="2163" y="160"/>
                  <a:pt x="2161" y="159"/>
                </a:cubicBezTo>
                <a:cubicBezTo>
                  <a:pt x="2150" y="154"/>
                  <a:pt x="2145" y="158"/>
                  <a:pt x="2137" y="167"/>
                </a:cubicBezTo>
                <a:cubicBezTo>
                  <a:pt x="2127" y="177"/>
                  <a:pt x="2112" y="183"/>
                  <a:pt x="2095" y="180"/>
                </a:cubicBezTo>
                <a:cubicBezTo>
                  <a:pt x="2080" y="178"/>
                  <a:pt x="2059" y="177"/>
                  <a:pt x="2076" y="204"/>
                </a:cubicBezTo>
                <a:cubicBezTo>
                  <a:pt x="2083" y="214"/>
                  <a:pt x="2077" y="222"/>
                  <a:pt x="2065" y="218"/>
                </a:cubicBezTo>
                <a:cubicBezTo>
                  <a:pt x="2041" y="211"/>
                  <a:pt x="2048" y="224"/>
                  <a:pt x="2054" y="235"/>
                </a:cubicBezTo>
                <a:cubicBezTo>
                  <a:pt x="2067" y="260"/>
                  <a:pt x="2083" y="282"/>
                  <a:pt x="2083" y="312"/>
                </a:cubicBezTo>
                <a:cubicBezTo>
                  <a:pt x="2067" y="303"/>
                  <a:pt x="2051" y="295"/>
                  <a:pt x="2036" y="314"/>
                </a:cubicBezTo>
                <a:cubicBezTo>
                  <a:pt x="2033" y="318"/>
                  <a:pt x="2029" y="319"/>
                  <a:pt x="2024" y="315"/>
                </a:cubicBezTo>
                <a:cubicBezTo>
                  <a:pt x="2009" y="304"/>
                  <a:pt x="1999" y="315"/>
                  <a:pt x="1989" y="325"/>
                </a:cubicBezTo>
                <a:cubicBezTo>
                  <a:pt x="1976" y="338"/>
                  <a:pt x="1964" y="355"/>
                  <a:pt x="1944" y="359"/>
                </a:cubicBezTo>
                <a:cubicBezTo>
                  <a:pt x="1929" y="362"/>
                  <a:pt x="1923" y="366"/>
                  <a:pt x="1935" y="381"/>
                </a:cubicBezTo>
                <a:cubicBezTo>
                  <a:pt x="1944" y="393"/>
                  <a:pt x="1949" y="407"/>
                  <a:pt x="1923" y="410"/>
                </a:cubicBezTo>
                <a:cubicBezTo>
                  <a:pt x="1903" y="413"/>
                  <a:pt x="1900" y="432"/>
                  <a:pt x="1899" y="449"/>
                </a:cubicBezTo>
                <a:cubicBezTo>
                  <a:pt x="1897" y="469"/>
                  <a:pt x="1911" y="464"/>
                  <a:pt x="1923" y="466"/>
                </a:cubicBezTo>
                <a:cubicBezTo>
                  <a:pt x="1936" y="468"/>
                  <a:pt x="1943" y="480"/>
                  <a:pt x="1934" y="493"/>
                </a:cubicBezTo>
                <a:cubicBezTo>
                  <a:pt x="1923" y="487"/>
                  <a:pt x="1910" y="475"/>
                  <a:pt x="1900" y="486"/>
                </a:cubicBezTo>
                <a:cubicBezTo>
                  <a:pt x="1888" y="498"/>
                  <a:pt x="1915" y="498"/>
                  <a:pt x="1912" y="512"/>
                </a:cubicBezTo>
                <a:cubicBezTo>
                  <a:pt x="1896" y="507"/>
                  <a:pt x="1893" y="518"/>
                  <a:pt x="1891" y="534"/>
                </a:cubicBezTo>
                <a:cubicBezTo>
                  <a:pt x="1884" y="520"/>
                  <a:pt x="1873" y="500"/>
                  <a:pt x="1868" y="504"/>
                </a:cubicBezTo>
                <a:cubicBezTo>
                  <a:pt x="1845" y="518"/>
                  <a:pt x="1814" y="510"/>
                  <a:pt x="1800" y="523"/>
                </a:cubicBezTo>
                <a:cubicBezTo>
                  <a:pt x="1786" y="536"/>
                  <a:pt x="1770" y="539"/>
                  <a:pt x="1757" y="549"/>
                </a:cubicBezTo>
                <a:cubicBezTo>
                  <a:pt x="1751" y="553"/>
                  <a:pt x="1744" y="553"/>
                  <a:pt x="1738" y="557"/>
                </a:cubicBezTo>
                <a:cubicBezTo>
                  <a:pt x="1731" y="560"/>
                  <a:pt x="1729" y="567"/>
                  <a:pt x="1732" y="575"/>
                </a:cubicBezTo>
                <a:cubicBezTo>
                  <a:pt x="1734" y="582"/>
                  <a:pt x="1741" y="580"/>
                  <a:pt x="1747" y="579"/>
                </a:cubicBezTo>
                <a:cubicBezTo>
                  <a:pt x="1772" y="571"/>
                  <a:pt x="1765" y="584"/>
                  <a:pt x="1759" y="597"/>
                </a:cubicBezTo>
                <a:cubicBezTo>
                  <a:pt x="1755" y="605"/>
                  <a:pt x="1752" y="613"/>
                  <a:pt x="1747" y="621"/>
                </a:cubicBezTo>
                <a:cubicBezTo>
                  <a:pt x="1735" y="642"/>
                  <a:pt x="1714" y="646"/>
                  <a:pt x="1694" y="632"/>
                </a:cubicBezTo>
                <a:cubicBezTo>
                  <a:pt x="1688" y="628"/>
                  <a:pt x="1679" y="621"/>
                  <a:pt x="1674" y="630"/>
                </a:cubicBezTo>
                <a:cubicBezTo>
                  <a:pt x="1668" y="644"/>
                  <a:pt x="1645" y="642"/>
                  <a:pt x="1647" y="661"/>
                </a:cubicBezTo>
                <a:cubicBezTo>
                  <a:pt x="1647" y="666"/>
                  <a:pt x="1650" y="670"/>
                  <a:pt x="1655" y="671"/>
                </a:cubicBezTo>
                <a:cubicBezTo>
                  <a:pt x="1671" y="676"/>
                  <a:pt x="1681" y="710"/>
                  <a:pt x="1671" y="722"/>
                </a:cubicBezTo>
                <a:cubicBezTo>
                  <a:pt x="1663" y="730"/>
                  <a:pt x="1656" y="738"/>
                  <a:pt x="1647" y="744"/>
                </a:cubicBezTo>
                <a:cubicBezTo>
                  <a:pt x="1636" y="753"/>
                  <a:pt x="1633" y="761"/>
                  <a:pt x="1642" y="773"/>
                </a:cubicBezTo>
                <a:cubicBezTo>
                  <a:pt x="1662" y="799"/>
                  <a:pt x="1626" y="786"/>
                  <a:pt x="1623" y="799"/>
                </a:cubicBezTo>
                <a:cubicBezTo>
                  <a:pt x="1620" y="811"/>
                  <a:pt x="1617" y="797"/>
                  <a:pt x="1615" y="795"/>
                </a:cubicBezTo>
                <a:cubicBezTo>
                  <a:pt x="1607" y="788"/>
                  <a:pt x="1599" y="790"/>
                  <a:pt x="1591" y="795"/>
                </a:cubicBezTo>
                <a:cubicBezTo>
                  <a:pt x="1587" y="798"/>
                  <a:pt x="1580" y="804"/>
                  <a:pt x="1587" y="808"/>
                </a:cubicBezTo>
                <a:cubicBezTo>
                  <a:pt x="1608" y="821"/>
                  <a:pt x="1584" y="816"/>
                  <a:pt x="1583" y="817"/>
                </a:cubicBezTo>
                <a:cubicBezTo>
                  <a:pt x="1575" y="826"/>
                  <a:pt x="1548" y="820"/>
                  <a:pt x="1561" y="843"/>
                </a:cubicBezTo>
                <a:cubicBezTo>
                  <a:pt x="1565" y="852"/>
                  <a:pt x="1570" y="862"/>
                  <a:pt x="1564" y="865"/>
                </a:cubicBezTo>
                <a:cubicBezTo>
                  <a:pt x="1554" y="870"/>
                  <a:pt x="1543" y="878"/>
                  <a:pt x="1529" y="875"/>
                </a:cubicBezTo>
                <a:cubicBezTo>
                  <a:pt x="1524" y="873"/>
                  <a:pt x="1522" y="859"/>
                  <a:pt x="1514" y="868"/>
                </a:cubicBezTo>
                <a:cubicBezTo>
                  <a:pt x="1506" y="877"/>
                  <a:pt x="1518" y="881"/>
                  <a:pt x="1522" y="887"/>
                </a:cubicBezTo>
                <a:cubicBezTo>
                  <a:pt x="1525" y="893"/>
                  <a:pt x="1528" y="899"/>
                  <a:pt x="1531" y="904"/>
                </a:cubicBezTo>
                <a:cubicBezTo>
                  <a:pt x="1515" y="910"/>
                  <a:pt x="1490" y="902"/>
                  <a:pt x="1490" y="925"/>
                </a:cubicBezTo>
                <a:cubicBezTo>
                  <a:pt x="1490" y="941"/>
                  <a:pt x="1509" y="950"/>
                  <a:pt x="1529" y="942"/>
                </a:cubicBezTo>
                <a:cubicBezTo>
                  <a:pt x="1528" y="952"/>
                  <a:pt x="1524" y="956"/>
                  <a:pt x="1519" y="959"/>
                </a:cubicBezTo>
                <a:cubicBezTo>
                  <a:pt x="1495" y="973"/>
                  <a:pt x="1481" y="1021"/>
                  <a:pt x="1501" y="1033"/>
                </a:cubicBezTo>
                <a:cubicBezTo>
                  <a:pt x="1524" y="1047"/>
                  <a:pt x="1526" y="1070"/>
                  <a:pt x="1541" y="1086"/>
                </a:cubicBezTo>
                <a:cubicBezTo>
                  <a:pt x="1552" y="1097"/>
                  <a:pt x="1551" y="1108"/>
                  <a:pt x="1540" y="1118"/>
                </a:cubicBezTo>
                <a:cubicBezTo>
                  <a:pt x="1527" y="1115"/>
                  <a:pt x="1534" y="1098"/>
                  <a:pt x="1525" y="1094"/>
                </a:cubicBezTo>
                <a:cubicBezTo>
                  <a:pt x="1514" y="1097"/>
                  <a:pt x="1518" y="1107"/>
                  <a:pt x="1512" y="1111"/>
                </a:cubicBezTo>
                <a:cubicBezTo>
                  <a:pt x="1496" y="1081"/>
                  <a:pt x="1486" y="1107"/>
                  <a:pt x="1476" y="1115"/>
                </a:cubicBezTo>
                <a:cubicBezTo>
                  <a:pt x="1465" y="1123"/>
                  <a:pt x="1458" y="1130"/>
                  <a:pt x="1448" y="1112"/>
                </a:cubicBezTo>
                <a:cubicBezTo>
                  <a:pt x="1439" y="1097"/>
                  <a:pt x="1423" y="1097"/>
                  <a:pt x="1408" y="1109"/>
                </a:cubicBezTo>
                <a:cubicBezTo>
                  <a:pt x="1394" y="1121"/>
                  <a:pt x="1379" y="1132"/>
                  <a:pt x="1365" y="1143"/>
                </a:cubicBezTo>
                <a:cubicBezTo>
                  <a:pt x="1360" y="1130"/>
                  <a:pt x="1379" y="1120"/>
                  <a:pt x="1365" y="1110"/>
                </a:cubicBezTo>
                <a:cubicBezTo>
                  <a:pt x="1357" y="1104"/>
                  <a:pt x="1346" y="1108"/>
                  <a:pt x="1342" y="1116"/>
                </a:cubicBezTo>
                <a:cubicBezTo>
                  <a:pt x="1331" y="1143"/>
                  <a:pt x="1320" y="1122"/>
                  <a:pt x="1306" y="1113"/>
                </a:cubicBezTo>
                <a:cubicBezTo>
                  <a:pt x="1308" y="1149"/>
                  <a:pt x="1281" y="1149"/>
                  <a:pt x="1261" y="1160"/>
                </a:cubicBezTo>
                <a:cubicBezTo>
                  <a:pt x="1278" y="1146"/>
                  <a:pt x="1255" y="1132"/>
                  <a:pt x="1254" y="1119"/>
                </a:cubicBezTo>
                <a:cubicBezTo>
                  <a:pt x="1253" y="1111"/>
                  <a:pt x="1245" y="1107"/>
                  <a:pt x="1236" y="1110"/>
                </a:cubicBezTo>
                <a:cubicBezTo>
                  <a:pt x="1220" y="1117"/>
                  <a:pt x="1222" y="1129"/>
                  <a:pt x="1226" y="1142"/>
                </a:cubicBezTo>
                <a:cubicBezTo>
                  <a:pt x="1228" y="1147"/>
                  <a:pt x="1226" y="1152"/>
                  <a:pt x="1220" y="1153"/>
                </a:cubicBezTo>
                <a:cubicBezTo>
                  <a:pt x="1214" y="1154"/>
                  <a:pt x="1212" y="1150"/>
                  <a:pt x="1212" y="1144"/>
                </a:cubicBezTo>
                <a:cubicBezTo>
                  <a:pt x="1212" y="1130"/>
                  <a:pt x="1201" y="1130"/>
                  <a:pt x="1191" y="1130"/>
                </a:cubicBezTo>
                <a:cubicBezTo>
                  <a:pt x="1191" y="1146"/>
                  <a:pt x="1165" y="1149"/>
                  <a:pt x="1171" y="1171"/>
                </a:cubicBezTo>
                <a:cubicBezTo>
                  <a:pt x="1173" y="1179"/>
                  <a:pt x="1181" y="1193"/>
                  <a:pt x="1161" y="1199"/>
                </a:cubicBezTo>
                <a:cubicBezTo>
                  <a:pt x="1149" y="1202"/>
                  <a:pt x="1150" y="1214"/>
                  <a:pt x="1163" y="1219"/>
                </a:cubicBezTo>
                <a:cubicBezTo>
                  <a:pt x="1169" y="1222"/>
                  <a:pt x="1177" y="1228"/>
                  <a:pt x="1184" y="1222"/>
                </a:cubicBezTo>
                <a:cubicBezTo>
                  <a:pt x="1195" y="1213"/>
                  <a:pt x="1200" y="1200"/>
                  <a:pt x="1202" y="1186"/>
                </a:cubicBezTo>
                <a:cubicBezTo>
                  <a:pt x="1201" y="1213"/>
                  <a:pt x="1197" y="1238"/>
                  <a:pt x="1193" y="1264"/>
                </a:cubicBezTo>
                <a:cubicBezTo>
                  <a:pt x="1191" y="1271"/>
                  <a:pt x="1183" y="1270"/>
                  <a:pt x="1178" y="1273"/>
                </a:cubicBezTo>
                <a:cubicBezTo>
                  <a:pt x="1173" y="1275"/>
                  <a:pt x="1164" y="1276"/>
                  <a:pt x="1163" y="1279"/>
                </a:cubicBezTo>
                <a:cubicBezTo>
                  <a:pt x="1161" y="1294"/>
                  <a:pt x="1155" y="1304"/>
                  <a:pt x="1139" y="1298"/>
                </a:cubicBezTo>
                <a:cubicBezTo>
                  <a:pt x="1126" y="1294"/>
                  <a:pt x="1113" y="1289"/>
                  <a:pt x="1102" y="1281"/>
                </a:cubicBezTo>
                <a:cubicBezTo>
                  <a:pt x="1093" y="1275"/>
                  <a:pt x="1089" y="1230"/>
                  <a:pt x="1096" y="1228"/>
                </a:cubicBezTo>
                <a:cubicBezTo>
                  <a:pt x="1130" y="1221"/>
                  <a:pt x="1117" y="1214"/>
                  <a:pt x="1098" y="1203"/>
                </a:cubicBezTo>
                <a:cubicBezTo>
                  <a:pt x="1091" y="1198"/>
                  <a:pt x="1094" y="1187"/>
                  <a:pt x="1096" y="1178"/>
                </a:cubicBezTo>
                <a:cubicBezTo>
                  <a:pt x="1099" y="1162"/>
                  <a:pt x="1096" y="1152"/>
                  <a:pt x="1077" y="1163"/>
                </a:cubicBezTo>
                <a:cubicBezTo>
                  <a:pt x="1069" y="1168"/>
                  <a:pt x="1060" y="1169"/>
                  <a:pt x="1056" y="1157"/>
                </a:cubicBezTo>
                <a:cubicBezTo>
                  <a:pt x="1053" y="1150"/>
                  <a:pt x="1074" y="1140"/>
                  <a:pt x="1055" y="1136"/>
                </a:cubicBezTo>
                <a:cubicBezTo>
                  <a:pt x="1043" y="1133"/>
                  <a:pt x="1030" y="1136"/>
                  <a:pt x="1023" y="1151"/>
                </a:cubicBezTo>
                <a:cubicBezTo>
                  <a:pt x="1020" y="1157"/>
                  <a:pt x="1009" y="1160"/>
                  <a:pt x="1002" y="1164"/>
                </a:cubicBezTo>
                <a:cubicBezTo>
                  <a:pt x="995" y="1168"/>
                  <a:pt x="980" y="1161"/>
                  <a:pt x="982" y="1175"/>
                </a:cubicBezTo>
                <a:cubicBezTo>
                  <a:pt x="984" y="1183"/>
                  <a:pt x="988" y="1196"/>
                  <a:pt x="1002" y="1197"/>
                </a:cubicBezTo>
                <a:cubicBezTo>
                  <a:pt x="1010" y="1197"/>
                  <a:pt x="1012" y="1202"/>
                  <a:pt x="1011" y="1208"/>
                </a:cubicBezTo>
                <a:cubicBezTo>
                  <a:pt x="1010" y="1216"/>
                  <a:pt x="1005" y="1218"/>
                  <a:pt x="999" y="1216"/>
                </a:cubicBezTo>
                <a:cubicBezTo>
                  <a:pt x="979" y="1210"/>
                  <a:pt x="968" y="1225"/>
                  <a:pt x="955" y="1234"/>
                </a:cubicBezTo>
                <a:cubicBezTo>
                  <a:pt x="946" y="1240"/>
                  <a:pt x="945" y="1251"/>
                  <a:pt x="949" y="1260"/>
                </a:cubicBezTo>
                <a:cubicBezTo>
                  <a:pt x="954" y="1272"/>
                  <a:pt x="964" y="1266"/>
                  <a:pt x="972" y="1263"/>
                </a:cubicBezTo>
                <a:cubicBezTo>
                  <a:pt x="984" y="1260"/>
                  <a:pt x="997" y="1249"/>
                  <a:pt x="1013" y="1268"/>
                </a:cubicBezTo>
                <a:cubicBezTo>
                  <a:pt x="991" y="1268"/>
                  <a:pt x="968" y="1262"/>
                  <a:pt x="959" y="1279"/>
                </a:cubicBezTo>
                <a:cubicBezTo>
                  <a:pt x="950" y="1294"/>
                  <a:pt x="977" y="1289"/>
                  <a:pt x="984" y="1310"/>
                </a:cubicBezTo>
                <a:cubicBezTo>
                  <a:pt x="945" y="1292"/>
                  <a:pt x="913" y="1277"/>
                  <a:pt x="880" y="1263"/>
                </a:cubicBezTo>
                <a:cubicBezTo>
                  <a:pt x="882" y="1255"/>
                  <a:pt x="897" y="1253"/>
                  <a:pt x="889" y="1241"/>
                </a:cubicBezTo>
                <a:cubicBezTo>
                  <a:pt x="884" y="1233"/>
                  <a:pt x="874" y="1236"/>
                  <a:pt x="867" y="1236"/>
                </a:cubicBezTo>
                <a:cubicBezTo>
                  <a:pt x="849" y="1235"/>
                  <a:pt x="868" y="1254"/>
                  <a:pt x="861" y="1253"/>
                </a:cubicBezTo>
                <a:cubicBezTo>
                  <a:pt x="835" y="1246"/>
                  <a:pt x="836" y="1275"/>
                  <a:pt x="820" y="1282"/>
                </a:cubicBezTo>
                <a:cubicBezTo>
                  <a:pt x="804" y="1289"/>
                  <a:pt x="800" y="1311"/>
                  <a:pt x="811" y="1322"/>
                </a:cubicBezTo>
                <a:cubicBezTo>
                  <a:pt x="824" y="1333"/>
                  <a:pt x="828" y="1312"/>
                  <a:pt x="835" y="1305"/>
                </a:cubicBezTo>
                <a:cubicBezTo>
                  <a:pt x="839" y="1300"/>
                  <a:pt x="842" y="1295"/>
                  <a:pt x="849" y="1298"/>
                </a:cubicBezTo>
                <a:cubicBezTo>
                  <a:pt x="857" y="1301"/>
                  <a:pt x="857" y="1307"/>
                  <a:pt x="855" y="1315"/>
                </a:cubicBezTo>
                <a:cubicBezTo>
                  <a:pt x="854" y="1320"/>
                  <a:pt x="853" y="1326"/>
                  <a:pt x="851" y="1332"/>
                </a:cubicBezTo>
                <a:cubicBezTo>
                  <a:pt x="848" y="1343"/>
                  <a:pt x="849" y="1356"/>
                  <a:pt x="859" y="1360"/>
                </a:cubicBezTo>
                <a:cubicBezTo>
                  <a:pt x="869" y="1364"/>
                  <a:pt x="884" y="1365"/>
                  <a:pt x="893" y="1352"/>
                </a:cubicBezTo>
                <a:cubicBezTo>
                  <a:pt x="896" y="1346"/>
                  <a:pt x="897" y="1339"/>
                  <a:pt x="906" y="1337"/>
                </a:cubicBezTo>
                <a:cubicBezTo>
                  <a:pt x="916" y="1344"/>
                  <a:pt x="912" y="1363"/>
                  <a:pt x="925" y="1364"/>
                </a:cubicBezTo>
                <a:cubicBezTo>
                  <a:pt x="943" y="1365"/>
                  <a:pt x="948" y="1385"/>
                  <a:pt x="965" y="1386"/>
                </a:cubicBezTo>
                <a:cubicBezTo>
                  <a:pt x="969" y="1386"/>
                  <a:pt x="975" y="1395"/>
                  <a:pt x="970" y="1401"/>
                </a:cubicBezTo>
                <a:cubicBezTo>
                  <a:pt x="939" y="1437"/>
                  <a:pt x="976" y="1421"/>
                  <a:pt x="988" y="1425"/>
                </a:cubicBezTo>
                <a:cubicBezTo>
                  <a:pt x="985" y="1439"/>
                  <a:pt x="975" y="1441"/>
                  <a:pt x="962" y="1442"/>
                </a:cubicBezTo>
                <a:cubicBezTo>
                  <a:pt x="949" y="1442"/>
                  <a:pt x="943" y="1454"/>
                  <a:pt x="942" y="1467"/>
                </a:cubicBezTo>
                <a:cubicBezTo>
                  <a:pt x="942" y="1476"/>
                  <a:pt x="939" y="1488"/>
                  <a:pt x="948" y="1494"/>
                </a:cubicBezTo>
                <a:cubicBezTo>
                  <a:pt x="961" y="1503"/>
                  <a:pt x="967" y="1489"/>
                  <a:pt x="976" y="1484"/>
                </a:cubicBezTo>
                <a:cubicBezTo>
                  <a:pt x="977" y="1484"/>
                  <a:pt x="979" y="1485"/>
                  <a:pt x="984" y="1486"/>
                </a:cubicBezTo>
                <a:cubicBezTo>
                  <a:pt x="979" y="1499"/>
                  <a:pt x="987" y="1512"/>
                  <a:pt x="977" y="1527"/>
                </a:cubicBezTo>
                <a:cubicBezTo>
                  <a:pt x="960" y="1552"/>
                  <a:pt x="939" y="1577"/>
                  <a:pt x="955" y="1614"/>
                </a:cubicBezTo>
                <a:cubicBezTo>
                  <a:pt x="939" y="1606"/>
                  <a:pt x="927" y="1603"/>
                  <a:pt x="913" y="1611"/>
                </a:cubicBezTo>
                <a:cubicBezTo>
                  <a:pt x="896" y="1620"/>
                  <a:pt x="912" y="1636"/>
                  <a:pt x="905" y="1646"/>
                </a:cubicBezTo>
                <a:cubicBezTo>
                  <a:pt x="894" y="1642"/>
                  <a:pt x="885" y="1640"/>
                  <a:pt x="874" y="1644"/>
                </a:cubicBezTo>
                <a:cubicBezTo>
                  <a:pt x="838" y="1659"/>
                  <a:pt x="823" y="1649"/>
                  <a:pt x="822" y="1610"/>
                </a:cubicBezTo>
                <a:cubicBezTo>
                  <a:pt x="822" y="1602"/>
                  <a:pt x="819" y="1597"/>
                  <a:pt x="813" y="1592"/>
                </a:cubicBezTo>
                <a:cubicBezTo>
                  <a:pt x="809" y="1589"/>
                  <a:pt x="803" y="1588"/>
                  <a:pt x="800" y="1593"/>
                </a:cubicBezTo>
                <a:cubicBezTo>
                  <a:pt x="792" y="1608"/>
                  <a:pt x="776" y="1623"/>
                  <a:pt x="780" y="1642"/>
                </a:cubicBezTo>
                <a:cubicBezTo>
                  <a:pt x="786" y="1666"/>
                  <a:pt x="782" y="1684"/>
                  <a:pt x="763" y="1700"/>
                </a:cubicBezTo>
                <a:cubicBezTo>
                  <a:pt x="747" y="1714"/>
                  <a:pt x="753" y="1724"/>
                  <a:pt x="773" y="1730"/>
                </a:cubicBezTo>
                <a:cubicBezTo>
                  <a:pt x="792" y="1736"/>
                  <a:pt x="800" y="1721"/>
                  <a:pt x="813" y="1709"/>
                </a:cubicBezTo>
                <a:cubicBezTo>
                  <a:pt x="807" y="1724"/>
                  <a:pt x="806" y="1735"/>
                  <a:pt x="811" y="1746"/>
                </a:cubicBezTo>
                <a:cubicBezTo>
                  <a:pt x="813" y="1753"/>
                  <a:pt x="819" y="1760"/>
                  <a:pt x="826" y="1752"/>
                </a:cubicBezTo>
                <a:cubicBezTo>
                  <a:pt x="838" y="1737"/>
                  <a:pt x="843" y="1747"/>
                  <a:pt x="850" y="1757"/>
                </a:cubicBezTo>
                <a:cubicBezTo>
                  <a:pt x="854" y="1764"/>
                  <a:pt x="861" y="1766"/>
                  <a:pt x="867" y="1762"/>
                </a:cubicBezTo>
                <a:cubicBezTo>
                  <a:pt x="890" y="1748"/>
                  <a:pt x="896" y="1764"/>
                  <a:pt x="897" y="1780"/>
                </a:cubicBezTo>
                <a:cubicBezTo>
                  <a:pt x="898" y="1800"/>
                  <a:pt x="903" y="1798"/>
                  <a:pt x="920" y="1795"/>
                </a:cubicBezTo>
                <a:cubicBezTo>
                  <a:pt x="938" y="1791"/>
                  <a:pt x="960" y="1796"/>
                  <a:pt x="977" y="1803"/>
                </a:cubicBezTo>
                <a:cubicBezTo>
                  <a:pt x="995" y="1811"/>
                  <a:pt x="994" y="1839"/>
                  <a:pt x="979" y="1853"/>
                </a:cubicBezTo>
                <a:cubicBezTo>
                  <a:pt x="975" y="1857"/>
                  <a:pt x="968" y="1861"/>
                  <a:pt x="967" y="1865"/>
                </a:cubicBezTo>
                <a:cubicBezTo>
                  <a:pt x="960" y="1911"/>
                  <a:pt x="931" y="1914"/>
                  <a:pt x="894" y="1908"/>
                </a:cubicBezTo>
                <a:cubicBezTo>
                  <a:pt x="877" y="1906"/>
                  <a:pt x="868" y="1909"/>
                  <a:pt x="875" y="1931"/>
                </a:cubicBezTo>
                <a:cubicBezTo>
                  <a:pt x="886" y="1964"/>
                  <a:pt x="868" y="1992"/>
                  <a:pt x="837" y="2001"/>
                </a:cubicBezTo>
                <a:cubicBezTo>
                  <a:pt x="824" y="2004"/>
                  <a:pt x="816" y="1997"/>
                  <a:pt x="807" y="1993"/>
                </a:cubicBezTo>
                <a:cubicBezTo>
                  <a:pt x="779" y="1978"/>
                  <a:pt x="750" y="1963"/>
                  <a:pt x="734" y="1932"/>
                </a:cubicBezTo>
                <a:cubicBezTo>
                  <a:pt x="732" y="1927"/>
                  <a:pt x="724" y="1927"/>
                  <a:pt x="721" y="1930"/>
                </a:cubicBezTo>
                <a:cubicBezTo>
                  <a:pt x="714" y="1937"/>
                  <a:pt x="683" y="1932"/>
                  <a:pt x="706" y="1959"/>
                </a:cubicBezTo>
                <a:cubicBezTo>
                  <a:pt x="708" y="1962"/>
                  <a:pt x="701" y="1995"/>
                  <a:pt x="688" y="2011"/>
                </a:cubicBezTo>
                <a:cubicBezTo>
                  <a:pt x="685" y="2016"/>
                  <a:pt x="683" y="2022"/>
                  <a:pt x="687" y="2027"/>
                </a:cubicBezTo>
                <a:cubicBezTo>
                  <a:pt x="691" y="2030"/>
                  <a:pt x="695" y="2029"/>
                  <a:pt x="698" y="2026"/>
                </a:cubicBezTo>
                <a:cubicBezTo>
                  <a:pt x="706" y="2021"/>
                  <a:pt x="715" y="2010"/>
                  <a:pt x="722" y="2023"/>
                </a:cubicBezTo>
                <a:cubicBezTo>
                  <a:pt x="729" y="2039"/>
                  <a:pt x="710" y="2033"/>
                  <a:pt x="704" y="2038"/>
                </a:cubicBezTo>
                <a:cubicBezTo>
                  <a:pt x="698" y="2043"/>
                  <a:pt x="688" y="2044"/>
                  <a:pt x="688" y="2054"/>
                </a:cubicBezTo>
                <a:cubicBezTo>
                  <a:pt x="689" y="2067"/>
                  <a:pt x="680" y="2065"/>
                  <a:pt x="673" y="2064"/>
                </a:cubicBezTo>
                <a:cubicBezTo>
                  <a:pt x="648" y="2064"/>
                  <a:pt x="641" y="2074"/>
                  <a:pt x="655" y="2096"/>
                </a:cubicBezTo>
                <a:cubicBezTo>
                  <a:pt x="643" y="2095"/>
                  <a:pt x="631" y="2094"/>
                  <a:pt x="618" y="2093"/>
                </a:cubicBezTo>
                <a:cubicBezTo>
                  <a:pt x="625" y="2087"/>
                  <a:pt x="638" y="2098"/>
                  <a:pt x="638" y="2085"/>
                </a:cubicBezTo>
                <a:cubicBezTo>
                  <a:pt x="638" y="2078"/>
                  <a:pt x="630" y="2074"/>
                  <a:pt x="622" y="2074"/>
                </a:cubicBezTo>
                <a:cubicBezTo>
                  <a:pt x="603" y="2075"/>
                  <a:pt x="579" y="2037"/>
                  <a:pt x="566" y="2082"/>
                </a:cubicBezTo>
                <a:cubicBezTo>
                  <a:pt x="565" y="2082"/>
                  <a:pt x="563" y="2083"/>
                  <a:pt x="563" y="2082"/>
                </a:cubicBezTo>
                <a:cubicBezTo>
                  <a:pt x="542" y="2065"/>
                  <a:pt x="528" y="2092"/>
                  <a:pt x="512" y="2091"/>
                </a:cubicBezTo>
                <a:cubicBezTo>
                  <a:pt x="469" y="2089"/>
                  <a:pt x="449" y="2121"/>
                  <a:pt x="421" y="2141"/>
                </a:cubicBezTo>
                <a:cubicBezTo>
                  <a:pt x="402" y="2154"/>
                  <a:pt x="408" y="2171"/>
                  <a:pt x="425" y="2181"/>
                </a:cubicBezTo>
                <a:cubicBezTo>
                  <a:pt x="432" y="2185"/>
                  <a:pt x="442" y="2186"/>
                  <a:pt x="448" y="2201"/>
                </a:cubicBezTo>
                <a:cubicBezTo>
                  <a:pt x="426" y="2190"/>
                  <a:pt x="405" y="2209"/>
                  <a:pt x="404" y="2215"/>
                </a:cubicBezTo>
                <a:cubicBezTo>
                  <a:pt x="401" y="2239"/>
                  <a:pt x="379" y="2233"/>
                  <a:pt x="368" y="2248"/>
                </a:cubicBezTo>
                <a:cubicBezTo>
                  <a:pt x="372" y="2221"/>
                  <a:pt x="336" y="2211"/>
                  <a:pt x="351" y="2186"/>
                </a:cubicBezTo>
                <a:cubicBezTo>
                  <a:pt x="347" y="2185"/>
                  <a:pt x="344" y="2183"/>
                  <a:pt x="340" y="2183"/>
                </a:cubicBezTo>
                <a:cubicBezTo>
                  <a:pt x="319" y="2180"/>
                  <a:pt x="298" y="2178"/>
                  <a:pt x="276" y="2177"/>
                </a:cubicBezTo>
                <a:cubicBezTo>
                  <a:pt x="259" y="2175"/>
                  <a:pt x="247" y="2177"/>
                  <a:pt x="256" y="2201"/>
                </a:cubicBezTo>
                <a:cubicBezTo>
                  <a:pt x="260" y="2212"/>
                  <a:pt x="271" y="2231"/>
                  <a:pt x="253" y="2240"/>
                </a:cubicBezTo>
                <a:cubicBezTo>
                  <a:pt x="230" y="2251"/>
                  <a:pt x="216" y="2263"/>
                  <a:pt x="229" y="2291"/>
                </a:cubicBezTo>
                <a:cubicBezTo>
                  <a:pt x="230" y="2295"/>
                  <a:pt x="225" y="2303"/>
                  <a:pt x="222" y="2309"/>
                </a:cubicBezTo>
                <a:cubicBezTo>
                  <a:pt x="217" y="2322"/>
                  <a:pt x="212" y="2339"/>
                  <a:pt x="223" y="2347"/>
                </a:cubicBezTo>
                <a:cubicBezTo>
                  <a:pt x="234" y="2355"/>
                  <a:pt x="236" y="2332"/>
                  <a:pt x="249" y="2329"/>
                </a:cubicBezTo>
                <a:cubicBezTo>
                  <a:pt x="256" y="2358"/>
                  <a:pt x="237" y="2367"/>
                  <a:pt x="217" y="2374"/>
                </a:cubicBezTo>
                <a:cubicBezTo>
                  <a:pt x="205" y="2378"/>
                  <a:pt x="198" y="2383"/>
                  <a:pt x="190" y="2394"/>
                </a:cubicBezTo>
                <a:cubicBezTo>
                  <a:pt x="177" y="2410"/>
                  <a:pt x="174" y="2438"/>
                  <a:pt x="147" y="2441"/>
                </a:cubicBezTo>
                <a:cubicBezTo>
                  <a:pt x="146" y="2441"/>
                  <a:pt x="145" y="2439"/>
                  <a:pt x="144" y="2438"/>
                </a:cubicBezTo>
                <a:cubicBezTo>
                  <a:pt x="147" y="2428"/>
                  <a:pt x="162" y="2436"/>
                  <a:pt x="164" y="2423"/>
                </a:cubicBezTo>
                <a:cubicBezTo>
                  <a:pt x="145" y="2407"/>
                  <a:pt x="118" y="2410"/>
                  <a:pt x="97" y="2400"/>
                </a:cubicBezTo>
                <a:cubicBezTo>
                  <a:pt x="94" y="2399"/>
                  <a:pt x="89" y="2400"/>
                  <a:pt x="89" y="2401"/>
                </a:cubicBezTo>
                <a:cubicBezTo>
                  <a:pt x="78" y="2430"/>
                  <a:pt x="40" y="2434"/>
                  <a:pt x="30" y="2468"/>
                </a:cubicBezTo>
                <a:cubicBezTo>
                  <a:pt x="23" y="2489"/>
                  <a:pt x="18" y="2495"/>
                  <a:pt x="41" y="2502"/>
                </a:cubicBezTo>
                <a:cubicBezTo>
                  <a:pt x="59" y="2506"/>
                  <a:pt x="78" y="2560"/>
                  <a:pt x="64" y="2567"/>
                </a:cubicBezTo>
                <a:cubicBezTo>
                  <a:pt x="37" y="2581"/>
                  <a:pt x="50" y="2589"/>
                  <a:pt x="65" y="2600"/>
                </a:cubicBezTo>
                <a:cubicBezTo>
                  <a:pt x="56" y="2610"/>
                  <a:pt x="33" y="2595"/>
                  <a:pt x="35" y="2619"/>
                </a:cubicBezTo>
                <a:cubicBezTo>
                  <a:pt x="37" y="2633"/>
                  <a:pt x="25" y="2644"/>
                  <a:pt x="26" y="2658"/>
                </a:cubicBezTo>
                <a:cubicBezTo>
                  <a:pt x="26" y="2663"/>
                  <a:pt x="29" y="2669"/>
                  <a:pt x="35" y="2668"/>
                </a:cubicBezTo>
                <a:cubicBezTo>
                  <a:pt x="67" y="2661"/>
                  <a:pt x="77" y="2689"/>
                  <a:pt x="94" y="2705"/>
                </a:cubicBezTo>
                <a:cubicBezTo>
                  <a:pt x="105" y="2716"/>
                  <a:pt x="117" y="2733"/>
                  <a:pt x="131" y="2716"/>
                </a:cubicBezTo>
                <a:cubicBezTo>
                  <a:pt x="141" y="2702"/>
                  <a:pt x="148" y="2689"/>
                  <a:pt x="165" y="2684"/>
                </a:cubicBezTo>
                <a:cubicBezTo>
                  <a:pt x="172" y="2682"/>
                  <a:pt x="179" y="2663"/>
                  <a:pt x="186" y="2675"/>
                </a:cubicBezTo>
                <a:cubicBezTo>
                  <a:pt x="194" y="2689"/>
                  <a:pt x="221" y="2691"/>
                  <a:pt x="212" y="2715"/>
                </a:cubicBezTo>
                <a:cubicBezTo>
                  <a:pt x="210" y="2720"/>
                  <a:pt x="210" y="2725"/>
                  <a:pt x="202" y="2727"/>
                </a:cubicBezTo>
                <a:cubicBezTo>
                  <a:pt x="173" y="2734"/>
                  <a:pt x="145" y="2770"/>
                  <a:pt x="142" y="2800"/>
                </a:cubicBezTo>
                <a:cubicBezTo>
                  <a:pt x="138" y="2781"/>
                  <a:pt x="126" y="2772"/>
                  <a:pt x="108" y="2763"/>
                </a:cubicBezTo>
                <a:cubicBezTo>
                  <a:pt x="76" y="2747"/>
                  <a:pt x="71" y="2783"/>
                  <a:pt x="51" y="2788"/>
                </a:cubicBezTo>
                <a:cubicBezTo>
                  <a:pt x="49" y="2778"/>
                  <a:pt x="68" y="2776"/>
                  <a:pt x="62" y="2764"/>
                </a:cubicBezTo>
                <a:cubicBezTo>
                  <a:pt x="59" y="2758"/>
                  <a:pt x="52" y="2759"/>
                  <a:pt x="46" y="2760"/>
                </a:cubicBezTo>
                <a:cubicBezTo>
                  <a:pt x="31" y="2765"/>
                  <a:pt x="22" y="2777"/>
                  <a:pt x="17" y="2791"/>
                </a:cubicBezTo>
                <a:cubicBezTo>
                  <a:pt x="14" y="2797"/>
                  <a:pt x="20" y="2804"/>
                  <a:pt x="25" y="2803"/>
                </a:cubicBezTo>
                <a:cubicBezTo>
                  <a:pt x="67" y="2797"/>
                  <a:pt x="36" y="2821"/>
                  <a:pt x="35" y="2830"/>
                </a:cubicBezTo>
                <a:cubicBezTo>
                  <a:pt x="35" y="2837"/>
                  <a:pt x="26" y="2844"/>
                  <a:pt x="33" y="2851"/>
                </a:cubicBezTo>
                <a:cubicBezTo>
                  <a:pt x="39" y="2858"/>
                  <a:pt x="45" y="2841"/>
                  <a:pt x="52" y="2847"/>
                </a:cubicBezTo>
                <a:cubicBezTo>
                  <a:pt x="55" y="2857"/>
                  <a:pt x="41" y="2871"/>
                  <a:pt x="55" y="2876"/>
                </a:cubicBezTo>
                <a:cubicBezTo>
                  <a:pt x="68" y="2881"/>
                  <a:pt x="69" y="2864"/>
                  <a:pt x="76" y="2857"/>
                </a:cubicBezTo>
                <a:cubicBezTo>
                  <a:pt x="82" y="2849"/>
                  <a:pt x="89" y="2842"/>
                  <a:pt x="96" y="2835"/>
                </a:cubicBezTo>
                <a:cubicBezTo>
                  <a:pt x="83" y="2862"/>
                  <a:pt x="109" y="2877"/>
                  <a:pt x="115" y="2898"/>
                </a:cubicBezTo>
                <a:cubicBezTo>
                  <a:pt x="124" y="2934"/>
                  <a:pt x="140" y="2936"/>
                  <a:pt x="167" y="2906"/>
                </a:cubicBezTo>
                <a:cubicBezTo>
                  <a:pt x="166" y="2923"/>
                  <a:pt x="190" y="2931"/>
                  <a:pt x="173" y="2949"/>
                </a:cubicBezTo>
                <a:cubicBezTo>
                  <a:pt x="144" y="2980"/>
                  <a:pt x="128" y="3023"/>
                  <a:pt x="90" y="3047"/>
                </a:cubicBezTo>
                <a:cubicBezTo>
                  <a:pt x="75" y="3056"/>
                  <a:pt x="78" y="3086"/>
                  <a:pt x="94" y="3101"/>
                </a:cubicBezTo>
                <a:cubicBezTo>
                  <a:pt x="111" y="3116"/>
                  <a:pt x="117" y="3100"/>
                  <a:pt x="126" y="3091"/>
                </a:cubicBezTo>
                <a:cubicBezTo>
                  <a:pt x="139" y="3078"/>
                  <a:pt x="176" y="3085"/>
                  <a:pt x="179" y="3102"/>
                </a:cubicBezTo>
                <a:cubicBezTo>
                  <a:pt x="181" y="3109"/>
                  <a:pt x="192" y="3131"/>
                  <a:pt x="165" y="3124"/>
                </a:cubicBezTo>
                <a:cubicBezTo>
                  <a:pt x="159" y="3123"/>
                  <a:pt x="150" y="3123"/>
                  <a:pt x="145" y="3131"/>
                </a:cubicBezTo>
                <a:cubicBezTo>
                  <a:pt x="168" y="3156"/>
                  <a:pt x="207" y="3149"/>
                  <a:pt x="230" y="3173"/>
                </a:cubicBezTo>
                <a:cubicBezTo>
                  <a:pt x="221" y="3182"/>
                  <a:pt x="203" y="3193"/>
                  <a:pt x="212" y="3205"/>
                </a:cubicBezTo>
                <a:cubicBezTo>
                  <a:pt x="225" y="3222"/>
                  <a:pt x="218" y="3230"/>
                  <a:pt x="208" y="3242"/>
                </a:cubicBezTo>
                <a:cubicBezTo>
                  <a:pt x="205" y="3246"/>
                  <a:pt x="203" y="3251"/>
                  <a:pt x="207" y="3255"/>
                </a:cubicBezTo>
                <a:cubicBezTo>
                  <a:pt x="211" y="3259"/>
                  <a:pt x="215" y="3257"/>
                  <a:pt x="217" y="3254"/>
                </a:cubicBezTo>
                <a:cubicBezTo>
                  <a:pt x="228" y="3234"/>
                  <a:pt x="238" y="3251"/>
                  <a:pt x="256" y="3254"/>
                </a:cubicBezTo>
                <a:cubicBezTo>
                  <a:pt x="228" y="3263"/>
                  <a:pt x="217" y="3292"/>
                  <a:pt x="194" y="3291"/>
                </a:cubicBezTo>
                <a:cubicBezTo>
                  <a:pt x="159" y="3288"/>
                  <a:pt x="165" y="3313"/>
                  <a:pt x="158" y="3331"/>
                </a:cubicBezTo>
                <a:cubicBezTo>
                  <a:pt x="158" y="3332"/>
                  <a:pt x="157" y="3332"/>
                  <a:pt x="156" y="3333"/>
                </a:cubicBezTo>
                <a:cubicBezTo>
                  <a:pt x="143" y="3341"/>
                  <a:pt x="125" y="3354"/>
                  <a:pt x="134" y="3368"/>
                </a:cubicBezTo>
                <a:cubicBezTo>
                  <a:pt x="145" y="3386"/>
                  <a:pt x="161" y="3364"/>
                  <a:pt x="175" y="3362"/>
                </a:cubicBezTo>
                <a:cubicBezTo>
                  <a:pt x="159" y="3381"/>
                  <a:pt x="159" y="3382"/>
                  <a:pt x="174" y="3393"/>
                </a:cubicBezTo>
                <a:cubicBezTo>
                  <a:pt x="182" y="3399"/>
                  <a:pt x="189" y="3401"/>
                  <a:pt x="190" y="3414"/>
                </a:cubicBezTo>
                <a:cubicBezTo>
                  <a:pt x="191" y="3427"/>
                  <a:pt x="210" y="3423"/>
                  <a:pt x="219" y="3431"/>
                </a:cubicBezTo>
                <a:cubicBezTo>
                  <a:pt x="222" y="3434"/>
                  <a:pt x="232" y="3423"/>
                  <a:pt x="232" y="3415"/>
                </a:cubicBezTo>
                <a:cubicBezTo>
                  <a:pt x="233" y="3408"/>
                  <a:pt x="237" y="3404"/>
                  <a:pt x="242" y="3399"/>
                </a:cubicBezTo>
                <a:cubicBezTo>
                  <a:pt x="260" y="3379"/>
                  <a:pt x="254" y="3357"/>
                  <a:pt x="228" y="3346"/>
                </a:cubicBezTo>
                <a:cubicBezTo>
                  <a:pt x="270" y="3348"/>
                  <a:pt x="246" y="3309"/>
                  <a:pt x="262" y="3294"/>
                </a:cubicBezTo>
                <a:cubicBezTo>
                  <a:pt x="284" y="3310"/>
                  <a:pt x="277" y="3332"/>
                  <a:pt x="274" y="3352"/>
                </a:cubicBezTo>
                <a:cubicBezTo>
                  <a:pt x="271" y="3366"/>
                  <a:pt x="264" y="3378"/>
                  <a:pt x="290" y="3376"/>
                </a:cubicBezTo>
                <a:cubicBezTo>
                  <a:pt x="312" y="3374"/>
                  <a:pt x="322" y="3413"/>
                  <a:pt x="351" y="3398"/>
                </a:cubicBezTo>
                <a:cubicBezTo>
                  <a:pt x="353" y="3421"/>
                  <a:pt x="379" y="3421"/>
                  <a:pt x="386" y="3438"/>
                </a:cubicBezTo>
                <a:cubicBezTo>
                  <a:pt x="391" y="3449"/>
                  <a:pt x="392" y="3463"/>
                  <a:pt x="411" y="3455"/>
                </a:cubicBezTo>
                <a:cubicBezTo>
                  <a:pt x="415" y="3453"/>
                  <a:pt x="416" y="3459"/>
                  <a:pt x="416" y="3463"/>
                </a:cubicBezTo>
                <a:cubicBezTo>
                  <a:pt x="417" y="3491"/>
                  <a:pt x="391" y="3503"/>
                  <a:pt x="381" y="3524"/>
                </a:cubicBezTo>
                <a:cubicBezTo>
                  <a:pt x="374" y="3536"/>
                  <a:pt x="362" y="3521"/>
                  <a:pt x="353" y="3518"/>
                </a:cubicBezTo>
                <a:cubicBezTo>
                  <a:pt x="328" y="3509"/>
                  <a:pt x="320" y="3514"/>
                  <a:pt x="324" y="3540"/>
                </a:cubicBezTo>
                <a:cubicBezTo>
                  <a:pt x="325" y="3550"/>
                  <a:pt x="320" y="3554"/>
                  <a:pt x="314" y="3559"/>
                </a:cubicBezTo>
                <a:cubicBezTo>
                  <a:pt x="308" y="3564"/>
                  <a:pt x="299" y="3566"/>
                  <a:pt x="295" y="3572"/>
                </a:cubicBezTo>
                <a:cubicBezTo>
                  <a:pt x="286" y="3582"/>
                  <a:pt x="282" y="3598"/>
                  <a:pt x="292" y="3606"/>
                </a:cubicBezTo>
                <a:cubicBezTo>
                  <a:pt x="302" y="3616"/>
                  <a:pt x="305" y="3597"/>
                  <a:pt x="312" y="3593"/>
                </a:cubicBezTo>
                <a:cubicBezTo>
                  <a:pt x="316" y="3591"/>
                  <a:pt x="319" y="3588"/>
                  <a:pt x="324" y="3592"/>
                </a:cubicBezTo>
                <a:cubicBezTo>
                  <a:pt x="323" y="3595"/>
                  <a:pt x="323" y="3599"/>
                  <a:pt x="321" y="3603"/>
                </a:cubicBezTo>
                <a:cubicBezTo>
                  <a:pt x="316" y="3620"/>
                  <a:pt x="319" y="3638"/>
                  <a:pt x="335" y="3645"/>
                </a:cubicBezTo>
                <a:cubicBezTo>
                  <a:pt x="354" y="3655"/>
                  <a:pt x="354" y="3632"/>
                  <a:pt x="362" y="3623"/>
                </a:cubicBezTo>
                <a:cubicBezTo>
                  <a:pt x="364" y="3621"/>
                  <a:pt x="365" y="3618"/>
                  <a:pt x="367" y="3616"/>
                </a:cubicBezTo>
                <a:cubicBezTo>
                  <a:pt x="371" y="3611"/>
                  <a:pt x="374" y="3605"/>
                  <a:pt x="380" y="3606"/>
                </a:cubicBezTo>
                <a:cubicBezTo>
                  <a:pt x="388" y="3607"/>
                  <a:pt x="387" y="3614"/>
                  <a:pt x="387" y="3620"/>
                </a:cubicBezTo>
                <a:cubicBezTo>
                  <a:pt x="388" y="3630"/>
                  <a:pt x="386" y="3640"/>
                  <a:pt x="398" y="3645"/>
                </a:cubicBezTo>
                <a:cubicBezTo>
                  <a:pt x="410" y="3649"/>
                  <a:pt x="413" y="3637"/>
                  <a:pt x="421" y="3632"/>
                </a:cubicBezTo>
                <a:cubicBezTo>
                  <a:pt x="420" y="3644"/>
                  <a:pt x="404" y="3663"/>
                  <a:pt x="429" y="3663"/>
                </a:cubicBezTo>
                <a:cubicBezTo>
                  <a:pt x="450" y="3662"/>
                  <a:pt x="446" y="3671"/>
                  <a:pt x="442" y="3682"/>
                </a:cubicBezTo>
                <a:cubicBezTo>
                  <a:pt x="430" y="3716"/>
                  <a:pt x="414" y="3750"/>
                  <a:pt x="425" y="3792"/>
                </a:cubicBezTo>
                <a:cubicBezTo>
                  <a:pt x="404" y="3780"/>
                  <a:pt x="387" y="3775"/>
                  <a:pt x="373" y="3791"/>
                </a:cubicBezTo>
                <a:cubicBezTo>
                  <a:pt x="369" y="3795"/>
                  <a:pt x="366" y="3796"/>
                  <a:pt x="360" y="3793"/>
                </a:cubicBezTo>
                <a:cubicBezTo>
                  <a:pt x="337" y="3782"/>
                  <a:pt x="325" y="3796"/>
                  <a:pt x="319" y="3816"/>
                </a:cubicBezTo>
                <a:cubicBezTo>
                  <a:pt x="314" y="3836"/>
                  <a:pt x="306" y="3838"/>
                  <a:pt x="293" y="3823"/>
                </a:cubicBezTo>
                <a:cubicBezTo>
                  <a:pt x="284" y="3814"/>
                  <a:pt x="275" y="3811"/>
                  <a:pt x="266" y="3822"/>
                </a:cubicBezTo>
                <a:cubicBezTo>
                  <a:pt x="257" y="3833"/>
                  <a:pt x="257" y="3843"/>
                  <a:pt x="271" y="3850"/>
                </a:cubicBezTo>
                <a:cubicBezTo>
                  <a:pt x="285" y="3858"/>
                  <a:pt x="285" y="3870"/>
                  <a:pt x="272" y="3877"/>
                </a:cubicBezTo>
                <a:cubicBezTo>
                  <a:pt x="254" y="3888"/>
                  <a:pt x="243" y="3901"/>
                  <a:pt x="243" y="3923"/>
                </a:cubicBezTo>
                <a:cubicBezTo>
                  <a:pt x="235" y="3905"/>
                  <a:pt x="204" y="3892"/>
                  <a:pt x="234" y="3868"/>
                </a:cubicBezTo>
                <a:cubicBezTo>
                  <a:pt x="239" y="3864"/>
                  <a:pt x="248" y="3861"/>
                  <a:pt x="243" y="3853"/>
                </a:cubicBezTo>
                <a:cubicBezTo>
                  <a:pt x="238" y="3845"/>
                  <a:pt x="228" y="3849"/>
                  <a:pt x="221" y="3849"/>
                </a:cubicBezTo>
                <a:cubicBezTo>
                  <a:pt x="214" y="3850"/>
                  <a:pt x="201" y="3853"/>
                  <a:pt x="205" y="3861"/>
                </a:cubicBezTo>
                <a:cubicBezTo>
                  <a:pt x="217" y="3889"/>
                  <a:pt x="205" y="3889"/>
                  <a:pt x="183" y="3884"/>
                </a:cubicBezTo>
                <a:cubicBezTo>
                  <a:pt x="176" y="3882"/>
                  <a:pt x="169" y="3886"/>
                  <a:pt x="168" y="3894"/>
                </a:cubicBezTo>
                <a:cubicBezTo>
                  <a:pt x="168" y="3904"/>
                  <a:pt x="176" y="3902"/>
                  <a:pt x="183" y="3901"/>
                </a:cubicBezTo>
                <a:cubicBezTo>
                  <a:pt x="194" y="3898"/>
                  <a:pt x="203" y="3903"/>
                  <a:pt x="215" y="3907"/>
                </a:cubicBezTo>
                <a:cubicBezTo>
                  <a:pt x="196" y="3924"/>
                  <a:pt x="190" y="3938"/>
                  <a:pt x="214" y="3954"/>
                </a:cubicBezTo>
                <a:cubicBezTo>
                  <a:pt x="223" y="3960"/>
                  <a:pt x="230" y="3972"/>
                  <a:pt x="223" y="3990"/>
                </a:cubicBezTo>
                <a:cubicBezTo>
                  <a:pt x="217" y="4007"/>
                  <a:pt x="218" y="4030"/>
                  <a:pt x="234" y="4050"/>
                </a:cubicBezTo>
                <a:cubicBezTo>
                  <a:pt x="219" y="4043"/>
                  <a:pt x="214" y="4053"/>
                  <a:pt x="207" y="4060"/>
                </a:cubicBezTo>
                <a:cubicBezTo>
                  <a:pt x="201" y="4067"/>
                  <a:pt x="191" y="4074"/>
                  <a:pt x="197" y="4085"/>
                </a:cubicBezTo>
                <a:cubicBezTo>
                  <a:pt x="204" y="4094"/>
                  <a:pt x="214" y="4091"/>
                  <a:pt x="223" y="4084"/>
                </a:cubicBezTo>
                <a:cubicBezTo>
                  <a:pt x="234" y="4075"/>
                  <a:pt x="234" y="4088"/>
                  <a:pt x="241" y="4094"/>
                </a:cubicBezTo>
                <a:cubicBezTo>
                  <a:pt x="211" y="4094"/>
                  <a:pt x="198" y="4122"/>
                  <a:pt x="173" y="4131"/>
                </a:cubicBezTo>
                <a:cubicBezTo>
                  <a:pt x="160" y="4135"/>
                  <a:pt x="155" y="4137"/>
                  <a:pt x="159" y="4122"/>
                </a:cubicBezTo>
                <a:cubicBezTo>
                  <a:pt x="161" y="4112"/>
                  <a:pt x="159" y="4106"/>
                  <a:pt x="151" y="4102"/>
                </a:cubicBezTo>
                <a:cubicBezTo>
                  <a:pt x="143" y="4099"/>
                  <a:pt x="139" y="4106"/>
                  <a:pt x="134" y="4110"/>
                </a:cubicBezTo>
                <a:cubicBezTo>
                  <a:pt x="125" y="4116"/>
                  <a:pt x="123" y="4130"/>
                  <a:pt x="109" y="4128"/>
                </a:cubicBezTo>
                <a:cubicBezTo>
                  <a:pt x="98" y="4127"/>
                  <a:pt x="86" y="4127"/>
                  <a:pt x="86" y="4143"/>
                </a:cubicBezTo>
                <a:cubicBezTo>
                  <a:pt x="87" y="4155"/>
                  <a:pt x="89" y="4168"/>
                  <a:pt x="107" y="4168"/>
                </a:cubicBezTo>
                <a:cubicBezTo>
                  <a:pt x="122" y="4168"/>
                  <a:pt x="119" y="4173"/>
                  <a:pt x="112" y="4185"/>
                </a:cubicBezTo>
                <a:cubicBezTo>
                  <a:pt x="106" y="4195"/>
                  <a:pt x="87" y="4219"/>
                  <a:pt x="121" y="4227"/>
                </a:cubicBezTo>
                <a:cubicBezTo>
                  <a:pt x="108" y="4235"/>
                  <a:pt x="100" y="4246"/>
                  <a:pt x="87" y="4254"/>
                </a:cubicBezTo>
                <a:cubicBezTo>
                  <a:pt x="76" y="4261"/>
                  <a:pt x="75" y="4276"/>
                  <a:pt x="78" y="4289"/>
                </a:cubicBezTo>
                <a:cubicBezTo>
                  <a:pt x="81" y="4304"/>
                  <a:pt x="92" y="4296"/>
                  <a:pt x="101" y="4294"/>
                </a:cubicBezTo>
                <a:cubicBezTo>
                  <a:pt x="107" y="4293"/>
                  <a:pt x="115" y="4294"/>
                  <a:pt x="115" y="4301"/>
                </a:cubicBezTo>
                <a:cubicBezTo>
                  <a:pt x="114" y="4318"/>
                  <a:pt x="113" y="4336"/>
                  <a:pt x="108" y="4352"/>
                </a:cubicBezTo>
                <a:cubicBezTo>
                  <a:pt x="106" y="4361"/>
                  <a:pt x="94" y="4360"/>
                  <a:pt x="85" y="4361"/>
                </a:cubicBezTo>
                <a:cubicBezTo>
                  <a:pt x="79" y="4361"/>
                  <a:pt x="71" y="4364"/>
                  <a:pt x="73" y="4371"/>
                </a:cubicBezTo>
                <a:cubicBezTo>
                  <a:pt x="79" y="4400"/>
                  <a:pt x="60" y="4408"/>
                  <a:pt x="39" y="4414"/>
                </a:cubicBezTo>
                <a:cubicBezTo>
                  <a:pt x="33" y="4416"/>
                  <a:pt x="29" y="4420"/>
                  <a:pt x="28" y="4426"/>
                </a:cubicBezTo>
                <a:cubicBezTo>
                  <a:pt x="27" y="4437"/>
                  <a:pt x="36" y="4434"/>
                  <a:pt x="41" y="4437"/>
                </a:cubicBezTo>
                <a:cubicBezTo>
                  <a:pt x="64" y="4451"/>
                  <a:pt x="83" y="4437"/>
                  <a:pt x="98" y="4426"/>
                </a:cubicBezTo>
                <a:cubicBezTo>
                  <a:pt x="111" y="4415"/>
                  <a:pt x="112" y="4421"/>
                  <a:pt x="122" y="4429"/>
                </a:cubicBezTo>
                <a:cubicBezTo>
                  <a:pt x="144" y="4448"/>
                  <a:pt x="126" y="4467"/>
                  <a:pt x="125" y="4485"/>
                </a:cubicBezTo>
                <a:cubicBezTo>
                  <a:pt x="123" y="4506"/>
                  <a:pt x="116" y="4524"/>
                  <a:pt x="85" y="4520"/>
                </a:cubicBezTo>
                <a:cubicBezTo>
                  <a:pt x="52" y="4516"/>
                  <a:pt x="47" y="4528"/>
                  <a:pt x="57" y="4559"/>
                </a:cubicBezTo>
                <a:cubicBezTo>
                  <a:pt x="61" y="4569"/>
                  <a:pt x="63" y="4579"/>
                  <a:pt x="65" y="4590"/>
                </a:cubicBezTo>
                <a:cubicBezTo>
                  <a:pt x="66" y="4596"/>
                  <a:pt x="65" y="4605"/>
                  <a:pt x="59" y="4604"/>
                </a:cubicBezTo>
                <a:cubicBezTo>
                  <a:pt x="32" y="4596"/>
                  <a:pt x="32" y="4620"/>
                  <a:pt x="21" y="4631"/>
                </a:cubicBezTo>
                <a:cubicBezTo>
                  <a:pt x="10" y="4642"/>
                  <a:pt x="0" y="4655"/>
                  <a:pt x="18" y="4667"/>
                </a:cubicBezTo>
                <a:cubicBezTo>
                  <a:pt x="32" y="4677"/>
                  <a:pt x="47" y="4686"/>
                  <a:pt x="64" y="4668"/>
                </a:cubicBezTo>
                <a:cubicBezTo>
                  <a:pt x="70" y="4661"/>
                  <a:pt x="79" y="4652"/>
                  <a:pt x="91" y="4653"/>
                </a:cubicBezTo>
                <a:cubicBezTo>
                  <a:pt x="103" y="4653"/>
                  <a:pt x="118" y="4650"/>
                  <a:pt x="107" y="4671"/>
                </a:cubicBezTo>
                <a:cubicBezTo>
                  <a:pt x="102" y="4679"/>
                  <a:pt x="109" y="4689"/>
                  <a:pt x="116" y="4694"/>
                </a:cubicBezTo>
                <a:cubicBezTo>
                  <a:pt x="121" y="4699"/>
                  <a:pt x="129" y="4699"/>
                  <a:pt x="134" y="4692"/>
                </a:cubicBezTo>
                <a:cubicBezTo>
                  <a:pt x="149" y="4666"/>
                  <a:pt x="172" y="4677"/>
                  <a:pt x="194" y="4676"/>
                </a:cubicBezTo>
                <a:cubicBezTo>
                  <a:pt x="192" y="4688"/>
                  <a:pt x="178" y="4703"/>
                  <a:pt x="194" y="4707"/>
                </a:cubicBezTo>
                <a:cubicBezTo>
                  <a:pt x="227" y="4715"/>
                  <a:pt x="204" y="4728"/>
                  <a:pt x="199" y="4739"/>
                </a:cubicBezTo>
                <a:cubicBezTo>
                  <a:pt x="196" y="4747"/>
                  <a:pt x="180" y="4751"/>
                  <a:pt x="187" y="4762"/>
                </a:cubicBezTo>
                <a:cubicBezTo>
                  <a:pt x="198" y="4782"/>
                  <a:pt x="193" y="4805"/>
                  <a:pt x="185" y="4818"/>
                </a:cubicBezTo>
                <a:cubicBezTo>
                  <a:pt x="165" y="4852"/>
                  <a:pt x="199" y="4855"/>
                  <a:pt x="210" y="4870"/>
                </a:cubicBezTo>
                <a:cubicBezTo>
                  <a:pt x="214" y="4876"/>
                  <a:pt x="224" y="4873"/>
                  <a:pt x="228" y="4867"/>
                </a:cubicBezTo>
                <a:cubicBezTo>
                  <a:pt x="254" y="4832"/>
                  <a:pt x="285" y="4831"/>
                  <a:pt x="320" y="4849"/>
                </a:cubicBezTo>
                <a:cubicBezTo>
                  <a:pt x="334" y="4856"/>
                  <a:pt x="345" y="4860"/>
                  <a:pt x="344" y="4838"/>
                </a:cubicBezTo>
                <a:cubicBezTo>
                  <a:pt x="344" y="4833"/>
                  <a:pt x="345" y="4828"/>
                  <a:pt x="351" y="4827"/>
                </a:cubicBezTo>
                <a:cubicBezTo>
                  <a:pt x="358" y="4825"/>
                  <a:pt x="358" y="4832"/>
                  <a:pt x="361" y="4836"/>
                </a:cubicBezTo>
                <a:cubicBezTo>
                  <a:pt x="365" y="4843"/>
                  <a:pt x="370" y="4852"/>
                  <a:pt x="381" y="4848"/>
                </a:cubicBezTo>
                <a:cubicBezTo>
                  <a:pt x="408" y="4836"/>
                  <a:pt x="448" y="4850"/>
                  <a:pt x="461" y="4808"/>
                </a:cubicBezTo>
                <a:cubicBezTo>
                  <a:pt x="462" y="4805"/>
                  <a:pt x="467" y="4803"/>
                  <a:pt x="469" y="4801"/>
                </a:cubicBezTo>
                <a:cubicBezTo>
                  <a:pt x="462" y="4824"/>
                  <a:pt x="461" y="4849"/>
                  <a:pt x="444" y="4868"/>
                </a:cubicBezTo>
                <a:cubicBezTo>
                  <a:pt x="439" y="4873"/>
                  <a:pt x="433" y="4879"/>
                  <a:pt x="442" y="4885"/>
                </a:cubicBezTo>
                <a:cubicBezTo>
                  <a:pt x="448" y="4889"/>
                  <a:pt x="455" y="4884"/>
                  <a:pt x="459" y="4879"/>
                </a:cubicBezTo>
                <a:cubicBezTo>
                  <a:pt x="464" y="4872"/>
                  <a:pt x="471" y="4858"/>
                  <a:pt x="473" y="4858"/>
                </a:cubicBezTo>
                <a:cubicBezTo>
                  <a:pt x="503" y="4869"/>
                  <a:pt x="534" y="4847"/>
                  <a:pt x="561" y="4859"/>
                </a:cubicBezTo>
                <a:cubicBezTo>
                  <a:pt x="571" y="4864"/>
                  <a:pt x="577" y="4867"/>
                  <a:pt x="586" y="4862"/>
                </a:cubicBezTo>
                <a:cubicBezTo>
                  <a:pt x="595" y="4858"/>
                  <a:pt x="604" y="4858"/>
                  <a:pt x="614" y="4860"/>
                </a:cubicBezTo>
                <a:cubicBezTo>
                  <a:pt x="633" y="4862"/>
                  <a:pt x="656" y="4866"/>
                  <a:pt x="670" y="4857"/>
                </a:cubicBezTo>
                <a:cubicBezTo>
                  <a:pt x="691" y="4843"/>
                  <a:pt x="714" y="4827"/>
                  <a:pt x="721" y="4802"/>
                </a:cubicBezTo>
                <a:cubicBezTo>
                  <a:pt x="748" y="4848"/>
                  <a:pt x="690" y="4876"/>
                  <a:pt x="692" y="4923"/>
                </a:cubicBezTo>
                <a:cubicBezTo>
                  <a:pt x="710" y="4912"/>
                  <a:pt x="709" y="4896"/>
                  <a:pt x="721" y="4888"/>
                </a:cubicBezTo>
                <a:cubicBezTo>
                  <a:pt x="742" y="4872"/>
                  <a:pt x="753" y="4853"/>
                  <a:pt x="737" y="4825"/>
                </a:cubicBezTo>
                <a:cubicBezTo>
                  <a:pt x="733" y="4819"/>
                  <a:pt x="736" y="4808"/>
                  <a:pt x="737" y="4800"/>
                </a:cubicBezTo>
                <a:cubicBezTo>
                  <a:pt x="743" y="4758"/>
                  <a:pt x="763" y="4721"/>
                  <a:pt x="783" y="4685"/>
                </a:cubicBezTo>
                <a:cubicBezTo>
                  <a:pt x="791" y="4669"/>
                  <a:pt x="803" y="4661"/>
                  <a:pt x="820" y="4657"/>
                </a:cubicBezTo>
                <a:cubicBezTo>
                  <a:pt x="825" y="4669"/>
                  <a:pt x="811" y="4684"/>
                  <a:pt x="827" y="4690"/>
                </a:cubicBezTo>
                <a:cubicBezTo>
                  <a:pt x="841" y="4695"/>
                  <a:pt x="854" y="4689"/>
                  <a:pt x="865" y="4677"/>
                </a:cubicBezTo>
                <a:cubicBezTo>
                  <a:pt x="873" y="4711"/>
                  <a:pt x="860" y="4733"/>
                  <a:pt x="830" y="4740"/>
                </a:cubicBezTo>
                <a:cubicBezTo>
                  <a:pt x="820" y="4742"/>
                  <a:pt x="810" y="4742"/>
                  <a:pt x="804" y="4750"/>
                </a:cubicBezTo>
                <a:cubicBezTo>
                  <a:pt x="801" y="4754"/>
                  <a:pt x="796" y="4758"/>
                  <a:pt x="799" y="4763"/>
                </a:cubicBezTo>
                <a:cubicBezTo>
                  <a:pt x="802" y="4770"/>
                  <a:pt x="809" y="4769"/>
                  <a:pt x="814" y="4766"/>
                </a:cubicBezTo>
                <a:cubicBezTo>
                  <a:pt x="845" y="4744"/>
                  <a:pt x="859" y="4771"/>
                  <a:pt x="877" y="4787"/>
                </a:cubicBezTo>
                <a:cubicBezTo>
                  <a:pt x="886" y="4794"/>
                  <a:pt x="879" y="4797"/>
                  <a:pt x="874" y="4802"/>
                </a:cubicBezTo>
                <a:cubicBezTo>
                  <a:pt x="851" y="4827"/>
                  <a:pt x="852" y="4828"/>
                  <a:pt x="875" y="4855"/>
                </a:cubicBezTo>
                <a:cubicBezTo>
                  <a:pt x="878" y="4845"/>
                  <a:pt x="880" y="4836"/>
                  <a:pt x="883" y="4827"/>
                </a:cubicBezTo>
                <a:cubicBezTo>
                  <a:pt x="889" y="4810"/>
                  <a:pt x="933" y="4796"/>
                  <a:pt x="946" y="4807"/>
                </a:cubicBezTo>
                <a:cubicBezTo>
                  <a:pt x="957" y="4818"/>
                  <a:pt x="962" y="4831"/>
                  <a:pt x="982" y="4814"/>
                </a:cubicBezTo>
                <a:cubicBezTo>
                  <a:pt x="993" y="4804"/>
                  <a:pt x="1006" y="4800"/>
                  <a:pt x="1010" y="4783"/>
                </a:cubicBezTo>
                <a:cubicBezTo>
                  <a:pt x="1018" y="4749"/>
                  <a:pt x="1028" y="4716"/>
                  <a:pt x="1060" y="4695"/>
                </a:cubicBezTo>
                <a:cubicBezTo>
                  <a:pt x="1067" y="4690"/>
                  <a:pt x="1083" y="4685"/>
                  <a:pt x="1080" y="4673"/>
                </a:cubicBezTo>
                <a:cubicBezTo>
                  <a:pt x="1076" y="4654"/>
                  <a:pt x="1091" y="4646"/>
                  <a:pt x="1099" y="4628"/>
                </a:cubicBezTo>
                <a:cubicBezTo>
                  <a:pt x="1105" y="4643"/>
                  <a:pt x="1108" y="4653"/>
                  <a:pt x="1112" y="4662"/>
                </a:cubicBezTo>
                <a:cubicBezTo>
                  <a:pt x="1115" y="4668"/>
                  <a:pt x="1120" y="4676"/>
                  <a:pt x="1127" y="4674"/>
                </a:cubicBezTo>
                <a:cubicBezTo>
                  <a:pt x="1136" y="4670"/>
                  <a:pt x="1130" y="4663"/>
                  <a:pt x="1128" y="4656"/>
                </a:cubicBezTo>
                <a:cubicBezTo>
                  <a:pt x="1124" y="4640"/>
                  <a:pt x="1120" y="4625"/>
                  <a:pt x="1117" y="4608"/>
                </a:cubicBezTo>
                <a:cubicBezTo>
                  <a:pt x="1115" y="4601"/>
                  <a:pt x="1119" y="4593"/>
                  <a:pt x="1127" y="4593"/>
                </a:cubicBezTo>
                <a:cubicBezTo>
                  <a:pt x="1134" y="4593"/>
                  <a:pt x="1135" y="4601"/>
                  <a:pt x="1133" y="4607"/>
                </a:cubicBezTo>
                <a:cubicBezTo>
                  <a:pt x="1127" y="4626"/>
                  <a:pt x="1139" y="4622"/>
                  <a:pt x="1148" y="4617"/>
                </a:cubicBezTo>
                <a:cubicBezTo>
                  <a:pt x="1171" y="4606"/>
                  <a:pt x="1194" y="4594"/>
                  <a:pt x="1216" y="4581"/>
                </a:cubicBezTo>
                <a:cubicBezTo>
                  <a:pt x="1224" y="4576"/>
                  <a:pt x="1230" y="4565"/>
                  <a:pt x="1241" y="4573"/>
                </a:cubicBezTo>
                <a:cubicBezTo>
                  <a:pt x="1250" y="4581"/>
                  <a:pt x="1240" y="4589"/>
                  <a:pt x="1237" y="4597"/>
                </a:cubicBezTo>
                <a:cubicBezTo>
                  <a:pt x="1235" y="4601"/>
                  <a:pt x="1233" y="4606"/>
                  <a:pt x="1238" y="4609"/>
                </a:cubicBezTo>
                <a:cubicBezTo>
                  <a:pt x="1244" y="4612"/>
                  <a:pt x="1247" y="4608"/>
                  <a:pt x="1250" y="4603"/>
                </a:cubicBezTo>
                <a:cubicBezTo>
                  <a:pt x="1252" y="4599"/>
                  <a:pt x="1255" y="4595"/>
                  <a:pt x="1259" y="4589"/>
                </a:cubicBezTo>
                <a:cubicBezTo>
                  <a:pt x="1274" y="4619"/>
                  <a:pt x="1287" y="4648"/>
                  <a:pt x="1319" y="4663"/>
                </a:cubicBezTo>
                <a:cubicBezTo>
                  <a:pt x="1305" y="4667"/>
                  <a:pt x="1293" y="4664"/>
                  <a:pt x="1285" y="4675"/>
                </a:cubicBezTo>
                <a:cubicBezTo>
                  <a:pt x="1279" y="4684"/>
                  <a:pt x="1276" y="4695"/>
                  <a:pt x="1288" y="4696"/>
                </a:cubicBezTo>
                <a:cubicBezTo>
                  <a:pt x="1314" y="4700"/>
                  <a:pt x="1321" y="4714"/>
                  <a:pt x="1317" y="4738"/>
                </a:cubicBezTo>
                <a:cubicBezTo>
                  <a:pt x="1315" y="4744"/>
                  <a:pt x="1319" y="4750"/>
                  <a:pt x="1327" y="4751"/>
                </a:cubicBezTo>
                <a:cubicBezTo>
                  <a:pt x="1334" y="4738"/>
                  <a:pt x="1338" y="4724"/>
                  <a:pt x="1337" y="4708"/>
                </a:cubicBezTo>
                <a:cubicBezTo>
                  <a:pt x="1339" y="4724"/>
                  <a:pt x="1343" y="4736"/>
                  <a:pt x="1362" y="4742"/>
                </a:cubicBezTo>
                <a:cubicBezTo>
                  <a:pt x="1392" y="4751"/>
                  <a:pt x="1402" y="4731"/>
                  <a:pt x="1412" y="4710"/>
                </a:cubicBezTo>
                <a:cubicBezTo>
                  <a:pt x="1421" y="4715"/>
                  <a:pt x="1420" y="4721"/>
                  <a:pt x="1421" y="4727"/>
                </a:cubicBezTo>
                <a:cubicBezTo>
                  <a:pt x="1424" y="4744"/>
                  <a:pt x="1437" y="4740"/>
                  <a:pt x="1441" y="4732"/>
                </a:cubicBezTo>
                <a:cubicBezTo>
                  <a:pt x="1448" y="4715"/>
                  <a:pt x="1470" y="4695"/>
                  <a:pt x="1442" y="4678"/>
                </a:cubicBezTo>
                <a:cubicBezTo>
                  <a:pt x="1434" y="4673"/>
                  <a:pt x="1439" y="4673"/>
                  <a:pt x="1441" y="4669"/>
                </a:cubicBezTo>
                <a:cubicBezTo>
                  <a:pt x="1453" y="4649"/>
                  <a:pt x="1437" y="4648"/>
                  <a:pt x="1425" y="4646"/>
                </a:cubicBezTo>
                <a:cubicBezTo>
                  <a:pt x="1417" y="4645"/>
                  <a:pt x="1405" y="4651"/>
                  <a:pt x="1403" y="4639"/>
                </a:cubicBezTo>
                <a:cubicBezTo>
                  <a:pt x="1401" y="4630"/>
                  <a:pt x="1399" y="4617"/>
                  <a:pt x="1410" y="4610"/>
                </a:cubicBezTo>
                <a:cubicBezTo>
                  <a:pt x="1421" y="4604"/>
                  <a:pt x="1421" y="4597"/>
                  <a:pt x="1413" y="4589"/>
                </a:cubicBezTo>
                <a:cubicBezTo>
                  <a:pt x="1400" y="4578"/>
                  <a:pt x="1417" y="4572"/>
                  <a:pt x="1418" y="4562"/>
                </a:cubicBezTo>
                <a:cubicBezTo>
                  <a:pt x="1418" y="4556"/>
                  <a:pt x="1426" y="4554"/>
                  <a:pt x="1434" y="4556"/>
                </a:cubicBezTo>
                <a:cubicBezTo>
                  <a:pt x="1466" y="4561"/>
                  <a:pt x="1474" y="4555"/>
                  <a:pt x="1473" y="4523"/>
                </a:cubicBezTo>
                <a:cubicBezTo>
                  <a:pt x="1472" y="4516"/>
                  <a:pt x="1471" y="4508"/>
                  <a:pt x="1473" y="4502"/>
                </a:cubicBezTo>
                <a:cubicBezTo>
                  <a:pt x="1477" y="4493"/>
                  <a:pt x="1475" y="4475"/>
                  <a:pt x="1493" y="4481"/>
                </a:cubicBezTo>
                <a:cubicBezTo>
                  <a:pt x="1505" y="4485"/>
                  <a:pt x="1514" y="4492"/>
                  <a:pt x="1507" y="4511"/>
                </a:cubicBezTo>
                <a:cubicBezTo>
                  <a:pt x="1496" y="4540"/>
                  <a:pt x="1508" y="4566"/>
                  <a:pt x="1536" y="4578"/>
                </a:cubicBezTo>
                <a:cubicBezTo>
                  <a:pt x="1553" y="4586"/>
                  <a:pt x="1552" y="4597"/>
                  <a:pt x="1547" y="4611"/>
                </a:cubicBezTo>
                <a:cubicBezTo>
                  <a:pt x="1541" y="4625"/>
                  <a:pt x="1539" y="4639"/>
                  <a:pt x="1555" y="4647"/>
                </a:cubicBezTo>
                <a:cubicBezTo>
                  <a:pt x="1584" y="4660"/>
                  <a:pt x="1581" y="4682"/>
                  <a:pt x="1571" y="4705"/>
                </a:cubicBezTo>
                <a:cubicBezTo>
                  <a:pt x="1561" y="4727"/>
                  <a:pt x="1561" y="4750"/>
                  <a:pt x="1564" y="4773"/>
                </a:cubicBezTo>
                <a:cubicBezTo>
                  <a:pt x="1573" y="4763"/>
                  <a:pt x="1568" y="4751"/>
                  <a:pt x="1570" y="4741"/>
                </a:cubicBezTo>
                <a:cubicBezTo>
                  <a:pt x="1574" y="4723"/>
                  <a:pt x="1579" y="4704"/>
                  <a:pt x="1600" y="4699"/>
                </a:cubicBezTo>
                <a:cubicBezTo>
                  <a:pt x="1608" y="4697"/>
                  <a:pt x="1621" y="4710"/>
                  <a:pt x="1622" y="4692"/>
                </a:cubicBezTo>
                <a:cubicBezTo>
                  <a:pt x="1622" y="4682"/>
                  <a:pt x="1623" y="4671"/>
                  <a:pt x="1604" y="4669"/>
                </a:cubicBezTo>
                <a:cubicBezTo>
                  <a:pt x="1588" y="4667"/>
                  <a:pt x="1578" y="4649"/>
                  <a:pt x="1572" y="4634"/>
                </a:cubicBezTo>
                <a:cubicBezTo>
                  <a:pt x="1568" y="4627"/>
                  <a:pt x="1576" y="4617"/>
                  <a:pt x="1587" y="4614"/>
                </a:cubicBezTo>
                <a:cubicBezTo>
                  <a:pt x="1595" y="4647"/>
                  <a:pt x="1595" y="4647"/>
                  <a:pt x="1652" y="4635"/>
                </a:cubicBezTo>
                <a:cubicBezTo>
                  <a:pt x="1646" y="4650"/>
                  <a:pt x="1653" y="4666"/>
                  <a:pt x="1646" y="4680"/>
                </a:cubicBezTo>
                <a:cubicBezTo>
                  <a:pt x="1642" y="4688"/>
                  <a:pt x="1636" y="4697"/>
                  <a:pt x="1648" y="4703"/>
                </a:cubicBezTo>
                <a:cubicBezTo>
                  <a:pt x="1658" y="4707"/>
                  <a:pt x="1668" y="4710"/>
                  <a:pt x="1673" y="4695"/>
                </a:cubicBezTo>
                <a:cubicBezTo>
                  <a:pt x="1674" y="4690"/>
                  <a:pt x="1680" y="4686"/>
                  <a:pt x="1685" y="4689"/>
                </a:cubicBezTo>
                <a:cubicBezTo>
                  <a:pt x="1692" y="4694"/>
                  <a:pt x="1687" y="4699"/>
                  <a:pt x="1684" y="4704"/>
                </a:cubicBezTo>
                <a:cubicBezTo>
                  <a:pt x="1681" y="4709"/>
                  <a:pt x="1678" y="4716"/>
                  <a:pt x="1674" y="4717"/>
                </a:cubicBezTo>
                <a:cubicBezTo>
                  <a:pt x="1631" y="4729"/>
                  <a:pt x="1633" y="4766"/>
                  <a:pt x="1628" y="4799"/>
                </a:cubicBezTo>
                <a:cubicBezTo>
                  <a:pt x="1627" y="4806"/>
                  <a:pt x="1628" y="4812"/>
                  <a:pt x="1634" y="4813"/>
                </a:cubicBezTo>
                <a:cubicBezTo>
                  <a:pt x="1648" y="4814"/>
                  <a:pt x="1646" y="4821"/>
                  <a:pt x="1641" y="4829"/>
                </a:cubicBezTo>
                <a:cubicBezTo>
                  <a:pt x="1636" y="4837"/>
                  <a:pt x="1637" y="4852"/>
                  <a:pt x="1619" y="4842"/>
                </a:cubicBezTo>
                <a:cubicBezTo>
                  <a:pt x="1607" y="4836"/>
                  <a:pt x="1591" y="4848"/>
                  <a:pt x="1599" y="4860"/>
                </a:cubicBezTo>
                <a:cubicBezTo>
                  <a:pt x="1615" y="4883"/>
                  <a:pt x="1594" y="4903"/>
                  <a:pt x="1605" y="4927"/>
                </a:cubicBezTo>
                <a:cubicBezTo>
                  <a:pt x="1590" y="4916"/>
                  <a:pt x="1590" y="4916"/>
                  <a:pt x="1587" y="4919"/>
                </a:cubicBezTo>
                <a:cubicBezTo>
                  <a:pt x="1554" y="4945"/>
                  <a:pt x="1538" y="4982"/>
                  <a:pt x="1521" y="5019"/>
                </a:cubicBezTo>
                <a:cubicBezTo>
                  <a:pt x="1519" y="5025"/>
                  <a:pt x="1519" y="5035"/>
                  <a:pt x="1525" y="5037"/>
                </a:cubicBezTo>
                <a:cubicBezTo>
                  <a:pt x="1534" y="5041"/>
                  <a:pt x="1538" y="5032"/>
                  <a:pt x="1543" y="5026"/>
                </a:cubicBezTo>
                <a:cubicBezTo>
                  <a:pt x="1553" y="5011"/>
                  <a:pt x="1552" y="5011"/>
                  <a:pt x="1561" y="5008"/>
                </a:cubicBezTo>
                <a:cubicBezTo>
                  <a:pt x="1541" y="5045"/>
                  <a:pt x="1539" y="5054"/>
                  <a:pt x="1545" y="5075"/>
                </a:cubicBezTo>
                <a:cubicBezTo>
                  <a:pt x="1547" y="5080"/>
                  <a:pt x="1540" y="5091"/>
                  <a:pt x="1553" y="5090"/>
                </a:cubicBezTo>
                <a:cubicBezTo>
                  <a:pt x="1561" y="5089"/>
                  <a:pt x="1568" y="5089"/>
                  <a:pt x="1563" y="5076"/>
                </a:cubicBezTo>
                <a:cubicBezTo>
                  <a:pt x="1561" y="5070"/>
                  <a:pt x="1569" y="5059"/>
                  <a:pt x="1578" y="5054"/>
                </a:cubicBezTo>
                <a:cubicBezTo>
                  <a:pt x="1583" y="5059"/>
                  <a:pt x="1584" y="5063"/>
                  <a:pt x="1582" y="5068"/>
                </a:cubicBezTo>
                <a:cubicBezTo>
                  <a:pt x="1578" y="5074"/>
                  <a:pt x="1574" y="5079"/>
                  <a:pt x="1580" y="5086"/>
                </a:cubicBezTo>
                <a:cubicBezTo>
                  <a:pt x="1588" y="5094"/>
                  <a:pt x="1593" y="5087"/>
                  <a:pt x="1600" y="5085"/>
                </a:cubicBezTo>
                <a:cubicBezTo>
                  <a:pt x="1619" y="5081"/>
                  <a:pt x="1639" y="5080"/>
                  <a:pt x="1658" y="5077"/>
                </a:cubicBezTo>
                <a:cubicBezTo>
                  <a:pt x="1663" y="5076"/>
                  <a:pt x="1670" y="5070"/>
                  <a:pt x="1673" y="5078"/>
                </a:cubicBezTo>
                <a:cubicBezTo>
                  <a:pt x="1675" y="5085"/>
                  <a:pt x="1672" y="5094"/>
                  <a:pt x="1665" y="5095"/>
                </a:cubicBezTo>
                <a:cubicBezTo>
                  <a:pt x="1654" y="5096"/>
                  <a:pt x="1649" y="5112"/>
                  <a:pt x="1635" y="5107"/>
                </a:cubicBezTo>
                <a:cubicBezTo>
                  <a:pt x="1630" y="5106"/>
                  <a:pt x="1620" y="5110"/>
                  <a:pt x="1622" y="5119"/>
                </a:cubicBezTo>
                <a:cubicBezTo>
                  <a:pt x="1625" y="5136"/>
                  <a:pt x="1613" y="5140"/>
                  <a:pt x="1603" y="5148"/>
                </a:cubicBezTo>
                <a:cubicBezTo>
                  <a:pt x="1565" y="5176"/>
                  <a:pt x="1565" y="5177"/>
                  <a:pt x="1590" y="5217"/>
                </a:cubicBezTo>
                <a:cubicBezTo>
                  <a:pt x="1601" y="5235"/>
                  <a:pt x="1611" y="5240"/>
                  <a:pt x="1622" y="5217"/>
                </a:cubicBezTo>
                <a:cubicBezTo>
                  <a:pt x="1624" y="5212"/>
                  <a:pt x="1627" y="5208"/>
                  <a:pt x="1631" y="5203"/>
                </a:cubicBezTo>
                <a:cubicBezTo>
                  <a:pt x="1633" y="5222"/>
                  <a:pt x="1653" y="5236"/>
                  <a:pt x="1643" y="5256"/>
                </a:cubicBezTo>
                <a:cubicBezTo>
                  <a:pt x="1641" y="5260"/>
                  <a:pt x="1643" y="5266"/>
                  <a:pt x="1649" y="5268"/>
                </a:cubicBezTo>
                <a:cubicBezTo>
                  <a:pt x="1654" y="5270"/>
                  <a:pt x="1659" y="5266"/>
                  <a:pt x="1661" y="5262"/>
                </a:cubicBezTo>
                <a:cubicBezTo>
                  <a:pt x="1670" y="5242"/>
                  <a:pt x="1690" y="5246"/>
                  <a:pt x="1703" y="5249"/>
                </a:cubicBezTo>
                <a:cubicBezTo>
                  <a:pt x="1713" y="5252"/>
                  <a:pt x="1711" y="5271"/>
                  <a:pt x="1711" y="5283"/>
                </a:cubicBezTo>
                <a:cubicBezTo>
                  <a:pt x="1711" y="5292"/>
                  <a:pt x="1709" y="5302"/>
                  <a:pt x="1722" y="5303"/>
                </a:cubicBezTo>
                <a:cubicBezTo>
                  <a:pt x="1724" y="5304"/>
                  <a:pt x="1728" y="5298"/>
                  <a:pt x="1731" y="5301"/>
                </a:cubicBezTo>
                <a:cubicBezTo>
                  <a:pt x="1733" y="5303"/>
                  <a:pt x="1732" y="5308"/>
                  <a:pt x="1731" y="5312"/>
                </a:cubicBezTo>
                <a:cubicBezTo>
                  <a:pt x="1728" y="5328"/>
                  <a:pt x="1736" y="5326"/>
                  <a:pt x="1749" y="5322"/>
                </a:cubicBezTo>
                <a:cubicBezTo>
                  <a:pt x="1742" y="5330"/>
                  <a:pt x="1735" y="5335"/>
                  <a:pt x="1729" y="5341"/>
                </a:cubicBezTo>
                <a:cubicBezTo>
                  <a:pt x="1723" y="5348"/>
                  <a:pt x="1722" y="5362"/>
                  <a:pt x="1709" y="5358"/>
                </a:cubicBezTo>
                <a:cubicBezTo>
                  <a:pt x="1698" y="5355"/>
                  <a:pt x="1706" y="5343"/>
                  <a:pt x="1701" y="5336"/>
                </a:cubicBezTo>
                <a:cubicBezTo>
                  <a:pt x="1696" y="5328"/>
                  <a:pt x="1697" y="5315"/>
                  <a:pt x="1684" y="5316"/>
                </a:cubicBezTo>
                <a:cubicBezTo>
                  <a:pt x="1673" y="5317"/>
                  <a:pt x="1667" y="5324"/>
                  <a:pt x="1666" y="5336"/>
                </a:cubicBezTo>
                <a:cubicBezTo>
                  <a:pt x="1663" y="5368"/>
                  <a:pt x="1671" y="5400"/>
                  <a:pt x="1658" y="5432"/>
                </a:cubicBezTo>
                <a:cubicBezTo>
                  <a:pt x="1656" y="5439"/>
                  <a:pt x="1670" y="5452"/>
                  <a:pt x="1682" y="5455"/>
                </a:cubicBezTo>
                <a:cubicBezTo>
                  <a:pt x="1693" y="5458"/>
                  <a:pt x="1699" y="5447"/>
                  <a:pt x="1704" y="5439"/>
                </a:cubicBezTo>
                <a:cubicBezTo>
                  <a:pt x="1709" y="5431"/>
                  <a:pt x="1711" y="5420"/>
                  <a:pt x="1714" y="5411"/>
                </a:cubicBezTo>
                <a:cubicBezTo>
                  <a:pt x="1730" y="5417"/>
                  <a:pt x="1744" y="5429"/>
                  <a:pt x="1760" y="5421"/>
                </a:cubicBezTo>
                <a:cubicBezTo>
                  <a:pt x="1786" y="5409"/>
                  <a:pt x="1766" y="5378"/>
                  <a:pt x="1784" y="5361"/>
                </a:cubicBezTo>
                <a:cubicBezTo>
                  <a:pt x="1786" y="5364"/>
                  <a:pt x="1789" y="5366"/>
                  <a:pt x="1792" y="5368"/>
                </a:cubicBezTo>
                <a:cubicBezTo>
                  <a:pt x="1824" y="5394"/>
                  <a:pt x="1825" y="5394"/>
                  <a:pt x="1840" y="5357"/>
                </a:cubicBezTo>
                <a:cubicBezTo>
                  <a:pt x="1845" y="5343"/>
                  <a:pt x="1859" y="5343"/>
                  <a:pt x="1866" y="5346"/>
                </a:cubicBezTo>
                <a:cubicBezTo>
                  <a:pt x="1890" y="5359"/>
                  <a:pt x="1910" y="5338"/>
                  <a:pt x="1932" y="5338"/>
                </a:cubicBezTo>
                <a:cubicBezTo>
                  <a:pt x="1947" y="5338"/>
                  <a:pt x="1952" y="5318"/>
                  <a:pt x="1948" y="5303"/>
                </a:cubicBezTo>
                <a:cubicBezTo>
                  <a:pt x="1945" y="5294"/>
                  <a:pt x="1940" y="5287"/>
                  <a:pt x="1937" y="5279"/>
                </a:cubicBezTo>
                <a:cubicBezTo>
                  <a:pt x="1918" y="5234"/>
                  <a:pt x="1933" y="5208"/>
                  <a:pt x="1979" y="5208"/>
                </a:cubicBezTo>
                <a:cubicBezTo>
                  <a:pt x="1972" y="5222"/>
                  <a:pt x="1968" y="5236"/>
                  <a:pt x="1970" y="5251"/>
                </a:cubicBezTo>
                <a:cubicBezTo>
                  <a:pt x="1970" y="5259"/>
                  <a:pt x="1969" y="5273"/>
                  <a:pt x="1979" y="5273"/>
                </a:cubicBezTo>
                <a:cubicBezTo>
                  <a:pt x="2013" y="5271"/>
                  <a:pt x="1998" y="5289"/>
                  <a:pt x="1996" y="5306"/>
                </a:cubicBezTo>
                <a:cubicBezTo>
                  <a:pt x="1992" y="5332"/>
                  <a:pt x="1980" y="5360"/>
                  <a:pt x="2004" y="5383"/>
                </a:cubicBezTo>
                <a:cubicBezTo>
                  <a:pt x="2013" y="5392"/>
                  <a:pt x="2027" y="5399"/>
                  <a:pt x="2039" y="5402"/>
                </a:cubicBezTo>
                <a:cubicBezTo>
                  <a:pt x="2057" y="5407"/>
                  <a:pt x="2053" y="5382"/>
                  <a:pt x="2065" y="5377"/>
                </a:cubicBezTo>
                <a:cubicBezTo>
                  <a:pt x="2078" y="5389"/>
                  <a:pt x="2075" y="5421"/>
                  <a:pt x="2106" y="5406"/>
                </a:cubicBezTo>
                <a:cubicBezTo>
                  <a:pt x="2138" y="5391"/>
                  <a:pt x="2125" y="5372"/>
                  <a:pt x="2112" y="5351"/>
                </a:cubicBezTo>
                <a:cubicBezTo>
                  <a:pt x="2117" y="5352"/>
                  <a:pt x="2119" y="5352"/>
                  <a:pt x="2121" y="5352"/>
                </a:cubicBezTo>
                <a:cubicBezTo>
                  <a:pt x="2136" y="5356"/>
                  <a:pt x="2138" y="5382"/>
                  <a:pt x="2153" y="5378"/>
                </a:cubicBezTo>
                <a:cubicBezTo>
                  <a:pt x="2166" y="5373"/>
                  <a:pt x="2151" y="5353"/>
                  <a:pt x="2161" y="5340"/>
                </a:cubicBezTo>
                <a:cubicBezTo>
                  <a:pt x="2174" y="5322"/>
                  <a:pt x="2159" y="5310"/>
                  <a:pt x="2142" y="5307"/>
                </a:cubicBezTo>
                <a:cubicBezTo>
                  <a:pt x="2131" y="5305"/>
                  <a:pt x="2124" y="5303"/>
                  <a:pt x="2125" y="5290"/>
                </a:cubicBezTo>
                <a:cubicBezTo>
                  <a:pt x="2126" y="5279"/>
                  <a:pt x="2131" y="5270"/>
                  <a:pt x="2144" y="5267"/>
                </a:cubicBezTo>
                <a:cubicBezTo>
                  <a:pt x="2163" y="5263"/>
                  <a:pt x="2180" y="5264"/>
                  <a:pt x="2187" y="5287"/>
                </a:cubicBezTo>
                <a:cubicBezTo>
                  <a:pt x="2189" y="5294"/>
                  <a:pt x="2195" y="5303"/>
                  <a:pt x="2204" y="5297"/>
                </a:cubicBezTo>
                <a:cubicBezTo>
                  <a:pt x="2211" y="5291"/>
                  <a:pt x="2204" y="5285"/>
                  <a:pt x="2200" y="5279"/>
                </a:cubicBezTo>
                <a:cubicBezTo>
                  <a:pt x="2191" y="5267"/>
                  <a:pt x="2184" y="5255"/>
                  <a:pt x="2181" y="5233"/>
                </a:cubicBezTo>
                <a:cubicBezTo>
                  <a:pt x="2203" y="5255"/>
                  <a:pt x="2219" y="5254"/>
                  <a:pt x="2233" y="5232"/>
                </a:cubicBezTo>
                <a:cubicBezTo>
                  <a:pt x="2242" y="5219"/>
                  <a:pt x="2248" y="5225"/>
                  <a:pt x="2254" y="5238"/>
                </a:cubicBezTo>
                <a:cubicBezTo>
                  <a:pt x="2260" y="5251"/>
                  <a:pt x="2275" y="5254"/>
                  <a:pt x="2279" y="5237"/>
                </a:cubicBezTo>
                <a:cubicBezTo>
                  <a:pt x="2282" y="5223"/>
                  <a:pt x="2288" y="5220"/>
                  <a:pt x="2299" y="5218"/>
                </a:cubicBezTo>
                <a:cubicBezTo>
                  <a:pt x="2306" y="5217"/>
                  <a:pt x="2312" y="5213"/>
                  <a:pt x="2313" y="5205"/>
                </a:cubicBezTo>
                <a:cubicBezTo>
                  <a:pt x="2318" y="5182"/>
                  <a:pt x="2330" y="5187"/>
                  <a:pt x="2345" y="5196"/>
                </a:cubicBezTo>
                <a:cubicBezTo>
                  <a:pt x="2358" y="5204"/>
                  <a:pt x="2372" y="5208"/>
                  <a:pt x="2386" y="5201"/>
                </a:cubicBezTo>
                <a:cubicBezTo>
                  <a:pt x="2406" y="5190"/>
                  <a:pt x="2416" y="5197"/>
                  <a:pt x="2427" y="5215"/>
                </a:cubicBezTo>
                <a:cubicBezTo>
                  <a:pt x="2443" y="5239"/>
                  <a:pt x="2474" y="5248"/>
                  <a:pt x="2491" y="5233"/>
                </a:cubicBezTo>
                <a:cubicBezTo>
                  <a:pt x="2500" y="5225"/>
                  <a:pt x="2506" y="5214"/>
                  <a:pt x="2517" y="5232"/>
                </a:cubicBezTo>
                <a:cubicBezTo>
                  <a:pt x="2521" y="5238"/>
                  <a:pt x="2529" y="5231"/>
                  <a:pt x="2533" y="5226"/>
                </a:cubicBezTo>
                <a:cubicBezTo>
                  <a:pt x="2547" y="5208"/>
                  <a:pt x="2544" y="5173"/>
                  <a:pt x="2525" y="5161"/>
                </a:cubicBezTo>
                <a:cubicBezTo>
                  <a:pt x="2501" y="5146"/>
                  <a:pt x="2504" y="5131"/>
                  <a:pt x="2518" y="5113"/>
                </a:cubicBezTo>
                <a:cubicBezTo>
                  <a:pt x="2525" y="5103"/>
                  <a:pt x="2530" y="5094"/>
                  <a:pt x="2524" y="5082"/>
                </a:cubicBezTo>
                <a:cubicBezTo>
                  <a:pt x="2510" y="5056"/>
                  <a:pt x="2499" y="5030"/>
                  <a:pt x="2486" y="5004"/>
                </a:cubicBezTo>
                <a:cubicBezTo>
                  <a:pt x="2480" y="4993"/>
                  <a:pt x="2481" y="4990"/>
                  <a:pt x="2494" y="4983"/>
                </a:cubicBezTo>
                <a:cubicBezTo>
                  <a:pt x="2511" y="4974"/>
                  <a:pt x="2508" y="4990"/>
                  <a:pt x="2512" y="4994"/>
                </a:cubicBezTo>
                <a:cubicBezTo>
                  <a:pt x="2524" y="5009"/>
                  <a:pt x="2525" y="5036"/>
                  <a:pt x="2551" y="5034"/>
                </a:cubicBezTo>
                <a:cubicBezTo>
                  <a:pt x="2568" y="5032"/>
                  <a:pt x="2587" y="5031"/>
                  <a:pt x="2601" y="5016"/>
                </a:cubicBezTo>
                <a:cubicBezTo>
                  <a:pt x="2604" y="5034"/>
                  <a:pt x="2601" y="5044"/>
                  <a:pt x="2584" y="5046"/>
                </a:cubicBezTo>
                <a:cubicBezTo>
                  <a:pt x="2577" y="5047"/>
                  <a:pt x="2569" y="5053"/>
                  <a:pt x="2570" y="5062"/>
                </a:cubicBezTo>
                <a:cubicBezTo>
                  <a:pt x="2572" y="5070"/>
                  <a:pt x="2579" y="5072"/>
                  <a:pt x="2587" y="5071"/>
                </a:cubicBezTo>
                <a:cubicBezTo>
                  <a:pt x="2600" y="5070"/>
                  <a:pt x="2599" y="5078"/>
                  <a:pt x="2602" y="5087"/>
                </a:cubicBezTo>
                <a:cubicBezTo>
                  <a:pt x="2607" y="5105"/>
                  <a:pt x="2596" y="5122"/>
                  <a:pt x="2600" y="5140"/>
                </a:cubicBezTo>
                <a:cubicBezTo>
                  <a:pt x="2617" y="5136"/>
                  <a:pt x="2608" y="5117"/>
                  <a:pt x="2621" y="5112"/>
                </a:cubicBezTo>
                <a:cubicBezTo>
                  <a:pt x="2637" y="5124"/>
                  <a:pt x="2618" y="5134"/>
                  <a:pt x="2617" y="5145"/>
                </a:cubicBezTo>
                <a:cubicBezTo>
                  <a:pt x="2615" y="5164"/>
                  <a:pt x="2608" y="5182"/>
                  <a:pt x="2640" y="5173"/>
                </a:cubicBezTo>
                <a:cubicBezTo>
                  <a:pt x="2649" y="5170"/>
                  <a:pt x="2653" y="5177"/>
                  <a:pt x="2656" y="5183"/>
                </a:cubicBezTo>
                <a:cubicBezTo>
                  <a:pt x="2663" y="5196"/>
                  <a:pt x="2674" y="5201"/>
                  <a:pt x="2689" y="5201"/>
                </a:cubicBezTo>
                <a:cubicBezTo>
                  <a:pt x="2703" y="5201"/>
                  <a:pt x="2713" y="5205"/>
                  <a:pt x="2703" y="5222"/>
                </a:cubicBezTo>
                <a:cubicBezTo>
                  <a:pt x="2691" y="5244"/>
                  <a:pt x="2714" y="5248"/>
                  <a:pt x="2723" y="5258"/>
                </a:cubicBezTo>
                <a:cubicBezTo>
                  <a:pt x="2735" y="5272"/>
                  <a:pt x="2740" y="5254"/>
                  <a:pt x="2749" y="5251"/>
                </a:cubicBezTo>
                <a:cubicBezTo>
                  <a:pt x="2756" y="5249"/>
                  <a:pt x="2757" y="5237"/>
                  <a:pt x="2769" y="5241"/>
                </a:cubicBezTo>
                <a:cubicBezTo>
                  <a:pt x="2765" y="5248"/>
                  <a:pt x="2759" y="5255"/>
                  <a:pt x="2759" y="5262"/>
                </a:cubicBezTo>
                <a:cubicBezTo>
                  <a:pt x="2757" y="5276"/>
                  <a:pt x="2778" y="5264"/>
                  <a:pt x="2780" y="5279"/>
                </a:cubicBezTo>
                <a:cubicBezTo>
                  <a:pt x="2782" y="5298"/>
                  <a:pt x="2756" y="5268"/>
                  <a:pt x="2762" y="5291"/>
                </a:cubicBezTo>
                <a:cubicBezTo>
                  <a:pt x="2766" y="5309"/>
                  <a:pt x="2767" y="5327"/>
                  <a:pt x="2770" y="5345"/>
                </a:cubicBezTo>
                <a:cubicBezTo>
                  <a:pt x="2773" y="5360"/>
                  <a:pt x="2779" y="5363"/>
                  <a:pt x="2792" y="5353"/>
                </a:cubicBezTo>
                <a:cubicBezTo>
                  <a:pt x="2801" y="5346"/>
                  <a:pt x="2814" y="5332"/>
                  <a:pt x="2815" y="5360"/>
                </a:cubicBezTo>
                <a:cubicBezTo>
                  <a:pt x="2815" y="5366"/>
                  <a:pt x="2825" y="5363"/>
                  <a:pt x="2830" y="5364"/>
                </a:cubicBezTo>
                <a:cubicBezTo>
                  <a:pt x="2850" y="5368"/>
                  <a:pt x="2860" y="5342"/>
                  <a:pt x="2866" y="5344"/>
                </a:cubicBezTo>
                <a:cubicBezTo>
                  <a:pt x="2890" y="5350"/>
                  <a:pt x="2893" y="5335"/>
                  <a:pt x="2899" y="5317"/>
                </a:cubicBezTo>
                <a:cubicBezTo>
                  <a:pt x="2906" y="5328"/>
                  <a:pt x="2911" y="5334"/>
                  <a:pt x="2916" y="5341"/>
                </a:cubicBezTo>
                <a:cubicBezTo>
                  <a:pt x="2934" y="5330"/>
                  <a:pt x="2920" y="5314"/>
                  <a:pt x="2924" y="5301"/>
                </a:cubicBezTo>
                <a:cubicBezTo>
                  <a:pt x="2928" y="5282"/>
                  <a:pt x="2918" y="5269"/>
                  <a:pt x="2898" y="5277"/>
                </a:cubicBezTo>
                <a:cubicBezTo>
                  <a:pt x="2876" y="5286"/>
                  <a:pt x="2866" y="5268"/>
                  <a:pt x="2855" y="5258"/>
                </a:cubicBezTo>
                <a:cubicBezTo>
                  <a:pt x="2844" y="5248"/>
                  <a:pt x="2856" y="5237"/>
                  <a:pt x="2867" y="5230"/>
                </a:cubicBezTo>
                <a:cubicBezTo>
                  <a:pt x="2873" y="5225"/>
                  <a:pt x="2872" y="5216"/>
                  <a:pt x="2875" y="5209"/>
                </a:cubicBezTo>
                <a:cubicBezTo>
                  <a:pt x="2879" y="5193"/>
                  <a:pt x="2890" y="5183"/>
                  <a:pt x="2905" y="5198"/>
                </a:cubicBezTo>
                <a:cubicBezTo>
                  <a:pt x="2910" y="5203"/>
                  <a:pt x="2918" y="5204"/>
                  <a:pt x="2921" y="5209"/>
                </a:cubicBezTo>
                <a:cubicBezTo>
                  <a:pt x="2944" y="5237"/>
                  <a:pt x="2986" y="5253"/>
                  <a:pt x="2990" y="5292"/>
                </a:cubicBezTo>
                <a:cubicBezTo>
                  <a:pt x="2996" y="5349"/>
                  <a:pt x="3011" y="5406"/>
                  <a:pt x="3004" y="5463"/>
                </a:cubicBezTo>
                <a:cubicBezTo>
                  <a:pt x="3001" y="5488"/>
                  <a:pt x="2994" y="5514"/>
                  <a:pt x="2999" y="5539"/>
                </a:cubicBezTo>
                <a:cubicBezTo>
                  <a:pt x="3009" y="5589"/>
                  <a:pt x="3001" y="5640"/>
                  <a:pt x="2997" y="5689"/>
                </a:cubicBezTo>
                <a:cubicBezTo>
                  <a:pt x="2987" y="5798"/>
                  <a:pt x="2984" y="5906"/>
                  <a:pt x="2980" y="6015"/>
                </a:cubicBezTo>
                <a:cubicBezTo>
                  <a:pt x="2978" y="6115"/>
                  <a:pt x="2972" y="6214"/>
                  <a:pt x="2958" y="6313"/>
                </a:cubicBezTo>
                <a:cubicBezTo>
                  <a:pt x="2954" y="6341"/>
                  <a:pt x="2893" y="6411"/>
                  <a:pt x="2853" y="6420"/>
                </a:cubicBezTo>
                <a:cubicBezTo>
                  <a:pt x="3524" y="6420"/>
                  <a:pt x="3524" y="6420"/>
                  <a:pt x="3524" y="6420"/>
                </a:cubicBezTo>
                <a:cubicBezTo>
                  <a:pt x="3431" y="6387"/>
                  <a:pt x="3385" y="6345"/>
                  <a:pt x="3382" y="6322"/>
                </a:cubicBezTo>
                <a:cubicBezTo>
                  <a:pt x="3372" y="6258"/>
                  <a:pt x="3365" y="6194"/>
                  <a:pt x="3364" y="6129"/>
                </a:cubicBezTo>
                <a:cubicBezTo>
                  <a:pt x="3364" y="6011"/>
                  <a:pt x="3368" y="5893"/>
                  <a:pt x="3363" y="5775"/>
                </a:cubicBezTo>
                <a:cubicBezTo>
                  <a:pt x="3361" y="5723"/>
                  <a:pt x="3371" y="5672"/>
                  <a:pt x="3370" y="5620"/>
                </a:cubicBezTo>
                <a:cubicBezTo>
                  <a:pt x="3369" y="5530"/>
                  <a:pt x="3375" y="5440"/>
                  <a:pt x="3380" y="5350"/>
                </a:cubicBezTo>
                <a:cubicBezTo>
                  <a:pt x="3384" y="5288"/>
                  <a:pt x="3374" y="5226"/>
                  <a:pt x="3370" y="5163"/>
                </a:cubicBezTo>
                <a:cubicBezTo>
                  <a:pt x="3366" y="5091"/>
                  <a:pt x="3366" y="5020"/>
                  <a:pt x="3407" y="4956"/>
                </a:cubicBezTo>
                <a:cubicBezTo>
                  <a:pt x="3410" y="4952"/>
                  <a:pt x="3414" y="4945"/>
                  <a:pt x="3413" y="4940"/>
                </a:cubicBezTo>
                <a:cubicBezTo>
                  <a:pt x="3409" y="4922"/>
                  <a:pt x="3424" y="4914"/>
                  <a:pt x="3433" y="4904"/>
                </a:cubicBezTo>
                <a:cubicBezTo>
                  <a:pt x="3444" y="4891"/>
                  <a:pt x="3454" y="4897"/>
                  <a:pt x="3455" y="4911"/>
                </a:cubicBezTo>
                <a:cubicBezTo>
                  <a:pt x="3458" y="4943"/>
                  <a:pt x="3481" y="4949"/>
                  <a:pt x="3504" y="4948"/>
                </a:cubicBezTo>
                <a:cubicBezTo>
                  <a:pt x="3522" y="4947"/>
                  <a:pt x="3526" y="4952"/>
                  <a:pt x="3530" y="4966"/>
                </a:cubicBezTo>
                <a:cubicBezTo>
                  <a:pt x="3535" y="4981"/>
                  <a:pt x="3531" y="5000"/>
                  <a:pt x="3545" y="5012"/>
                </a:cubicBezTo>
                <a:cubicBezTo>
                  <a:pt x="3551" y="5016"/>
                  <a:pt x="3560" y="5016"/>
                  <a:pt x="3556" y="5028"/>
                </a:cubicBezTo>
                <a:cubicBezTo>
                  <a:pt x="3550" y="5042"/>
                  <a:pt x="3542" y="5033"/>
                  <a:pt x="3535" y="5032"/>
                </a:cubicBezTo>
                <a:cubicBezTo>
                  <a:pt x="3498" y="5025"/>
                  <a:pt x="3477" y="5040"/>
                  <a:pt x="3473" y="5077"/>
                </a:cubicBezTo>
                <a:cubicBezTo>
                  <a:pt x="3471" y="5097"/>
                  <a:pt x="3482" y="5104"/>
                  <a:pt x="3499" y="5101"/>
                </a:cubicBezTo>
                <a:cubicBezTo>
                  <a:pt x="3505" y="5100"/>
                  <a:pt x="3510" y="5091"/>
                  <a:pt x="3515" y="5101"/>
                </a:cubicBezTo>
                <a:cubicBezTo>
                  <a:pt x="3526" y="5123"/>
                  <a:pt x="3538" y="5127"/>
                  <a:pt x="3555" y="5102"/>
                </a:cubicBezTo>
                <a:cubicBezTo>
                  <a:pt x="3559" y="5116"/>
                  <a:pt x="3562" y="5125"/>
                  <a:pt x="3564" y="5134"/>
                </a:cubicBezTo>
                <a:cubicBezTo>
                  <a:pt x="3568" y="5159"/>
                  <a:pt x="3577" y="5162"/>
                  <a:pt x="3599" y="5148"/>
                </a:cubicBezTo>
                <a:cubicBezTo>
                  <a:pt x="3619" y="5137"/>
                  <a:pt x="3634" y="5121"/>
                  <a:pt x="3645" y="5102"/>
                </a:cubicBezTo>
                <a:cubicBezTo>
                  <a:pt x="3649" y="5096"/>
                  <a:pt x="3658" y="5091"/>
                  <a:pt x="3665" y="5090"/>
                </a:cubicBezTo>
                <a:cubicBezTo>
                  <a:pt x="3671" y="5090"/>
                  <a:pt x="3675" y="5098"/>
                  <a:pt x="3676" y="5105"/>
                </a:cubicBezTo>
                <a:cubicBezTo>
                  <a:pt x="3678" y="5114"/>
                  <a:pt x="3677" y="5128"/>
                  <a:pt x="3691" y="5124"/>
                </a:cubicBezTo>
                <a:cubicBezTo>
                  <a:pt x="3705" y="5119"/>
                  <a:pt x="3713" y="5097"/>
                  <a:pt x="3706" y="5091"/>
                </a:cubicBezTo>
                <a:cubicBezTo>
                  <a:pt x="3685" y="5071"/>
                  <a:pt x="3698" y="5055"/>
                  <a:pt x="3704" y="5035"/>
                </a:cubicBezTo>
                <a:cubicBezTo>
                  <a:pt x="3708" y="5024"/>
                  <a:pt x="3717" y="5024"/>
                  <a:pt x="3724" y="5020"/>
                </a:cubicBezTo>
                <a:cubicBezTo>
                  <a:pt x="3732" y="5016"/>
                  <a:pt x="3735" y="5026"/>
                  <a:pt x="3738" y="5032"/>
                </a:cubicBezTo>
                <a:cubicBezTo>
                  <a:pt x="3748" y="5049"/>
                  <a:pt x="3762" y="5063"/>
                  <a:pt x="3783" y="5065"/>
                </a:cubicBezTo>
                <a:cubicBezTo>
                  <a:pt x="3821" y="5069"/>
                  <a:pt x="3821" y="5068"/>
                  <a:pt x="3812" y="5109"/>
                </a:cubicBezTo>
                <a:cubicBezTo>
                  <a:pt x="3807" y="5100"/>
                  <a:pt x="3807" y="5083"/>
                  <a:pt x="3794" y="5087"/>
                </a:cubicBezTo>
                <a:cubicBezTo>
                  <a:pt x="3784" y="5090"/>
                  <a:pt x="3768" y="5092"/>
                  <a:pt x="3766" y="5105"/>
                </a:cubicBezTo>
                <a:cubicBezTo>
                  <a:pt x="3764" y="5118"/>
                  <a:pt x="3780" y="5119"/>
                  <a:pt x="3788" y="5125"/>
                </a:cubicBezTo>
                <a:cubicBezTo>
                  <a:pt x="3797" y="5133"/>
                  <a:pt x="3815" y="5133"/>
                  <a:pt x="3805" y="5152"/>
                </a:cubicBezTo>
                <a:cubicBezTo>
                  <a:pt x="3789" y="5185"/>
                  <a:pt x="3807" y="5216"/>
                  <a:pt x="3810" y="5248"/>
                </a:cubicBezTo>
                <a:cubicBezTo>
                  <a:pt x="3810" y="5257"/>
                  <a:pt x="3817" y="5265"/>
                  <a:pt x="3826" y="5266"/>
                </a:cubicBezTo>
                <a:cubicBezTo>
                  <a:pt x="3835" y="5268"/>
                  <a:pt x="3839" y="5260"/>
                  <a:pt x="3842" y="5252"/>
                </a:cubicBezTo>
                <a:cubicBezTo>
                  <a:pt x="3844" y="5247"/>
                  <a:pt x="3844" y="5242"/>
                  <a:pt x="3853" y="5242"/>
                </a:cubicBezTo>
                <a:cubicBezTo>
                  <a:pt x="3889" y="5242"/>
                  <a:pt x="3900" y="5224"/>
                  <a:pt x="3889" y="5190"/>
                </a:cubicBezTo>
                <a:cubicBezTo>
                  <a:pt x="3909" y="5198"/>
                  <a:pt x="3926" y="5205"/>
                  <a:pt x="3944" y="5212"/>
                </a:cubicBezTo>
                <a:cubicBezTo>
                  <a:pt x="3949" y="5221"/>
                  <a:pt x="3948" y="5225"/>
                  <a:pt x="3937" y="5229"/>
                </a:cubicBezTo>
                <a:cubicBezTo>
                  <a:pt x="3910" y="5238"/>
                  <a:pt x="3892" y="5284"/>
                  <a:pt x="3904" y="5310"/>
                </a:cubicBezTo>
                <a:cubicBezTo>
                  <a:pt x="3908" y="5318"/>
                  <a:pt x="3910" y="5329"/>
                  <a:pt x="3923" y="5327"/>
                </a:cubicBezTo>
                <a:cubicBezTo>
                  <a:pt x="3934" y="5326"/>
                  <a:pt x="3935" y="5316"/>
                  <a:pt x="3938" y="5308"/>
                </a:cubicBezTo>
                <a:cubicBezTo>
                  <a:pt x="3942" y="5297"/>
                  <a:pt x="3941" y="5283"/>
                  <a:pt x="3954" y="5275"/>
                </a:cubicBezTo>
                <a:cubicBezTo>
                  <a:pt x="3958" y="5285"/>
                  <a:pt x="3961" y="5294"/>
                  <a:pt x="3965" y="5303"/>
                </a:cubicBezTo>
                <a:cubicBezTo>
                  <a:pt x="3970" y="5313"/>
                  <a:pt x="3972" y="5326"/>
                  <a:pt x="3986" y="5328"/>
                </a:cubicBezTo>
                <a:cubicBezTo>
                  <a:pt x="4000" y="5330"/>
                  <a:pt x="4010" y="5323"/>
                  <a:pt x="4016" y="5311"/>
                </a:cubicBezTo>
                <a:cubicBezTo>
                  <a:pt x="4020" y="5303"/>
                  <a:pt x="4023" y="5296"/>
                  <a:pt x="4032" y="5306"/>
                </a:cubicBezTo>
                <a:cubicBezTo>
                  <a:pt x="4038" y="5312"/>
                  <a:pt x="4046" y="5313"/>
                  <a:pt x="4053" y="5307"/>
                </a:cubicBezTo>
                <a:cubicBezTo>
                  <a:pt x="4060" y="5301"/>
                  <a:pt x="4060" y="5293"/>
                  <a:pt x="4057" y="5286"/>
                </a:cubicBezTo>
                <a:cubicBezTo>
                  <a:pt x="4050" y="5273"/>
                  <a:pt x="4051" y="5262"/>
                  <a:pt x="4061" y="5251"/>
                </a:cubicBezTo>
                <a:cubicBezTo>
                  <a:pt x="4066" y="5246"/>
                  <a:pt x="4080" y="5247"/>
                  <a:pt x="4075" y="5237"/>
                </a:cubicBezTo>
                <a:cubicBezTo>
                  <a:pt x="4070" y="5228"/>
                  <a:pt x="4058" y="5225"/>
                  <a:pt x="4049" y="5227"/>
                </a:cubicBezTo>
                <a:cubicBezTo>
                  <a:pt x="4032" y="5232"/>
                  <a:pt x="4015" y="5234"/>
                  <a:pt x="3995" y="5229"/>
                </a:cubicBezTo>
                <a:cubicBezTo>
                  <a:pt x="4013" y="5219"/>
                  <a:pt x="4022" y="5207"/>
                  <a:pt x="4014" y="5189"/>
                </a:cubicBezTo>
                <a:cubicBezTo>
                  <a:pt x="4030" y="5175"/>
                  <a:pt x="4028" y="5156"/>
                  <a:pt x="4026" y="5133"/>
                </a:cubicBezTo>
                <a:cubicBezTo>
                  <a:pt x="4043" y="5147"/>
                  <a:pt x="4037" y="5162"/>
                  <a:pt x="4039" y="5174"/>
                </a:cubicBezTo>
                <a:cubicBezTo>
                  <a:pt x="4040" y="5180"/>
                  <a:pt x="4041" y="5186"/>
                  <a:pt x="4048" y="5187"/>
                </a:cubicBezTo>
                <a:cubicBezTo>
                  <a:pt x="4056" y="5188"/>
                  <a:pt x="4062" y="5185"/>
                  <a:pt x="4064" y="5177"/>
                </a:cubicBezTo>
                <a:cubicBezTo>
                  <a:pt x="4066" y="5171"/>
                  <a:pt x="4066" y="5165"/>
                  <a:pt x="4067" y="5158"/>
                </a:cubicBezTo>
                <a:cubicBezTo>
                  <a:pt x="4078" y="5161"/>
                  <a:pt x="4087" y="5195"/>
                  <a:pt x="4097" y="5165"/>
                </a:cubicBezTo>
                <a:cubicBezTo>
                  <a:pt x="4103" y="5147"/>
                  <a:pt x="4107" y="5123"/>
                  <a:pt x="4093" y="5100"/>
                </a:cubicBezTo>
                <a:cubicBezTo>
                  <a:pt x="4085" y="5087"/>
                  <a:pt x="4073" y="5069"/>
                  <a:pt x="4090" y="5051"/>
                </a:cubicBezTo>
                <a:cubicBezTo>
                  <a:pt x="4095" y="5045"/>
                  <a:pt x="4091" y="5039"/>
                  <a:pt x="4086" y="5036"/>
                </a:cubicBezTo>
                <a:cubicBezTo>
                  <a:pt x="4080" y="5032"/>
                  <a:pt x="4072" y="5031"/>
                  <a:pt x="4068" y="5037"/>
                </a:cubicBezTo>
                <a:cubicBezTo>
                  <a:pt x="4062" y="5043"/>
                  <a:pt x="4059" y="5051"/>
                  <a:pt x="4055" y="5059"/>
                </a:cubicBezTo>
                <a:cubicBezTo>
                  <a:pt x="4052" y="5047"/>
                  <a:pt x="4040" y="5034"/>
                  <a:pt x="4050" y="5024"/>
                </a:cubicBezTo>
                <a:cubicBezTo>
                  <a:pt x="4064" y="5010"/>
                  <a:pt x="4064" y="5013"/>
                  <a:pt x="4053" y="4996"/>
                </a:cubicBezTo>
                <a:cubicBezTo>
                  <a:pt x="4027" y="4958"/>
                  <a:pt x="3992" y="4929"/>
                  <a:pt x="3961" y="4896"/>
                </a:cubicBezTo>
                <a:cubicBezTo>
                  <a:pt x="3945" y="4880"/>
                  <a:pt x="3940" y="4851"/>
                  <a:pt x="3912" y="4845"/>
                </a:cubicBezTo>
                <a:cubicBezTo>
                  <a:pt x="3933" y="4844"/>
                  <a:pt x="3960" y="4842"/>
                  <a:pt x="3957" y="4817"/>
                </a:cubicBezTo>
                <a:cubicBezTo>
                  <a:pt x="3956" y="4798"/>
                  <a:pt x="3966" y="4802"/>
                  <a:pt x="3973" y="4798"/>
                </a:cubicBezTo>
                <a:cubicBezTo>
                  <a:pt x="3982" y="4793"/>
                  <a:pt x="3991" y="4788"/>
                  <a:pt x="3999" y="4803"/>
                </a:cubicBezTo>
                <a:cubicBezTo>
                  <a:pt x="4007" y="4819"/>
                  <a:pt x="4016" y="4811"/>
                  <a:pt x="4020" y="4799"/>
                </a:cubicBezTo>
                <a:cubicBezTo>
                  <a:pt x="4023" y="4788"/>
                  <a:pt x="4025" y="4776"/>
                  <a:pt x="4024" y="4765"/>
                </a:cubicBezTo>
                <a:cubicBezTo>
                  <a:pt x="4024" y="4757"/>
                  <a:pt x="4011" y="4746"/>
                  <a:pt x="4021" y="4740"/>
                </a:cubicBezTo>
                <a:cubicBezTo>
                  <a:pt x="4034" y="4731"/>
                  <a:pt x="4034" y="4750"/>
                  <a:pt x="4041" y="4755"/>
                </a:cubicBezTo>
                <a:cubicBezTo>
                  <a:pt x="4046" y="4758"/>
                  <a:pt x="4050" y="4763"/>
                  <a:pt x="4057" y="4760"/>
                </a:cubicBezTo>
                <a:cubicBezTo>
                  <a:pt x="4064" y="4757"/>
                  <a:pt x="4065" y="4749"/>
                  <a:pt x="4064" y="4743"/>
                </a:cubicBezTo>
                <a:cubicBezTo>
                  <a:pt x="4062" y="4734"/>
                  <a:pt x="4058" y="4727"/>
                  <a:pt x="4051" y="4721"/>
                </a:cubicBezTo>
                <a:cubicBezTo>
                  <a:pt x="4037" y="4710"/>
                  <a:pt x="4043" y="4688"/>
                  <a:pt x="4059" y="4680"/>
                </a:cubicBezTo>
                <a:cubicBezTo>
                  <a:pt x="4080" y="4670"/>
                  <a:pt x="4099" y="4659"/>
                  <a:pt x="4101" y="4632"/>
                </a:cubicBezTo>
                <a:cubicBezTo>
                  <a:pt x="4104" y="4598"/>
                  <a:pt x="4085" y="4571"/>
                  <a:pt x="4051" y="4564"/>
                </a:cubicBezTo>
                <a:cubicBezTo>
                  <a:pt x="4044" y="4562"/>
                  <a:pt x="4037" y="4558"/>
                  <a:pt x="4030" y="4555"/>
                </a:cubicBezTo>
                <a:cubicBezTo>
                  <a:pt x="4024" y="4553"/>
                  <a:pt x="4017" y="4553"/>
                  <a:pt x="4020" y="4544"/>
                </a:cubicBezTo>
                <a:cubicBezTo>
                  <a:pt x="4021" y="4539"/>
                  <a:pt x="4024" y="4533"/>
                  <a:pt x="4030" y="4532"/>
                </a:cubicBezTo>
                <a:cubicBezTo>
                  <a:pt x="4065" y="4528"/>
                  <a:pt x="4070" y="4512"/>
                  <a:pt x="4065" y="4478"/>
                </a:cubicBezTo>
                <a:cubicBezTo>
                  <a:pt x="4061" y="4452"/>
                  <a:pt x="4055" y="4450"/>
                  <a:pt x="4036" y="4460"/>
                </a:cubicBezTo>
                <a:cubicBezTo>
                  <a:pt x="4007" y="4476"/>
                  <a:pt x="4019" y="4427"/>
                  <a:pt x="3995" y="4435"/>
                </a:cubicBezTo>
                <a:cubicBezTo>
                  <a:pt x="3994" y="4435"/>
                  <a:pt x="3992" y="4431"/>
                  <a:pt x="3990" y="4429"/>
                </a:cubicBezTo>
                <a:cubicBezTo>
                  <a:pt x="3990" y="4428"/>
                  <a:pt x="3991" y="4427"/>
                  <a:pt x="3991" y="4427"/>
                </a:cubicBezTo>
                <a:cubicBezTo>
                  <a:pt x="4004" y="4396"/>
                  <a:pt x="4003" y="4391"/>
                  <a:pt x="3975" y="4373"/>
                </a:cubicBezTo>
                <a:cubicBezTo>
                  <a:pt x="3964" y="4366"/>
                  <a:pt x="3956" y="4357"/>
                  <a:pt x="3966" y="4345"/>
                </a:cubicBezTo>
                <a:cubicBezTo>
                  <a:pt x="3979" y="4328"/>
                  <a:pt x="3982" y="4310"/>
                  <a:pt x="3981" y="4289"/>
                </a:cubicBezTo>
                <a:cubicBezTo>
                  <a:pt x="3980" y="4261"/>
                  <a:pt x="3962" y="4240"/>
                  <a:pt x="3935" y="4245"/>
                </a:cubicBezTo>
                <a:cubicBezTo>
                  <a:pt x="3905" y="4249"/>
                  <a:pt x="3899" y="4245"/>
                  <a:pt x="3895" y="4213"/>
                </a:cubicBezTo>
                <a:cubicBezTo>
                  <a:pt x="3900" y="4225"/>
                  <a:pt x="3910" y="4231"/>
                  <a:pt x="3921" y="4235"/>
                </a:cubicBezTo>
                <a:cubicBezTo>
                  <a:pt x="3929" y="4238"/>
                  <a:pt x="3936" y="4234"/>
                  <a:pt x="3932" y="4226"/>
                </a:cubicBezTo>
                <a:cubicBezTo>
                  <a:pt x="3923" y="4206"/>
                  <a:pt x="3932" y="4194"/>
                  <a:pt x="3946" y="4182"/>
                </a:cubicBezTo>
                <a:cubicBezTo>
                  <a:pt x="3952" y="4177"/>
                  <a:pt x="3947" y="4162"/>
                  <a:pt x="3959" y="4162"/>
                </a:cubicBezTo>
                <a:cubicBezTo>
                  <a:pt x="3971" y="4162"/>
                  <a:pt x="3971" y="4173"/>
                  <a:pt x="3974" y="4181"/>
                </a:cubicBezTo>
                <a:cubicBezTo>
                  <a:pt x="3981" y="4201"/>
                  <a:pt x="3999" y="4196"/>
                  <a:pt x="4011" y="4193"/>
                </a:cubicBezTo>
                <a:cubicBezTo>
                  <a:pt x="4026" y="4188"/>
                  <a:pt x="4010" y="4177"/>
                  <a:pt x="4009" y="4169"/>
                </a:cubicBezTo>
                <a:cubicBezTo>
                  <a:pt x="4009" y="4160"/>
                  <a:pt x="4003" y="4151"/>
                  <a:pt x="4002" y="4141"/>
                </a:cubicBezTo>
                <a:cubicBezTo>
                  <a:pt x="4002" y="4126"/>
                  <a:pt x="3998" y="4107"/>
                  <a:pt x="4023" y="4105"/>
                </a:cubicBezTo>
                <a:cubicBezTo>
                  <a:pt x="4046" y="4104"/>
                  <a:pt x="4046" y="4122"/>
                  <a:pt x="4049" y="4136"/>
                </a:cubicBezTo>
                <a:cubicBezTo>
                  <a:pt x="4051" y="4147"/>
                  <a:pt x="4049" y="4160"/>
                  <a:pt x="4056" y="4170"/>
                </a:cubicBezTo>
                <a:cubicBezTo>
                  <a:pt x="4072" y="4197"/>
                  <a:pt x="4060" y="4212"/>
                  <a:pt x="4035" y="4223"/>
                </a:cubicBezTo>
                <a:cubicBezTo>
                  <a:pt x="4027" y="4227"/>
                  <a:pt x="4009" y="4224"/>
                  <a:pt x="4013" y="4237"/>
                </a:cubicBezTo>
                <a:cubicBezTo>
                  <a:pt x="4017" y="4249"/>
                  <a:pt x="4020" y="4262"/>
                  <a:pt x="4032" y="4274"/>
                </a:cubicBezTo>
                <a:cubicBezTo>
                  <a:pt x="4048" y="4288"/>
                  <a:pt x="4059" y="4268"/>
                  <a:pt x="4073" y="4274"/>
                </a:cubicBezTo>
                <a:cubicBezTo>
                  <a:pt x="4066" y="4279"/>
                  <a:pt x="4057" y="4287"/>
                  <a:pt x="4065" y="4291"/>
                </a:cubicBezTo>
                <a:cubicBezTo>
                  <a:pt x="4102" y="4307"/>
                  <a:pt x="4065" y="4322"/>
                  <a:pt x="4065" y="4338"/>
                </a:cubicBezTo>
                <a:cubicBezTo>
                  <a:pt x="4060" y="4324"/>
                  <a:pt x="4051" y="4315"/>
                  <a:pt x="4037" y="4320"/>
                </a:cubicBezTo>
                <a:cubicBezTo>
                  <a:pt x="4019" y="4326"/>
                  <a:pt x="4032" y="4337"/>
                  <a:pt x="4034" y="4346"/>
                </a:cubicBezTo>
                <a:cubicBezTo>
                  <a:pt x="4034" y="4349"/>
                  <a:pt x="4034" y="4352"/>
                  <a:pt x="4033" y="4354"/>
                </a:cubicBezTo>
                <a:cubicBezTo>
                  <a:pt x="4029" y="4371"/>
                  <a:pt x="4036" y="4380"/>
                  <a:pt x="4049" y="4385"/>
                </a:cubicBezTo>
                <a:cubicBezTo>
                  <a:pt x="4074" y="4394"/>
                  <a:pt x="4091" y="4390"/>
                  <a:pt x="4105" y="4358"/>
                </a:cubicBezTo>
                <a:cubicBezTo>
                  <a:pt x="4110" y="4405"/>
                  <a:pt x="4141" y="4384"/>
                  <a:pt x="4149" y="4378"/>
                </a:cubicBezTo>
                <a:cubicBezTo>
                  <a:pt x="4173" y="4359"/>
                  <a:pt x="4174" y="4376"/>
                  <a:pt x="4179" y="4391"/>
                </a:cubicBezTo>
                <a:cubicBezTo>
                  <a:pt x="4188" y="4421"/>
                  <a:pt x="4186" y="4455"/>
                  <a:pt x="4210" y="4480"/>
                </a:cubicBezTo>
                <a:cubicBezTo>
                  <a:pt x="4219" y="4490"/>
                  <a:pt x="4214" y="4494"/>
                  <a:pt x="4204" y="4498"/>
                </a:cubicBezTo>
                <a:cubicBezTo>
                  <a:pt x="4186" y="4507"/>
                  <a:pt x="4186" y="4522"/>
                  <a:pt x="4204" y="4526"/>
                </a:cubicBezTo>
                <a:cubicBezTo>
                  <a:pt x="4222" y="4529"/>
                  <a:pt x="4223" y="4546"/>
                  <a:pt x="4234" y="4552"/>
                </a:cubicBezTo>
                <a:cubicBezTo>
                  <a:pt x="4258" y="4566"/>
                  <a:pt x="4232" y="4576"/>
                  <a:pt x="4232" y="4587"/>
                </a:cubicBezTo>
                <a:cubicBezTo>
                  <a:pt x="4232" y="4596"/>
                  <a:pt x="4229" y="4604"/>
                  <a:pt x="4236" y="4611"/>
                </a:cubicBezTo>
                <a:cubicBezTo>
                  <a:pt x="4251" y="4607"/>
                  <a:pt x="4261" y="4580"/>
                  <a:pt x="4275" y="4597"/>
                </a:cubicBezTo>
                <a:cubicBezTo>
                  <a:pt x="4291" y="4617"/>
                  <a:pt x="4304" y="4606"/>
                  <a:pt x="4322" y="4604"/>
                </a:cubicBezTo>
                <a:cubicBezTo>
                  <a:pt x="4302" y="4597"/>
                  <a:pt x="4295" y="4589"/>
                  <a:pt x="4303" y="4568"/>
                </a:cubicBezTo>
                <a:cubicBezTo>
                  <a:pt x="4306" y="4560"/>
                  <a:pt x="4310" y="4542"/>
                  <a:pt x="4302" y="4535"/>
                </a:cubicBezTo>
                <a:cubicBezTo>
                  <a:pt x="4277" y="4515"/>
                  <a:pt x="4290" y="4491"/>
                  <a:pt x="4291" y="4468"/>
                </a:cubicBezTo>
                <a:cubicBezTo>
                  <a:pt x="4292" y="4449"/>
                  <a:pt x="4282" y="4439"/>
                  <a:pt x="4263" y="4445"/>
                </a:cubicBezTo>
                <a:cubicBezTo>
                  <a:pt x="4255" y="4447"/>
                  <a:pt x="4249" y="4453"/>
                  <a:pt x="4242" y="4459"/>
                </a:cubicBezTo>
                <a:cubicBezTo>
                  <a:pt x="4222" y="4476"/>
                  <a:pt x="4211" y="4474"/>
                  <a:pt x="4207" y="4447"/>
                </a:cubicBezTo>
                <a:cubicBezTo>
                  <a:pt x="4204" y="4426"/>
                  <a:pt x="4173" y="4394"/>
                  <a:pt x="4221" y="4381"/>
                </a:cubicBezTo>
                <a:cubicBezTo>
                  <a:pt x="4223" y="4381"/>
                  <a:pt x="4223" y="4376"/>
                  <a:pt x="4224" y="4373"/>
                </a:cubicBezTo>
                <a:cubicBezTo>
                  <a:pt x="4229" y="4355"/>
                  <a:pt x="4240" y="4352"/>
                  <a:pt x="4257" y="4360"/>
                </a:cubicBezTo>
                <a:cubicBezTo>
                  <a:pt x="4263" y="4363"/>
                  <a:pt x="4272" y="4371"/>
                  <a:pt x="4279" y="4359"/>
                </a:cubicBezTo>
                <a:cubicBezTo>
                  <a:pt x="4283" y="4353"/>
                  <a:pt x="4300" y="4349"/>
                  <a:pt x="4306" y="4355"/>
                </a:cubicBezTo>
                <a:cubicBezTo>
                  <a:pt x="4313" y="4362"/>
                  <a:pt x="4330" y="4367"/>
                  <a:pt x="4314" y="4382"/>
                </a:cubicBezTo>
                <a:cubicBezTo>
                  <a:pt x="4308" y="4388"/>
                  <a:pt x="4303" y="4397"/>
                  <a:pt x="4312" y="4404"/>
                </a:cubicBezTo>
                <a:cubicBezTo>
                  <a:pt x="4320" y="4409"/>
                  <a:pt x="4327" y="4404"/>
                  <a:pt x="4332" y="4396"/>
                </a:cubicBezTo>
                <a:cubicBezTo>
                  <a:pt x="4335" y="4392"/>
                  <a:pt x="4336" y="4384"/>
                  <a:pt x="4344" y="4390"/>
                </a:cubicBezTo>
                <a:cubicBezTo>
                  <a:pt x="4349" y="4394"/>
                  <a:pt x="4352" y="4399"/>
                  <a:pt x="4348" y="4405"/>
                </a:cubicBezTo>
                <a:cubicBezTo>
                  <a:pt x="4341" y="4416"/>
                  <a:pt x="4346" y="4430"/>
                  <a:pt x="4355" y="4427"/>
                </a:cubicBezTo>
                <a:cubicBezTo>
                  <a:pt x="4379" y="4418"/>
                  <a:pt x="4404" y="4446"/>
                  <a:pt x="4427" y="4425"/>
                </a:cubicBezTo>
                <a:cubicBezTo>
                  <a:pt x="4429" y="4423"/>
                  <a:pt x="4435" y="4424"/>
                  <a:pt x="4446" y="4424"/>
                </a:cubicBezTo>
                <a:cubicBezTo>
                  <a:pt x="4435" y="4429"/>
                  <a:pt x="4427" y="4427"/>
                  <a:pt x="4427" y="4435"/>
                </a:cubicBezTo>
                <a:cubicBezTo>
                  <a:pt x="4428" y="4451"/>
                  <a:pt x="4445" y="4437"/>
                  <a:pt x="4450" y="4446"/>
                </a:cubicBezTo>
                <a:cubicBezTo>
                  <a:pt x="4445" y="4459"/>
                  <a:pt x="4429" y="4468"/>
                  <a:pt x="4440" y="4486"/>
                </a:cubicBezTo>
                <a:cubicBezTo>
                  <a:pt x="4445" y="4479"/>
                  <a:pt x="4450" y="4471"/>
                  <a:pt x="4457" y="4467"/>
                </a:cubicBezTo>
                <a:cubicBezTo>
                  <a:pt x="4479" y="4451"/>
                  <a:pt x="4504" y="4437"/>
                  <a:pt x="4492" y="4403"/>
                </a:cubicBezTo>
                <a:cubicBezTo>
                  <a:pt x="4491" y="4399"/>
                  <a:pt x="4488" y="4386"/>
                  <a:pt x="4502" y="4393"/>
                </a:cubicBezTo>
                <a:cubicBezTo>
                  <a:pt x="4513" y="4399"/>
                  <a:pt x="4513" y="4396"/>
                  <a:pt x="4513" y="4384"/>
                </a:cubicBezTo>
                <a:cubicBezTo>
                  <a:pt x="4512" y="4360"/>
                  <a:pt x="4531" y="4375"/>
                  <a:pt x="4540" y="4372"/>
                </a:cubicBezTo>
                <a:cubicBezTo>
                  <a:pt x="4557" y="4368"/>
                  <a:pt x="4552" y="4381"/>
                  <a:pt x="4552" y="4388"/>
                </a:cubicBezTo>
                <a:cubicBezTo>
                  <a:pt x="4550" y="4413"/>
                  <a:pt x="4558" y="4437"/>
                  <a:pt x="4544" y="4461"/>
                </a:cubicBezTo>
                <a:cubicBezTo>
                  <a:pt x="4540" y="4468"/>
                  <a:pt x="4544" y="4483"/>
                  <a:pt x="4558" y="4490"/>
                </a:cubicBezTo>
                <a:cubicBezTo>
                  <a:pt x="4577" y="4499"/>
                  <a:pt x="4573" y="4511"/>
                  <a:pt x="4557" y="4518"/>
                </a:cubicBezTo>
                <a:cubicBezTo>
                  <a:pt x="4533" y="4528"/>
                  <a:pt x="4519" y="4556"/>
                  <a:pt x="4488" y="4551"/>
                </a:cubicBezTo>
                <a:cubicBezTo>
                  <a:pt x="4484" y="4550"/>
                  <a:pt x="4479" y="4559"/>
                  <a:pt x="4474" y="4564"/>
                </a:cubicBezTo>
                <a:cubicBezTo>
                  <a:pt x="4455" y="4581"/>
                  <a:pt x="4449" y="4612"/>
                  <a:pt x="4418" y="4618"/>
                </a:cubicBezTo>
                <a:cubicBezTo>
                  <a:pt x="4410" y="4620"/>
                  <a:pt x="4404" y="4631"/>
                  <a:pt x="4407" y="4640"/>
                </a:cubicBezTo>
                <a:cubicBezTo>
                  <a:pt x="4413" y="4657"/>
                  <a:pt x="4419" y="4674"/>
                  <a:pt x="4428" y="4690"/>
                </a:cubicBezTo>
                <a:cubicBezTo>
                  <a:pt x="4434" y="4700"/>
                  <a:pt x="4452" y="4703"/>
                  <a:pt x="4454" y="4692"/>
                </a:cubicBezTo>
                <a:cubicBezTo>
                  <a:pt x="4463" y="4648"/>
                  <a:pt x="4483" y="4671"/>
                  <a:pt x="4502" y="4680"/>
                </a:cubicBezTo>
                <a:cubicBezTo>
                  <a:pt x="4515" y="4686"/>
                  <a:pt x="4528" y="4689"/>
                  <a:pt x="4542" y="4693"/>
                </a:cubicBezTo>
                <a:cubicBezTo>
                  <a:pt x="4547" y="4670"/>
                  <a:pt x="4525" y="4661"/>
                  <a:pt x="4520" y="4645"/>
                </a:cubicBezTo>
                <a:cubicBezTo>
                  <a:pt x="4544" y="4645"/>
                  <a:pt x="4544" y="4645"/>
                  <a:pt x="4544" y="4645"/>
                </a:cubicBezTo>
                <a:cubicBezTo>
                  <a:pt x="4527" y="4627"/>
                  <a:pt x="4513" y="4607"/>
                  <a:pt x="4491" y="4595"/>
                </a:cubicBezTo>
                <a:cubicBezTo>
                  <a:pt x="4485" y="4592"/>
                  <a:pt x="4481" y="4589"/>
                  <a:pt x="4482" y="4582"/>
                </a:cubicBezTo>
                <a:cubicBezTo>
                  <a:pt x="4484" y="4576"/>
                  <a:pt x="4489" y="4566"/>
                  <a:pt x="4494" y="4567"/>
                </a:cubicBezTo>
                <a:cubicBezTo>
                  <a:pt x="4526" y="4577"/>
                  <a:pt x="4539" y="4548"/>
                  <a:pt x="4560" y="4535"/>
                </a:cubicBezTo>
                <a:cubicBezTo>
                  <a:pt x="4587" y="4575"/>
                  <a:pt x="4565" y="4613"/>
                  <a:pt x="4559" y="4651"/>
                </a:cubicBezTo>
                <a:cubicBezTo>
                  <a:pt x="4566" y="4656"/>
                  <a:pt x="4566" y="4671"/>
                  <a:pt x="4576" y="4669"/>
                </a:cubicBezTo>
                <a:cubicBezTo>
                  <a:pt x="4591" y="4665"/>
                  <a:pt x="4571" y="4650"/>
                  <a:pt x="4582" y="4641"/>
                </a:cubicBezTo>
                <a:cubicBezTo>
                  <a:pt x="4595" y="4664"/>
                  <a:pt x="4623" y="4670"/>
                  <a:pt x="4637" y="4692"/>
                </a:cubicBezTo>
                <a:cubicBezTo>
                  <a:pt x="4644" y="4703"/>
                  <a:pt x="4653" y="4705"/>
                  <a:pt x="4664" y="4702"/>
                </a:cubicBezTo>
                <a:cubicBezTo>
                  <a:pt x="4667" y="4701"/>
                  <a:pt x="4671" y="4697"/>
                  <a:pt x="4671" y="4694"/>
                </a:cubicBezTo>
                <a:cubicBezTo>
                  <a:pt x="4671" y="4682"/>
                  <a:pt x="4661" y="4679"/>
                  <a:pt x="4653" y="4674"/>
                </a:cubicBezTo>
                <a:cubicBezTo>
                  <a:pt x="4629" y="4659"/>
                  <a:pt x="4606" y="4643"/>
                  <a:pt x="4593" y="4617"/>
                </a:cubicBezTo>
                <a:cubicBezTo>
                  <a:pt x="4590" y="4611"/>
                  <a:pt x="4583" y="4600"/>
                  <a:pt x="4594" y="4594"/>
                </a:cubicBezTo>
                <a:cubicBezTo>
                  <a:pt x="4604" y="4587"/>
                  <a:pt x="4612" y="4590"/>
                  <a:pt x="4618" y="4601"/>
                </a:cubicBezTo>
                <a:cubicBezTo>
                  <a:pt x="4621" y="4606"/>
                  <a:pt x="4625" y="4611"/>
                  <a:pt x="4634" y="4609"/>
                </a:cubicBezTo>
                <a:cubicBezTo>
                  <a:pt x="4656" y="4603"/>
                  <a:pt x="4676" y="4601"/>
                  <a:pt x="4670" y="4635"/>
                </a:cubicBezTo>
                <a:cubicBezTo>
                  <a:pt x="4669" y="4642"/>
                  <a:pt x="4671" y="4648"/>
                  <a:pt x="4679" y="4652"/>
                </a:cubicBezTo>
                <a:cubicBezTo>
                  <a:pt x="4695" y="4658"/>
                  <a:pt x="4716" y="4655"/>
                  <a:pt x="4727" y="4674"/>
                </a:cubicBezTo>
                <a:cubicBezTo>
                  <a:pt x="4740" y="4653"/>
                  <a:pt x="4762" y="4696"/>
                  <a:pt x="4775" y="4668"/>
                </a:cubicBezTo>
                <a:cubicBezTo>
                  <a:pt x="4782" y="4689"/>
                  <a:pt x="4799" y="4659"/>
                  <a:pt x="4802" y="4672"/>
                </a:cubicBezTo>
                <a:cubicBezTo>
                  <a:pt x="4811" y="4710"/>
                  <a:pt x="4823" y="4693"/>
                  <a:pt x="4838" y="4669"/>
                </a:cubicBezTo>
                <a:cubicBezTo>
                  <a:pt x="4841" y="4689"/>
                  <a:pt x="4841" y="4703"/>
                  <a:pt x="4846" y="4716"/>
                </a:cubicBezTo>
                <a:cubicBezTo>
                  <a:pt x="4851" y="4731"/>
                  <a:pt x="4858" y="4749"/>
                  <a:pt x="4878" y="4730"/>
                </a:cubicBezTo>
                <a:cubicBezTo>
                  <a:pt x="4883" y="4726"/>
                  <a:pt x="4889" y="4721"/>
                  <a:pt x="4892" y="4729"/>
                </a:cubicBezTo>
                <a:cubicBezTo>
                  <a:pt x="4906" y="4761"/>
                  <a:pt x="4912" y="4730"/>
                  <a:pt x="4918" y="4727"/>
                </a:cubicBezTo>
                <a:cubicBezTo>
                  <a:pt x="4951" y="4755"/>
                  <a:pt x="4983" y="4781"/>
                  <a:pt x="5015" y="4808"/>
                </a:cubicBezTo>
                <a:cubicBezTo>
                  <a:pt x="5014" y="4809"/>
                  <a:pt x="5010" y="4811"/>
                  <a:pt x="5008" y="4813"/>
                </a:cubicBezTo>
                <a:cubicBezTo>
                  <a:pt x="4997" y="4824"/>
                  <a:pt x="4991" y="4837"/>
                  <a:pt x="5002" y="4849"/>
                </a:cubicBezTo>
                <a:cubicBezTo>
                  <a:pt x="5015" y="4864"/>
                  <a:pt x="5023" y="4853"/>
                  <a:pt x="5031" y="4841"/>
                </a:cubicBezTo>
                <a:cubicBezTo>
                  <a:pt x="5035" y="4836"/>
                  <a:pt x="5040" y="4833"/>
                  <a:pt x="5044" y="4841"/>
                </a:cubicBezTo>
                <a:cubicBezTo>
                  <a:pt x="5056" y="4863"/>
                  <a:pt x="5072" y="4847"/>
                  <a:pt x="5085" y="4845"/>
                </a:cubicBezTo>
                <a:cubicBezTo>
                  <a:pt x="5099" y="4842"/>
                  <a:pt x="5092" y="4825"/>
                  <a:pt x="5094" y="4814"/>
                </a:cubicBezTo>
                <a:cubicBezTo>
                  <a:pt x="5095" y="4807"/>
                  <a:pt x="5086" y="4800"/>
                  <a:pt x="5096" y="4793"/>
                </a:cubicBezTo>
                <a:cubicBezTo>
                  <a:pt x="5110" y="4785"/>
                  <a:pt x="5104" y="4777"/>
                  <a:pt x="5092" y="4774"/>
                </a:cubicBezTo>
                <a:cubicBezTo>
                  <a:pt x="5066" y="4768"/>
                  <a:pt x="5041" y="4762"/>
                  <a:pt x="5048" y="4726"/>
                </a:cubicBezTo>
                <a:cubicBezTo>
                  <a:pt x="5049" y="4725"/>
                  <a:pt x="5047" y="4724"/>
                  <a:pt x="5047" y="4723"/>
                </a:cubicBezTo>
                <a:cubicBezTo>
                  <a:pt x="5040" y="4715"/>
                  <a:pt x="5045" y="4709"/>
                  <a:pt x="5053" y="4711"/>
                </a:cubicBezTo>
                <a:cubicBezTo>
                  <a:pt x="5076" y="4716"/>
                  <a:pt x="5075" y="4705"/>
                  <a:pt x="5074" y="4687"/>
                </a:cubicBezTo>
                <a:cubicBezTo>
                  <a:pt x="5073" y="4677"/>
                  <a:pt x="5078" y="4665"/>
                  <a:pt x="5084" y="4654"/>
                </a:cubicBezTo>
                <a:cubicBezTo>
                  <a:pt x="5090" y="4643"/>
                  <a:pt x="5089" y="4633"/>
                  <a:pt x="5072" y="4629"/>
                </a:cubicBezTo>
                <a:cubicBezTo>
                  <a:pt x="5038" y="4622"/>
                  <a:pt x="5034" y="4608"/>
                  <a:pt x="5056" y="4580"/>
                </a:cubicBezTo>
                <a:cubicBezTo>
                  <a:pt x="5067" y="4566"/>
                  <a:pt x="5059" y="4518"/>
                  <a:pt x="5042" y="4512"/>
                </a:cubicBezTo>
                <a:cubicBezTo>
                  <a:pt x="5024" y="4505"/>
                  <a:pt x="5020" y="4493"/>
                  <a:pt x="5015" y="4476"/>
                </a:cubicBezTo>
                <a:cubicBezTo>
                  <a:pt x="5006" y="4443"/>
                  <a:pt x="4956" y="4416"/>
                  <a:pt x="4934" y="4430"/>
                </a:cubicBezTo>
                <a:cubicBezTo>
                  <a:pt x="4928" y="4407"/>
                  <a:pt x="4931" y="4382"/>
                  <a:pt x="4920" y="4359"/>
                </a:cubicBezTo>
                <a:cubicBezTo>
                  <a:pt x="4952" y="4362"/>
                  <a:pt x="4967" y="4392"/>
                  <a:pt x="4997" y="4396"/>
                </a:cubicBezTo>
                <a:cubicBezTo>
                  <a:pt x="5026" y="4399"/>
                  <a:pt x="5042" y="4411"/>
                  <a:pt x="5028" y="4446"/>
                </a:cubicBezTo>
                <a:cubicBezTo>
                  <a:pt x="5025" y="4454"/>
                  <a:pt x="5036" y="4479"/>
                  <a:pt x="5044" y="4480"/>
                </a:cubicBezTo>
                <a:cubicBezTo>
                  <a:pt x="5064" y="4484"/>
                  <a:pt x="5082" y="4491"/>
                  <a:pt x="5098" y="4505"/>
                </a:cubicBezTo>
                <a:cubicBezTo>
                  <a:pt x="5104" y="4493"/>
                  <a:pt x="5089" y="4478"/>
                  <a:pt x="5103" y="4474"/>
                </a:cubicBezTo>
                <a:cubicBezTo>
                  <a:pt x="5139" y="4464"/>
                  <a:pt x="5121" y="4452"/>
                  <a:pt x="5107" y="4438"/>
                </a:cubicBezTo>
                <a:cubicBezTo>
                  <a:pt x="5100" y="4430"/>
                  <a:pt x="5089" y="4414"/>
                  <a:pt x="5099" y="4409"/>
                </a:cubicBezTo>
                <a:cubicBezTo>
                  <a:pt x="5120" y="4399"/>
                  <a:pt x="5126" y="4378"/>
                  <a:pt x="5141" y="4361"/>
                </a:cubicBezTo>
                <a:cubicBezTo>
                  <a:pt x="5150" y="4372"/>
                  <a:pt x="5157" y="4387"/>
                  <a:pt x="5175" y="4387"/>
                </a:cubicBezTo>
                <a:cubicBezTo>
                  <a:pt x="5168" y="4362"/>
                  <a:pt x="5184" y="4341"/>
                  <a:pt x="5177" y="4317"/>
                </a:cubicBezTo>
                <a:cubicBezTo>
                  <a:pt x="5186" y="4318"/>
                  <a:pt x="5190" y="4325"/>
                  <a:pt x="5198" y="4324"/>
                </a:cubicBezTo>
                <a:cubicBezTo>
                  <a:pt x="5206" y="4323"/>
                  <a:pt x="5213" y="4327"/>
                  <a:pt x="5217" y="4334"/>
                </a:cubicBezTo>
                <a:cubicBezTo>
                  <a:pt x="5225" y="4347"/>
                  <a:pt x="5237" y="4348"/>
                  <a:pt x="5250" y="4347"/>
                </a:cubicBezTo>
                <a:cubicBezTo>
                  <a:pt x="5273" y="4346"/>
                  <a:pt x="5289" y="4363"/>
                  <a:pt x="5278" y="4381"/>
                </a:cubicBezTo>
                <a:cubicBezTo>
                  <a:pt x="5264" y="4404"/>
                  <a:pt x="5273" y="4422"/>
                  <a:pt x="5280" y="4441"/>
                </a:cubicBezTo>
                <a:cubicBezTo>
                  <a:pt x="5302" y="4416"/>
                  <a:pt x="5316" y="4408"/>
                  <a:pt x="5331" y="4413"/>
                </a:cubicBezTo>
                <a:cubicBezTo>
                  <a:pt x="5320" y="4421"/>
                  <a:pt x="5319" y="4430"/>
                  <a:pt x="5324" y="4481"/>
                </a:cubicBezTo>
                <a:cubicBezTo>
                  <a:pt x="5314" y="4477"/>
                  <a:pt x="5304" y="4474"/>
                  <a:pt x="5295" y="4468"/>
                </a:cubicBezTo>
                <a:cubicBezTo>
                  <a:pt x="5290" y="4465"/>
                  <a:pt x="5286" y="4459"/>
                  <a:pt x="5281" y="4467"/>
                </a:cubicBezTo>
                <a:cubicBezTo>
                  <a:pt x="5277" y="4473"/>
                  <a:pt x="5282" y="4480"/>
                  <a:pt x="5287" y="4481"/>
                </a:cubicBezTo>
                <a:cubicBezTo>
                  <a:pt x="5306" y="4485"/>
                  <a:pt x="5321" y="4501"/>
                  <a:pt x="5341" y="4501"/>
                </a:cubicBezTo>
                <a:cubicBezTo>
                  <a:pt x="5364" y="4502"/>
                  <a:pt x="5371" y="4512"/>
                  <a:pt x="5361" y="4532"/>
                </a:cubicBezTo>
                <a:cubicBezTo>
                  <a:pt x="5358" y="4537"/>
                  <a:pt x="5356" y="4542"/>
                  <a:pt x="5353" y="4548"/>
                </a:cubicBezTo>
                <a:cubicBezTo>
                  <a:pt x="5348" y="4559"/>
                  <a:pt x="5350" y="4569"/>
                  <a:pt x="5359" y="4576"/>
                </a:cubicBezTo>
                <a:cubicBezTo>
                  <a:pt x="5369" y="4585"/>
                  <a:pt x="5373" y="4573"/>
                  <a:pt x="5379" y="4567"/>
                </a:cubicBezTo>
                <a:cubicBezTo>
                  <a:pt x="5386" y="4560"/>
                  <a:pt x="5400" y="4557"/>
                  <a:pt x="5403" y="4566"/>
                </a:cubicBezTo>
                <a:cubicBezTo>
                  <a:pt x="5412" y="4588"/>
                  <a:pt x="5439" y="4600"/>
                  <a:pt x="5437" y="4628"/>
                </a:cubicBezTo>
                <a:cubicBezTo>
                  <a:pt x="5454" y="4622"/>
                  <a:pt x="5461" y="4602"/>
                  <a:pt x="5481" y="4607"/>
                </a:cubicBezTo>
                <a:cubicBezTo>
                  <a:pt x="5504" y="4612"/>
                  <a:pt x="5512" y="4591"/>
                  <a:pt x="5518" y="4577"/>
                </a:cubicBezTo>
                <a:cubicBezTo>
                  <a:pt x="5524" y="4562"/>
                  <a:pt x="5507" y="4557"/>
                  <a:pt x="5495" y="4554"/>
                </a:cubicBezTo>
                <a:cubicBezTo>
                  <a:pt x="5490" y="4552"/>
                  <a:pt x="5487" y="4549"/>
                  <a:pt x="5486" y="4544"/>
                </a:cubicBezTo>
                <a:cubicBezTo>
                  <a:pt x="5482" y="4515"/>
                  <a:pt x="5453" y="4504"/>
                  <a:pt x="5439" y="4484"/>
                </a:cubicBezTo>
                <a:cubicBezTo>
                  <a:pt x="5435" y="4479"/>
                  <a:pt x="5426" y="4475"/>
                  <a:pt x="5423" y="4479"/>
                </a:cubicBezTo>
                <a:cubicBezTo>
                  <a:pt x="5413" y="4493"/>
                  <a:pt x="5403" y="4486"/>
                  <a:pt x="5399" y="4478"/>
                </a:cubicBezTo>
                <a:cubicBezTo>
                  <a:pt x="5393" y="4463"/>
                  <a:pt x="5413" y="4452"/>
                  <a:pt x="5408" y="4436"/>
                </a:cubicBezTo>
                <a:cubicBezTo>
                  <a:pt x="5418" y="4437"/>
                  <a:pt x="5423" y="4446"/>
                  <a:pt x="5432" y="4457"/>
                </a:cubicBezTo>
                <a:cubicBezTo>
                  <a:pt x="5428" y="4424"/>
                  <a:pt x="5458" y="4431"/>
                  <a:pt x="5468" y="4416"/>
                </a:cubicBezTo>
                <a:cubicBezTo>
                  <a:pt x="5468" y="4429"/>
                  <a:pt x="5472" y="4438"/>
                  <a:pt x="5478" y="4448"/>
                </a:cubicBezTo>
                <a:cubicBezTo>
                  <a:pt x="5483" y="4457"/>
                  <a:pt x="5489" y="4463"/>
                  <a:pt x="5497" y="4451"/>
                </a:cubicBezTo>
                <a:cubicBezTo>
                  <a:pt x="5512" y="4429"/>
                  <a:pt x="5525" y="4437"/>
                  <a:pt x="5538" y="4453"/>
                </a:cubicBezTo>
                <a:cubicBezTo>
                  <a:pt x="5548" y="4466"/>
                  <a:pt x="5554" y="4463"/>
                  <a:pt x="5555" y="4449"/>
                </a:cubicBezTo>
                <a:cubicBezTo>
                  <a:pt x="5557" y="4435"/>
                  <a:pt x="5568" y="4436"/>
                  <a:pt x="5576" y="4432"/>
                </a:cubicBezTo>
                <a:cubicBezTo>
                  <a:pt x="5580" y="4431"/>
                  <a:pt x="5584" y="4428"/>
                  <a:pt x="5586" y="4433"/>
                </a:cubicBezTo>
                <a:cubicBezTo>
                  <a:pt x="5588" y="4436"/>
                  <a:pt x="5589" y="4441"/>
                  <a:pt x="5586" y="4444"/>
                </a:cubicBezTo>
                <a:cubicBezTo>
                  <a:pt x="5560" y="4460"/>
                  <a:pt x="5566" y="4488"/>
                  <a:pt x="5563" y="4512"/>
                </a:cubicBezTo>
                <a:cubicBezTo>
                  <a:pt x="5560" y="4539"/>
                  <a:pt x="5572" y="4541"/>
                  <a:pt x="5599" y="4537"/>
                </a:cubicBezTo>
                <a:cubicBezTo>
                  <a:pt x="5627" y="4533"/>
                  <a:pt x="5618" y="4515"/>
                  <a:pt x="5619" y="4499"/>
                </a:cubicBezTo>
                <a:cubicBezTo>
                  <a:pt x="5639" y="4518"/>
                  <a:pt x="5654" y="4516"/>
                  <a:pt x="5651" y="4511"/>
                </a:cubicBezTo>
                <a:cubicBezTo>
                  <a:pt x="5637" y="4488"/>
                  <a:pt x="5677" y="4451"/>
                  <a:pt x="5631" y="4439"/>
                </a:cubicBezTo>
                <a:cubicBezTo>
                  <a:pt x="5626" y="4438"/>
                  <a:pt x="5622" y="4425"/>
                  <a:pt x="5622" y="4419"/>
                </a:cubicBezTo>
                <a:cubicBezTo>
                  <a:pt x="5624" y="4400"/>
                  <a:pt x="5628" y="4382"/>
                  <a:pt x="5631" y="4363"/>
                </a:cubicBezTo>
                <a:cubicBezTo>
                  <a:pt x="5642" y="4370"/>
                  <a:pt x="5636" y="4376"/>
                  <a:pt x="5636" y="4383"/>
                </a:cubicBezTo>
                <a:cubicBezTo>
                  <a:pt x="5635" y="4401"/>
                  <a:pt x="5663" y="4422"/>
                  <a:pt x="5676" y="4411"/>
                </a:cubicBezTo>
                <a:cubicBezTo>
                  <a:pt x="5684" y="4404"/>
                  <a:pt x="5690" y="4405"/>
                  <a:pt x="5697" y="4407"/>
                </a:cubicBezTo>
                <a:cubicBezTo>
                  <a:pt x="5722" y="4412"/>
                  <a:pt x="5739" y="4407"/>
                  <a:pt x="5737" y="4375"/>
                </a:cubicBezTo>
                <a:cubicBezTo>
                  <a:pt x="5747" y="4381"/>
                  <a:pt x="5748" y="4392"/>
                  <a:pt x="5758" y="4394"/>
                </a:cubicBezTo>
                <a:cubicBezTo>
                  <a:pt x="5766" y="4396"/>
                  <a:pt x="5778" y="4394"/>
                  <a:pt x="5774" y="4386"/>
                </a:cubicBezTo>
                <a:cubicBezTo>
                  <a:pt x="5764" y="4367"/>
                  <a:pt x="5761" y="4338"/>
                  <a:pt x="5747" y="4331"/>
                </a:cubicBezTo>
                <a:cubicBezTo>
                  <a:pt x="5724" y="4320"/>
                  <a:pt x="5725" y="4304"/>
                  <a:pt x="5718" y="4283"/>
                </a:cubicBezTo>
                <a:cubicBezTo>
                  <a:pt x="5727" y="4289"/>
                  <a:pt x="5732" y="4292"/>
                  <a:pt x="5736" y="4296"/>
                </a:cubicBezTo>
                <a:cubicBezTo>
                  <a:pt x="5740" y="4300"/>
                  <a:pt x="5743" y="4307"/>
                  <a:pt x="5750" y="4302"/>
                </a:cubicBezTo>
                <a:cubicBezTo>
                  <a:pt x="5755" y="4298"/>
                  <a:pt x="5754" y="4291"/>
                  <a:pt x="5751" y="4286"/>
                </a:cubicBezTo>
                <a:cubicBezTo>
                  <a:pt x="5748" y="4281"/>
                  <a:pt x="5743" y="4274"/>
                  <a:pt x="5739" y="4274"/>
                </a:cubicBezTo>
                <a:cubicBezTo>
                  <a:pt x="5716" y="4270"/>
                  <a:pt x="5723" y="4257"/>
                  <a:pt x="5728" y="4244"/>
                </a:cubicBezTo>
                <a:cubicBezTo>
                  <a:pt x="5730" y="4235"/>
                  <a:pt x="5728" y="4220"/>
                  <a:pt x="5720" y="4226"/>
                </a:cubicBezTo>
                <a:cubicBezTo>
                  <a:pt x="5691" y="4247"/>
                  <a:pt x="5673" y="4221"/>
                  <a:pt x="5654" y="4211"/>
                </a:cubicBezTo>
                <a:cubicBezTo>
                  <a:pt x="5646" y="4207"/>
                  <a:pt x="5621" y="4206"/>
                  <a:pt x="5628" y="4195"/>
                </a:cubicBezTo>
                <a:cubicBezTo>
                  <a:pt x="5641" y="4176"/>
                  <a:pt x="5646" y="4206"/>
                  <a:pt x="5658" y="4207"/>
                </a:cubicBezTo>
                <a:cubicBezTo>
                  <a:pt x="5665" y="4208"/>
                  <a:pt x="5672" y="4216"/>
                  <a:pt x="5679" y="4209"/>
                </a:cubicBezTo>
                <a:cubicBezTo>
                  <a:pt x="5687" y="4202"/>
                  <a:pt x="5681" y="4195"/>
                  <a:pt x="5677" y="4189"/>
                </a:cubicBezTo>
                <a:cubicBezTo>
                  <a:pt x="5664" y="4168"/>
                  <a:pt x="5661" y="4143"/>
                  <a:pt x="5643" y="4126"/>
                </a:cubicBezTo>
                <a:cubicBezTo>
                  <a:pt x="5628" y="4112"/>
                  <a:pt x="5630" y="4097"/>
                  <a:pt x="5645" y="4084"/>
                </a:cubicBezTo>
                <a:cubicBezTo>
                  <a:pt x="5657" y="4074"/>
                  <a:pt x="5665" y="4067"/>
                  <a:pt x="5642" y="4060"/>
                </a:cubicBezTo>
                <a:cubicBezTo>
                  <a:pt x="5634" y="4058"/>
                  <a:pt x="5623" y="4049"/>
                  <a:pt x="5620" y="4045"/>
                </a:cubicBezTo>
                <a:cubicBezTo>
                  <a:pt x="5607" y="4019"/>
                  <a:pt x="5609" y="4018"/>
                  <a:pt x="5583" y="4020"/>
                </a:cubicBezTo>
                <a:cubicBezTo>
                  <a:pt x="5566" y="4021"/>
                  <a:pt x="5566" y="4016"/>
                  <a:pt x="5572" y="4002"/>
                </a:cubicBezTo>
                <a:cubicBezTo>
                  <a:pt x="5576" y="3991"/>
                  <a:pt x="5581" y="3987"/>
                  <a:pt x="5592" y="3986"/>
                </a:cubicBezTo>
                <a:cubicBezTo>
                  <a:pt x="5615" y="3986"/>
                  <a:pt x="5615" y="3949"/>
                  <a:pt x="5643" y="3955"/>
                </a:cubicBezTo>
                <a:cubicBezTo>
                  <a:pt x="5642" y="3950"/>
                  <a:pt x="5643" y="3945"/>
                  <a:pt x="5641" y="3941"/>
                </a:cubicBezTo>
                <a:cubicBezTo>
                  <a:pt x="5639" y="3935"/>
                  <a:pt x="5634" y="3929"/>
                  <a:pt x="5633" y="3923"/>
                </a:cubicBezTo>
                <a:cubicBezTo>
                  <a:pt x="5630" y="3903"/>
                  <a:pt x="5612" y="3905"/>
                  <a:pt x="5601" y="3902"/>
                </a:cubicBezTo>
                <a:cubicBezTo>
                  <a:pt x="5590" y="3899"/>
                  <a:pt x="5576" y="3908"/>
                  <a:pt x="5575" y="3924"/>
                </a:cubicBezTo>
                <a:cubicBezTo>
                  <a:pt x="5574" y="3935"/>
                  <a:pt x="5568" y="3942"/>
                  <a:pt x="5564" y="3951"/>
                </a:cubicBezTo>
                <a:cubicBezTo>
                  <a:pt x="5563" y="3954"/>
                  <a:pt x="5564" y="3965"/>
                  <a:pt x="5558" y="3958"/>
                </a:cubicBezTo>
                <a:cubicBezTo>
                  <a:pt x="5537" y="3935"/>
                  <a:pt x="5514" y="3984"/>
                  <a:pt x="5494" y="3954"/>
                </a:cubicBezTo>
                <a:cubicBezTo>
                  <a:pt x="5493" y="3952"/>
                  <a:pt x="5491" y="3962"/>
                  <a:pt x="5488" y="3965"/>
                </a:cubicBezTo>
                <a:cubicBezTo>
                  <a:pt x="5482" y="3974"/>
                  <a:pt x="5471" y="3972"/>
                  <a:pt x="5463" y="3972"/>
                </a:cubicBezTo>
                <a:cubicBezTo>
                  <a:pt x="5458" y="3972"/>
                  <a:pt x="5450" y="3966"/>
                  <a:pt x="5450" y="3958"/>
                </a:cubicBezTo>
                <a:cubicBezTo>
                  <a:pt x="5450" y="3946"/>
                  <a:pt x="5461" y="3946"/>
                  <a:pt x="5465" y="3942"/>
                </a:cubicBezTo>
                <a:cubicBezTo>
                  <a:pt x="5471" y="3935"/>
                  <a:pt x="5507" y="3941"/>
                  <a:pt x="5480" y="3916"/>
                </a:cubicBezTo>
                <a:cubicBezTo>
                  <a:pt x="5476" y="3913"/>
                  <a:pt x="5482" y="3910"/>
                  <a:pt x="5484" y="3906"/>
                </a:cubicBezTo>
                <a:cubicBezTo>
                  <a:pt x="5498" y="3884"/>
                  <a:pt x="5493" y="3873"/>
                  <a:pt x="5466" y="3871"/>
                </a:cubicBezTo>
                <a:cubicBezTo>
                  <a:pt x="5458" y="3870"/>
                  <a:pt x="5450" y="3871"/>
                  <a:pt x="5442" y="3871"/>
                </a:cubicBezTo>
                <a:cubicBezTo>
                  <a:pt x="5469" y="3864"/>
                  <a:pt x="5489" y="3856"/>
                  <a:pt x="5459" y="3825"/>
                </a:cubicBezTo>
                <a:cubicBezTo>
                  <a:pt x="5467" y="3823"/>
                  <a:pt x="5473" y="3822"/>
                  <a:pt x="5478" y="3821"/>
                </a:cubicBezTo>
                <a:cubicBezTo>
                  <a:pt x="5523" y="3775"/>
                  <a:pt x="5523" y="3775"/>
                  <a:pt x="5523" y="3775"/>
                </a:cubicBezTo>
                <a:cubicBezTo>
                  <a:pt x="5556" y="3779"/>
                  <a:pt x="5547" y="3754"/>
                  <a:pt x="5548" y="3737"/>
                </a:cubicBezTo>
                <a:cubicBezTo>
                  <a:pt x="5549" y="3730"/>
                  <a:pt x="5547" y="3721"/>
                  <a:pt x="5557" y="3723"/>
                </a:cubicBezTo>
                <a:cubicBezTo>
                  <a:pt x="5565" y="3724"/>
                  <a:pt x="5572" y="3731"/>
                  <a:pt x="5567" y="3740"/>
                </a:cubicBezTo>
                <a:cubicBezTo>
                  <a:pt x="5562" y="3751"/>
                  <a:pt x="5564" y="3760"/>
                  <a:pt x="5571" y="3767"/>
                </a:cubicBezTo>
                <a:cubicBezTo>
                  <a:pt x="5581" y="3777"/>
                  <a:pt x="5587" y="3789"/>
                  <a:pt x="5592" y="3802"/>
                </a:cubicBezTo>
                <a:cubicBezTo>
                  <a:pt x="5597" y="3815"/>
                  <a:pt x="5605" y="3809"/>
                  <a:pt x="5606" y="3802"/>
                </a:cubicBezTo>
                <a:cubicBezTo>
                  <a:pt x="5608" y="3785"/>
                  <a:pt x="5617" y="3788"/>
                  <a:pt x="5625" y="3794"/>
                </a:cubicBezTo>
                <a:cubicBezTo>
                  <a:pt x="5645" y="3807"/>
                  <a:pt x="5672" y="3799"/>
                  <a:pt x="5689" y="3819"/>
                </a:cubicBezTo>
                <a:cubicBezTo>
                  <a:pt x="5693" y="3823"/>
                  <a:pt x="5701" y="3822"/>
                  <a:pt x="5704" y="3816"/>
                </a:cubicBezTo>
                <a:cubicBezTo>
                  <a:pt x="5707" y="3810"/>
                  <a:pt x="5703" y="3805"/>
                  <a:pt x="5698" y="3801"/>
                </a:cubicBezTo>
                <a:cubicBezTo>
                  <a:pt x="5690" y="3795"/>
                  <a:pt x="5677" y="3796"/>
                  <a:pt x="5675" y="3785"/>
                </a:cubicBezTo>
                <a:cubicBezTo>
                  <a:pt x="5669" y="3756"/>
                  <a:pt x="5656" y="3778"/>
                  <a:pt x="5642" y="3783"/>
                </a:cubicBezTo>
                <a:cubicBezTo>
                  <a:pt x="5652" y="3770"/>
                  <a:pt x="5653" y="3760"/>
                  <a:pt x="5646" y="3748"/>
                </a:cubicBezTo>
                <a:cubicBezTo>
                  <a:pt x="5635" y="3731"/>
                  <a:pt x="5646" y="3727"/>
                  <a:pt x="5660" y="3729"/>
                </a:cubicBezTo>
                <a:cubicBezTo>
                  <a:pt x="5672" y="3731"/>
                  <a:pt x="5683" y="3735"/>
                  <a:pt x="5689" y="3720"/>
                </a:cubicBezTo>
                <a:cubicBezTo>
                  <a:pt x="5691" y="3716"/>
                  <a:pt x="5696" y="3717"/>
                  <a:pt x="5699" y="3720"/>
                </a:cubicBezTo>
                <a:cubicBezTo>
                  <a:pt x="5714" y="3740"/>
                  <a:pt x="5739" y="3747"/>
                  <a:pt x="5756" y="3766"/>
                </a:cubicBezTo>
                <a:cubicBezTo>
                  <a:pt x="5748" y="3775"/>
                  <a:pt x="5720" y="3780"/>
                  <a:pt x="5744" y="3795"/>
                </a:cubicBezTo>
                <a:cubicBezTo>
                  <a:pt x="5760" y="3806"/>
                  <a:pt x="5784" y="3800"/>
                  <a:pt x="5798" y="3818"/>
                </a:cubicBezTo>
                <a:cubicBezTo>
                  <a:pt x="5801" y="3821"/>
                  <a:pt x="5804" y="3816"/>
                  <a:pt x="5806" y="3812"/>
                </a:cubicBezTo>
                <a:cubicBezTo>
                  <a:pt x="5809" y="3804"/>
                  <a:pt x="5814" y="3797"/>
                  <a:pt x="5819" y="3790"/>
                </a:cubicBezTo>
                <a:cubicBezTo>
                  <a:pt x="5826" y="3778"/>
                  <a:pt x="5818" y="3759"/>
                  <a:pt x="5823" y="3757"/>
                </a:cubicBezTo>
                <a:cubicBezTo>
                  <a:pt x="5843" y="3747"/>
                  <a:pt x="5842" y="3735"/>
                  <a:pt x="5836" y="3719"/>
                </a:cubicBezTo>
                <a:cubicBezTo>
                  <a:pt x="5830" y="3700"/>
                  <a:pt x="5814" y="3696"/>
                  <a:pt x="5797" y="3696"/>
                </a:cubicBezTo>
                <a:cubicBezTo>
                  <a:pt x="5802" y="3686"/>
                  <a:pt x="5824" y="3685"/>
                  <a:pt x="5815" y="3671"/>
                </a:cubicBezTo>
                <a:cubicBezTo>
                  <a:pt x="5807" y="3659"/>
                  <a:pt x="5790" y="3661"/>
                  <a:pt x="5780" y="3673"/>
                </a:cubicBezTo>
                <a:cubicBezTo>
                  <a:pt x="5773" y="3682"/>
                  <a:pt x="5764" y="3682"/>
                  <a:pt x="5757" y="3678"/>
                </a:cubicBezTo>
                <a:cubicBezTo>
                  <a:pt x="5747" y="3673"/>
                  <a:pt x="5740" y="3658"/>
                  <a:pt x="5744" y="3651"/>
                </a:cubicBezTo>
                <a:cubicBezTo>
                  <a:pt x="5755" y="3623"/>
                  <a:pt x="5729" y="3618"/>
                  <a:pt x="5718" y="3617"/>
                </a:cubicBezTo>
                <a:cubicBezTo>
                  <a:pt x="5706" y="3616"/>
                  <a:pt x="5683" y="3620"/>
                  <a:pt x="5686" y="3645"/>
                </a:cubicBezTo>
                <a:cubicBezTo>
                  <a:pt x="5687" y="3652"/>
                  <a:pt x="5683" y="3654"/>
                  <a:pt x="5678" y="3654"/>
                </a:cubicBezTo>
                <a:cubicBezTo>
                  <a:pt x="5672" y="3653"/>
                  <a:pt x="5671" y="3649"/>
                  <a:pt x="5671" y="3643"/>
                </a:cubicBezTo>
                <a:cubicBezTo>
                  <a:pt x="5672" y="3622"/>
                  <a:pt x="5685" y="3601"/>
                  <a:pt x="5671" y="3579"/>
                </a:cubicBezTo>
                <a:cubicBezTo>
                  <a:pt x="5668" y="3574"/>
                  <a:pt x="5677" y="3576"/>
                  <a:pt x="5678" y="3574"/>
                </a:cubicBezTo>
                <a:cubicBezTo>
                  <a:pt x="5689" y="3559"/>
                  <a:pt x="5717" y="3570"/>
                  <a:pt x="5722" y="3549"/>
                </a:cubicBezTo>
                <a:cubicBezTo>
                  <a:pt x="5727" y="3530"/>
                  <a:pt x="5736" y="3508"/>
                  <a:pt x="5710" y="3492"/>
                </a:cubicBezTo>
                <a:cubicBezTo>
                  <a:pt x="5733" y="3493"/>
                  <a:pt x="5752" y="3494"/>
                  <a:pt x="5775" y="3496"/>
                </a:cubicBezTo>
                <a:cubicBezTo>
                  <a:pt x="5764" y="3472"/>
                  <a:pt x="5759" y="3451"/>
                  <a:pt x="5772" y="3430"/>
                </a:cubicBezTo>
                <a:cubicBezTo>
                  <a:pt x="5774" y="3428"/>
                  <a:pt x="5773" y="3424"/>
                  <a:pt x="5772" y="3422"/>
                </a:cubicBezTo>
                <a:cubicBezTo>
                  <a:pt x="5750" y="3383"/>
                  <a:pt x="5733" y="3339"/>
                  <a:pt x="5682" y="3327"/>
                </a:cubicBezTo>
                <a:cubicBezTo>
                  <a:pt x="5659" y="3321"/>
                  <a:pt x="5654" y="3291"/>
                  <a:pt x="5673" y="3275"/>
                </a:cubicBezTo>
                <a:cubicBezTo>
                  <a:pt x="5682" y="3268"/>
                  <a:pt x="5681" y="3264"/>
                  <a:pt x="5677" y="3256"/>
                </a:cubicBezTo>
                <a:cubicBezTo>
                  <a:pt x="5664" y="3231"/>
                  <a:pt x="5683" y="3228"/>
                  <a:pt x="5700" y="3222"/>
                </a:cubicBezTo>
                <a:cubicBezTo>
                  <a:pt x="5721" y="3215"/>
                  <a:pt x="5722" y="3229"/>
                  <a:pt x="5726" y="3241"/>
                </a:cubicBezTo>
                <a:cubicBezTo>
                  <a:pt x="5729" y="3254"/>
                  <a:pt x="5734" y="3265"/>
                  <a:pt x="5749" y="3257"/>
                </a:cubicBezTo>
                <a:cubicBezTo>
                  <a:pt x="5762" y="3251"/>
                  <a:pt x="5780" y="3249"/>
                  <a:pt x="5788" y="3242"/>
                </a:cubicBezTo>
                <a:cubicBezTo>
                  <a:pt x="5805" y="3228"/>
                  <a:pt x="5802" y="3196"/>
                  <a:pt x="5829" y="3186"/>
                </a:cubicBezTo>
                <a:cubicBezTo>
                  <a:pt x="5816" y="3165"/>
                  <a:pt x="5836" y="3152"/>
                  <a:pt x="5845" y="3142"/>
                </a:cubicBezTo>
                <a:cubicBezTo>
                  <a:pt x="5859" y="3125"/>
                  <a:pt x="5863" y="3109"/>
                  <a:pt x="5850" y="3096"/>
                </a:cubicBezTo>
                <a:cubicBezTo>
                  <a:pt x="5837" y="3081"/>
                  <a:pt x="5821" y="3060"/>
                  <a:pt x="5794" y="3077"/>
                </a:cubicBezTo>
                <a:cubicBezTo>
                  <a:pt x="5791" y="3080"/>
                  <a:pt x="5783" y="3082"/>
                  <a:pt x="5781" y="3080"/>
                </a:cubicBezTo>
                <a:cubicBezTo>
                  <a:pt x="5759" y="3061"/>
                  <a:pt x="5753" y="3077"/>
                  <a:pt x="5749" y="3096"/>
                </a:cubicBezTo>
                <a:cubicBezTo>
                  <a:pt x="5737" y="3088"/>
                  <a:pt x="5728" y="3081"/>
                  <a:pt x="5736" y="3067"/>
                </a:cubicBezTo>
                <a:cubicBezTo>
                  <a:pt x="5740" y="3060"/>
                  <a:pt x="5743" y="3054"/>
                  <a:pt x="5754" y="3055"/>
                </a:cubicBezTo>
                <a:cubicBezTo>
                  <a:pt x="5767" y="3057"/>
                  <a:pt x="5787" y="3059"/>
                  <a:pt x="5792" y="3052"/>
                </a:cubicBezTo>
                <a:cubicBezTo>
                  <a:pt x="5802" y="3038"/>
                  <a:pt x="5789" y="3023"/>
                  <a:pt x="5779" y="3010"/>
                </a:cubicBezTo>
                <a:cubicBezTo>
                  <a:pt x="5778" y="3008"/>
                  <a:pt x="5776" y="3006"/>
                  <a:pt x="5775" y="3003"/>
                </a:cubicBezTo>
                <a:cubicBezTo>
                  <a:pt x="5760" y="2977"/>
                  <a:pt x="5763" y="2969"/>
                  <a:pt x="5792" y="2967"/>
                </a:cubicBezTo>
                <a:cubicBezTo>
                  <a:pt x="5834" y="2962"/>
                  <a:pt x="5843" y="2969"/>
                  <a:pt x="5850" y="3007"/>
                </a:cubicBezTo>
                <a:cubicBezTo>
                  <a:pt x="5852" y="3019"/>
                  <a:pt x="5854" y="3040"/>
                  <a:pt x="5867" y="3039"/>
                </a:cubicBezTo>
                <a:cubicBezTo>
                  <a:pt x="5883" y="3037"/>
                  <a:pt x="5883" y="3017"/>
                  <a:pt x="5881" y="3002"/>
                </a:cubicBezTo>
                <a:cubicBezTo>
                  <a:pt x="5880" y="2998"/>
                  <a:pt x="5873" y="2991"/>
                  <a:pt x="5880" y="2991"/>
                </a:cubicBezTo>
                <a:cubicBezTo>
                  <a:pt x="5902" y="2991"/>
                  <a:pt x="5894" y="2980"/>
                  <a:pt x="5889" y="2971"/>
                </a:cubicBezTo>
                <a:cubicBezTo>
                  <a:pt x="5886" y="2965"/>
                  <a:pt x="5886" y="2963"/>
                  <a:pt x="5893" y="2963"/>
                </a:cubicBezTo>
                <a:cubicBezTo>
                  <a:pt x="5902" y="2962"/>
                  <a:pt x="5910" y="2961"/>
                  <a:pt x="5909" y="2950"/>
                </a:cubicBezTo>
                <a:cubicBezTo>
                  <a:pt x="5908" y="2940"/>
                  <a:pt x="5900" y="2935"/>
                  <a:pt x="5892" y="2932"/>
                </a:cubicBezTo>
                <a:cubicBezTo>
                  <a:pt x="5870" y="2925"/>
                  <a:pt x="5849" y="2913"/>
                  <a:pt x="5824" y="2923"/>
                </a:cubicBezTo>
                <a:cubicBezTo>
                  <a:pt x="5817" y="2926"/>
                  <a:pt x="5804" y="2925"/>
                  <a:pt x="5810" y="2914"/>
                </a:cubicBezTo>
                <a:cubicBezTo>
                  <a:pt x="5817" y="2904"/>
                  <a:pt x="5810" y="2893"/>
                  <a:pt x="5816" y="2885"/>
                </a:cubicBezTo>
                <a:cubicBezTo>
                  <a:pt x="5830" y="2865"/>
                  <a:pt x="5818" y="2861"/>
                  <a:pt x="5802" y="2860"/>
                </a:cubicBezTo>
                <a:cubicBezTo>
                  <a:pt x="5776" y="2859"/>
                  <a:pt x="5755" y="2857"/>
                  <a:pt x="5750" y="2823"/>
                </a:cubicBezTo>
                <a:cubicBezTo>
                  <a:pt x="5747" y="2805"/>
                  <a:pt x="5749" y="2788"/>
                  <a:pt x="5758" y="2780"/>
                </a:cubicBezTo>
                <a:cubicBezTo>
                  <a:pt x="5772" y="2770"/>
                  <a:pt x="5775" y="2758"/>
                  <a:pt x="5777" y="2744"/>
                </a:cubicBezTo>
                <a:cubicBezTo>
                  <a:pt x="5780" y="2727"/>
                  <a:pt x="5794" y="2718"/>
                  <a:pt x="5805" y="2729"/>
                </a:cubicBezTo>
                <a:cubicBezTo>
                  <a:pt x="5827" y="2748"/>
                  <a:pt x="5842" y="2741"/>
                  <a:pt x="5857" y="2724"/>
                </a:cubicBezTo>
                <a:cubicBezTo>
                  <a:pt x="5865" y="2731"/>
                  <a:pt x="5856" y="2746"/>
                  <a:pt x="5870" y="2745"/>
                </a:cubicBezTo>
                <a:cubicBezTo>
                  <a:pt x="5880" y="2745"/>
                  <a:pt x="5883" y="2734"/>
                  <a:pt x="5886" y="2726"/>
                </a:cubicBezTo>
                <a:cubicBezTo>
                  <a:pt x="5888" y="2721"/>
                  <a:pt x="5888" y="2715"/>
                  <a:pt x="5889" y="2709"/>
                </a:cubicBezTo>
                <a:cubicBezTo>
                  <a:pt x="5889" y="2703"/>
                  <a:pt x="5891" y="2696"/>
                  <a:pt x="5899" y="2700"/>
                </a:cubicBezTo>
                <a:cubicBezTo>
                  <a:pt x="5914" y="2709"/>
                  <a:pt x="5916" y="2698"/>
                  <a:pt x="5918" y="2689"/>
                </a:cubicBezTo>
                <a:cubicBezTo>
                  <a:pt x="5920" y="2675"/>
                  <a:pt x="5931" y="2665"/>
                  <a:pt x="5940" y="2667"/>
                </a:cubicBezTo>
                <a:cubicBezTo>
                  <a:pt x="5973" y="2674"/>
                  <a:pt x="5955" y="2654"/>
                  <a:pt x="5952" y="2646"/>
                </a:cubicBezTo>
                <a:cubicBezTo>
                  <a:pt x="5947" y="2633"/>
                  <a:pt x="5934" y="2622"/>
                  <a:pt x="5943" y="2608"/>
                </a:cubicBezTo>
                <a:cubicBezTo>
                  <a:pt x="5956" y="2589"/>
                  <a:pt x="5952" y="2578"/>
                  <a:pt x="5933" y="2570"/>
                </a:cubicBezTo>
                <a:cubicBezTo>
                  <a:pt x="5929" y="2568"/>
                  <a:pt x="5926" y="2565"/>
                  <a:pt x="5927" y="2561"/>
                </a:cubicBezTo>
                <a:cubicBezTo>
                  <a:pt x="5929" y="2555"/>
                  <a:pt x="5935" y="2558"/>
                  <a:pt x="5939" y="2556"/>
                </a:cubicBezTo>
                <a:cubicBezTo>
                  <a:pt x="5960" y="2548"/>
                  <a:pt x="5963" y="2574"/>
                  <a:pt x="5979" y="2579"/>
                </a:cubicBezTo>
                <a:cubicBezTo>
                  <a:pt x="5984" y="2561"/>
                  <a:pt x="5982" y="2543"/>
                  <a:pt x="5992" y="2527"/>
                </a:cubicBezTo>
                <a:cubicBezTo>
                  <a:pt x="5995" y="2531"/>
                  <a:pt x="5997" y="2534"/>
                  <a:pt x="6000" y="2537"/>
                </a:cubicBezTo>
                <a:cubicBezTo>
                  <a:pt x="6007" y="2543"/>
                  <a:pt x="6014" y="2556"/>
                  <a:pt x="6024" y="2547"/>
                </a:cubicBezTo>
                <a:cubicBezTo>
                  <a:pt x="6034" y="2538"/>
                  <a:pt x="6019" y="2532"/>
                  <a:pt x="6015" y="2524"/>
                </a:cubicBezTo>
                <a:close/>
                <a:moveTo>
                  <a:pt x="5583" y="1521"/>
                </a:moveTo>
                <a:cubicBezTo>
                  <a:pt x="5602" y="1539"/>
                  <a:pt x="5609" y="1566"/>
                  <a:pt x="5638" y="1563"/>
                </a:cubicBezTo>
                <a:cubicBezTo>
                  <a:pt x="5647" y="1563"/>
                  <a:pt x="5643" y="1576"/>
                  <a:pt x="5641" y="1583"/>
                </a:cubicBezTo>
                <a:cubicBezTo>
                  <a:pt x="5632" y="1608"/>
                  <a:pt x="5611" y="1619"/>
                  <a:pt x="5588" y="1629"/>
                </a:cubicBezTo>
                <a:cubicBezTo>
                  <a:pt x="5598" y="1614"/>
                  <a:pt x="5608" y="1599"/>
                  <a:pt x="5618" y="1584"/>
                </a:cubicBezTo>
                <a:cubicBezTo>
                  <a:pt x="5621" y="1579"/>
                  <a:pt x="5624" y="1574"/>
                  <a:pt x="5619" y="1568"/>
                </a:cubicBezTo>
                <a:cubicBezTo>
                  <a:pt x="5615" y="1564"/>
                  <a:pt x="5609" y="1565"/>
                  <a:pt x="5606" y="1568"/>
                </a:cubicBezTo>
                <a:cubicBezTo>
                  <a:pt x="5582" y="1586"/>
                  <a:pt x="5574" y="1565"/>
                  <a:pt x="5561" y="1549"/>
                </a:cubicBezTo>
                <a:cubicBezTo>
                  <a:pt x="5579" y="1551"/>
                  <a:pt x="5580" y="1537"/>
                  <a:pt x="5583" y="1521"/>
                </a:cubicBezTo>
                <a:close/>
                <a:moveTo>
                  <a:pt x="313" y="2993"/>
                </a:moveTo>
                <a:cubicBezTo>
                  <a:pt x="295" y="3000"/>
                  <a:pt x="278" y="3012"/>
                  <a:pt x="255" y="3010"/>
                </a:cubicBezTo>
                <a:cubicBezTo>
                  <a:pt x="263" y="3002"/>
                  <a:pt x="259" y="2985"/>
                  <a:pt x="281" y="2988"/>
                </a:cubicBezTo>
                <a:cubicBezTo>
                  <a:pt x="293" y="2989"/>
                  <a:pt x="297" y="2972"/>
                  <a:pt x="285" y="2965"/>
                </a:cubicBezTo>
                <a:cubicBezTo>
                  <a:pt x="258" y="2949"/>
                  <a:pt x="274" y="2933"/>
                  <a:pt x="284" y="2920"/>
                </a:cubicBezTo>
                <a:cubicBezTo>
                  <a:pt x="291" y="2912"/>
                  <a:pt x="290" y="2907"/>
                  <a:pt x="284" y="2901"/>
                </a:cubicBezTo>
                <a:cubicBezTo>
                  <a:pt x="262" y="2876"/>
                  <a:pt x="289" y="2875"/>
                  <a:pt x="300" y="2871"/>
                </a:cubicBezTo>
                <a:cubicBezTo>
                  <a:pt x="311" y="2867"/>
                  <a:pt x="322" y="2875"/>
                  <a:pt x="312" y="2886"/>
                </a:cubicBezTo>
                <a:cubicBezTo>
                  <a:pt x="295" y="2906"/>
                  <a:pt x="311" y="2930"/>
                  <a:pt x="300" y="2950"/>
                </a:cubicBezTo>
                <a:cubicBezTo>
                  <a:pt x="296" y="2956"/>
                  <a:pt x="304" y="2968"/>
                  <a:pt x="314" y="2972"/>
                </a:cubicBezTo>
                <a:cubicBezTo>
                  <a:pt x="334" y="2980"/>
                  <a:pt x="326" y="2987"/>
                  <a:pt x="313" y="2993"/>
                </a:cubicBezTo>
                <a:close/>
                <a:moveTo>
                  <a:pt x="352" y="2703"/>
                </a:moveTo>
                <a:cubicBezTo>
                  <a:pt x="360" y="2719"/>
                  <a:pt x="331" y="2754"/>
                  <a:pt x="317" y="2753"/>
                </a:cubicBezTo>
                <a:cubicBezTo>
                  <a:pt x="320" y="2702"/>
                  <a:pt x="331" y="2653"/>
                  <a:pt x="361" y="2607"/>
                </a:cubicBezTo>
                <a:cubicBezTo>
                  <a:pt x="370" y="2615"/>
                  <a:pt x="372" y="2629"/>
                  <a:pt x="389" y="2634"/>
                </a:cubicBezTo>
                <a:cubicBezTo>
                  <a:pt x="356" y="2651"/>
                  <a:pt x="334" y="2666"/>
                  <a:pt x="352" y="2703"/>
                </a:cubicBezTo>
                <a:close/>
                <a:moveTo>
                  <a:pt x="219" y="4408"/>
                </a:moveTo>
                <a:cubicBezTo>
                  <a:pt x="206" y="4411"/>
                  <a:pt x="191" y="4404"/>
                  <a:pt x="189" y="4397"/>
                </a:cubicBezTo>
                <a:cubicBezTo>
                  <a:pt x="187" y="4387"/>
                  <a:pt x="180" y="4382"/>
                  <a:pt x="177" y="4374"/>
                </a:cubicBezTo>
                <a:cubicBezTo>
                  <a:pt x="172" y="4360"/>
                  <a:pt x="168" y="4343"/>
                  <a:pt x="189" y="4336"/>
                </a:cubicBezTo>
                <a:cubicBezTo>
                  <a:pt x="201" y="4332"/>
                  <a:pt x="209" y="4325"/>
                  <a:pt x="213" y="4311"/>
                </a:cubicBezTo>
                <a:cubicBezTo>
                  <a:pt x="217" y="4341"/>
                  <a:pt x="221" y="4371"/>
                  <a:pt x="225" y="4401"/>
                </a:cubicBezTo>
                <a:cubicBezTo>
                  <a:pt x="226" y="4408"/>
                  <a:pt x="222" y="4407"/>
                  <a:pt x="219" y="4408"/>
                </a:cubicBezTo>
                <a:close/>
                <a:moveTo>
                  <a:pt x="526" y="3989"/>
                </a:moveTo>
                <a:cubicBezTo>
                  <a:pt x="515" y="4008"/>
                  <a:pt x="506" y="4029"/>
                  <a:pt x="479" y="4030"/>
                </a:cubicBezTo>
                <a:cubicBezTo>
                  <a:pt x="473" y="4030"/>
                  <a:pt x="468" y="4038"/>
                  <a:pt x="470" y="4046"/>
                </a:cubicBezTo>
                <a:cubicBezTo>
                  <a:pt x="458" y="4040"/>
                  <a:pt x="458" y="4019"/>
                  <a:pt x="436" y="4029"/>
                </a:cubicBezTo>
                <a:cubicBezTo>
                  <a:pt x="421" y="4035"/>
                  <a:pt x="405" y="4022"/>
                  <a:pt x="407" y="4003"/>
                </a:cubicBezTo>
                <a:cubicBezTo>
                  <a:pt x="409" y="3984"/>
                  <a:pt x="403" y="3977"/>
                  <a:pt x="385" y="3980"/>
                </a:cubicBezTo>
                <a:cubicBezTo>
                  <a:pt x="372" y="3983"/>
                  <a:pt x="365" y="3977"/>
                  <a:pt x="358" y="3968"/>
                </a:cubicBezTo>
                <a:cubicBezTo>
                  <a:pt x="345" y="3952"/>
                  <a:pt x="334" y="3937"/>
                  <a:pt x="308" y="3944"/>
                </a:cubicBezTo>
                <a:cubicBezTo>
                  <a:pt x="293" y="3948"/>
                  <a:pt x="292" y="3925"/>
                  <a:pt x="285" y="3913"/>
                </a:cubicBezTo>
                <a:cubicBezTo>
                  <a:pt x="304" y="3915"/>
                  <a:pt x="328" y="3896"/>
                  <a:pt x="340" y="3927"/>
                </a:cubicBezTo>
                <a:cubicBezTo>
                  <a:pt x="342" y="3933"/>
                  <a:pt x="351" y="3937"/>
                  <a:pt x="360" y="3934"/>
                </a:cubicBezTo>
                <a:cubicBezTo>
                  <a:pt x="366" y="3932"/>
                  <a:pt x="372" y="3924"/>
                  <a:pt x="370" y="3918"/>
                </a:cubicBezTo>
                <a:cubicBezTo>
                  <a:pt x="361" y="3895"/>
                  <a:pt x="377" y="3875"/>
                  <a:pt x="376" y="3849"/>
                </a:cubicBezTo>
                <a:cubicBezTo>
                  <a:pt x="389" y="3866"/>
                  <a:pt x="420" y="3866"/>
                  <a:pt x="406" y="3898"/>
                </a:cubicBezTo>
                <a:cubicBezTo>
                  <a:pt x="404" y="3904"/>
                  <a:pt x="413" y="3903"/>
                  <a:pt x="417" y="3902"/>
                </a:cubicBezTo>
                <a:cubicBezTo>
                  <a:pt x="435" y="3900"/>
                  <a:pt x="447" y="3903"/>
                  <a:pt x="446" y="3926"/>
                </a:cubicBezTo>
                <a:cubicBezTo>
                  <a:pt x="446" y="3942"/>
                  <a:pt x="455" y="3947"/>
                  <a:pt x="470" y="3939"/>
                </a:cubicBezTo>
                <a:cubicBezTo>
                  <a:pt x="488" y="3929"/>
                  <a:pt x="499" y="3932"/>
                  <a:pt x="498" y="3956"/>
                </a:cubicBezTo>
                <a:cubicBezTo>
                  <a:pt x="498" y="3971"/>
                  <a:pt x="503" y="3979"/>
                  <a:pt x="519" y="3974"/>
                </a:cubicBezTo>
                <a:cubicBezTo>
                  <a:pt x="524" y="3973"/>
                  <a:pt x="530" y="3974"/>
                  <a:pt x="532" y="3979"/>
                </a:cubicBezTo>
                <a:cubicBezTo>
                  <a:pt x="536" y="3985"/>
                  <a:pt x="529" y="3986"/>
                  <a:pt x="526" y="3989"/>
                </a:cubicBezTo>
                <a:close/>
                <a:moveTo>
                  <a:pt x="972" y="4700"/>
                </a:moveTo>
                <a:cubicBezTo>
                  <a:pt x="961" y="4700"/>
                  <a:pt x="949" y="4702"/>
                  <a:pt x="943" y="4688"/>
                </a:cubicBezTo>
                <a:cubicBezTo>
                  <a:pt x="938" y="4675"/>
                  <a:pt x="941" y="4666"/>
                  <a:pt x="951" y="4657"/>
                </a:cubicBezTo>
                <a:cubicBezTo>
                  <a:pt x="964" y="4646"/>
                  <a:pt x="966" y="4631"/>
                  <a:pt x="965" y="4613"/>
                </a:cubicBezTo>
                <a:cubicBezTo>
                  <a:pt x="968" y="4659"/>
                  <a:pt x="1000" y="4618"/>
                  <a:pt x="1013" y="4631"/>
                </a:cubicBezTo>
                <a:cubicBezTo>
                  <a:pt x="1027" y="4613"/>
                  <a:pt x="1042" y="4629"/>
                  <a:pt x="1059" y="4629"/>
                </a:cubicBezTo>
                <a:cubicBezTo>
                  <a:pt x="1034" y="4660"/>
                  <a:pt x="1022" y="4702"/>
                  <a:pt x="972" y="4700"/>
                </a:cubicBezTo>
                <a:close/>
                <a:moveTo>
                  <a:pt x="1759" y="4950"/>
                </a:moveTo>
                <a:cubicBezTo>
                  <a:pt x="1744" y="4954"/>
                  <a:pt x="1732" y="4960"/>
                  <a:pt x="1723" y="4973"/>
                </a:cubicBezTo>
                <a:cubicBezTo>
                  <a:pt x="1715" y="4984"/>
                  <a:pt x="1701" y="4997"/>
                  <a:pt x="1690" y="4986"/>
                </a:cubicBezTo>
                <a:cubicBezTo>
                  <a:pt x="1679" y="4976"/>
                  <a:pt x="1667" y="4959"/>
                  <a:pt x="1678" y="4940"/>
                </a:cubicBezTo>
                <a:cubicBezTo>
                  <a:pt x="1679" y="4937"/>
                  <a:pt x="1681" y="4935"/>
                  <a:pt x="1682" y="4932"/>
                </a:cubicBezTo>
                <a:cubicBezTo>
                  <a:pt x="1685" y="4925"/>
                  <a:pt x="1698" y="4920"/>
                  <a:pt x="1692" y="4910"/>
                </a:cubicBezTo>
                <a:cubicBezTo>
                  <a:pt x="1686" y="4901"/>
                  <a:pt x="1676" y="4905"/>
                  <a:pt x="1667" y="4906"/>
                </a:cubicBezTo>
                <a:cubicBezTo>
                  <a:pt x="1663" y="4906"/>
                  <a:pt x="1658" y="4906"/>
                  <a:pt x="1649" y="4906"/>
                </a:cubicBezTo>
                <a:cubicBezTo>
                  <a:pt x="1679" y="4895"/>
                  <a:pt x="1677" y="4893"/>
                  <a:pt x="1671" y="4859"/>
                </a:cubicBezTo>
                <a:cubicBezTo>
                  <a:pt x="1682" y="4866"/>
                  <a:pt x="1687" y="4873"/>
                  <a:pt x="1690" y="4884"/>
                </a:cubicBezTo>
                <a:cubicBezTo>
                  <a:pt x="1693" y="4897"/>
                  <a:pt x="1702" y="4909"/>
                  <a:pt x="1716" y="4912"/>
                </a:cubicBezTo>
                <a:cubicBezTo>
                  <a:pt x="1732" y="4917"/>
                  <a:pt x="1735" y="4900"/>
                  <a:pt x="1745" y="4893"/>
                </a:cubicBezTo>
                <a:cubicBezTo>
                  <a:pt x="1751" y="4888"/>
                  <a:pt x="1749" y="4873"/>
                  <a:pt x="1763" y="4876"/>
                </a:cubicBezTo>
                <a:cubicBezTo>
                  <a:pt x="1782" y="4880"/>
                  <a:pt x="1779" y="4891"/>
                  <a:pt x="1775" y="4904"/>
                </a:cubicBezTo>
                <a:cubicBezTo>
                  <a:pt x="1773" y="4908"/>
                  <a:pt x="1774" y="4914"/>
                  <a:pt x="1776" y="4918"/>
                </a:cubicBezTo>
                <a:cubicBezTo>
                  <a:pt x="1791" y="4940"/>
                  <a:pt x="1772" y="4946"/>
                  <a:pt x="1759" y="4950"/>
                </a:cubicBezTo>
                <a:close/>
                <a:moveTo>
                  <a:pt x="1828" y="4672"/>
                </a:moveTo>
                <a:cubicBezTo>
                  <a:pt x="1825" y="4684"/>
                  <a:pt x="1819" y="4675"/>
                  <a:pt x="1813" y="4674"/>
                </a:cubicBezTo>
                <a:cubicBezTo>
                  <a:pt x="1796" y="4672"/>
                  <a:pt x="1793" y="4688"/>
                  <a:pt x="1790" y="4698"/>
                </a:cubicBezTo>
                <a:cubicBezTo>
                  <a:pt x="1786" y="4715"/>
                  <a:pt x="1799" y="4708"/>
                  <a:pt x="1806" y="4707"/>
                </a:cubicBezTo>
                <a:cubicBezTo>
                  <a:pt x="1810" y="4707"/>
                  <a:pt x="1815" y="4706"/>
                  <a:pt x="1815" y="4711"/>
                </a:cubicBezTo>
                <a:cubicBezTo>
                  <a:pt x="1815" y="4717"/>
                  <a:pt x="1815" y="4724"/>
                  <a:pt x="1811" y="4728"/>
                </a:cubicBezTo>
                <a:cubicBezTo>
                  <a:pt x="1794" y="4745"/>
                  <a:pt x="1787" y="4752"/>
                  <a:pt x="1781" y="4773"/>
                </a:cubicBezTo>
                <a:cubicBezTo>
                  <a:pt x="1779" y="4781"/>
                  <a:pt x="1775" y="4780"/>
                  <a:pt x="1769" y="4779"/>
                </a:cubicBezTo>
                <a:cubicBezTo>
                  <a:pt x="1735" y="4775"/>
                  <a:pt x="1718" y="4752"/>
                  <a:pt x="1719" y="4711"/>
                </a:cubicBezTo>
                <a:cubicBezTo>
                  <a:pt x="1723" y="4718"/>
                  <a:pt x="1724" y="4727"/>
                  <a:pt x="1734" y="4725"/>
                </a:cubicBezTo>
                <a:cubicBezTo>
                  <a:pt x="1743" y="4722"/>
                  <a:pt x="1751" y="4716"/>
                  <a:pt x="1750" y="4706"/>
                </a:cubicBezTo>
                <a:cubicBezTo>
                  <a:pt x="1749" y="4693"/>
                  <a:pt x="1753" y="4681"/>
                  <a:pt x="1758" y="4670"/>
                </a:cubicBezTo>
                <a:cubicBezTo>
                  <a:pt x="1765" y="4656"/>
                  <a:pt x="1773" y="4643"/>
                  <a:pt x="1791" y="4657"/>
                </a:cubicBezTo>
                <a:cubicBezTo>
                  <a:pt x="1798" y="4662"/>
                  <a:pt x="1805" y="4664"/>
                  <a:pt x="1813" y="4657"/>
                </a:cubicBezTo>
                <a:cubicBezTo>
                  <a:pt x="1817" y="4653"/>
                  <a:pt x="1820" y="4643"/>
                  <a:pt x="1828" y="4653"/>
                </a:cubicBezTo>
                <a:cubicBezTo>
                  <a:pt x="1833" y="4659"/>
                  <a:pt x="1831" y="4666"/>
                  <a:pt x="1828" y="4672"/>
                </a:cubicBezTo>
                <a:close/>
                <a:moveTo>
                  <a:pt x="2112" y="449"/>
                </a:moveTo>
                <a:cubicBezTo>
                  <a:pt x="2114" y="442"/>
                  <a:pt x="2119" y="435"/>
                  <a:pt x="2112" y="430"/>
                </a:cubicBezTo>
                <a:cubicBezTo>
                  <a:pt x="2105" y="425"/>
                  <a:pt x="2096" y="427"/>
                  <a:pt x="2089" y="429"/>
                </a:cubicBezTo>
                <a:cubicBezTo>
                  <a:pt x="2083" y="430"/>
                  <a:pt x="2087" y="437"/>
                  <a:pt x="2087" y="442"/>
                </a:cubicBezTo>
                <a:cubicBezTo>
                  <a:pt x="2079" y="442"/>
                  <a:pt x="2056" y="424"/>
                  <a:pt x="2057" y="418"/>
                </a:cubicBezTo>
                <a:cubicBezTo>
                  <a:pt x="2058" y="411"/>
                  <a:pt x="2064" y="407"/>
                  <a:pt x="2068" y="405"/>
                </a:cubicBezTo>
                <a:cubicBezTo>
                  <a:pt x="2074" y="402"/>
                  <a:pt x="2081" y="400"/>
                  <a:pt x="2086" y="394"/>
                </a:cubicBezTo>
                <a:cubicBezTo>
                  <a:pt x="2092" y="388"/>
                  <a:pt x="2095" y="397"/>
                  <a:pt x="2095" y="400"/>
                </a:cubicBezTo>
                <a:cubicBezTo>
                  <a:pt x="2098" y="410"/>
                  <a:pt x="2105" y="415"/>
                  <a:pt x="2113" y="420"/>
                </a:cubicBezTo>
                <a:cubicBezTo>
                  <a:pt x="2123" y="425"/>
                  <a:pt x="2124" y="437"/>
                  <a:pt x="2125" y="446"/>
                </a:cubicBezTo>
                <a:cubicBezTo>
                  <a:pt x="2126" y="453"/>
                  <a:pt x="2117" y="448"/>
                  <a:pt x="2112" y="449"/>
                </a:cubicBezTo>
                <a:close/>
                <a:moveTo>
                  <a:pt x="3115" y="4892"/>
                </a:moveTo>
                <a:cubicBezTo>
                  <a:pt x="3115" y="4903"/>
                  <a:pt x="3111" y="4914"/>
                  <a:pt x="3102" y="4920"/>
                </a:cubicBezTo>
                <a:cubicBezTo>
                  <a:pt x="3082" y="4935"/>
                  <a:pt x="3077" y="4955"/>
                  <a:pt x="3078" y="4979"/>
                </a:cubicBezTo>
                <a:cubicBezTo>
                  <a:pt x="3079" y="4988"/>
                  <a:pt x="3077" y="4999"/>
                  <a:pt x="3074" y="5007"/>
                </a:cubicBezTo>
                <a:cubicBezTo>
                  <a:pt x="3062" y="5036"/>
                  <a:pt x="3051" y="5065"/>
                  <a:pt x="3047" y="5096"/>
                </a:cubicBezTo>
                <a:cubicBezTo>
                  <a:pt x="3044" y="5110"/>
                  <a:pt x="3038" y="5116"/>
                  <a:pt x="3027" y="5102"/>
                </a:cubicBezTo>
                <a:cubicBezTo>
                  <a:pt x="3004" y="5070"/>
                  <a:pt x="2968" y="5049"/>
                  <a:pt x="2946" y="5019"/>
                </a:cubicBezTo>
                <a:cubicBezTo>
                  <a:pt x="2930" y="4996"/>
                  <a:pt x="2911" y="4968"/>
                  <a:pt x="2911" y="4936"/>
                </a:cubicBezTo>
                <a:cubicBezTo>
                  <a:pt x="2911" y="4927"/>
                  <a:pt x="2911" y="4921"/>
                  <a:pt x="2924" y="4924"/>
                </a:cubicBezTo>
                <a:cubicBezTo>
                  <a:pt x="2935" y="4926"/>
                  <a:pt x="2947" y="4926"/>
                  <a:pt x="2958" y="4911"/>
                </a:cubicBezTo>
                <a:cubicBezTo>
                  <a:pt x="2918" y="4924"/>
                  <a:pt x="2909" y="4890"/>
                  <a:pt x="2892" y="4870"/>
                </a:cubicBezTo>
                <a:cubicBezTo>
                  <a:pt x="2884" y="4860"/>
                  <a:pt x="2876" y="4848"/>
                  <a:pt x="2897" y="4835"/>
                </a:cubicBezTo>
                <a:cubicBezTo>
                  <a:pt x="2910" y="4827"/>
                  <a:pt x="2924" y="4810"/>
                  <a:pt x="2929" y="4788"/>
                </a:cubicBezTo>
                <a:cubicBezTo>
                  <a:pt x="2934" y="4767"/>
                  <a:pt x="2934" y="4763"/>
                  <a:pt x="2913" y="4769"/>
                </a:cubicBezTo>
                <a:cubicBezTo>
                  <a:pt x="2910" y="4769"/>
                  <a:pt x="2907" y="4768"/>
                  <a:pt x="2905" y="4767"/>
                </a:cubicBezTo>
                <a:cubicBezTo>
                  <a:pt x="2912" y="4736"/>
                  <a:pt x="2870" y="4716"/>
                  <a:pt x="2888" y="4681"/>
                </a:cubicBezTo>
                <a:cubicBezTo>
                  <a:pt x="2896" y="4664"/>
                  <a:pt x="2897" y="4645"/>
                  <a:pt x="2917" y="4634"/>
                </a:cubicBezTo>
                <a:cubicBezTo>
                  <a:pt x="2931" y="4627"/>
                  <a:pt x="2940" y="4612"/>
                  <a:pt x="2945" y="4596"/>
                </a:cubicBezTo>
                <a:cubicBezTo>
                  <a:pt x="2952" y="4577"/>
                  <a:pt x="2962" y="4563"/>
                  <a:pt x="2986" y="4556"/>
                </a:cubicBezTo>
                <a:cubicBezTo>
                  <a:pt x="3000" y="4552"/>
                  <a:pt x="3010" y="4532"/>
                  <a:pt x="3021" y="4518"/>
                </a:cubicBezTo>
                <a:cubicBezTo>
                  <a:pt x="3031" y="4506"/>
                  <a:pt x="3044" y="4502"/>
                  <a:pt x="3060" y="4502"/>
                </a:cubicBezTo>
                <a:cubicBezTo>
                  <a:pt x="3070" y="4503"/>
                  <a:pt x="3082" y="4502"/>
                  <a:pt x="3071" y="4518"/>
                </a:cubicBezTo>
                <a:cubicBezTo>
                  <a:pt x="3070" y="4520"/>
                  <a:pt x="3072" y="4526"/>
                  <a:pt x="3073" y="4526"/>
                </a:cubicBezTo>
                <a:cubicBezTo>
                  <a:pt x="3116" y="4537"/>
                  <a:pt x="3094" y="4572"/>
                  <a:pt x="3097" y="4596"/>
                </a:cubicBezTo>
                <a:cubicBezTo>
                  <a:pt x="3099" y="4613"/>
                  <a:pt x="3106" y="4634"/>
                  <a:pt x="3080" y="4646"/>
                </a:cubicBezTo>
                <a:cubicBezTo>
                  <a:pt x="3068" y="4651"/>
                  <a:pt x="3076" y="4678"/>
                  <a:pt x="3088" y="4677"/>
                </a:cubicBezTo>
                <a:cubicBezTo>
                  <a:pt x="3119" y="4675"/>
                  <a:pt x="3118" y="4699"/>
                  <a:pt x="3120" y="4715"/>
                </a:cubicBezTo>
                <a:cubicBezTo>
                  <a:pt x="3126" y="4774"/>
                  <a:pt x="3116" y="4833"/>
                  <a:pt x="3115" y="4892"/>
                </a:cubicBezTo>
                <a:close/>
                <a:moveTo>
                  <a:pt x="3811" y="4784"/>
                </a:moveTo>
                <a:cubicBezTo>
                  <a:pt x="3809" y="4793"/>
                  <a:pt x="3796" y="4791"/>
                  <a:pt x="3789" y="4795"/>
                </a:cubicBezTo>
                <a:cubicBezTo>
                  <a:pt x="3786" y="4797"/>
                  <a:pt x="3782" y="4797"/>
                  <a:pt x="3777" y="4798"/>
                </a:cubicBezTo>
                <a:cubicBezTo>
                  <a:pt x="3771" y="4785"/>
                  <a:pt x="3784" y="4779"/>
                  <a:pt x="3782" y="4768"/>
                </a:cubicBezTo>
                <a:cubicBezTo>
                  <a:pt x="3780" y="4768"/>
                  <a:pt x="3779" y="4766"/>
                  <a:pt x="3777" y="4766"/>
                </a:cubicBezTo>
                <a:cubicBezTo>
                  <a:pt x="3767" y="4765"/>
                  <a:pt x="3757" y="4791"/>
                  <a:pt x="3747" y="4770"/>
                </a:cubicBezTo>
                <a:cubicBezTo>
                  <a:pt x="3739" y="4754"/>
                  <a:pt x="3744" y="4734"/>
                  <a:pt x="3757" y="4722"/>
                </a:cubicBezTo>
                <a:cubicBezTo>
                  <a:pt x="3768" y="4711"/>
                  <a:pt x="3781" y="4722"/>
                  <a:pt x="3787" y="4732"/>
                </a:cubicBezTo>
                <a:cubicBezTo>
                  <a:pt x="3792" y="4739"/>
                  <a:pt x="3818" y="4748"/>
                  <a:pt x="3791" y="4761"/>
                </a:cubicBezTo>
                <a:cubicBezTo>
                  <a:pt x="3788" y="4762"/>
                  <a:pt x="3790" y="4768"/>
                  <a:pt x="3794" y="4769"/>
                </a:cubicBezTo>
                <a:cubicBezTo>
                  <a:pt x="3802" y="4773"/>
                  <a:pt x="3815" y="4772"/>
                  <a:pt x="3811" y="4784"/>
                </a:cubicBezTo>
                <a:close/>
                <a:moveTo>
                  <a:pt x="3834" y="790"/>
                </a:moveTo>
                <a:cubicBezTo>
                  <a:pt x="3828" y="791"/>
                  <a:pt x="3824" y="791"/>
                  <a:pt x="3826" y="783"/>
                </a:cubicBezTo>
                <a:cubicBezTo>
                  <a:pt x="3827" y="780"/>
                  <a:pt x="3823" y="779"/>
                  <a:pt x="3821" y="777"/>
                </a:cubicBezTo>
                <a:cubicBezTo>
                  <a:pt x="3815" y="774"/>
                  <a:pt x="3805" y="775"/>
                  <a:pt x="3805" y="764"/>
                </a:cubicBezTo>
                <a:cubicBezTo>
                  <a:pt x="3805" y="763"/>
                  <a:pt x="3803" y="763"/>
                  <a:pt x="3802" y="762"/>
                </a:cubicBezTo>
                <a:cubicBezTo>
                  <a:pt x="3787" y="772"/>
                  <a:pt x="3790" y="757"/>
                  <a:pt x="3786" y="751"/>
                </a:cubicBezTo>
                <a:cubicBezTo>
                  <a:pt x="3783" y="745"/>
                  <a:pt x="3782" y="739"/>
                  <a:pt x="3775" y="735"/>
                </a:cubicBezTo>
                <a:cubicBezTo>
                  <a:pt x="3772" y="734"/>
                  <a:pt x="3769" y="733"/>
                  <a:pt x="3772" y="728"/>
                </a:cubicBezTo>
                <a:cubicBezTo>
                  <a:pt x="3775" y="725"/>
                  <a:pt x="3779" y="725"/>
                  <a:pt x="3781" y="727"/>
                </a:cubicBezTo>
                <a:cubicBezTo>
                  <a:pt x="3791" y="740"/>
                  <a:pt x="3808" y="744"/>
                  <a:pt x="3818" y="758"/>
                </a:cubicBezTo>
                <a:cubicBezTo>
                  <a:pt x="3823" y="765"/>
                  <a:pt x="3834" y="769"/>
                  <a:pt x="3837" y="779"/>
                </a:cubicBezTo>
                <a:cubicBezTo>
                  <a:pt x="3838" y="783"/>
                  <a:pt x="3842" y="789"/>
                  <a:pt x="3834" y="790"/>
                </a:cubicBezTo>
                <a:close/>
                <a:moveTo>
                  <a:pt x="3850" y="771"/>
                </a:moveTo>
                <a:cubicBezTo>
                  <a:pt x="3844" y="774"/>
                  <a:pt x="3844" y="765"/>
                  <a:pt x="3844" y="760"/>
                </a:cubicBezTo>
                <a:cubicBezTo>
                  <a:pt x="3848" y="735"/>
                  <a:pt x="3847" y="734"/>
                  <a:pt x="3822" y="738"/>
                </a:cubicBezTo>
                <a:cubicBezTo>
                  <a:pt x="3820" y="738"/>
                  <a:pt x="3818" y="739"/>
                  <a:pt x="3816" y="739"/>
                </a:cubicBezTo>
                <a:cubicBezTo>
                  <a:pt x="3806" y="739"/>
                  <a:pt x="3799" y="736"/>
                  <a:pt x="3796" y="726"/>
                </a:cubicBezTo>
                <a:cubicBezTo>
                  <a:pt x="3793" y="719"/>
                  <a:pt x="3798" y="714"/>
                  <a:pt x="3804" y="714"/>
                </a:cubicBezTo>
                <a:cubicBezTo>
                  <a:pt x="3813" y="713"/>
                  <a:pt x="3824" y="703"/>
                  <a:pt x="3828" y="720"/>
                </a:cubicBezTo>
                <a:cubicBezTo>
                  <a:pt x="3829" y="725"/>
                  <a:pt x="3833" y="731"/>
                  <a:pt x="3838" y="722"/>
                </a:cubicBezTo>
                <a:cubicBezTo>
                  <a:pt x="3842" y="715"/>
                  <a:pt x="3862" y="720"/>
                  <a:pt x="3862" y="727"/>
                </a:cubicBezTo>
                <a:cubicBezTo>
                  <a:pt x="3861" y="745"/>
                  <a:pt x="3875" y="753"/>
                  <a:pt x="3885" y="764"/>
                </a:cubicBezTo>
                <a:cubicBezTo>
                  <a:pt x="3873" y="769"/>
                  <a:pt x="3861" y="763"/>
                  <a:pt x="3850" y="771"/>
                </a:cubicBezTo>
                <a:close/>
                <a:moveTo>
                  <a:pt x="3967" y="717"/>
                </a:moveTo>
                <a:cubicBezTo>
                  <a:pt x="3964" y="734"/>
                  <a:pt x="3950" y="742"/>
                  <a:pt x="3937" y="751"/>
                </a:cubicBezTo>
                <a:cubicBezTo>
                  <a:pt x="3930" y="755"/>
                  <a:pt x="3928" y="746"/>
                  <a:pt x="3925" y="742"/>
                </a:cubicBezTo>
                <a:cubicBezTo>
                  <a:pt x="3923" y="739"/>
                  <a:pt x="3928" y="732"/>
                  <a:pt x="3920" y="733"/>
                </a:cubicBezTo>
                <a:cubicBezTo>
                  <a:pt x="3914" y="733"/>
                  <a:pt x="3909" y="734"/>
                  <a:pt x="3906" y="741"/>
                </a:cubicBezTo>
                <a:cubicBezTo>
                  <a:pt x="3906" y="743"/>
                  <a:pt x="3904" y="745"/>
                  <a:pt x="3903" y="747"/>
                </a:cubicBezTo>
                <a:cubicBezTo>
                  <a:pt x="3902" y="738"/>
                  <a:pt x="3898" y="727"/>
                  <a:pt x="3901" y="722"/>
                </a:cubicBezTo>
                <a:cubicBezTo>
                  <a:pt x="3904" y="715"/>
                  <a:pt x="3895" y="706"/>
                  <a:pt x="3905" y="701"/>
                </a:cubicBezTo>
                <a:cubicBezTo>
                  <a:pt x="3907" y="700"/>
                  <a:pt x="3903" y="696"/>
                  <a:pt x="3898" y="696"/>
                </a:cubicBezTo>
                <a:cubicBezTo>
                  <a:pt x="3892" y="696"/>
                  <a:pt x="3882" y="678"/>
                  <a:pt x="3884" y="672"/>
                </a:cubicBezTo>
                <a:cubicBezTo>
                  <a:pt x="3885" y="671"/>
                  <a:pt x="3886" y="670"/>
                  <a:pt x="3887" y="670"/>
                </a:cubicBezTo>
                <a:cubicBezTo>
                  <a:pt x="3898" y="674"/>
                  <a:pt x="3894" y="665"/>
                  <a:pt x="3895" y="661"/>
                </a:cubicBezTo>
                <a:cubicBezTo>
                  <a:pt x="3897" y="654"/>
                  <a:pt x="3894" y="643"/>
                  <a:pt x="3906" y="643"/>
                </a:cubicBezTo>
                <a:cubicBezTo>
                  <a:pt x="3919" y="644"/>
                  <a:pt x="3927" y="655"/>
                  <a:pt x="3926" y="666"/>
                </a:cubicBezTo>
                <a:cubicBezTo>
                  <a:pt x="3925" y="674"/>
                  <a:pt x="3927" y="681"/>
                  <a:pt x="3939" y="678"/>
                </a:cubicBezTo>
                <a:cubicBezTo>
                  <a:pt x="3947" y="676"/>
                  <a:pt x="3951" y="678"/>
                  <a:pt x="3949" y="688"/>
                </a:cubicBezTo>
                <a:cubicBezTo>
                  <a:pt x="3948" y="696"/>
                  <a:pt x="3955" y="700"/>
                  <a:pt x="3960" y="701"/>
                </a:cubicBezTo>
                <a:cubicBezTo>
                  <a:pt x="3968" y="704"/>
                  <a:pt x="3969" y="711"/>
                  <a:pt x="3967" y="717"/>
                </a:cubicBezTo>
                <a:close/>
                <a:moveTo>
                  <a:pt x="4158" y="4190"/>
                </a:moveTo>
                <a:cubicBezTo>
                  <a:pt x="4149" y="4200"/>
                  <a:pt x="4138" y="4208"/>
                  <a:pt x="4127" y="4215"/>
                </a:cubicBezTo>
                <a:cubicBezTo>
                  <a:pt x="4116" y="4221"/>
                  <a:pt x="4099" y="4220"/>
                  <a:pt x="4111" y="4241"/>
                </a:cubicBezTo>
                <a:cubicBezTo>
                  <a:pt x="4114" y="4245"/>
                  <a:pt x="4104" y="4257"/>
                  <a:pt x="4096" y="4248"/>
                </a:cubicBezTo>
                <a:cubicBezTo>
                  <a:pt x="4086" y="4235"/>
                  <a:pt x="4072" y="4237"/>
                  <a:pt x="4057" y="4231"/>
                </a:cubicBezTo>
                <a:cubicBezTo>
                  <a:pt x="4063" y="4227"/>
                  <a:pt x="4065" y="4214"/>
                  <a:pt x="4073" y="4223"/>
                </a:cubicBezTo>
                <a:cubicBezTo>
                  <a:pt x="4088" y="4240"/>
                  <a:pt x="4089" y="4224"/>
                  <a:pt x="4094" y="4217"/>
                </a:cubicBezTo>
                <a:cubicBezTo>
                  <a:pt x="4100" y="4205"/>
                  <a:pt x="4101" y="4196"/>
                  <a:pt x="4084" y="4194"/>
                </a:cubicBezTo>
                <a:cubicBezTo>
                  <a:pt x="4075" y="4193"/>
                  <a:pt x="4074" y="4184"/>
                  <a:pt x="4075" y="4179"/>
                </a:cubicBezTo>
                <a:cubicBezTo>
                  <a:pt x="4075" y="4170"/>
                  <a:pt x="4086" y="4169"/>
                  <a:pt x="4091" y="4170"/>
                </a:cubicBezTo>
                <a:cubicBezTo>
                  <a:pt x="4115" y="4175"/>
                  <a:pt x="4130" y="4167"/>
                  <a:pt x="4128" y="4146"/>
                </a:cubicBezTo>
                <a:cubicBezTo>
                  <a:pt x="4127" y="4125"/>
                  <a:pt x="4138" y="4133"/>
                  <a:pt x="4145" y="4137"/>
                </a:cubicBezTo>
                <a:cubicBezTo>
                  <a:pt x="4162" y="4144"/>
                  <a:pt x="4170" y="4176"/>
                  <a:pt x="4158" y="4190"/>
                </a:cubicBezTo>
                <a:close/>
                <a:moveTo>
                  <a:pt x="4429" y="4308"/>
                </a:moveTo>
                <a:cubicBezTo>
                  <a:pt x="4428" y="4312"/>
                  <a:pt x="4382" y="4281"/>
                  <a:pt x="4381" y="4274"/>
                </a:cubicBezTo>
                <a:cubicBezTo>
                  <a:pt x="4381" y="4272"/>
                  <a:pt x="4382" y="4268"/>
                  <a:pt x="4383" y="4267"/>
                </a:cubicBezTo>
                <a:cubicBezTo>
                  <a:pt x="4388" y="4265"/>
                  <a:pt x="4392" y="4265"/>
                  <a:pt x="4395" y="4271"/>
                </a:cubicBezTo>
                <a:cubicBezTo>
                  <a:pt x="4402" y="4292"/>
                  <a:pt x="4410" y="4279"/>
                  <a:pt x="4415" y="4270"/>
                </a:cubicBezTo>
                <a:cubicBezTo>
                  <a:pt x="4419" y="4263"/>
                  <a:pt x="4420" y="4256"/>
                  <a:pt x="4431" y="4258"/>
                </a:cubicBezTo>
                <a:cubicBezTo>
                  <a:pt x="4434" y="4258"/>
                  <a:pt x="4440" y="4255"/>
                  <a:pt x="4440" y="4252"/>
                </a:cubicBezTo>
                <a:cubicBezTo>
                  <a:pt x="4443" y="4239"/>
                  <a:pt x="4426" y="4227"/>
                  <a:pt x="4441" y="4209"/>
                </a:cubicBezTo>
                <a:cubicBezTo>
                  <a:pt x="4448" y="4202"/>
                  <a:pt x="4424" y="4189"/>
                  <a:pt x="4410" y="4183"/>
                </a:cubicBezTo>
                <a:cubicBezTo>
                  <a:pt x="4429" y="4163"/>
                  <a:pt x="4446" y="4182"/>
                  <a:pt x="4464" y="4182"/>
                </a:cubicBezTo>
                <a:cubicBezTo>
                  <a:pt x="4472" y="4183"/>
                  <a:pt x="4468" y="4193"/>
                  <a:pt x="4467" y="4200"/>
                </a:cubicBezTo>
                <a:cubicBezTo>
                  <a:pt x="4464" y="4234"/>
                  <a:pt x="4456" y="4270"/>
                  <a:pt x="4491" y="4293"/>
                </a:cubicBezTo>
                <a:cubicBezTo>
                  <a:pt x="4470" y="4305"/>
                  <a:pt x="4444" y="4274"/>
                  <a:pt x="4429" y="4308"/>
                </a:cubicBezTo>
                <a:close/>
                <a:moveTo>
                  <a:pt x="4761" y="4229"/>
                </a:moveTo>
                <a:cubicBezTo>
                  <a:pt x="4760" y="4246"/>
                  <a:pt x="4754" y="4253"/>
                  <a:pt x="4737" y="4245"/>
                </a:cubicBezTo>
                <a:cubicBezTo>
                  <a:pt x="4727" y="4240"/>
                  <a:pt x="4715" y="4238"/>
                  <a:pt x="4706" y="4229"/>
                </a:cubicBezTo>
                <a:cubicBezTo>
                  <a:pt x="4700" y="4223"/>
                  <a:pt x="4691" y="4217"/>
                  <a:pt x="4682" y="4224"/>
                </a:cubicBezTo>
                <a:cubicBezTo>
                  <a:pt x="4704" y="4204"/>
                  <a:pt x="4704" y="4190"/>
                  <a:pt x="4681" y="4164"/>
                </a:cubicBezTo>
                <a:cubicBezTo>
                  <a:pt x="4673" y="4156"/>
                  <a:pt x="4670" y="4144"/>
                  <a:pt x="4675" y="4139"/>
                </a:cubicBezTo>
                <a:cubicBezTo>
                  <a:pt x="4680" y="4132"/>
                  <a:pt x="4694" y="4135"/>
                  <a:pt x="4700" y="4143"/>
                </a:cubicBezTo>
                <a:cubicBezTo>
                  <a:pt x="4715" y="4163"/>
                  <a:pt x="4738" y="4176"/>
                  <a:pt x="4752" y="4197"/>
                </a:cubicBezTo>
                <a:cubicBezTo>
                  <a:pt x="4760" y="4208"/>
                  <a:pt x="4762" y="4217"/>
                  <a:pt x="4761" y="4229"/>
                </a:cubicBezTo>
                <a:close/>
                <a:moveTo>
                  <a:pt x="5280" y="4206"/>
                </a:moveTo>
                <a:cubicBezTo>
                  <a:pt x="5280" y="4206"/>
                  <a:pt x="5278" y="4212"/>
                  <a:pt x="5274" y="4213"/>
                </a:cubicBezTo>
                <a:cubicBezTo>
                  <a:pt x="5253" y="4222"/>
                  <a:pt x="5245" y="4242"/>
                  <a:pt x="5232" y="4258"/>
                </a:cubicBezTo>
                <a:cubicBezTo>
                  <a:pt x="5228" y="4263"/>
                  <a:pt x="5220" y="4274"/>
                  <a:pt x="5219" y="4270"/>
                </a:cubicBezTo>
                <a:cubicBezTo>
                  <a:pt x="5214" y="4257"/>
                  <a:pt x="5197" y="4258"/>
                  <a:pt x="5194" y="4246"/>
                </a:cubicBezTo>
                <a:cubicBezTo>
                  <a:pt x="5192" y="4238"/>
                  <a:pt x="5192" y="4229"/>
                  <a:pt x="5201" y="4226"/>
                </a:cubicBezTo>
                <a:cubicBezTo>
                  <a:pt x="5222" y="4219"/>
                  <a:pt x="5235" y="4204"/>
                  <a:pt x="5247" y="4187"/>
                </a:cubicBezTo>
                <a:cubicBezTo>
                  <a:pt x="5254" y="4177"/>
                  <a:pt x="5262" y="4184"/>
                  <a:pt x="5269" y="4189"/>
                </a:cubicBezTo>
                <a:cubicBezTo>
                  <a:pt x="5275" y="4192"/>
                  <a:pt x="5284" y="4191"/>
                  <a:pt x="5280" y="4206"/>
                </a:cubicBezTo>
                <a:close/>
                <a:moveTo>
                  <a:pt x="5453" y="4278"/>
                </a:moveTo>
                <a:cubicBezTo>
                  <a:pt x="5461" y="4277"/>
                  <a:pt x="5455" y="4290"/>
                  <a:pt x="5448" y="4294"/>
                </a:cubicBezTo>
                <a:cubicBezTo>
                  <a:pt x="5422" y="4306"/>
                  <a:pt x="5427" y="4319"/>
                  <a:pt x="5454" y="4334"/>
                </a:cubicBezTo>
                <a:cubicBezTo>
                  <a:pt x="5433" y="4334"/>
                  <a:pt x="5417" y="4331"/>
                  <a:pt x="5407" y="4346"/>
                </a:cubicBezTo>
                <a:cubicBezTo>
                  <a:pt x="5405" y="4349"/>
                  <a:pt x="5401" y="4350"/>
                  <a:pt x="5397" y="4347"/>
                </a:cubicBezTo>
                <a:cubicBezTo>
                  <a:pt x="5381" y="4336"/>
                  <a:pt x="5365" y="4326"/>
                  <a:pt x="5371" y="4360"/>
                </a:cubicBezTo>
                <a:cubicBezTo>
                  <a:pt x="5372" y="4362"/>
                  <a:pt x="5371" y="4367"/>
                  <a:pt x="5370" y="4363"/>
                </a:cubicBezTo>
                <a:cubicBezTo>
                  <a:pt x="5368" y="4348"/>
                  <a:pt x="5347" y="4367"/>
                  <a:pt x="5348" y="4349"/>
                </a:cubicBezTo>
                <a:cubicBezTo>
                  <a:pt x="5349" y="4328"/>
                  <a:pt x="5323" y="4301"/>
                  <a:pt x="5305" y="4305"/>
                </a:cubicBezTo>
                <a:cubicBezTo>
                  <a:pt x="5290" y="4307"/>
                  <a:pt x="5289" y="4300"/>
                  <a:pt x="5285" y="4290"/>
                </a:cubicBezTo>
                <a:cubicBezTo>
                  <a:pt x="5277" y="4271"/>
                  <a:pt x="5288" y="4252"/>
                  <a:pt x="5288" y="4233"/>
                </a:cubicBezTo>
                <a:cubicBezTo>
                  <a:pt x="5288" y="4227"/>
                  <a:pt x="5296" y="4223"/>
                  <a:pt x="5301" y="4224"/>
                </a:cubicBezTo>
                <a:cubicBezTo>
                  <a:pt x="5321" y="4229"/>
                  <a:pt x="5350" y="4231"/>
                  <a:pt x="5358" y="4240"/>
                </a:cubicBezTo>
                <a:cubicBezTo>
                  <a:pt x="5373" y="4257"/>
                  <a:pt x="5388" y="4252"/>
                  <a:pt x="5409" y="4255"/>
                </a:cubicBezTo>
                <a:cubicBezTo>
                  <a:pt x="5396" y="4267"/>
                  <a:pt x="5379" y="4272"/>
                  <a:pt x="5391" y="4287"/>
                </a:cubicBezTo>
                <a:cubicBezTo>
                  <a:pt x="5399" y="4297"/>
                  <a:pt x="5410" y="4292"/>
                  <a:pt x="5416" y="4280"/>
                </a:cubicBezTo>
                <a:cubicBezTo>
                  <a:pt x="5429" y="4286"/>
                  <a:pt x="5440" y="4279"/>
                  <a:pt x="5453" y="4278"/>
                </a:cubicBezTo>
                <a:close/>
                <a:moveTo>
                  <a:pt x="2303" y="5313"/>
                </a:moveTo>
                <a:cubicBezTo>
                  <a:pt x="2292" y="5306"/>
                  <a:pt x="2280" y="5304"/>
                  <a:pt x="2268" y="5299"/>
                </a:cubicBezTo>
                <a:cubicBezTo>
                  <a:pt x="2254" y="5293"/>
                  <a:pt x="2246" y="5274"/>
                  <a:pt x="2229" y="5277"/>
                </a:cubicBezTo>
                <a:cubicBezTo>
                  <a:pt x="2206" y="5281"/>
                  <a:pt x="2216" y="5304"/>
                  <a:pt x="2209" y="5317"/>
                </a:cubicBezTo>
                <a:cubicBezTo>
                  <a:pt x="2197" y="5341"/>
                  <a:pt x="2220" y="5373"/>
                  <a:pt x="2248" y="5372"/>
                </a:cubicBezTo>
                <a:cubicBezTo>
                  <a:pt x="2262" y="5372"/>
                  <a:pt x="2281" y="5374"/>
                  <a:pt x="2276" y="5353"/>
                </a:cubicBezTo>
                <a:cubicBezTo>
                  <a:pt x="2270" y="5328"/>
                  <a:pt x="2287" y="5336"/>
                  <a:pt x="2298" y="5334"/>
                </a:cubicBezTo>
                <a:cubicBezTo>
                  <a:pt x="2304" y="5334"/>
                  <a:pt x="2311" y="5343"/>
                  <a:pt x="2315" y="5333"/>
                </a:cubicBezTo>
                <a:cubicBezTo>
                  <a:pt x="2319" y="5323"/>
                  <a:pt x="2311" y="5317"/>
                  <a:pt x="2303" y="5313"/>
                </a:cubicBezTo>
                <a:close/>
              </a:path>
            </a:pathLst>
          </a:custGeom>
          <a:solidFill>
            <a:srgbClr val="498190"/>
          </a:solidFill>
          <a:ln>
            <a:noFill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3200">
              <a:latin charset="-122" panose="020b0503020204020204" pitchFamily="34" typeface="微软雅黑"/>
            </a:endParaRPr>
          </a:p>
        </p:txBody>
      </p:sp>
      <p:sp>
        <p:nvSpPr>
          <p:cNvPr id="25" name="Freeform 7"/>
          <p:cNvSpPr>
            <a:spLocks noEditPoints="1"/>
          </p:cNvSpPr>
          <p:nvPr/>
        </p:nvSpPr>
        <p:spPr bwMode="auto">
          <a:xfrm>
            <a:off x="3733659" y="2516893"/>
            <a:ext cx="2484208" cy="2880320"/>
          </a:xfrm>
          <a:custGeom>
            <a:gdLst>
              <a:gd fmla="*/ 1376 w 2745" name="T0"/>
              <a:gd fmla="*/ 85 h 3182" name="T1"/>
              <a:gd fmla="*/ 694 w 2745" name="T2"/>
              <a:gd fmla="*/ 2036 h 3182" name="T3"/>
              <a:gd fmla="*/ 2696 w 2745" name="T4"/>
              <a:gd fmla="*/ 1450 h 3182" name="T5"/>
              <a:gd fmla="*/ 2669 w 2745" name="T6"/>
              <a:gd fmla="*/ 1242 h 3182" name="T7"/>
              <a:gd fmla="*/ 2663 w 2745" name="T8"/>
              <a:gd fmla="*/ 1110 h 3182" name="T9"/>
              <a:gd fmla="*/ 2661 w 2745" name="T10"/>
              <a:gd fmla="*/ 923 h 3182" name="T11"/>
              <a:gd fmla="*/ 2481 w 2745" name="T12"/>
              <a:gd fmla="*/ 863 h 3182" name="T13"/>
              <a:gd fmla="*/ 2457 w 2745" name="T14"/>
              <a:gd fmla="*/ 644 h 3182" name="T15"/>
              <a:gd fmla="*/ 2374 w 2745" name="T16"/>
              <a:gd fmla="*/ 507 h 3182" name="T17"/>
              <a:gd fmla="*/ 2263 w 2745" name="T18"/>
              <a:gd fmla="*/ 368 h 3182" name="T19"/>
              <a:gd fmla="*/ 2162 w 2745" name="T20"/>
              <a:gd fmla="*/ 459 h 3182" name="T21"/>
              <a:gd fmla="*/ 2064 w 2745" name="T22"/>
              <a:gd fmla="*/ 421 h 3182" name="T23"/>
              <a:gd fmla="*/ 1932 w 2745" name="T24"/>
              <a:gd fmla="*/ 290 h 3182" name="T25"/>
              <a:gd fmla="*/ 1801 w 2745" name="T26"/>
              <a:gd fmla="*/ 122 h 3182" name="T27"/>
              <a:gd fmla="*/ 1579 w 2745" name="T28"/>
              <a:gd fmla="*/ 62 h 3182" name="T29"/>
              <a:gd fmla="*/ 1437 w 2745" name="T30"/>
              <a:gd fmla="*/ 181 h 3182" name="T31"/>
              <a:gd fmla="*/ 1315 w 2745" name="T32"/>
              <a:gd fmla="*/ 231 h 3182" name="T33"/>
              <a:gd fmla="*/ 1172 w 2745" name="T34"/>
              <a:gd fmla="*/ 113 h 3182" name="T35"/>
              <a:gd fmla="*/ 1002 w 2745" name="T36"/>
              <a:gd fmla="*/ 57 h 3182" name="T37"/>
              <a:gd fmla="*/ 823 w 2745" name="T38"/>
              <a:gd fmla="*/ 180 h 3182" name="T39"/>
              <a:gd fmla="*/ 723 w 2745" name="T40"/>
              <a:gd fmla="*/ 157 h 3182" name="T41"/>
              <a:gd fmla="*/ 578 w 2745" name="T42"/>
              <a:gd fmla="*/ 384 h 3182" name="T43"/>
              <a:gd fmla="*/ 679 w 2745" name="T44"/>
              <a:gd fmla="*/ 613 h 3182" name="T45"/>
              <a:gd fmla="*/ 514 w 2745" name="T46"/>
              <a:gd fmla="*/ 538 h 3182" name="T47"/>
              <a:gd fmla="*/ 402 w 2745" name="T48"/>
              <a:gd fmla="*/ 546 h 3182" name="T49"/>
              <a:gd fmla="*/ 377 w 2745" name="T50"/>
              <a:gd fmla="*/ 667 h 3182" name="T51"/>
              <a:gd fmla="*/ 354 w 2745" name="T52"/>
              <a:gd fmla="*/ 792 h 3182" name="T53"/>
              <a:gd fmla="*/ 293 w 2745" name="T54"/>
              <a:gd fmla="*/ 796 h 3182" name="T55"/>
              <a:gd fmla="*/ 177 w 2745" name="T56"/>
              <a:gd fmla="*/ 734 h 3182" name="T57"/>
              <a:gd fmla="*/ 104 w 2745" name="T58"/>
              <a:gd fmla="*/ 770 h 3182" name="T59"/>
              <a:gd fmla="*/ 164 w 2745" name="T60"/>
              <a:gd fmla="*/ 968 h 3182" name="T61"/>
              <a:gd fmla="*/ 197 w 2745" name="T62"/>
              <a:gd fmla="*/ 1199 h 3182" name="T63"/>
              <a:gd fmla="*/ 273 w 2745" name="T64"/>
              <a:gd fmla="*/ 1288 h 3182" name="T65"/>
              <a:gd fmla="*/ 154 w 2745" name="T66"/>
              <a:gd fmla="*/ 1443 h 3182" name="T67"/>
              <a:gd fmla="*/ 47 w 2745" name="T68"/>
              <a:gd fmla="*/ 1639 h 3182" name="T69"/>
              <a:gd fmla="*/ 252 w 2745" name="T70"/>
              <a:gd fmla="*/ 1656 h 3182" name="T71"/>
              <a:gd fmla="*/ 543 w 2745" name="T72"/>
              <a:gd fmla="*/ 1633 h 3182" name="T73"/>
              <a:gd fmla="*/ 552 w 2745" name="T74"/>
              <a:gd fmla="*/ 1803 h 3182" name="T75"/>
              <a:gd fmla="*/ 775 w 2745" name="T76"/>
              <a:gd fmla="*/ 1849 h 3182" name="T77"/>
              <a:gd fmla="*/ 884 w 2745" name="T78"/>
              <a:gd fmla="*/ 1933 h 3182" name="T79"/>
              <a:gd fmla="*/ 1104 w 2745" name="T80"/>
              <a:gd fmla="*/ 2165 h 3182" name="T81"/>
              <a:gd fmla="*/ 1447 w 2745" name="T82"/>
              <a:gd fmla="*/ 2573 h 3182" name="T83"/>
              <a:gd fmla="*/ 1633 w 2745" name="T84"/>
              <a:gd fmla="*/ 2027 h 3182" name="T85"/>
              <a:gd fmla="*/ 1842 w 2745" name="T86"/>
              <a:gd fmla="*/ 2029 h 3182" name="T87"/>
              <a:gd fmla="*/ 2003 w 2745" name="T88"/>
              <a:gd fmla="*/ 1981 h 3182" name="T89"/>
              <a:gd fmla="*/ 2217 w 2745" name="T90"/>
              <a:gd fmla="*/ 1945 h 3182" name="T91"/>
              <a:gd fmla="*/ 2312 w 2745" name="T92"/>
              <a:gd fmla="*/ 1893 h 3182" name="T93"/>
              <a:gd fmla="*/ 2441 w 2745" name="T94"/>
              <a:gd fmla="*/ 1758 h 3182" name="T95"/>
              <a:gd fmla="*/ 2670 w 2745" name="T96"/>
              <a:gd fmla="*/ 1653 h 3182" name="T97"/>
              <a:gd fmla="*/ 672 w 2745" name="T98"/>
              <a:gd fmla="*/ 474 h 3182" name="T99"/>
              <a:gd fmla="*/ 673 w 2745" name="T100"/>
              <a:gd fmla="*/ 285 h 3182" name="T101"/>
              <a:gd fmla="*/ 934 w 2745" name="T102"/>
              <a:gd fmla="*/ 146 h 3182" name="T103"/>
              <a:gd fmla="*/ 938 w 2745" name="T104"/>
              <a:gd fmla="*/ 1757 h 3182" name="T105"/>
              <a:gd fmla="*/ 1031 w 2745" name="T106"/>
              <a:gd fmla="*/ 1972 h 3182" name="T107"/>
              <a:gd fmla="*/ 1091 w 2745" name="T108"/>
              <a:gd fmla="*/ 1937 h 3182" name="T109"/>
              <a:gd fmla="*/ 1303 w 2745" name="T110"/>
              <a:gd fmla="*/ 2431 h 3182" name="T111"/>
              <a:gd fmla="*/ 1290 w 2745" name="T112"/>
              <a:gd fmla="*/ 1949 h 3182" name="T113"/>
              <a:gd fmla="*/ 1452 w 2745" name="T114"/>
              <a:gd fmla="*/ 2138 h 3182" name="T115"/>
              <a:gd fmla="*/ 1564 w 2745" name="T116"/>
              <a:gd fmla="*/ 1949 h 3182" name="T117"/>
              <a:gd fmla="*/ 1793 w 2745" name="T118"/>
              <a:gd fmla="*/ 227 h 3182" name="T119"/>
              <a:gd fmla="*/ 2050 w 2745" name="T120"/>
              <a:gd fmla="*/ 1900 h 3182" name="T121"/>
              <a:gd fmla="*/ 2594 w 2745" name="T122"/>
              <a:gd fmla="*/ 1381 h 3182" name="T123"/>
              <a:gd fmla="*/ 823 w 2745" name="T124"/>
              <a:gd fmla="*/ 1969 h 3182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3181" w="2745">
                <a:moveTo>
                  <a:pt x="789" y="1987"/>
                </a:moveTo>
                <a:cubicBezTo>
                  <a:pt x="772" y="1982"/>
                  <a:pt x="770" y="1974"/>
                  <a:pt x="784" y="1964"/>
                </a:cubicBezTo>
                <a:cubicBezTo>
                  <a:pt x="785" y="1963"/>
                  <a:pt x="785" y="1962"/>
                  <a:pt x="786" y="1960"/>
                </a:cubicBezTo>
                <a:cubicBezTo>
                  <a:pt x="780" y="1957"/>
                  <a:pt x="784" y="1945"/>
                  <a:pt x="773" y="1946"/>
                </a:cubicBezTo>
                <a:cubicBezTo>
                  <a:pt x="764" y="1947"/>
                  <a:pt x="754" y="1947"/>
                  <a:pt x="745" y="1946"/>
                </a:cubicBezTo>
                <a:cubicBezTo>
                  <a:pt x="739" y="1946"/>
                  <a:pt x="734" y="1950"/>
                  <a:pt x="733" y="1955"/>
                </a:cubicBezTo>
                <a:cubicBezTo>
                  <a:pt x="732" y="1961"/>
                  <a:pt x="733" y="1964"/>
                  <a:pt x="725" y="1960"/>
                </a:cubicBezTo>
                <a:cubicBezTo>
                  <a:pt x="717" y="1957"/>
                  <a:pt x="708" y="1961"/>
                  <a:pt x="702" y="1967"/>
                </a:cubicBezTo>
                <a:cubicBezTo>
                  <a:pt x="697" y="1974"/>
                  <a:pt x="704" y="1980"/>
                  <a:pt x="707" y="1985"/>
                </a:cubicBezTo>
                <a:cubicBezTo>
                  <a:pt x="711" y="1992"/>
                  <a:pt x="715" y="1997"/>
                  <a:pt x="723" y="1989"/>
                </a:cubicBezTo>
                <a:cubicBezTo>
                  <a:pt x="725" y="1987"/>
                  <a:pt x="731" y="1987"/>
                  <a:pt x="734" y="1985"/>
                </a:cubicBezTo>
                <a:cubicBezTo>
                  <a:pt x="738" y="1983"/>
                  <a:pt x="741" y="1982"/>
                  <a:pt x="743" y="1987"/>
                </a:cubicBezTo>
                <a:cubicBezTo>
                  <a:pt x="745" y="1991"/>
                  <a:pt x="744" y="1995"/>
                  <a:pt x="739" y="1996"/>
                </a:cubicBezTo>
                <a:cubicBezTo>
                  <a:pt x="735" y="1997"/>
                  <a:pt x="730" y="1996"/>
                  <a:pt x="730" y="2003"/>
                </a:cubicBezTo>
                <a:cubicBezTo>
                  <a:pt x="731" y="2010"/>
                  <a:pt x="735" y="2014"/>
                  <a:pt x="741" y="2016"/>
                </a:cubicBezTo>
                <a:cubicBezTo>
                  <a:pt x="753" y="2018"/>
                  <a:pt x="765" y="2030"/>
                  <a:pt x="778" y="2023"/>
                </a:cubicBezTo>
                <a:cubicBezTo>
                  <a:pt x="788" y="2018"/>
                  <a:pt x="783" y="2000"/>
                  <a:pt x="792" y="1991"/>
                </a:cubicBezTo>
                <a:cubicBezTo>
                  <a:pt x="792" y="1991"/>
                  <a:pt x="790" y="1987"/>
                  <a:pt x="789" y="1987"/>
                </a:cubicBezTo>
                <a:close/>
                <a:moveTo>
                  <a:pt x="1331" y="115"/>
                </a:moveTo>
                <a:cubicBezTo>
                  <a:pt x="1334" y="112"/>
                  <a:pt x="1336" y="106"/>
                  <a:pt x="1340" y="107"/>
                </a:cubicBezTo>
                <a:cubicBezTo>
                  <a:pt x="1358" y="113"/>
                  <a:pt x="1364" y="100"/>
                  <a:pt x="1372" y="89"/>
                </a:cubicBezTo>
                <a:cubicBezTo>
                  <a:pt x="1373" y="87"/>
                  <a:pt x="1373" y="85"/>
                  <a:pt x="1376" y="85"/>
                </a:cubicBezTo>
                <a:cubicBezTo>
                  <a:pt x="1391" y="82"/>
                  <a:pt x="1386" y="74"/>
                  <a:pt x="1382" y="65"/>
                </a:cubicBezTo>
                <a:cubicBezTo>
                  <a:pt x="1377" y="55"/>
                  <a:pt x="1368" y="47"/>
                  <a:pt x="1367" y="36"/>
                </a:cubicBezTo>
                <a:cubicBezTo>
                  <a:pt x="1365" y="15"/>
                  <a:pt x="1353" y="8"/>
                  <a:pt x="1332" y="15"/>
                </a:cubicBezTo>
                <a:cubicBezTo>
                  <a:pt x="1333" y="20"/>
                  <a:pt x="1337" y="22"/>
                  <a:pt x="1342" y="24"/>
                </a:cubicBezTo>
                <a:cubicBezTo>
                  <a:pt x="1347" y="26"/>
                  <a:pt x="1354" y="28"/>
                  <a:pt x="1352" y="34"/>
                </a:cubicBezTo>
                <a:cubicBezTo>
                  <a:pt x="1351" y="40"/>
                  <a:pt x="1344" y="36"/>
                  <a:pt x="1340" y="35"/>
                </a:cubicBezTo>
                <a:cubicBezTo>
                  <a:pt x="1334" y="34"/>
                  <a:pt x="1329" y="35"/>
                  <a:pt x="1326" y="40"/>
                </a:cubicBezTo>
                <a:cubicBezTo>
                  <a:pt x="1322" y="45"/>
                  <a:pt x="1325" y="49"/>
                  <a:pt x="1329" y="52"/>
                </a:cubicBezTo>
                <a:cubicBezTo>
                  <a:pt x="1336" y="58"/>
                  <a:pt x="1322" y="66"/>
                  <a:pt x="1331" y="72"/>
                </a:cubicBezTo>
                <a:cubicBezTo>
                  <a:pt x="1338" y="76"/>
                  <a:pt x="1346" y="67"/>
                  <a:pt x="1351" y="75"/>
                </a:cubicBezTo>
                <a:cubicBezTo>
                  <a:pt x="1351" y="75"/>
                  <a:pt x="1352" y="75"/>
                  <a:pt x="1352" y="76"/>
                </a:cubicBezTo>
                <a:cubicBezTo>
                  <a:pt x="1364" y="81"/>
                  <a:pt x="1355" y="89"/>
                  <a:pt x="1354" y="94"/>
                </a:cubicBezTo>
                <a:cubicBezTo>
                  <a:pt x="1351" y="101"/>
                  <a:pt x="1348" y="96"/>
                  <a:pt x="1343" y="92"/>
                </a:cubicBezTo>
                <a:cubicBezTo>
                  <a:pt x="1332" y="81"/>
                  <a:pt x="1331" y="99"/>
                  <a:pt x="1323" y="102"/>
                </a:cubicBezTo>
                <a:cubicBezTo>
                  <a:pt x="1319" y="103"/>
                  <a:pt x="1313" y="108"/>
                  <a:pt x="1318" y="114"/>
                </a:cubicBezTo>
                <a:cubicBezTo>
                  <a:pt x="1322" y="118"/>
                  <a:pt x="1327" y="121"/>
                  <a:pt x="1331" y="115"/>
                </a:cubicBezTo>
                <a:close/>
                <a:moveTo>
                  <a:pt x="719" y="2016"/>
                </a:moveTo>
                <a:cubicBezTo>
                  <a:pt x="713" y="2014"/>
                  <a:pt x="715" y="2009"/>
                  <a:pt x="712" y="2006"/>
                </a:cubicBezTo>
                <a:cubicBezTo>
                  <a:pt x="707" y="2000"/>
                  <a:pt x="701" y="1996"/>
                  <a:pt x="692" y="1999"/>
                </a:cubicBezTo>
                <a:cubicBezTo>
                  <a:pt x="686" y="2001"/>
                  <a:pt x="680" y="2004"/>
                  <a:pt x="680" y="2010"/>
                </a:cubicBezTo>
                <a:cubicBezTo>
                  <a:pt x="681" y="2019"/>
                  <a:pt x="683" y="2028"/>
                  <a:pt x="688" y="2036"/>
                </a:cubicBezTo>
                <a:cubicBezTo>
                  <a:pt x="688" y="2037"/>
                  <a:pt x="692" y="2037"/>
                  <a:pt x="694" y="2036"/>
                </a:cubicBezTo>
                <a:cubicBezTo>
                  <a:pt x="702" y="2031"/>
                  <a:pt x="707" y="2032"/>
                  <a:pt x="713" y="2040"/>
                </a:cubicBezTo>
                <a:cubicBezTo>
                  <a:pt x="716" y="2044"/>
                  <a:pt x="720" y="2048"/>
                  <a:pt x="726" y="2047"/>
                </a:cubicBezTo>
                <a:cubicBezTo>
                  <a:pt x="728" y="2041"/>
                  <a:pt x="722" y="2037"/>
                  <a:pt x="725" y="2032"/>
                </a:cubicBezTo>
                <a:cubicBezTo>
                  <a:pt x="733" y="2021"/>
                  <a:pt x="733" y="2020"/>
                  <a:pt x="719" y="2016"/>
                </a:cubicBezTo>
                <a:close/>
                <a:moveTo>
                  <a:pt x="2727" y="1574"/>
                </a:moveTo>
                <a:cubicBezTo>
                  <a:pt x="2717" y="1568"/>
                  <a:pt x="2712" y="1562"/>
                  <a:pt x="2721" y="1551"/>
                </a:cubicBezTo>
                <a:cubicBezTo>
                  <a:pt x="2725" y="1546"/>
                  <a:pt x="2728" y="1538"/>
                  <a:pt x="2722" y="1532"/>
                </a:cubicBezTo>
                <a:cubicBezTo>
                  <a:pt x="2719" y="1528"/>
                  <a:pt x="2709" y="1530"/>
                  <a:pt x="2712" y="1523"/>
                </a:cubicBezTo>
                <a:cubicBezTo>
                  <a:pt x="2716" y="1513"/>
                  <a:pt x="2719" y="1528"/>
                  <a:pt x="2724" y="1525"/>
                </a:cubicBezTo>
                <a:cubicBezTo>
                  <a:pt x="2728" y="1522"/>
                  <a:pt x="2732" y="1526"/>
                  <a:pt x="2736" y="1526"/>
                </a:cubicBezTo>
                <a:cubicBezTo>
                  <a:pt x="2739" y="1527"/>
                  <a:pt x="2742" y="1526"/>
                  <a:pt x="2742" y="1523"/>
                </a:cubicBezTo>
                <a:cubicBezTo>
                  <a:pt x="2742" y="1516"/>
                  <a:pt x="2736" y="1513"/>
                  <a:pt x="2732" y="1509"/>
                </a:cubicBezTo>
                <a:cubicBezTo>
                  <a:pt x="2729" y="1506"/>
                  <a:pt x="2726" y="1503"/>
                  <a:pt x="2721" y="1506"/>
                </a:cubicBezTo>
                <a:cubicBezTo>
                  <a:pt x="2718" y="1509"/>
                  <a:pt x="2714" y="1514"/>
                  <a:pt x="2709" y="1509"/>
                </a:cubicBezTo>
                <a:cubicBezTo>
                  <a:pt x="2708" y="1508"/>
                  <a:pt x="2708" y="1506"/>
                  <a:pt x="2708" y="1505"/>
                </a:cubicBezTo>
                <a:cubicBezTo>
                  <a:pt x="2711" y="1501"/>
                  <a:pt x="2716" y="1502"/>
                  <a:pt x="2720" y="1501"/>
                </a:cubicBezTo>
                <a:cubicBezTo>
                  <a:pt x="2722" y="1500"/>
                  <a:pt x="2724" y="1500"/>
                  <a:pt x="2726" y="1500"/>
                </a:cubicBezTo>
                <a:cubicBezTo>
                  <a:pt x="2731" y="1501"/>
                  <a:pt x="2736" y="1503"/>
                  <a:pt x="2736" y="1495"/>
                </a:cubicBezTo>
                <a:cubicBezTo>
                  <a:pt x="2736" y="1488"/>
                  <a:pt x="2731" y="1487"/>
                  <a:pt x="2725" y="1488"/>
                </a:cubicBezTo>
                <a:cubicBezTo>
                  <a:pt x="2709" y="1491"/>
                  <a:pt x="2698" y="1481"/>
                  <a:pt x="2686" y="1475"/>
                </a:cubicBezTo>
                <a:cubicBezTo>
                  <a:pt x="2682" y="1473"/>
                  <a:pt x="2672" y="1465"/>
                  <a:pt x="2685" y="1458"/>
                </a:cubicBezTo>
                <a:cubicBezTo>
                  <a:pt x="2688" y="1456"/>
                  <a:pt x="2692" y="1453"/>
                  <a:pt x="2696" y="1450"/>
                </a:cubicBezTo>
                <a:cubicBezTo>
                  <a:pt x="2699" y="1448"/>
                  <a:pt x="2707" y="1449"/>
                  <a:pt x="2704" y="1442"/>
                </a:cubicBezTo>
                <a:cubicBezTo>
                  <a:pt x="2701" y="1434"/>
                  <a:pt x="2692" y="1432"/>
                  <a:pt x="2686" y="1430"/>
                </a:cubicBezTo>
                <a:cubicBezTo>
                  <a:pt x="2678" y="1428"/>
                  <a:pt x="2686" y="1438"/>
                  <a:pt x="2681" y="1440"/>
                </a:cubicBezTo>
                <a:cubicBezTo>
                  <a:pt x="2669" y="1433"/>
                  <a:pt x="2658" y="1432"/>
                  <a:pt x="2650" y="1443"/>
                </a:cubicBezTo>
                <a:cubicBezTo>
                  <a:pt x="2644" y="1452"/>
                  <a:pt x="2638" y="1449"/>
                  <a:pt x="2631" y="1447"/>
                </a:cubicBezTo>
                <a:cubicBezTo>
                  <a:pt x="2629" y="1446"/>
                  <a:pt x="2624" y="1446"/>
                  <a:pt x="2627" y="1442"/>
                </a:cubicBezTo>
                <a:cubicBezTo>
                  <a:pt x="2629" y="1440"/>
                  <a:pt x="2628" y="1435"/>
                  <a:pt x="2633" y="1435"/>
                </a:cubicBezTo>
                <a:cubicBezTo>
                  <a:pt x="2643" y="1435"/>
                  <a:pt x="2643" y="1435"/>
                  <a:pt x="2639" y="1427"/>
                </a:cubicBezTo>
                <a:cubicBezTo>
                  <a:pt x="2638" y="1424"/>
                  <a:pt x="2634" y="1421"/>
                  <a:pt x="2638" y="1416"/>
                </a:cubicBezTo>
                <a:cubicBezTo>
                  <a:pt x="2647" y="1424"/>
                  <a:pt x="2652" y="1440"/>
                  <a:pt x="2668" y="1430"/>
                </a:cubicBezTo>
                <a:cubicBezTo>
                  <a:pt x="2666" y="1425"/>
                  <a:pt x="2666" y="1424"/>
                  <a:pt x="2671" y="1421"/>
                </a:cubicBezTo>
                <a:cubicBezTo>
                  <a:pt x="2674" y="1419"/>
                  <a:pt x="2673" y="1417"/>
                  <a:pt x="2672" y="1415"/>
                </a:cubicBezTo>
                <a:cubicBezTo>
                  <a:pt x="2666" y="1406"/>
                  <a:pt x="2661" y="1398"/>
                  <a:pt x="2648" y="1403"/>
                </a:cubicBezTo>
                <a:cubicBezTo>
                  <a:pt x="2636" y="1406"/>
                  <a:pt x="2635" y="1396"/>
                  <a:pt x="2633" y="1388"/>
                </a:cubicBezTo>
                <a:cubicBezTo>
                  <a:pt x="2632" y="1382"/>
                  <a:pt x="2624" y="1372"/>
                  <a:pt x="2636" y="1370"/>
                </a:cubicBezTo>
                <a:cubicBezTo>
                  <a:pt x="2653" y="1366"/>
                  <a:pt x="2657" y="1356"/>
                  <a:pt x="2655" y="1342"/>
                </a:cubicBezTo>
                <a:cubicBezTo>
                  <a:pt x="2666" y="1346"/>
                  <a:pt x="2675" y="1355"/>
                  <a:pt x="2687" y="1347"/>
                </a:cubicBezTo>
                <a:cubicBezTo>
                  <a:pt x="2696" y="1341"/>
                  <a:pt x="2684" y="1333"/>
                  <a:pt x="2688" y="1329"/>
                </a:cubicBezTo>
                <a:cubicBezTo>
                  <a:pt x="2698" y="1319"/>
                  <a:pt x="2693" y="1306"/>
                  <a:pt x="2695" y="1295"/>
                </a:cubicBezTo>
                <a:cubicBezTo>
                  <a:pt x="2697" y="1284"/>
                  <a:pt x="2694" y="1279"/>
                  <a:pt x="2683" y="1282"/>
                </a:cubicBezTo>
                <a:cubicBezTo>
                  <a:pt x="2688" y="1275"/>
                  <a:pt x="2693" y="1271"/>
                  <a:pt x="2701" y="1273"/>
                </a:cubicBezTo>
                <a:cubicBezTo>
                  <a:pt x="2697" y="1254"/>
                  <a:pt x="2674" y="1258"/>
                  <a:pt x="2669" y="1242"/>
                </a:cubicBezTo>
                <a:cubicBezTo>
                  <a:pt x="2675" y="1240"/>
                  <a:pt x="2682" y="1246"/>
                  <a:pt x="2685" y="1239"/>
                </a:cubicBezTo>
                <a:cubicBezTo>
                  <a:pt x="2688" y="1234"/>
                  <a:pt x="2679" y="1234"/>
                  <a:pt x="2676" y="1230"/>
                </a:cubicBezTo>
                <a:cubicBezTo>
                  <a:pt x="2672" y="1226"/>
                  <a:pt x="2674" y="1220"/>
                  <a:pt x="2674" y="1215"/>
                </a:cubicBezTo>
                <a:cubicBezTo>
                  <a:pt x="2675" y="1213"/>
                  <a:pt x="2676" y="1211"/>
                  <a:pt x="2679" y="1212"/>
                </a:cubicBezTo>
                <a:cubicBezTo>
                  <a:pt x="2693" y="1223"/>
                  <a:pt x="2692" y="1210"/>
                  <a:pt x="2693" y="1202"/>
                </a:cubicBezTo>
                <a:cubicBezTo>
                  <a:pt x="2700" y="1203"/>
                  <a:pt x="2709" y="1208"/>
                  <a:pt x="2709" y="1200"/>
                </a:cubicBezTo>
                <a:cubicBezTo>
                  <a:pt x="2709" y="1191"/>
                  <a:pt x="2708" y="1187"/>
                  <a:pt x="2718" y="1187"/>
                </a:cubicBezTo>
                <a:cubicBezTo>
                  <a:pt x="2723" y="1187"/>
                  <a:pt x="2722" y="1183"/>
                  <a:pt x="2721" y="1180"/>
                </a:cubicBezTo>
                <a:cubicBezTo>
                  <a:pt x="2720" y="1175"/>
                  <a:pt x="2717" y="1170"/>
                  <a:pt x="2716" y="1165"/>
                </a:cubicBezTo>
                <a:cubicBezTo>
                  <a:pt x="2715" y="1158"/>
                  <a:pt x="2710" y="1149"/>
                  <a:pt x="2725" y="1149"/>
                </a:cubicBezTo>
                <a:cubicBezTo>
                  <a:pt x="2731" y="1150"/>
                  <a:pt x="2735" y="1143"/>
                  <a:pt x="2733" y="1137"/>
                </a:cubicBezTo>
                <a:cubicBezTo>
                  <a:pt x="2731" y="1131"/>
                  <a:pt x="2727" y="1126"/>
                  <a:pt x="2720" y="1129"/>
                </a:cubicBezTo>
                <a:cubicBezTo>
                  <a:pt x="2715" y="1131"/>
                  <a:pt x="2710" y="1133"/>
                  <a:pt x="2705" y="1134"/>
                </a:cubicBezTo>
                <a:cubicBezTo>
                  <a:pt x="2716" y="1127"/>
                  <a:pt x="2714" y="1121"/>
                  <a:pt x="2709" y="1111"/>
                </a:cubicBezTo>
                <a:cubicBezTo>
                  <a:pt x="2702" y="1098"/>
                  <a:pt x="2693" y="1101"/>
                  <a:pt x="2684" y="1104"/>
                </a:cubicBezTo>
                <a:cubicBezTo>
                  <a:pt x="2678" y="1105"/>
                  <a:pt x="2670" y="1104"/>
                  <a:pt x="2671" y="1111"/>
                </a:cubicBezTo>
                <a:cubicBezTo>
                  <a:pt x="2672" y="1118"/>
                  <a:pt x="2679" y="1114"/>
                  <a:pt x="2684" y="1113"/>
                </a:cubicBezTo>
                <a:cubicBezTo>
                  <a:pt x="2694" y="1111"/>
                  <a:pt x="2698" y="1116"/>
                  <a:pt x="2699" y="1125"/>
                </a:cubicBezTo>
                <a:cubicBezTo>
                  <a:pt x="2692" y="1119"/>
                  <a:pt x="2686" y="1117"/>
                  <a:pt x="2680" y="1126"/>
                </a:cubicBezTo>
                <a:cubicBezTo>
                  <a:pt x="2677" y="1132"/>
                  <a:pt x="2672" y="1131"/>
                  <a:pt x="2667" y="1128"/>
                </a:cubicBezTo>
                <a:cubicBezTo>
                  <a:pt x="2663" y="1126"/>
                  <a:pt x="2659" y="1123"/>
                  <a:pt x="2662" y="1117"/>
                </a:cubicBezTo>
                <a:cubicBezTo>
                  <a:pt x="2663" y="1115"/>
                  <a:pt x="2664" y="1111"/>
                  <a:pt x="2663" y="1110"/>
                </a:cubicBezTo>
                <a:cubicBezTo>
                  <a:pt x="2651" y="1094"/>
                  <a:pt x="2666" y="1082"/>
                  <a:pt x="2670" y="1069"/>
                </a:cubicBezTo>
                <a:cubicBezTo>
                  <a:pt x="2672" y="1064"/>
                  <a:pt x="2674" y="1068"/>
                  <a:pt x="2676" y="1069"/>
                </a:cubicBezTo>
                <a:cubicBezTo>
                  <a:pt x="2680" y="1071"/>
                  <a:pt x="2683" y="1071"/>
                  <a:pt x="2685" y="1068"/>
                </a:cubicBezTo>
                <a:cubicBezTo>
                  <a:pt x="2688" y="1064"/>
                  <a:pt x="2685" y="1060"/>
                  <a:pt x="2682" y="1058"/>
                </a:cubicBezTo>
                <a:cubicBezTo>
                  <a:pt x="2669" y="1052"/>
                  <a:pt x="2673" y="1045"/>
                  <a:pt x="2682" y="1038"/>
                </a:cubicBezTo>
                <a:cubicBezTo>
                  <a:pt x="2685" y="1036"/>
                  <a:pt x="2687" y="1032"/>
                  <a:pt x="2686" y="1028"/>
                </a:cubicBezTo>
                <a:cubicBezTo>
                  <a:pt x="2684" y="1024"/>
                  <a:pt x="2679" y="1025"/>
                  <a:pt x="2676" y="1025"/>
                </a:cubicBezTo>
                <a:cubicBezTo>
                  <a:pt x="2671" y="1024"/>
                  <a:pt x="2665" y="1026"/>
                  <a:pt x="2660" y="1023"/>
                </a:cubicBezTo>
                <a:cubicBezTo>
                  <a:pt x="2657" y="1020"/>
                  <a:pt x="2654" y="1013"/>
                  <a:pt x="2649" y="1018"/>
                </a:cubicBezTo>
                <a:cubicBezTo>
                  <a:pt x="2644" y="1022"/>
                  <a:pt x="2653" y="1025"/>
                  <a:pt x="2652" y="1029"/>
                </a:cubicBezTo>
                <a:cubicBezTo>
                  <a:pt x="2646" y="1034"/>
                  <a:pt x="2643" y="1024"/>
                  <a:pt x="2637" y="1028"/>
                </a:cubicBezTo>
                <a:cubicBezTo>
                  <a:pt x="2625" y="1036"/>
                  <a:pt x="2623" y="1026"/>
                  <a:pt x="2622" y="1017"/>
                </a:cubicBezTo>
                <a:cubicBezTo>
                  <a:pt x="2622" y="1011"/>
                  <a:pt x="2620" y="1007"/>
                  <a:pt x="2614" y="1010"/>
                </a:cubicBezTo>
                <a:cubicBezTo>
                  <a:pt x="2606" y="1014"/>
                  <a:pt x="2602" y="1006"/>
                  <a:pt x="2594" y="1005"/>
                </a:cubicBezTo>
                <a:cubicBezTo>
                  <a:pt x="2602" y="999"/>
                  <a:pt x="2603" y="996"/>
                  <a:pt x="2601" y="986"/>
                </a:cubicBezTo>
                <a:cubicBezTo>
                  <a:pt x="2601" y="985"/>
                  <a:pt x="2601" y="982"/>
                  <a:pt x="2602" y="982"/>
                </a:cubicBezTo>
                <a:cubicBezTo>
                  <a:pt x="2610" y="976"/>
                  <a:pt x="2605" y="967"/>
                  <a:pt x="2605" y="960"/>
                </a:cubicBezTo>
                <a:cubicBezTo>
                  <a:pt x="2604" y="951"/>
                  <a:pt x="2605" y="943"/>
                  <a:pt x="2613" y="936"/>
                </a:cubicBezTo>
                <a:cubicBezTo>
                  <a:pt x="2616" y="937"/>
                  <a:pt x="2616" y="950"/>
                  <a:pt x="2622" y="942"/>
                </a:cubicBezTo>
                <a:cubicBezTo>
                  <a:pt x="2631" y="931"/>
                  <a:pt x="2635" y="938"/>
                  <a:pt x="2641" y="945"/>
                </a:cubicBezTo>
                <a:cubicBezTo>
                  <a:pt x="2648" y="951"/>
                  <a:pt x="2659" y="953"/>
                  <a:pt x="2665" y="946"/>
                </a:cubicBezTo>
                <a:cubicBezTo>
                  <a:pt x="2671" y="939"/>
                  <a:pt x="2668" y="930"/>
                  <a:pt x="2661" y="923"/>
                </a:cubicBezTo>
                <a:cubicBezTo>
                  <a:pt x="2658" y="920"/>
                  <a:pt x="2655" y="919"/>
                  <a:pt x="2650" y="921"/>
                </a:cubicBezTo>
                <a:cubicBezTo>
                  <a:pt x="2645" y="925"/>
                  <a:pt x="2638" y="926"/>
                  <a:pt x="2634" y="922"/>
                </a:cubicBezTo>
                <a:cubicBezTo>
                  <a:pt x="2626" y="913"/>
                  <a:pt x="2621" y="917"/>
                  <a:pt x="2614" y="923"/>
                </a:cubicBezTo>
                <a:cubicBezTo>
                  <a:pt x="2617" y="910"/>
                  <a:pt x="2639" y="897"/>
                  <a:pt x="2660" y="895"/>
                </a:cubicBezTo>
                <a:cubicBezTo>
                  <a:pt x="2653" y="896"/>
                  <a:pt x="2650" y="899"/>
                  <a:pt x="2650" y="906"/>
                </a:cubicBezTo>
                <a:cubicBezTo>
                  <a:pt x="2650" y="912"/>
                  <a:pt x="2655" y="913"/>
                  <a:pt x="2660" y="914"/>
                </a:cubicBezTo>
                <a:cubicBezTo>
                  <a:pt x="2666" y="916"/>
                  <a:pt x="2672" y="915"/>
                  <a:pt x="2676" y="910"/>
                </a:cubicBezTo>
                <a:cubicBezTo>
                  <a:pt x="2683" y="902"/>
                  <a:pt x="2676" y="880"/>
                  <a:pt x="2666" y="874"/>
                </a:cubicBezTo>
                <a:cubicBezTo>
                  <a:pt x="2670" y="869"/>
                  <a:pt x="2678" y="875"/>
                  <a:pt x="2679" y="869"/>
                </a:cubicBezTo>
                <a:cubicBezTo>
                  <a:pt x="2681" y="862"/>
                  <a:pt x="2673" y="861"/>
                  <a:pt x="2667" y="860"/>
                </a:cubicBezTo>
                <a:cubicBezTo>
                  <a:pt x="2663" y="859"/>
                  <a:pt x="2661" y="856"/>
                  <a:pt x="2659" y="853"/>
                </a:cubicBezTo>
                <a:cubicBezTo>
                  <a:pt x="2658" y="851"/>
                  <a:pt x="2658" y="846"/>
                  <a:pt x="2653" y="847"/>
                </a:cubicBezTo>
                <a:cubicBezTo>
                  <a:pt x="2650" y="848"/>
                  <a:pt x="2651" y="852"/>
                  <a:pt x="2650" y="855"/>
                </a:cubicBezTo>
                <a:cubicBezTo>
                  <a:pt x="2646" y="863"/>
                  <a:pt x="2643" y="872"/>
                  <a:pt x="2636" y="878"/>
                </a:cubicBezTo>
                <a:cubicBezTo>
                  <a:pt x="2630" y="883"/>
                  <a:pt x="2624" y="874"/>
                  <a:pt x="2618" y="871"/>
                </a:cubicBezTo>
                <a:cubicBezTo>
                  <a:pt x="2609" y="868"/>
                  <a:pt x="2598" y="865"/>
                  <a:pt x="2591" y="872"/>
                </a:cubicBezTo>
                <a:cubicBezTo>
                  <a:pt x="2581" y="882"/>
                  <a:pt x="2568" y="881"/>
                  <a:pt x="2558" y="877"/>
                </a:cubicBezTo>
                <a:cubicBezTo>
                  <a:pt x="2550" y="875"/>
                  <a:pt x="2549" y="874"/>
                  <a:pt x="2549" y="882"/>
                </a:cubicBezTo>
                <a:cubicBezTo>
                  <a:pt x="2548" y="891"/>
                  <a:pt x="2543" y="892"/>
                  <a:pt x="2536" y="890"/>
                </a:cubicBezTo>
                <a:cubicBezTo>
                  <a:pt x="2530" y="889"/>
                  <a:pt x="2525" y="888"/>
                  <a:pt x="2519" y="891"/>
                </a:cubicBezTo>
                <a:cubicBezTo>
                  <a:pt x="2511" y="895"/>
                  <a:pt x="2504" y="892"/>
                  <a:pt x="2499" y="886"/>
                </a:cubicBezTo>
                <a:cubicBezTo>
                  <a:pt x="2493" y="879"/>
                  <a:pt x="2483" y="874"/>
                  <a:pt x="2481" y="863"/>
                </a:cubicBezTo>
                <a:cubicBezTo>
                  <a:pt x="2481" y="861"/>
                  <a:pt x="2479" y="858"/>
                  <a:pt x="2476" y="858"/>
                </a:cubicBezTo>
                <a:cubicBezTo>
                  <a:pt x="2471" y="859"/>
                  <a:pt x="2473" y="863"/>
                  <a:pt x="2474" y="866"/>
                </a:cubicBezTo>
                <a:cubicBezTo>
                  <a:pt x="2477" y="874"/>
                  <a:pt x="2473" y="876"/>
                  <a:pt x="2466" y="876"/>
                </a:cubicBezTo>
                <a:cubicBezTo>
                  <a:pt x="2457" y="876"/>
                  <a:pt x="2446" y="868"/>
                  <a:pt x="2449" y="864"/>
                </a:cubicBezTo>
                <a:cubicBezTo>
                  <a:pt x="2460" y="850"/>
                  <a:pt x="2448" y="852"/>
                  <a:pt x="2442" y="849"/>
                </a:cubicBezTo>
                <a:cubicBezTo>
                  <a:pt x="2448" y="849"/>
                  <a:pt x="2454" y="850"/>
                  <a:pt x="2460" y="850"/>
                </a:cubicBezTo>
                <a:cubicBezTo>
                  <a:pt x="2463" y="851"/>
                  <a:pt x="2468" y="855"/>
                  <a:pt x="2470" y="848"/>
                </a:cubicBezTo>
                <a:cubicBezTo>
                  <a:pt x="2471" y="844"/>
                  <a:pt x="2470" y="840"/>
                  <a:pt x="2465" y="838"/>
                </a:cubicBezTo>
                <a:cubicBezTo>
                  <a:pt x="2451" y="832"/>
                  <a:pt x="2461" y="827"/>
                  <a:pt x="2466" y="823"/>
                </a:cubicBezTo>
                <a:cubicBezTo>
                  <a:pt x="2470" y="826"/>
                  <a:pt x="2473" y="830"/>
                  <a:pt x="2477" y="833"/>
                </a:cubicBezTo>
                <a:cubicBezTo>
                  <a:pt x="2479" y="835"/>
                  <a:pt x="2482" y="837"/>
                  <a:pt x="2484" y="836"/>
                </a:cubicBezTo>
                <a:cubicBezTo>
                  <a:pt x="2487" y="834"/>
                  <a:pt x="2488" y="831"/>
                  <a:pt x="2487" y="829"/>
                </a:cubicBezTo>
                <a:cubicBezTo>
                  <a:pt x="2485" y="815"/>
                  <a:pt x="2486" y="801"/>
                  <a:pt x="2478" y="790"/>
                </a:cubicBezTo>
                <a:cubicBezTo>
                  <a:pt x="2494" y="797"/>
                  <a:pt x="2495" y="797"/>
                  <a:pt x="2500" y="778"/>
                </a:cubicBezTo>
                <a:cubicBezTo>
                  <a:pt x="2503" y="767"/>
                  <a:pt x="2501" y="755"/>
                  <a:pt x="2513" y="746"/>
                </a:cubicBezTo>
                <a:cubicBezTo>
                  <a:pt x="2517" y="743"/>
                  <a:pt x="2517" y="737"/>
                  <a:pt x="2511" y="733"/>
                </a:cubicBezTo>
                <a:cubicBezTo>
                  <a:pt x="2506" y="731"/>
                  <a:pt x="2503" y="727"/>
                  <a:pt x="2499" y="723"/>
                </a:cubicBezTo>
                <a:cubicBezTo>
                  <a:pt x="2506" y="721"/>
                  <a:pt x="2511" y="729"/>
                  <a:pt x="2516" y="723"/>
                </a:cubicBezTo>
                <a:cubicBezTo>
                  <a:pt x="2519" y="720"/>
                  <a:pt x="2516" y="715"/>
                  <a:pt x="2513" y="714"/>
                </a:cubicBezTo>
                <a:cubicBezTo>
                  <a:pt x="2502" y="708"/>
                  <a:pt x="2498" y="691"/>
                  <a:pt x="2481" y="692"/>
                </a:cubicBezTo>
                <a:cubicBezTo>
                  <a:pt x="2472" y="692"/>
                  <a:pt x="2464" y="689"/>
                  <a:pt x="2470" y="675"/>
                </a:cubicBezTo>
                <a:cubicBezTo>
                  <a:pt x="2476" y="662"/>
                  <a:pt x="2464" y="653"/>
                  <a:pt x="2457" y="644"/>
                </a:cubicBezTo>
                <a:cubicBezTo>
                  <a:pt x="2451" y="638"/>
                  <a:pt x="2447" y="646"/>
                  <a:pt x="2443" y="650"/>
                </a:cubicBezTo>
                <a:cubicBezTo>
                  <a:pt x="2441" y="653"/>
                  <a:pt x="2434" y="653"/>
                  <a:pt x="2432" y="649"/>
                </a:cubicBezTo>
                <a:cubicBezTo>
                  <a:pt x="2429" y="646"/>
                  <a:pt x="2425" y="643"/>
                  <a:pt x="2426" y="638"/>
                </a:cubicBezTo>
                <a:cubicBezTo>
                  <a:pt x="2427" y="637"/>
                  <a:pt x="2430" y="635"/>
                  <a:pt x="2431" y="635"/>
                </a:cubicBezTo>
                <a:cubicBezTo>
                  <a:pt x="2438" y="639"/>
                  <a:pt x="2445" y="634"/>
                  <a:pt x="2451" y="636"/>
                </a:cubicBezTo>
                <a:cubicBezTo>
                  <a:pt x="2455" y="638"/>
                  <a:pt x="2457" y="637"/>
                  <a:pt x="2459" y="634"/>
                </a:cubicBezTo>
                <a:cubicBezTo>
                  <a:pt x="2461" y="629"/>
                  <a:pt x="2459" y="628"/>
                  <a:pt x="2455" y="625"/>
                </a:cubicBezTo>
                <a:cubicBezTo>
                  <a:pt x="2449" y="620"/>
                  <a:pt x="2431" y="627"/>
                  <a:pt x="2438" y="608"/>
                </a:cubicBezTo>
                <a:cubicBezTo>
                  <a:pt x="2439" y="604"/>
                  <a:pt x="2395" y="592"/>
                  <a:pt x="2387" y="594"/>
                </a:cubicBezTo>
                <a:cubicBezTo>
                  <a:pt x="2392" y="602"/>
                  <a:pt x="2400" y="604"/>
                  <a:pt x="2407" y="607"/>
                </a:cubicBezTo>
                <a:cubicBezTo>
                  <a:pt x="2417" y="612"/>
                  <a:pt x="2414" y="619"/>
                  <a:pt x="2411" y="626"/>
                </a:cubicBezTo>
                <a:cubicBezTo>
                  <a:pt x="2409" y="629"/>
                  <a:pt x="2405" y="633"/>
                  <a:pt x="2402" y="628"/>
                </a:cubicBezTo>
                <a:cubicBezTo>
                  <a:pt x="2393" y="613"/>
                  <a:pt x="2383" y="617"/>
                  <a:pt x="2372" y="624"/>
                </a:cubicBezTo>
                <a:cubicBezTo>
                  <a:pt x="2370" y="625"/>
                  <a:pt x="2367" y="627"/>
                  <a:pt x="2366" y="627"/>
                </a:cubicBezTo>
                <a:cubicBezTo>
                  <a:pt x="2362" y="619"/>
                  <a:pt x="2356" y="614"/>
                  <a:pt x="2348" y="612"/>
                </a:cubicBezTo>
                <a:cubicBezTo>
                  <a:pt x="2358" y="603"/>
                  <a:pt x="2340" y="595"/>
                  <a:pt x="2348" y="587"/>
                </a:cubicBezTo>
                <a:cubicBezTo>
                  <a:pt x="2348" y="586"/>
                  <a:pt x="2349" y="583"/>
                  <a:pt x="2350" y="583"/>
                </a:cubicBezTo>
                <a:cubicBezTo>
                  <a:pt x="2360" y="586"/>
                  <a:pt x="2360" y="566"/>
                  <a:pt x="2372" y="573"/>
                </a:cubicBezTo>
                <a:cubicBezTo>
                  <a:pt x="2373" y="574"/>
                  <a:pt x="2376" y="571"/>
                  <a:pt x="2376" y="569"/>
                </a:cubicBezTo>
                <a:cubicBezTo>
                  <a:pt x="2375" y="559"/>
                  <a:pt x="2381" y="548"/>
                  <a:pt x="2372" y="539"/>
                </a:cubicBezTo>
                <a:cubicBezTo>
                  <a:pt x="2367" y="533"/>
                  <a:pt x="2366" y="529"/>
                  <a:pt x="2375" y="524"/>
                </a:cubicBezTo>
                <a:cubicBezTo>
                  <a:pt x="2382" y="519"/>
                  <a:pt x="2378" y="513"/>
                  <a:pt x="2374" y="507"/>
                </a:cubicBezTo>
                <a:cubicBezTo>
                  <a:pt x="2373" y="506"/>
                  <a:pt x="2366" y="505"/>
                  <a:pt x="2373" y="502"/>
                </a:cubicBezTo>
                <a:cubicBezTo>
                  <a:pt x="2384" y="496"/>
                  <a:pt x="2377" y="491"/>
                  <a:pt x="2371" y="487"/>
                </a:cubicBezTo>
                <a:cubicBezTo>
                  <a:pt x="2365" y="484"/>
                  <a:pt x="2359" y="480"/>
                  <a:pt x="2356" y="468"/>
                </a:cubicBezTo>
                <a:cubicBezTo>
                  <a:pt x="2360" y="472"/>
                  <a:pt x="2361" y="473"/>
                  <a:pt x="2362" y="474"/>
                </a:cubicBezTo>
                <a:cubicBezTo>
                  <a:pt x="2367" y="476"/>
                  <a:pt x="2369" y="485"/>
                  <a:pt x="2375" y="480"/>
                </a:cubicBezTo>
                <a:cubicBezTo>
                  <a:pt x="2379" y="477"/>
                  <a:pt x="2385" y="471"/>
                  <a:pt x="2385" y="467"/>
                </a:cubicBezTo>
                <a:cubicBezTo>
                  <a:pt x="2385" y="459"/>
                  <a:pt x="2376" y="463"/>
                  <a:pt x="2371" y="461"/>
                </a:cubicBezTo>
                <a:cubicBezTo>
                  <a:pt x="2368" y="461"/>
                  <a:pt x="2364" y="459"/>
                  <a:pt x="2361" y="460"/>
                </a:cubicBezTo>
                <a:cubicBezTo>
                  <a:pt x="2350" y="464"/>
                  <a:pt x="2351" y="458"/>
                  <a:pt x="2351" y="450"/>
                </a:cubicBezTo>
                <a:cubicBezTo>
                  <a:pt x="2351" y="445"/>
                  <a:pt x="2353" y="441"/>
                  <a:pt x="2357" y="437"/>
                </a:cubicBezTo>
                <a:cubicBezTo>
                  <a:pt x="2360" y="433"/>
                  <a:pt x="2362" y="428"/>
                  <a:pt x="2358" y="424"/>
                </a:cubicBezTo>
                <a:cubicBezTo>
                  <a:pt x="2353" y="420"/>
                  <a:pt x="2347" y="416"/>
                  <a:pt x="2342" y="413"/>
                </a:cubicBezTo>
                <a:cubicBezTo>
                  <a:pt x="2336" y="416"/>
                  <a:pt x="2345" y="421"/>
                  <a:pt x="2340" y="424"/>
                </a:cubicBezTo>
                <a:cubicBezTo>
                  <a:pt x="2320" y="410"/>
                  <a:pt x="2315" y="413"/>
                  <a:pt x="2308" y="444"/>
                </a:cubicBezTo>
                <a:cubicBezTo>
                  <a:pt x="2304" y="434"/>
                  <a:pt x="2301" y="427"/>
                  <a:pt x="2292" y="423"/>
                </a:cubicBezTo>
                <a:cubicBezTo>
                  <a:pt x="2284" y="420"/>
                  <a:pt x="2284" y="415"/>
                  <a:pt x="2292" y="410"/>
                </a:cubicBezTo>
                <a:cubicBezTo>
                  <a:pt x="2303" y="402"/>
                  <a:pt x="2305" y="389"/>
                  <a:pt x="2297" y="378"/>
                </a:cubicBezTo>
                <a:cubicBezTo>
                  <a:pt x="2294" y="373"/>
                  <a:pt x="2293" y="369"/>
                  <a:pt x="2293" y="363"/>
                </a:cubicBezTo>
                <a:cubicBezTo>
                  <a:pt x="2294" y="355"/>
                  <a:pt x="2290" y="349"/>
                  <a:pt x="2286" y="343"/>
                </a:cubicBezTo>
                <a:cubicBezTo>
                  <a:pt x="2280" y="333"/>
                  <a:pt x="2270" y="332"/>
                  <a:pt x="2261" y="337"/>
                </a:cubicBezTo>
                <a:cubicBezTo>
                  <a:pt x="2251" y="343"/>
                  <a:pt x="2259" y="351"/>
                  <a:pt x="2261" y="357"/>
                </a:cubicBezTo>
                <a:cubicBezTo>
                  <a:pt x="2262" y="361"/>
                  <a:pt x="2269" y="365"/>
                  <a:pt x="2263" y="368"/>
                </a:cubicBezTo>
                <a:cubicBezTo>
                  <a:pt x="2258" y="372"/>
                  <a:pt x="2253" y="364"/>
                  <a:pt x="2247" y="363"/>
                </a:cubicBezTo>
                <a:cubicBezTo>
                  <a:pt x="2242" y="363"/>
                  <a:pt x="2241" y="360"/>
                  <a:pt x="2243" y="357"/>
                </a:cubicBezTo>
                <a:cubicBezTo>
                  <a:pt x="2249" y="349"/>
                  <a:pt x="2246" y="344"/>
                  <a:pt x="2236" y="341"/>
                </a:cubicBezTo>
                <a:cubicBezTo>
                  <a:pt x="2240" y="339"/>
                  <a:pt x="2242" y="338"/>
                  <a:pt x="2243" y="337"/>
                </a:cubicBezTo>
                <a:cubicBezTo>
                  <a:pt x="2247" y="333"/>
                  <a:pt x="2257" y="331"/>
                  <a:pt x="2253" y="325"/>
                </a:cubicBezTo>
                <a:cubicBezTo>
                  <a:pt x="2250" y="320"/>
                  <a:pt x="2241" y="318"/>
                  <a:pt x="2233" y="321"/>
                </a:cubicBezTo>
                <a:cubicBezTo>
                  <a:pt x="2226" y="324"/>
                  <a:pt x="2224" y="330"/>
                  <a:pt x="2223" y="337"/>
                </a:cubicBezTo>
                <a:cubicBezTo>
                  <a:pt x="2221" y="348"/>
                  <a:pt x="2208" y="360"/>
                  <a:pt x="2197" y="361"/>
                </a:cubicBezTo>
                <a:cubicBezTo>
                  <a:pt x="2190" y="361"/>
                  <a:pt x="2188" y="365"/>
                  <a:pt x="2187" y="371"/>
                </a:cubicBezTo>
                <a:cubicBezTo>
                  <a:pt x="2187" y="377"/>
                  <a:pt x="2191" y="380"/>
                  <a:pt x="2196" y="381"/>
                </a:cubicBezTo>
                <a:cubicBezTo>
                  <a:pt x="2203" y="384"/>
                  <a:pt x="2203" y="388"/>
                  <a:pt x="2201" y="395"/>
                </a:cubicBezTo>
                <a:cubicBezTo>
                  <a:pt x="2199" y="402"/>
                  <a:pt x="2197" y="403"/>
                  <a:pt x="2190" y="400"/>
                </a:cubicBezTo>
                <a:cubicBezTo>
                  <a:pt x="2184" y="397"/>
                  <a:pt x="2183" y="402"/>
                  <a:pt x="2186" y="406"/>
                </a:cubicBezTo>
                <a:cubicBezTo>
                  <a:pt x="2192" y="413"/>
                  <a:pt x="2187" y="415"/>
                  <a:pt x="2183" y="417"/>
                </a:cubicBezTo>
                <a:cubicBezTo>
                  <a:pt x="2175" y="419"/>
                  <a:pt x="2180" y="412"/>
                  <a:pt x="2179" y="410"/>
                </a:cubicBezTo>
                <a:cubicBezTo>
                  <a:pt x="2174" y="401"/>
                  <a:pt x="2170" y="392"/>
                  <a:pt x="2159" y="404"/>
                </a:cubicBezTo>
                <a:cubicBezTo>
                  <a:pt x="2155" y="408"/>
                  <a:pt x="2150" y="410"/>
                  <a:pt x="2143" y="409"/>
                </a:cubicBezTo>
                <a:cubicBezTo>
                  <a:pt x="2135" y="407"/>
                  <a:pt x="2127" y="413"/>
                  <a:pt x="2125" y="421"/>
                </a:cubicBezTo>
                <a:cubicBezTo>
                  <a:pt x="2123" y="431"/>
                  <a:pt x="2132" y="428"/>
                  <a:pt x="2137" y="429"/>
                </a:cubicBezTo>
                <a:cubicBezTo>
                  <a:pt x="2142" y="430"/>
                  <a:pt x="2143" y="433"/>
                  <a:pt x="2144" y="437"/>
                </a:cubicBezTo>
                <a:cubicBezTo>
                  <a:pt x="2146" y="440"/>
                  <a:pt x="2148" y="445"/>
                  <a:pt x="2150" y="446"/>
                </a:cubicBezTo>
                <a:cubicBezTo>
                  <a:pt x="2158" y="447"/>
                  <a:pt x="2165" y="449"/>
                  <a:pt x="2162" y="459"/>
                </a:cubicBezTo>
                <a:cubicBezTo>
                  <a:pt x="2160" y="468"/>
                  <a:pt x="2157" y="476"/>
                  <a:pt x="2145" y="477"/>
                </a:cubicBezTo>
                <a:cubicBezTo>
                  <a:pt x="2137" y="477"/>
                  <a:pt x="2135" y="489"/>
                  <a:pt x="2138" y="490"/>
                </a:cubicBezTo>
                <a:cubicBezTo>
                  <a:pt x="2147" y="495"/>
                  <a:pt x="2147" y="506"/>
                  <a:pt x="2154" y="511"/>
                </a:cubicBezTo>
                <a:cubicBezTo>
                  <a:pt x="2147" y="514"/>
                  <a:pt x="2145" y="510"/>
                  <a:pt x="2141" y="505"/>
                </a:cubicBezTo>
                <a:cubicBezTo>
                  <a:pt x="2136" y="499"/>
                  <a:pt x="2128" y="489"/>
                  <a:pt x="2118" y="498"/>
                </a:cubicBezTo>
                <a:cubicBezTo>
                  <a:pt x="2111" y="503"/>
                  <a:pt x="2106" y="514"/>
                  <a:pt x="2115" y="519"/>
                </a:cubicBezTo>
                <a:cubicBezTo>
                  <a:pt x="2130" y="528"/>
                  <a:pt x="2118" y="536"/>
                  <a:pt x="2116" y="544"/>
                </a:cubicBezTo>
                <a:cubicBezTo>
                  <a:pt x="2116" y="547"/>
                  <a:pt x="2109" y="545"/>
                  <a:pt x="2109" y="544"/>
                </a:cubicBezTo>
                <a:cubicBezTo>
                  <a:pt x="2115" y="528"/>
                  <a:pt x="2087" y="516"/>
                  <a:pt x="2105" y="500"/>
                </a:cubicBezTo>
                <a:cubicBezTo>
                  <a:pt x="2107" y="498"/>
                  <a:pt x="2104" y="494"/>
                  <a:pt x="2101" y="494"/>
                </a:cubicBezTo>
                <a:cubicBezTo>
                  <a:pt x="2096" y="493"/>
                  <a:pt x="2092" y="486"/>
                  <a:pt x="2086" y="489"/>
                </a:cubicBezTo>
                <a:cubicBezTo>
                  <a:pt x="2077" y="492"/>
                  <a:pt x="2091" y="498"/>
                  <a:pt x="2084" y="502"/>
                </a:cubicBezTo>
                <a:cubicBezTo>
                  <a:pt x="2081" y="501"/>
                  <a:pt x="2078" y="498"/>
                  <a:pt x="2078" y="495"/>
                </a:cubicBezTo>
                <a:cubicBezTo>
                  <a:pt x="2080" y="481"/>
                  <a:pt x="2076" y="475"/>
                  <a:pt x="2060" y="479"/>
                </a:cubicBezTo>
                <a:cubicBezTo>
                  <a:pt x="2052" y="482"/>
                  <a:pt x="2061" y="469"/>
                  <a:pt x="2053" y="468"/>
                </a:cubicBezTo>
                <a:cubicBezTo>
                  <a:pt x="2052" y="468"/>
                  <a:pt x="2052" y="465"/>
                  <a:pt x="2054" y="464"/>
                </a:cubicBezTo>
                <a:cubicBezTo>
                  <a:pt x="2059" y="462"/>
                  <a:pt x="2060" y="465"/>
                  <a:pt x="2061" y="469"/>
                </a:cubicBezTo>
                <a:cubicBezTo>
                  <a:pt x="2064" y="476"/>
                  <a:pt x="2070" y="475"/>
                  <a:pt x="2074" y="471"/>
                </a:cubicBezTo>
                <a:cubicBezTo>
                  <a:pt x="2081" y="466"/>
                  <a:pt x="2074" y="464"/>
                  <a:pt x="2071" y="461"/>
                </a:cubicBezTo>
                <a:cubicBezTo>
                  <a:pt x="2068" y="459"/>
                  <a:pt x="2065" y="455"/>
                  <a:pt x="2068" y="452"/>
                </a:cubicBezTo>
                <a:cubicBezTo>
                  <a:pt x="2081" y="441"/>
                  <a:pt x="2079" y="432"/>
                  <a:pt x="2065" y="424"/>
                </a:cubicBezTo>
                <a:cubicBezTo>
                  <a:pt x="2064" y="423"/>
                  <a:pt x="2064" y="422"/>
                  <a:pt x="2064" y="421"/>
                </a:cubicBezTo>
                <a:cubicBezTo>
                  <a:pt x="2067" y="403"/>
                  <a:pt x="2049" y="397"/>
                  <a:pt x="2040" y="395"/>
                </a:cubicBezTo>
                <a:cubicBezTo>
                  <a:pt x="2023" y="390"/>
                  <a:pt x="2015" y="376"/>
                  <a:pt x="2001" y="369"/>
                </a:cubicBezTo>
                <a:cubicBezTo>
                  <a:pt x="1997" y="367"/>
                  <a:pt x="1999" y="361"/>
                  <a:pt x="2002" y="360"/>
                </a:cubicBezTo>
                <a:cubicBezTo>
                  <a:pt x="2019" y="351"/>
                  <a:pt x="2011" y="332"/>
                  <a:pt x="2020" y="320"/>
                </a:cubicBezTo>
                <a:cubicBezTo>
                  <a:pt x="2021" y="318"/>
                  <a:pt x="2020" y="317"/>
                  <a:pt x="2019" y="315"/>
                </a:cubicBezTo>
                <a:cubicBezTo>
                  <a:pt x="2030" y="323"/>
                  <a:pt x="2046" y="312"/>
                  <a:pt x="2057" y="323"/>
                </a:cubicBezTo>
                <a:cubicBezTo>
                  <a:pt x="2050" y="310"/>
                  <a:pt x="2044" y="297"/>
                  <a:pt x="2035" y="287"/>
                </a:cubicBezTo>
                <a:cubicBezTo>
                  <a:pt x="2029" y="280"/>
                  <a:pt x="2016" y="286"/>
                  <a:pt x="2014" y="296"/>
                </a:cubicBezTo>
                <a:cubicBezTo>
                  <a:pt x="2013" y="300"/>
                  <a:pt x="2013" y="305"/>
                  <a:pt x="2013" y="310"/>
                </a:cubicBezTo>
                <a:cubicBezTo>
                  <a:pt x="2014" y="311"/>
                  <a:pt x="2015" y="311"/>
                  <a:pt x="2016" y="312"/>
                </a:cubicBezTo>
                <a:cubicBezTo>
                  <a:pt x="2016" y="312"/>
                  <a:pt x="2016" y="312"/>
                  <a:pt x="2016" y="312"/>
                </a:cubicBezTo>
                <a:cubicBezTo>
                  <a:pt x="2016" y="312"/>
                  <a:pt x="2016" y="312"/>
                  <a:pt x="2016" y="312"/>
                </a:cubicBezTo>
                <a:cubicBezTo>
                  <a:pt x="2015" y="311"/>
                  <a:pt x="2014" y="311"/>
                  <a:pt x="2013" y="310"/>
                </a:cubicBezTo>
                <a:cubicBezTo>
                  <a:pt x="2006" y="304"/>
                  <a:pt x="2005" y="302"/>
                  <a:pt x="1998" y="264"/>
                </a:cubicBezTo>
                <a:cubicBezTo>
                  <a:pt x="2013" y="277"/>
                  <a:pt x="2029" y="281"/>
                  <a:pt x="2048" y="271"/>
                </a:cubicBezTo>
                <a:cubicBezTo>
                  <a:pt x="2058" y="265"/>
                  <a:pt x="2058" y="255"/>
                  <a:pt x="2058" y="248"/>
                </a:cubicBezTo>
                <a:cubicBezTo>
                  <a:pt x="2059" y="240"/>
                  <a:pt x="2048" y="242"/>
                  <a:pt x="2041" y="243"/>
                </a:cubicBezTo>
                <a:cubicBezTo>
                  <a:pt x="2036" y="244"/>
                  <a:pt x="2028" y="241"/>
                  <a:pt x="2028" y="251"/>
                </a:cubicBezTo>
                <a:cubicBezTo>
                  <a:pt x="2028" y="256"/>
                  <a:pt x="2023" y="257"/>
                  <a:pt x="2021" y="256"/>
                </a:cubicBezTo>
                <a:cubicBezTo>
                  <a:pt x="2010" y="251"/>
                  <a:pt x="1998" y="252"/>
                  <a:pt x="1988" y="249"/>
                </a:cubicBezTo>
                <a:cubicBezTo>
                  <a:pt x="1974" y="245"/>
                  <a:pt x="1966" y="249"/>
                  <a:pt x="1960" y="263"/>
                </a:cubicBezTo>
                <a:cubicBezTo>
                  <a:pt x="1954" y="274"/>
                  <a:pt x="1953" y="292"/>
                  <a:pt x="1932" y="290"/>
                </a:cubicBezTo>
                <a:cubicBezTo>
                  <a:pt x="1930" y="289"/>
                  <a:pt x="1926" y="293"/>
                  <a:pt x="1925" y="295"/>
                </a:cubicBezTo>
                <a:cubicBezTo>
                  <a:pt x="1925" y="303"/>
                  <a:pt x="1923" y="307"/>
                  <a:pt x="1914" y="306"/>
                </a:cubicBezTo>
                <a:cubicBezTo>
                  <a:pt x="1909" y="305"/>
                  <a:pt x="1903" y="309"/>
                  <a:pt x="1899" y="301"/>
                </a:cubicBezTo>
                <a:cubicBezTo>
                  <a:pt x="1894" y="293"/>
                  <a:pt x="1886" y="298"/>
                  <a:pt x="1884" y="304"/>
                </a:cubicBezTo>
                <a:cubicBezTo>
                  <a:pt x="1880" y="314"/>
                  <a:pt x="1875" y="309"/>
                  <a:pt x="1865" y="307"/>
                </a:cubicBezTo>
                <a:cubicBezTo>
                  <a:pt x="1882" y="302"/>
                  <a:pt x="1893" y="296"/>
                  <a:pt x="1889" y="278"/>
                </a:cubicBezTo>
                <a:cubicBezTo>
                  <a:pt x="1889" y="277"/>
                  <a:pt x="1892" y="275"/>
                  <a:pt x="1893" y="272"/>
                </a:cubicBezTo>
                <a:cubicBezTo>
                  <a:pt x="1896" y="266"/>
                  <a:pt x="1897" y="260"/>
                  <a:pt x="1891" y="255"/>
                </a:cubicBezTo>
                <a:cubicBezTo>
                  <a:pt x="1887" y="252"/>
                  <a:pt x="1881" y="251"/>
                  <a:pt x="1877" y="255"/>
                </a:cubicBezTo>
                <a:cubicBezTo>
                  <a:pt x="1870" y="261"/>
                  <a:pt x="1882" y="263"/>
                  <a:pt x="1881" y="269"/>
                </a:cubicBezTo>
                <a:cubicBezTo>
                  <a:pt x="1864" y="262"/>
                  <a:pt x="1852" y="235"/>
                  <a:pt x="1855" y="211"/>
                </a:cubicBezTo>
                <a:cubicBezTo>
                  <a:pt x="1860" y="213"/>
                  <a:pt x="1865" y="218"/>
                  <a:pt x="1871" y="216"/>
                </a:cubicBezTo>
                <a:cubicBezTo>
                  <a:pt x="1877" y="214"/>
                  <a:pt x="1881" y="217"/>
                  <a:pt x="1884" y="223"/>
                </a:cubicBezTo>
                <a:cubicBezTo>
                  <a:pt x="1877" y="226"/>
                  <a:pt x="1874" y="214"/>
                  <a:pt x="1867" y="221"/>
                </a:cubicBezTo>
                <a:cubicBezTo>
                  <a:pt x="1865" y="224"/>
                  <a:pt x="1865" y="227"/>
                  <a:pt x="1867" y="230"/>
                </a:cubicBezTo>
                <a:cubicBezTo>
                  <a:pt x="1871" y="237"/>
                  <a:pt x="1877" y="242"/>
                  <a:pt x="1885" y="241"/>
                </a:cubicBezTo>
                <a:cubicBezTo>
                  <a:pt x="1895" y="239"/>
                  <a:pt x="1895" y="229"/>
                  <a:pt x="1897" y="221"/>
                </a:cubicBezTo>
                <a:cubicBezTo>
                  <a:pt x="1898" y="213"/>
                  <a:pt x="1892" y="211"/>
                  <a:pt x="1885" y="208"/>
                </a:cubicBezTo>
                <a:cubicBezTo>
                  <a:pt x="1868" y="202"/>
                  <a:pt x="1848" y="201"/>
                  <a:pt x="1837" y="182"/>
                </a:cubicBezTo>
                <a:cubicBezTo>
                  <a:pt x="1852" y="173"/>
                  <a:pt x="1852" y="173"/>
                  <a:pt x="1837" y="162"/>
                </a:cubicBezTo>
                <a:cubicBezTo>
                  <a:pt x="1834" y="160"/>
                  <a:pt x="1832" y="158"/>
                  <a:pt x="1832" y="155"/>
                </a:cubicBezTo>
                <a:cubicBezTo>
                  <a:pt x="1829" y="136"/>
                  <a:pt x="1819" y="125"/>
                  <a:pt x="1801" y="122"/>
                </a:cubicBezTo>
                <a:cubicBezTo>
                  <a:pt x="1797" y="122"/>
                  <a:pt x="1795" y="116"/>
                  <a:pt x="1791" y="120"/>
                </a:cubicBezTo>
                <a:cubicBezTo>
                  <a:pt x="1788" y="123"/>
                  <a:pt x="1788" y="128"/>
                  <a:pt x="1792" y="131"/>
                </a:cubicBezTo>
                <a:cubicBezTo>
                  <a:pt x="1795" y="133"/>
                  <a:pt x="1797" y="136"/>
                  <a:pt x="1794" y="139"/>
                </a:cubicBezTo>
                <a:cubicBezTo>
                  <a:pt x="1792" y="142"/>
                  <a:pt x="1789" y="141"/>
                  <a:pt x="1786" y="140"/>
                </a:cubicBezTo>
                <a:cubicBezTo>
                  <a:pt x="1783" y="139"/>
                  <a:pt x="1780" y="138"/>
                  <a:pt x="1777" y="138"/>
                </a:cubicBezTo>
                <a:cubicBezTo>
                  <a:pt x="1773" y="138"/>
                  <a:pt x="1768" y="144"/>
                  <a:pt x="1764" y="138"/>
                </a:cubicBezTo>
                <a:cubicBezTo>
                  <a:pt x="1761" y="133"/>
                  <a:pt x="1765" y="128"/>
                  <a:pt x="1768" y="124"/>
                </a:cubicBezTo>
                <a:cubicBezTo>
                  <a:pt x="1771" y="119"/>
                  <a:pt x="1774" y="113"/>
                  <a:pt x="1767" y="109"/>
                </a:cubicBezTo>
                <a:cubicBezTo>
                  <a:pt x="1761" y="105"/>
                  <a:pt x="1753" y="102"/>
                  <a:pt x="1748" y="110"/>
                </a:cubicBezTo>
                <a:cubicBezTo>
                  <a:pt x="1745" y="115"/>
                  <a:pt x="1741" y="117"/>
                  <a:pt x="1737" y="119"/>
                </a:cubicBezTo>
                <a:cubicBezTo>
                  <a:pt x="1723" y="127"/>
                  <a:pt x="1711" y="137"/>
                  <a:pt x="1706" y="153"/>
                </a:cubicBezTo>
                <a:cubicBezTo>
                  <a:pt x="1705" y="156"/>
                  <a:pt x="1675" y="184"/>
                  <a:pt x="1674" y="183"/>
                </a:cubicBezTo>
                <a:cubicBezTo>
                  <a:pt x="1669" y="180"/>
                  <a:pt x="1665" y="176"/>
                  <a:pt x="1661" y="173"/>
                </a:cubicBezTo>
                <a:cubicBezTo>
                  <a:pt x="1666" y="167"/>
                  <a:pt x="1681" y="177"/>
                  <a:pt x="1677" y="165"/>
                </a:cubicBezTo>
                <a:cubicBezTo>
                  <a:pt x="1673" y="155"/>
                  <a:pt x="1669" y="143"/>
                  <a:pt x="1661" y="135"/>
                </a:cubicBezTo>
                <a:cubicBezTo>
                  <a:pt x="1649" y="123"/>
                  <a:pt x="1646" y="107"/>
                  <a:pt x="1634" y="94"/>
                </a:cubicBezTo>
                <a:cubicBezTo>
                  <a:pt x="1640" y="94"/>
                  <a:pt x="1643" y="94"/>
                  <a:pt x="1646" y="94"/>
                </a:cubicBezTo>
                <a:cubicBezTo>
                  <a:pt x="1650" y="95"/>
                  <a:pt x="1655" y="98"/>
                  <a:pt x="1658" y="93"/>
                </a:cubicBezTo>
                <a:cubicBezTo>
                  <a:pt x="1661" y="89"/>
                  <a:pt x="1657" y="85"/>
                  <a:pt x="1655" y="82"/>
                </a:cubicBezTo>
                <a:cubicBezTo>
                  <a:pt x="1648" y="73"/>
                  <a:pt x="1642" y="63"/>
                  <a:pt x="1633" y="54"/>
                </a:cubicBezTo>
                <a:cubicBezTo>
                  <a:pt x="1618" y="41"/>
                  <a:pt x="1610" y="47"/>
                  <a:pt x="1600" y="55"/>
                </a:cubicBezTo>
                <a:cubicBezTo>
                  <a:pt x="1594" y="60"/>
                  <a:pt x="1588" y="62"/>
                  <a:pt x="1579" y="62"/>
                </a:cubicBezTo>
                <a:cubicBezTo>
                  <a:pt x="1584" y="51"/>
                  <a:pt x="1577" y="42"/>
                  <a:pt x="1572" y="33"/>
                </a:cubicBezTo>
                <a:cubicBezTo>
                  <a:pt x="1569" y="28"/>
                  <a:pt x="1565" y="24"/>
                  <a:pt x="1569" y="17"/>
                </a:cubicBezTo>
                <a:cubicBezTo>
                  <a:pt x="1572" y="12"/>
                  <a:pt x="1557" y="0"/>
                  <a:pt x="1551" y="2"/>
                </a:cubicBezTo>
                <a:cubicBezTo>
                  <a:pt x="1542" y="7"/>
                  <a:pt x="1533" y="12"/>
                  <a:pt x="1524" y="17"/>
                </a:cubicBezTo>
                <a:cubicBezTo>
                  <a:pt x="1518" y="20"/>
                  <a:pt x="1518" y="25"/>
                  <a:pt x="1519" y="32"/>
                </a:cubicBezTo>
                <a:cubicBezTo>
                  <a:pt x="1520" y="39"/>
                  <a:pt x="1528" y="51"/>
                  <a:pt x="1518" y="54"/>
                </a:cubicBezTo>
                <a:cubicBezTo>
                  <a:pt x="1503" y="60"/>
                  <a:pt x="1505" y="67"/>
                  <a:pt x="1512" y="77"/>
                </a:cubicBezTo>
                <a:cubicBezTo>
                  <a:pt x="1500" y="78"/>
                  <a:pt x="1497" y="59"/>
                  <a:pt x="1486" y="68"/>
                </a:cubicBezTo>
                <a:cubicBezTo>
                  <a:pt x="1482" y="71"/>
                  <a:pt x="1480" y="79"/>
                  <a:pt x="1478" y="86"/>
                </a:cubicBezTo>
                <a:cubicBezTo>
                  <a:pt x="1476" y="96"/>
                  <a:pt x="1492" y="93"/>
                  <a:pt x="1489" y="102"/>
                </a:cubicBezTo>
                <a:cubicBezTo>
                  <a:pt x="1481" y="104"/>
                  <a:pt x="1472" y="96"/>
                  <a:pt x="1466" y="107"/>
                </a:cubicBezTo>
                <a:cubicBezTo>
                  <a:pt x="1462" y="115"/>
                  <a:pt x="1468" y="120"/>
                  <a:pt x="1474" y="124"/>
                </a:cubicBezTo>
                <a:cubicBezTo>
                  <a:pt x="1471" y="125"/>
                  <a:pt x="1470" y="126"/>
                  <a:pt x="1469" y="127"/>
                </a:cubicBezTo>
                <a:cubicBezTo>
                  <a:pt x="1463" y="130"/>
                  <a:pt x="1452" y="131"/>
                  <a:pt x="1456" y="140"/>
                </a:cubicBezTo>
                <a:cubicBezTo>
                  <a:pt x="1458" y="147"/>
                  <a:pt x="1466" y="148"/>
                  <a:pt x="1475" y="145"/>
                </a:cubicBezTo>
                <a:cubicBezTo>
                  <a:pt x="1483" y="141"/>
                  <a:pt x="1482" y="149"/>
                  <a:pt x="1481" y="154"/>
                </a:cubicBezTo>
                <a:cubicBezTo>
                  <a:pt x="1479" y="165"/>
                  <a:pt x="1467" y="166"/>
                  <a:pt x="1458" y="171"/>
                </a:cubicBezTo>
                <a:cubicBezTo>
                  <a:pt x="1467" y="173"/>
                  <a:pt x="1468" y="175"/>
                  <a:pt x="1480" y="192"/>
                </a:cubicBezTo>
                <a:cubicBezTo>
                  <a:pt x="1459" y="184"/>
                  <a:pt x="1454" y="186"/>
                  <a:pt x="1442" y="206"/>
                </a:cubicBezTo>
                <a:cubicBezTo>
                  <a:pt x="1440" y="209"/>
                  <a:pt x="1441" y="214"/>
                  <a:pt x="1434" y="211"/>
                </a:cubicBezTo>
                <a:cubicBezTo>
                  <a:pt x="1421" y="206"/>
                  <a:pt x="1426" y="199"/>
                  <a:pt x="1432" y="196"/>
                </a:cubicBezTo>
                <a:cubicBezTo>
                  <a:pt x="1440" y="192"/>
                  <a:pt x="1442" y="186"/>
                  <a:pt x="1437" y="181"/>
                </a:cubicBezTo>
                <a:cubicBezTo>
                  <a:pt x="1430" y="173"/>
                  <a:pt x="1430" y="185"/>
                  <a:pt x="1427" y="187"/>
                </a:cubicBezTo>
                <a:cubicBezTo>
                  <a:pt x="1423" y="189"/>
                  <a:pt x="1418" y="192"/>
                  <a:pt x="1417" y="188"/>
                </a:cubicBezTo>
                <a:cubicBezTo>
                  <a:pt x="1415" y="179"/>
                  <a:pt x="1406" y="178"/>
                  <a:pt x="1403" y="170"/>
                </a:cubicBezTo>
                <a:cubicBezTo>
                  <a:pt x="1400" y="161"/>
                  <a:pt x="1396" y="157"/>
                  <a:pt x="1408" y="151"/>
                </a:cubicBezTo>
                <a:cubicBezTo>
                  <a:pt x="1421" y="143"/>
                  <a:pt x="1420" y="135"/>
                  <a:pt x="1408" y="128"/>
                </a:cubicBezTo>
                <a:cubicBezTo>
                  <a:pt x="1394" y="121"/>
                  <a:pt x="1383" y="121"/>
                  <a:pt x="1372" y="133"/>
                </a:cubicBezTo>
                <a:cubicBezTo>
                  <a:pt x="1369" y="137"/>
                  <a:pt x="1364" y="141"/>
                  <a:pt x="1357" y="136"/>
                </a:cubicBezTo>
                <a:cubicBezTo>
                  <a:pt x="1362" y="133"/>
                  <a:pt x="1372" y="135"/>
                  <a:pt x="1367" y="126"/>
                </a:cubicBezTo>
                <a:cubicBezTo>
                  <a:pt x="1364" y="121"/>
                  <a:pt x="1359" y="118"/>
                  <a:pt x="1353" y="122"/>
                </a:cubicBezTo>
                <a:cubicBezTo>
                  <a:pt x="1350" y="124"/>
                  <a:pt x="1347" y="128"/>
                  <a:pt x="1347" y="132"/>
                </a:cubicBezTo>
                <a:cubicBezTo>
                  <a:pt x="1347" y="137"/>
                  <a:pt x="1345" y="141"/>
                  <a:pt x="1339" y="142"/>
                </a:cubicBezTo>
                <a:cubicBezTo>
                  <a:pt x="1326" y="143"/>
                  <a:pt x="1322" y="158"/>
                  <a:pt x="1311" y="162"/>
                </a:cubicBezTo>
                <a:cubicBezTo>
                  <a:pt x="1309" y="162"/>
                  <a:pt x="1309" y="165"/>
                  <a:pt x="1310" y="167"/>
                </a:cubicBezTo>
                <a:cubicBezTo>
                  <a:pt x="1311" y="170"/>
                  <a:pt x="1313" y="170"/>
                  <a:pt x="1316" y="170"/>
                </a:cubicBezTo>
                <a:cubicBezTo>
                  <a:pt x="1321" y="169"/>
                  <a:pt x="1329" y="168"/>
                  <a:pt x="1330" y="170"/>
                </a:cubicBezTo>
                <a:cubicBezTo>
                  <a:pt x="1340" y="187"/>
                  <a:pt x="1353" y="178"/>
                  <a:pt x="1366" y="174"/>
                </a:cubicBezTo>
                <a:cubicBezTo>
                  <a:pt x="1364" y="182"/>
                  <a:pt x="1361" y="187"/>
                  <a:pt x="1352" y="186"/>
                </a:cubicBezTo>
                <a:cubicBezTo>
                  <a:pt x="1347" y="186"/>
                  <a:pt x="1340" y="185"/>
                  <a:pt x="1338" y="192"/>
                </a:cubicBezTo>
                <a:cubicBezTo>
                  <a:pt x="1335" y="199"/>
                  <a:pt x="1341" y="204"/>
                  <a:pt x="1346" y="208"/>
                </a:cubicBezTo>
                <a:cubicBezTo>
                  <a:pt x="1314" y="197"/>
                  <a:pt x="1344" y="228"/>
                  <a:pt x="1331" y="229"/>
                </a:cubicBezTo>
                <a:cubicBezTo>
                  <a:pt x="1328" y="230"/>
                  <a:pt x="1326" y="211"/>
                  <a:pt x="1321" y="229"/>
                </a:cubicBezTo>
                <a:cubicBezTo>
                  <a:pt x="1320" y="233"/>
                  <a:pt x="1317" y="231"/>
                  <a:pt x="1315" y="231"/>
                </a:cubicBezTo>
                <a:cubicBezTo>
                  <a:pt x="1304" y="228"/>
                  <a:pt x="1294" y="224"/>
                  <a:pt x="1291" y="211"/>
                </a:cubicBezTo>
                <a:cubicBezTo>
                  <a:pt x="1296" y="212"/>
                  <a:pt x="1299" y="213"/>
                  <a:pt x="1302" y="213"/>
                </a:cubicBezTo>
                <a:cubicBezTo>
                  <a:pt x="1307" y="213"/>
                  <a:pt x="1309" y="217"/>
                  <a:pt x="1311" y="219"/>
                </a:cubicBezTo>
                <a:cubicBezTo>
                  <a:pt x="1317" y="223"/>
                  <a:pt x="1319" y="217"/>
                  <a:pt x="1323" y="215"/>
                </a:cubicBezTo>
                <a:cubicBezTo>
                  <a:pt x="1326" y="213"/>
                  <a:pt x="1329" y="211"/>
                  <a:pt x="1328" y="206"/>
                </a:cubicBezTo>
                <a:cubicBezTo>
                  <a:pt x="1326" y="201"/>
                  <a:pt x="1308" y="196"/>
                  <a:pt x="1302" y="198"/>
                </a:cubicBezTo>
                <a:cubicBezTo>
                  <a:pt x="1290" y="200"/>
                  <a:pt x="1281" y="210"/>
                  <a:pt x="1268" y="215"/>
                </a:cubicBezTo>
                <a:cubicBezTo>
                  <a:pt x="1272" y="206"/>
                  <a:pt x="1269" y="201"/>
                  <a:pt x="1262" y="196"/>
                </a:cubicBezTo>
                <a:cubicBezTo>
                  <a:pt x="1259" y="194"/>
                  <a:pt x="1254" y="189"/>
                  <a:pt x="1262" y="186"/>
                </a:cubicBezTo>
                <a:cubicBezTo>
                  <a:pt x="1265" y="184"/>
                  <a:pt x="1270" y="186"/>
                  <a:pt x="1270" y="180"/>
                </a:cubicBezTo>
                <a:cubicBezTo>
                  <a:pt x="1270" y="175"/>
                  <a:pt x="1265" y="174"/>
                  <a:pt x="1261" y="174"/>
                </a:cubicBezTo>
                <a:cubicBezTo>
                  <a:pt x="1256" y="174"/>
                  <a:pt x="1253" y="171"/>
                  <a:pt x="1250" y="168"/>
                </a:cubicBezTo>
                <a:cubicBezTo>
                  <a:pt x="1246" y="164"/>
                  <a:pt x="1243" y="159"/>
                  <a:pt x="1237" y="167"/>
                </a:cubicBezTo>
                <a:cubicBezTo>
                  <a:pt x="1232" y="171"/>
                  <a:pt x="1225" y="167"/>
                  <a:pt x="1221" y="162"/>
                </a:cubicBezTo>
                <a:cubicBezTo>
                  <a:pt x="1217" y="156"/>
                  <a:pt x="1220" y="155"/>
                  <a:pt x="1224" y="152"/>
                </a:cubicBezTo>
                <a:cubicBezTo>
                  <a:pt x="1243" y="139"/>
                  <a:pt x="1244" y="124"/>
                  <a:pt x="1228" y="105"/>
                </a:cubicBezTo>
                <a:cubicBezTo>
                  <a:pt x="1226" y="102"/>
                  <a:pt x="1225" y="101"/>
                  <a:pt x="1227" y="97"/>
                </a:cubicBezTo>
                <a:cubicBezTo>
                  <a:pt x="1230" y="89"/>
                  <a:pt x="1225" y="89"/>
                  <a:pt x="1219" y="90"/>
                </a:cubicBezTo>
                <a:cubicBezTo>
                  <a:pt x="1215" y="90"/>
                  <a:pt x="1212" y="96"/>
                  <a:pt x="1206" y="93"/>
                </a:cubicBezTo>
                <a:cubicBezTo>
                  <a:pt x="1209" y="89"/>
                  <a:pt x="1217" y="87"/>
                  <a:pt x="1213" y="81"/>
                </a:cubicBezTo>
                <a:cubicBezTo>
                  <a:pt x="1208" y="75"/>
                  <a:pt x="1202" y="81"/>
                  <a:pt x="1198" y="84"/>
                </a:cubicBezTo>
                <a:cubicBezTo>
                  <a:pt x="1185" y="90"/>
                  <a:pt x="1182" y="104"/>
                  <a:pt x="1172" y="113"/>
                </a:cubicBezTo>
                <a:cubicBezTo>
                  <a:pt x="1164" y="120"/>
                  <a:pt x="1156" y="129"/>
                  <a:pt x="1169" y="140"/>
                </a:cubicBezTo>
                <a:cubicBezTo>
                  <a:pt x="1170" y="140"/>
                  <a:pt x="1170" y="143"/>
                  <a:pt x="1170" y="144"/>
                </a:cubicBezTo>
                <a:cubicBezTo>
                  <a:pt x="1175" y="160"/>
                  <a:pt x="1169" y="176"/>
                  <a:pt x="1171" y="190"/>
                </a:cubicBezTo>
                <a:cubicBezTo>
                  <a:pt x="1162" y="188"/>
                  <a:pt x="1155" y="172"/>
                  <a:pt x="1147" y="184"/>
                </a:cubicBezTo>
                <a:cubicBezTo>
                  <a:pt x="1136" y="202"/>
                  <a:pt x="1123" y="189"/>
                  <a:pt x="1111" y="194"/>
                </a:cubicBezTo>
                <a:cubicBezTo>
                  <a:pt x="1112" y="192"/>
                  <a:pt x="1112" y="191"/>
                  <a:pt x="1113" y="191"/>
                </a:cubicBezTo>
                <a:cubicBezTo>
                  <a:pt x="1123" y="192"/>
                  <a:pt x="1133" y="187"/>
                  <a:pt x="1138" y="182"/>
                </a:cubicBezTo>
                <a:cubicBezTo>
                  <a:pt x="1142" y="178"/>
                  <a:pt x="1132" y="168"/>
                  <a:pt x="1128" y="161"/>
                </a:cubicBezTo>
                <a:cubicBezTo>
                  <a:pt x="1120" y="148"/>
                  <a:pt x="1113" y="152"/>
                  <a:pt x="1106" y="161"/>
                </a:cubicBezTo>
                <a:cubicBezTo>
                  <a:pt x="1102" y="166"/>
                  <a:pt x="1097" y="172"/>
                  <a:pt x="1091" y="170"/>
                </a:cubicBezTo>
                <a:cubicBezTo>
                  <a:pt x="1079" y="165"/>
                  <a:pt x="1074" y="171"/>
                  <a:pt x="1070" y="185"/>
                </a:cubicBezTo>
                <a:cubicBezTo>
                  <a:pt x="1068" y="171"/>
                  <a:pt x="1056" y="175"/>
                  <a:pt x="1053" y="165"/>
                </a:cubicBezTo>
                <a:cubicBezTo>
                  <a:pt x="1051" y="158"/>
                  <a:pt x="1053" y="146"/>
                  <a:pt x="1041" y="144"/>
                </a:cubicBezTo>
                <a:cubicBezTo>
                  <a:pt x="1038" y="144"/>
                  <a:pt x="1039" y="141"/>
                  <a:pt x="1041" y="139"/>
                </a:cubicBezTo>
                <a:cubicBezTo>
                  <a:pt x="1049" y="134"/>
                  <a:pt x="1043" y="130"/>
                  <a:pt x="1039" y="126"/>
                </a:cubicBezTo>
                <a:cubicBezTo>
                  <a:pt x="1031" y="118"/>
                  <a:pt x="1020" y="119"/>
                  <a:pt x="1010" y="118"/>
                </a:cubicBezTo>
                <a:cubicBezTo>
                  <a:pt x="998" y="117"/>
                  <a:pt x="991" y="110"/>
                  <a:pt x="993" y="102"/>
                </a:cubicBezTo>
                <a:cubicBezTo>
                  <a:pt x="996" y="88"/>
                  <a:pt x="990" y="82"/>
                  <a:pt x="977" y="77"/>
                </a:cubicBezTo>
                <a:cubicBezTo>
                  <a:pt x="987" y="73"/>
                  <a:pt x="991" y="81"/>
                  <a:pt x="997" y="81"/>
                </a:cubicBezTo>
                <a:cubicBezTo>
                  <a:pt x="1000" y="81"/>
                  <a:pt x="1004" y="83"/>
                  <a:pt x="1007" y="79"/>
                </a:cubicBezTo>
                <a:cubicBezTo>
                  <a:pt x="1009" y="76"/>
                  <a:pt x="1006" y="74"/>
                  <a:pt x="1005" y="71"/>
                </a:cubicBezTo>
                <a:cubicBezTo>
                  <a:pt x="1002" y="67"/>
                  <a:pt x="999" y="61"/>
                  <a:pt x="1002" y="57"/>
                </a:cubicBezTo>
                <a:cubicBezTo>
                  <a:pt x="1005" y="53"/>
                  <a:pt x="1008" y="50"/>
                  <a:pt x="1003" y="46"/>
                </a:cubicBezTo>
                <a:cubicBezTo>
                  <a:pt x="999" y="43"/>
                  <a:pt x="994" y="43"/>
                  <a:pt x="989" y="46"/>
                </a:cubicBezTo>
                <a:cubicBezTo>
                  <a:pt x="978" y="53"/>
                  <a:pt x="976" y="66"/>
                  <a:pt x="971" y="77"/>
                </a:cubicBezTo>
                <a:cubicBezTo>
                  <a:pt x="968" y="83"/>
                  <a:pt x="971" y="90"/>
                  <a:pt x="961" y="92"/>
                </a:cubicBezTo>
                <a:cubicBezTo>
                  <a:pt x="951" y="93"/>
                  <a:pt x="944" y="91"/>
                  <a:pt x="941" y="80"/>
                </a:cubicBezTo>
                <a:cubicBezTo>
                  <a:pt x="939" y="73"/>
                  <a:pt x="937" y="67"/>
                  <a:pt x="932" y="61"/>
                </a:cubicBezTo>
                <a:cubicBezTo>
                  <a:pt x="927" y="55"/>
                  <a:pt x="922" y="52"/>
                  <a:pt x="916" y="61"/>
                </a:cubicBezTo>
                <a:cubicBezTo>
                  <a:pt x="915" y="62"/>
                  <a:pt x="916" y="66"/>
                  <a:pt x="913" y="65"/>
                </a:cubicBezTo>
                <a:cubicBezTo>
                  <a:pt x="896" y="63"/>
                  <a:pt x="891" y="79"/>
                  <a:pt x="881" y="87"/>
                </a:cubicBezTo>
                <a:cubicBezTo>
                  <a:pt x="878" y="89"/>
                  <a:pt x="876" y="94"/>
                  <a:pt x="878" y="97"/>
                </a:cubicBezTo>
                <a:cubicBezTo>
                  <a:pt x="889" y="107"/>
                  <a:pt x="880" y="110"/>
                  <a:pt x="872" y="113"/>
                </a:cubicBezTo>
                <a:cubicBezTo>
                  <a:pt x="871" y="114"/>
                  <a:pt x="868" y="116"/>
                  <a:pt x="868" y="117"/>
                </a:cubicBezTo>
                <a:cubicBezTo>
                  <a:pt x="868" y="134"/>
                  <a:pt x="861" y="128"/>
                  <a:pt x="850" y="126"/>
                </a:cubicBezTo>
                <a:cubicBezTo>
                  <a:pt x="835" y="124"/>
                  <a:pt x="831" y="121"/>
                  <a:pt x="839" y="108"/>
                </a:cubicBezTo>
                <a:cubicBezTo>
                  <a:pt x="841" y="103"/>
                  <a:pt x="846" y="98"/>
                  <a:pt x="841" y="94"/>
                </a:cubicBezTo>
                <a:cubicBezTo>
                  <a:pt x="837" y="89"/>
                  <a:pt x="831" y="92"/>
                  <a:pt x="825" y="95"/>
                </a:cubicBezTo>
                <a:cubicBezTo>
                  <a:pt x="812" y="103"/>
                  <a:pt x="811" y="107"/>
                  <a:pt x="821" y="119"/>
                </a:cubicBezTo>
                <a:cubicBezTo>
                  <a:pt x="824" y="123"/>
                  <a:pt x="826" y="127"/>
                  <a:pt x="828" y="132"/>
                </a:cubicBezTo>
                <a:cubicBezTo>
                  <a:pt x="832" y="141"/>
                  <a:pt x="836" y="150"/>
                  <a:pt x="819" y="149"/>
                </a:cubicBezTo>
                <a:cubicBezTo>
                  <a:pt x="814" y="148"/>
                  <a:pt x="808" y="153"/>
                  <a:pt x="806" y="158"/>
                </a:cubicBezTo>
                <a:cubicBezTo>
                  <a:pt x="803" y="164"/>
                  <a:pt x="812" y="163"/>
                  <a:pt x="814" y="166"/>
                </a:cubicBezTo>
                <a:cubicBezTo>
                  <a:pt x="817" y="170"/>
                  <a:pt x="821" y="175"/>
                  <a:pt x="823" y="180"/>
                </a:cubicBezTo>
                <a:cubicBezTo>
                  <a:pt x="828" y="193"/>
                  <a:pt x="836" y="188"/>
                  <a:pt x="844" y="185"/>
                </a:cubicBezTo>
                <a:cubicBezTo>
                  <a:pt x="852" y="181"/>
                  <a:pt x="839" y="170"/>
                  <a:pt x="848" y="169"/>
                </a:cubicBezTo>
                <a:cubicBezTo>
                  <a:pt x="858" y="168"/>
                  <a:pt x="844" y="182"/>
                  <a:pt x="855" y="184"/>
                </a:cubicBezTo>
                <a:cubicBezTo>
                  <a:pt x="863" y="185"/>
                  <a:pt x="868" y="192"/>
                  <a:pt x="877" y="195"/>
                </a:cubicBezTo>
                <a:cubicBezTo>
                  <a:pt x="870" y="202"/>
                  <a:pt x="864" y="207"/>
                  <a:pt x="858" y="212"/>
                </a:cubicBezTo>
                <a:cubicBezTo>
                  <a:pt x="853" y="194"/>
                  <a:pt x="849" y="192"/>
                  <a:pt x="833" y="205"/>
                </a:cubicBezTo>
                <a:cubicBezTo>
                  <a:pt x="827" y="209"/>
                  <a:pt x="829" y="203"/>
                  <a:pt x="827" y="203"/>
                </a:cubicBezTo>
                <a:cubicBezTo>
                  <a:pt x="819" y="199"/>
                  <a:pt x="827" y="184"/>
                  <a:pt x="817" y="186"/>
                </a:cubicBezTo>
                <a:cubicBezTo>
                  <a:pt x="805" y="188"/>
                  <a:pt x="803" y="183"/>
                  <a:pt x="802" y="173"/>
                </a:cubicBezTo>
                <a:cubicBezTo>
                  <a:pt x="801" y="168"/>
                  <a:pt x="796" y="166"/>
                  <a:pt x="791" y="165"/>
                </a:cubicBezTo>
                <a:cubicBezTo>
                  <a:pt x="788" y="164"/>
                  <a:pt x="784" y="167"/>
                  <a:pt x="784" y="170"/>
                </a:cubicBezTo>
                <a:cubicBezTo>
                  <a:pt x="787" y="180"/>
                  <a:pt x="780" y="177"/>
                  <a:pt x="776" y="177"/>
                </a:cubicBezTo>
                <a:cubicBezTo>
                  <a:pt x="773" y="178"/>
                  <a:pt x="768" y="179"/>
                  <a:pt x="771" y="183"/>
                </a:cubicBezTo>
                <a:cubicBezTo>
                  <a:pt x="773" y="188"/>
                  <a:pt x="772" y="190"/>
                  <a:pt x="767" y="189"/>
                </a:cubicBezTo>
                <a:cubicBezTo>
                  <a:pt x="760" y="189"/>
                  <a:pt x="754" y="187"/>
                  <a:pt x="751" y="181"/>
                </a:cubicBezTo>
                <a:cubicBezTo>
                  <a:pt x="749" y="177"/>
                  <a:pt x="748" y="174"/>
                  <a:pt x="754" y="172"/>
                </a:cubicBezTo>
                <a:cubicBezTo>
                  <a:pt x="763" y="170"/>
                  <a:pt x="762" y="165"/>
                  <a:pt x="755" y="161"/>
                </a:cubicBezTo>
                <a:cubicBezTo>
                  <a:pt x="751" y="157"/>
                  <a:pt x="753" y="153"/>
                  <a:pt x="752" y="150"/>
                </a:cubicBezTo>
                <a:cubicBezTo>
                  <a:pt x="745" y="135"/>
                  <a:pt x="754" y="117"/>
                  <a:pt x="744" y="102"/>
                </a:cubicBezTo>
                <a:cubicBezTo>
                  <a:pt x="740" y="104"/>
                  <a:pt x="736" y="106"/>
                  <a:pt x="733" y="110"/>
                </a:cubicBezTo>
                <a:cubicBezTo>
                  <a:pt x="725" y="119"/>
                  <a:pt x="707" y="125"/>
                  <a:pt x="725" y="142"/>
                </a:cubicBezTo>
                <a:cubicBezTo>
                  <a:pt x="729" y="146"/>
                  <a:pt x="725" y="153"/>
                  <a:pt x="723" y="157"/>
                </a:cubicBezTo>
                <a:cubicBezTo>
                  <a:pt x="720" y="162"/>
                  <a:pt x="712" y="161"/>
                  <a:pt x="707" y="162"/>
                </a:cubicBezTo>
                <a:cubicBezTo>
                  <a:pt x="706" y="162"/>
                  <a:pt x="704" y="160"/>
                  <a:pt x="704" y="159"/>
                </a:cubicBezTo>
                <a:cubicBezTo>
                  <a:pt x="704" y="152"/>
                  <a:pt x="708" y="151"/>
                  <a:pt x="713" y="151"/>
                </a:cubicBezTo>
                <a:cubicBezTo>
                  <a:pt x="717" y="151"/>
                  <a:pt x="719" y="148"/>
                  <a:pt x="718" y="144"/>
                </a:cubicBezTo>
                <a:cubicBezTo>
                  <a:pt x="718" y="141"/>
                  <a:pt x="715" y="139"/>
                  <a:pt x="711" y="139"/>
                </a:cubicBezTo>
                <a:cubicBezTo>
                  <a:pt x="703" y="139"/>
                  <a:pt x="696" y="140"/>
                  <a:pt x="689" y="148"/>
                </a:cubicBezTo>
                <a:cubicBezTo>
                  <a:pt x="681" y="158"/>
                  <a:pt x="671" y="170"/>
                  <a:pt x="654" y="158"/>
                </a:cubicBezTo>
                <a:cubicBezTo>
                  <a:pt x="645" y="151"/>
                  <a:pt x="636" y="155"/>
                  <a:pt x="632" y="166"/>
                </a:cubicBezTo>
                <a:cubicBezTo>
                  <a:pt x="628" y="176"/>
                  <a:pt x="631" y="185"/>
                  <a:pt x="643" y="188"/>
                </a:cubicBezTo>
                <a:cubicBezTo>
                  <a:pt x="649" y="190"/>
                  <a:pt x="654" y="192"/>
                  <a:pt x="660" y="194"/>
                </a:cubicBezTo>
                <a:cubicBezTo>
                  <a:pt x="661" y="200"/>
                  <a:pt x="654" y="202"/>
                  <a:pt x="655" y="207"/>
                </a:cubicBezTo>
                <a:cubicBezTo>
                  <a:pt x="657" y="220"/>
                  <a:pt x="647" y="220"/>
                  <a:pt x="641" y="218"/>
                </a:cubicBezTo>
                <a:cubicBezTo>
                  <a:pt x="625" y="214"/>
                  <a:pt x="626" y="222"/>
                  <a:pt x="629" y="232"/>
                </a:cubicBezTo>
                <a:cubicBezTo>
                  <a:pt x="631" y="241"/>
                  <a:pt x="627" y="248"/>
                  <a:pt x="620" y="245"/>
                </a:cubicBezTo>
                <a:cubicBezTo>
                  <a:pt x="611" y="242"/>
                  <a:pt x="602" y="249"/>
                  <a:pt x="594" y="242"/>
                </a:cubicBezTo>
                <a:cubicBezTo>
                  <a:pt x="589" y="238"/>
                  <a:pt x="585" y="243"/>
                  <a:pt x="582" y="246"/>
                </a:cubicBezTo>
                <a:cubicBezTo>
                  <a:pt x="570" y="260"/>
                  <a:pt x="571" y="276"/>
                  <a:pt x="583" y="288"/>
                </a:cubicBezTo>
                <a:cubicBezTo>
                  <a:pt x="584" y="289"/>
                  <a:pt x="584" y="291"/>
                  <a:pt x="584" y="292"/>
                </a:cubicBezTo>
                <a:cubicBezTo>
                  <a:pt x="581" y="300"/>
                  <a:pt x="588" y="310"/>
                  <a:pt x="579" y="317"/>
                </a:cubicBezTo>
                <a:cubicBezTo>
                  <a:pt x="575" y="321"/>
                  <a:pt x="578" y="326"/>
                  <a:pt x="580" y="330"/>
                </a:cubicBezTo>
                <a:cubicBezTo>
                  <a:pt x="590" y="345"/>
                  <a:pt x="602" y="360"/>
                  <a:pt x="580" y="376"/>
                </a:cubicBezTo>
                <a:cubicBezTo>
                  <a:pt x="578" y="377"/>
                  <a:pt x="577" y="381"/>
                  <a:pt x="578" y="384"/>
                </a:cubicBezTo>
                <a:cubicBezTo>
                  <a:pt x="579" y="387"/>
                  <a:pt x="581" y="387"/>
                  <a:pt x="583" y="386"/>
                </a:cubicBezTo>
                <a:cubicBezTo>
                  <a:pt x="588" y="384"/>
                  <a:pt x="593" y="378"/>
                  <a:pt x="596" y="387"/>
                </a:cubicBezTo>
                <a:cubicBezTo>
                  <a:pt x="599" y="394"/>
                  <a:pt x="591" y="395"/>
                  <a:pt x="587" y="397"/>
                </a:cubicBezTo>
                <a:cubicBezTo>
                  <a:pt x="575" y="405"/>
                  <a:pt x="574" y="414"/>
                  <a:pt x="585" y="423"/>
                </a:cubicBezTo>
                <a:cubicBezTo>
                  <a:pt x="589" y="427"/>
                  <a:pt x="589" y="431"/>
                  <a:pt x="588" y="436"/>
                </a:cubicBezTo>
                <a:cubicBezTo>
                  <a:pt x="584" y="453"/>
                  <a:pt x="588" y="470"/>
                  <a:pt x="587" y="487"/>
                </a:cubicBezTo>
                <a:cubicBezTo>
                  <a:pt x="587" y="489"/>
                  <a:pt x="589" y="491"/>
                  <a:pt x="591" y="492"/>
                </a:cubicBezTo>
                <a:cubicBezTo>
                  <a:pt x="592" y="493"/>
                  <a:pt x="593" y="492"/>
                  <a:pt x="594" y="490"/>
                </a:cubicBezTo>
                <a:cubicBezTo>
                  <a:pt x="598" y="475"/>
                  <a:pt x="604" y="488"/>
                  <a:pt x="604" y="490"/>
                </a:cubicBezTo>
                <a:cubicBezTo>
                  <a:pt x="606" y="499"/>
                  <a:pt x="613" y="502"/>
                  <a:pt x="619" y="503"/>
                </a:cubicBezTo>
                <a:cubicBezTo>
                  <a:pt x="637" y="505"/>
                  <a:pt x="654" y="512"/>
                  <a:pt x="658" y="530"/>
                </a:cubicBezTo>
                <a:cubicBezTo>
                  <a:pt x="660" y="541"/>
                  <a:pt x="674" y="551"/>
                  <a:pt x="663" y="564"/>
                </a:cubicBezTo>
                <a:cubicBezTo>
                  <a:pt x="661" y="567"/>
                  <a:pt x="659" y="573"/>
                  <a:pt x="664" y="576"/>
                </a:cubicBezTo>
                <a:cubicBezTo>
                  <a:pt x="668" y="579"/>
                  <a:pt x="671" y="576"/>
                  <a:pt x="674" y="572"/>
                </a:cubicBezTo>
                <a:cubicBezTo>
                  <a:pt x="677" y="569"/>
                  <a:pt x="682" y="568"/>
                  <a:pt x="687" y="568"/>
                </a:cubicBezTo>
                <a:cubicBezTo>
                  <a:pt x="690" y="567"/>
                  <a:pt x="695" y="573"/>
                  <a:pt x="692" y="575"/>
                </a:cubicBezTo>
                <a:cubicBezTo>
                  <a:pt x="675" y="586"/>
                  <a:pt x="696" y="594"/>
                  <a:pt x="693" y="603"/>
                </a:cubicBezTo>
                <a:cubicBezTo>
                  <a:pt x="699" y="598"/>
                  <a:pt x="707" y="596"/>
                  <a:pt x="704" y="586"/>
                </a:cubicBezTo>
                <a:cubicBezTo>
                  <a:pt x="703" y="582"/>
                  <a:pt x="707" y="582"/>
                  <a:pt x="709" y="583"/>
                </a:cubicBezTo>
                <a:cubicBezTo>
                  <a:pt x="718" y="588"/>
                  <a:pt x="707" y="597"/>
                  <a:pt x="712" y="603"/>
                </a:cubicBezTo>
                <a:cubicBezTo>
                  <a:pt x="714" y="606"/>
                  <a:pt x="710" y="611"/>
                  <a:pt x="708" y="610"/>
                </a:cubicBezTo>
                <a:cubicBezTo>
                  <a:pt x="696" y="603"/>
                  <a:pt x="690" y="618"/>
                  <a:pt x="679" y="613"/>
                </a:cubicBezTo>
                <a:cubicBezTo>
                  <a:pt x="680" y="619"/>
                  <a:pt x="683" y="623"/>
                  <a:pt x="687" y="626"/>
                </a:cubicBezTo>
                <a:cubicBezTo>
                  <a:pt x="698" y="637"/>
                  <a:pt x="697" y="639"/>
                  <a:pt x="683" y="646"/>
                </a:cubicBezTo>
                <a:cubicBezTo>
                  <a:pt x="675" y="650"/>
                  <a:pt x="656" y="648"/>
                  <a:pt x="666" y="668"/>
                </a:cubicBezTo>
                <a:cubicBezTo>
                  <a:pt x="667" y="668"/>
                  <a:pt x="665" y="671"/>
                  <a:pt x="664" y="671"/>
                </a:cubicBezTo>
                <a:cubicBezTo>
                  <a:pt x="652" y="677"/>
                  <a:pt x="654" y="684"/>
                  <a:pt x="660" y="693"/>
                </a:cubicBezTo>
                <a:cubicBezTo>
                  <a:pt x="662" y="696"/>
                  <a:pt x="660" y="699"/>
                  <a:pt x="658" y="701"/>
                </a:cubicBezTo>
                <a:cubicBezTo>
                  <a:pt x="656" y="703"/>
                  <a:pt x="653" y="706"/>
                  <a:pt x="651" y="704"/>
                </a:cubicBezTo>
                <a:cubicBezTo>
                  <a:pt x="646" y="699"/>
                  <a:pt x="640" y="694"/>
                  <a:pt x="636" y="688"/>
                </a:cubicBezTo>
                <a:cubicBezTo>
                  <a:pt x="634" y="683"/>
                  <a:pt x="641" y="682"/>
                  <a:pt x="643" y="679"/>
                </a:cubicBezTo>
                <a:cubicBezTo>
                  <a:pt x="647" y="675"/>
                  <a:pt x="649" y="671"/>
                  <a:pt x="644" y="667"/>
                </a:cubicBezTo>
                <a:cubicBezTo>
                  <a:pt x="640" y="663"/>
                  <a:pt x="635" y="654"/>
                  <a:pt x="631" y="660"/>
                </a:cubicBezTo>
                <a:cubicBezTo>
                  <a:pt x="617" y="677"/>
                  <a:pt x="596" y="663"/>
                  <a:pt x="582" y="676"/>
                </a:cubicBezTo>
                <a:cubicBezTo>
                  <a:pt x="583" y="666"/>
                  <a:pt x="584" y="659"/>
                  <a:pt x="576" y="654"/>
                </a:cubicBezTo>
                <a:cubicBezTo>
                  <a:pt x="593" y="641"/>
                  <a:pt x="562" y="620"/>
                  <a:pt x="584" y="608"/>
                </a:cubicBezTo>
                <a:cubicBezTo>
                  <a:pt x="583" y="606"/>
                  <a:pt x="582" y="605"/>
                  <a:pt x="581" y="604"/>
                </a:cubicBezTo>
                <a:cubicBezTo>
                  <a:pt x="573" y="589"/>
                  <a:pt x="565" y="589"/>
                  <a:pt x="553" y="607"/>
                </a:cubicBezTo>
                <a:cubicBezTo>
                  <a:pt x="543" y="597"/>
                  <a:pt x="532" y="590"/>
                  <a:pt x="520" y="588"/>
                </a:cubicBezTo>
                <a:cubicBezTo>
                  <a:pt x="524" y="578"/>
                  <a:pt x="529" y="569"/>
                  <a:pt x="530" y="559"/>
                </a:cubicBezTo>
                <a:cubicBezTo>
                  <a:pt x="531" y="554"/>
                  <a:pt x="525" y="546"/>
                  <a:pt x="518" y="555"/>
                </a:cubicBezTo>
                <a:cubicBezTo>
                  <a:pt x="515" y="559"/>
                  <a:pt x="513" y="557"/>
                  <a:pt x="511" y="556"/>
                </a:cubicBezTo>
                <a:cubicBezTo>
                  <a:pt x="505" y="553"/>
                  <a:pt x="511" y="552"/>
                  <a:pt x="512" y="549"/>
                </a:cubicBezTo>
                <a:cubicBezTo>
                  <a:pt x="513" y="545"/>
                  <a:pt x="518" y="542"/>
                  <a:pt x="514" y="538"/>
                </a:cubicBezTo>
                <a:cubicBezTo>
                  <a:pt x="509" y="532"/>
                  <a:pt x="506" y="528"/>
                  <a:pt x="512" y="520"/>
                </a:cubicBezTo>
                <a:cubicBezTo>
                  <a:pt x="514" y="518"/>
                  <a:pt x="512" y="514"/>
                  <a:pt x="509" y="512"/>
                </a:cubicBezTo>
                <a:cubicBezTo>
                  <a:pt x="503" y="507"/>
                  <a:pt x="499" y="502"/>
                  <a:pt x="508" y="494"/>
                </a:cubicBezTo>
                <a:cubicBezTo>
                  <a:pt x="514" y="489"/>
                  <a:pt x="510" y="484"/>
                  <a:pt x="504" y="484"/>
                </a:cubicBezTo>
                <a:cubicBezTo>
                  <a:pt x="498" y="483"/>
                  <a:pt x="487" y="474"/>
                  <a:pt x="486" y="490"/>
                </a:cubicBezTo>
                <a:cubicBezTo>
                  <a:pt x="486" y="493"/>
                  <a:pt x="482" y="493"/>
                  <a:pt x="479" y="493"/>
                </a:cubicBezTo>
                <a:cubicBezTo>
                  <a:pt x="459" y="495"/>
                  <a:pt x="459" y="494"/>
                  <a:pt x="452" y="471"/>
                </a:cubicBezTo>
                <a:cubicBezTo>
                  <a:pt x="456" y="469"/>
                  <a:pt x="461" y="470"/>
                  <a:pt x="465" y="471"/>
                </a:cubicBezTo>
                <a:cubicBezTo>
                  <a:pt x="468" y="472"/>
                  <a:pt x="473" y="469"/>
                  <a:pt x="471" y="468"/>
                </a:cubicBezTo>
                <a:cubicBezTo>
                  <a:pt x="460" y="456"/>
                  <a:pt x="464" y="442"/>
                  <a:pt x="461" y="429"/>
                </a:cubicBezTo>
                <a:cubicBezTo>
                  <a:pt x="460" y="424"/>
                  <a:pt x="456" y="418"/>
                  <a:pt x="449" y="417"/>
                </a:cubicBezTo>
                <a:cubicBezTo>
                  <a:pt x="446" y="416"/>
                  <a:pt x="443" y="414"/>
                  <a:pt x="443" y="411"/>
                </a:cubicBezTo>
                <a:cubicBezTo>
                  <a:pt x="441" y="389"/>
                  <a:pt x="422" y="394"/>
                  <a:pt x="409" y="390"/>
                </a:cubicBezTo>
                <a:cubicBezTo>
                  <a:pt x="404" y="388"/>
                  <a:pt x="398" y="394"/>
                  <a:pt x="395" y="399"/>
                </a:cubicBezTo>
                <a:cubicBezTo>
                  <a:pt x="392" y="405"/>
                  <a:pt x="400" y="405"/>
                  <a:pt x="402" y="409"/>
                </a:cubicBezTo>
                <a:cubicBezTo>
                  <a:pt x="408" y="416"/>
                  <a:pt x="413" y="424"/>
                  <a:pt x="418" y="432"/>
                </a:cubicBezTo>
                <a:cubicBezTo>
                  <a:pt x="409" y="434"/>
                  <a:pt x="404" y="423"/>
                  <a:pt x="396" y="428"/>
                </a:cubicBezTo>
                <a:cubicBezTo>
                  <a:pt x="391" y="432"/>
                  <a:pt x="392" y="458"/>
                  <a:pt x="398" y="462"/>
                </a:cubicBezTo>
                <a:cubicBezTo>
                  <a:pt x="406" y="466"/>
                  <a:pt x="410" y="473"/>
                  <a:pt x="403" y="480"/>
                </a:cubicBezTo>
                <a:cubicBezTo>
                  <a:pt x="394" y="488"/>
                  <a:pt x="400" y="491"/>
                  <a:pt x="406" y="496"/>
                </a:cubicBezTo>
                <a:cubicBezTo>
                  <a:pt x="423" y="509"/>
                  <a:pt x="422" y="520"/>
                  <a:pt x="405" y="529"/>
                </a:cubicBezTo>
                <a:cubicBezTo>
                  <a:pt x="396" y="534"/>
                  <a:pt x="396" y="537"/>
                  <a:pt x="402" y="546"/>
                </a:cubicBezTo>
                <a:cubicBezTo>
                  <a:pt x="407" y="554"/>
                  <a:pt x="420" y="559"/>
                  <a:pt x="419" y="569"/>
                </a:cubicBezTo>
                <a:cubicBezTo>
                  <a:pt x="419" y="578"/>
                  <a:pt x="421" y="587"/>
                  <a:pt x="422" y="595"/>
                </a:cubicBezTo>
                <a:cubicBezTo>
                  <a:pt x="422" y="602"/>
                  <a:pt x="424" y="609"/>
                  <a:pt x="419" y="613"/>
                </a:cubicBezTo>
                <a:cubicBezTo>
                  <a:pt x="414" y="616"/>
                  <a:pt x="409" y="610"/>
                  <a:pt x="404" y="608"/>
                </a:cubicBezTo>
                <a:cubicBezTo>
                  <a:pt x="395" y="605"/>
                  <a:pt x="397" y="588"/>
                  <a:pt x="383" y="590"/>
                </a:cubicBezTo>
                <a:cubicBezTo>
                  <a:pt x="383" y="590"/>
                  <a:pt x="382" y="589"/>
                  <a:pt x="382" y="588"/>
                </a:cubicBezTo>
                <a:cubicBezTo>
                  <a:pt x="385" y="570"/>
                  <a:pt x="374" y="558"/>
                  <a:pt x="364" y="546"/>
                </a:cubicBezTo>
                <a:cubicBezTo>
                  <a:pt x="362" y="544"/>
                  <a:pt x="356" y="540"/>
                  <a:pt x="361" y="538"/>
                </a:cubicBezTo>
                <a:cubicBezTo>
                  <a:pt x="370" y="533"/>
                  <a:pt x="363" y="528"/>
                  <a:pt x="362" y="523"/>
                </a:cubicBezTo>
                <a:cubicBezTo>
                  <a:pt x="361" y="519"/>
                  <a:pt x="357" y="516"/>
                  <a:pt x="358" y="512"/>
                </a:cubicBezTo>
                <a:cubicBezTo>
                  <a:pt x="360" y="506"/>
                  <a:pt x="363" y="500"/>
                  <a:pt x="355" y="497"/>
                </a:cubicBezTo>
                <a:cubicBezTo>
                  <a:pt x="347" y="493"/>
                  <a:pt x="342" y="498"/>
                  <a:pt x="337" y="503"/>
                </a:cubicBezTo>
                <a:cubicBezTo>
                  <a:pt x="323" y="518"/>
                  <a:pt x="337" y="531"/>
                  <a:pt x="339" y="544"/>
                </a:cubicBezTo>
                <a:cubicBezTo>
                  <a:pt x="341" y="552"/>
                  <a:pt x="345" y="558"/>
                  <a:pt x="356" y="554"/>
                </a:cubicBezTo>
                <a:cubicBezTo>
                  <a:pt x="354" y="556"/>
                  <a:pt x="352" y="557"/>
                  <a:pt x="351" y="557"/>
                </a:cubicBezTo>
                <a:cubicBezTo>
                  <a:pt x="327" y="557"/>
                  <a:pt x="312" y="575"/>
                  <a:pt x="317" y="599"/>
                </a:cubicBezTo>
                <a:cubicBezTo>
                  <a:pt x="319" y="604"/>
                  <a:pt x="320" y="610"/>
                  <a:pt x="321" y="614"/>
                </a:cubicBezTo>
                <a:cubicBezTo>
                  <a:pt x="326" y="624"/>
                  <a:pt x="333" y="633"/>
                  <a:pt x="341" y="640"/>
                </a:cubicBezTo>
                <a:cubicBezTo>
                  <a:pt x="348" y="646"/>
                  <a:pt x="350" y="633"/>
                  <a:pt x="356" y="633"/>
                </a:cubicBezTo>
                <a:cubicBezTo>
                  <a:pt x="360" y="638"/>
                  <a:pt x="354" y="642"/>
                  <a:pt x="355" y="646"/>
                </a:cubicBezTo>
                <a:cubicBezTo>
                  <a:pt x="356" y="651"/>
                  <a:pt x="356" y="655"/>
                  <a:pt x="362" y="655"/>
                </a:cubicBezTo>
                <a:cubicBezTo>
                  <a:pt x="371" y="654"/>
                  <a:pt x="377" y="661"/>
                  <a:pt x="377" y="667"/>
                </a:cubicBezTo>
                <a:cubicBezTo>
                  <a:pt x="377" y="674"/>
                  <a:pt x="367" y="674"/>
                  <a:pt x="360" y="675"/>
                </a:cubicBezTo>
                <a:cubicBezTo>
                  <a:pt x="359" y="676"/>
                  <a:pt x="357" y="674"/>
                  <a:pt x="356" y="674"/>
                </a:cubicBezTo>
                <a:cubicBezTo>
                  <a:pt x="350" y="673"/>
                  <a:pt x="346" y="676"/>
                  <a:pt x="346" y="682"/>
                </a:cubicBezTo>
                <a:cubicBezTo>
                  <a:pt x="346" y="687"/>
                  <a:pt x="347" y="693"/>
                  <a:pt x="354" y="693"/>
                </a:cubicBezTo>
                <a:cubicBezTo>
                  <a:pt x="358" y="693"/>
                  <a:pt x="360" y="691"/>
                  <a:pt x="362" y="697"/>
                </a:cubicBezTo>
                <a:cubicBezTo>
                  <a:pt x="364" y="705"/>
                  <a:pt x="368" y="704"/>
                  <a:pt x="372" y="697"/>
                </a:cubicBezTo>
                <a:cubicBezTo>
                  <a:pt x="375" y="693"/>
                  <a:pt x="380" y="693"/>
                  <a:pt x="380" y="696"/>
                </a:cubicBezTo>
                <a:cubicBezTo>
                  <a:pt x="378" y="708"/>
                  <a:pt x="395" y="719"/>
                  <a:pt x="380" y="731"/>
                </a:cubicBezTo>
                <a:cubicBezTo>
                  <a:pt x="377" y="734"/>
                  <a:pt x="377" y="738"/>
                  <a:pt x="382" y="740"/>
                </a:cubicBezTo>
                <a:cubicBezTo>
                  <a:pt x="396" y="746"/>
                  <a:pt x="405" y="763"/>
                  <a:pt x="424" y="757"/>
                </a:cubicBezTo>
                <a:cubicBezTo>
                  <a:pt x="420" y="782"/>
                  <a:pt x="403" y="765"/>
                  <a:pt x="392" y="770"/>
                </a:cubicBezTo>
                <a:cubicBezTo>
                  <a:pt x="393" y="766"/>
                  <a:pt x="399" y="765"/>
                  <a:pt x="396" y="760"/>
                </a:cubicBezTo>
                <a:cubicBezTo>
                  <a:pt x="393" y="758"/>
                  <a:pt x="390" y="759"/>
                  <a:pt x="387" y="760"/>
                </a:cubicBezTo>
                <a:cubicBezTo>
                  <a:pt x="383" y="761"/>
                  <a:pt x="380" y="763"/>
                  <a:pt x="379" y="767"/>
                </a:cubicBezTo>
                <a:cubicBezTo>
                  <a:pt x="377" y="771"/>
                  <a:pt x="376" y="774"/>
                  <a:pt x="370" y="773"/>
                </a:cubicBezTo>
                <a:cubicBezTo>
                  <a:pt x="363" y="771"/>
                  <a:pt x="367" y="767"/>
                  <a:pt x="366" y="765"/>
                </a:cubicBezTo>
                <a:cubicBezTo>
                  <a:pt x="363" y="759"/>
                  <a:pt x="361" y="750"/>
                  <a:pt x="354" y="752"/>
                </a:cubicBezTo>
                <a:cubicBezTo>
                  <a:pt x="346" y="755"/>
                  <a:pt x="347" y="763"/>
                  <a:pt x="350" y="770"/>
                </a:cubicBezTo>
                <a:cubicBezTo>
                  <a:pt x="351" y="771"/>
                  <a:pt x="353" y="772"/>
                  <a:pt x="350" y="774"/>
                </a:cubicBezTo>
                <a:cubicBezTo>
                  <a:pt x="346" y="773"/>
                  <a:pt x="341" y="769"/>
                  <a:pt x="338" y="774"/>
                </a:cubicBezTo>
                <a:cubicBezTo>
                  <a:pt x="335" y="780"/>
                  <a:pt x="341" y="783"/>
                  <a:pt x="344" y="786"/>
                </a:cubicBezTo>
                <a:cubicBezTo>
                  <a:pt x="347" y="789"/>
                  <a:pt x="349" y="792"/>
                  <a:pt x="354" y="792"/>
                </a:cubicBezTo>
                <a:cubicBezTo>
                  <a:pt x="360" y="792"/>
                  <a:pt x="359" y="796"/>
                  <a:pt x="357" y="799"/>
                </a:cubicBezTo>
                <a:cubicBezTo>
                  <a:pt x="346" y="799"/>
                  <a:pt x="340" y="778"/>
                  <a:pt x="326" y="792"/>
                </a:cubicBezTo>
                <a:cubicBezTo>
                  <a:pt x="321" y="798"/>
                  <a:pt x="321" y="807"/>
                  <a:pt x="327" y="812"/>
                </a:cubicBezTo>
                <a:cubicBezTo>
                  <a:pt x="336" y="821"/>
                  <a:pt x="345" y="819"/>
                  <a:pt x="352" y="805"/>
                </a:cubicBezTo>
                <a:cubicBezTo>
                  <a:pt x="356" y="816"/>
                  <a:pt x="353" y="828"/>
                  <a:pt x="363" y="833"/>
                </a:cubicBezTo>
                <a:cubicBezTo>
                  <a:pt x="372" y="838"/>
                  <a:pt x="370" y="842"/>
                  <a:pt x="363" y="846"/>
                </a:cubicBezTo>
                <a:cubicBezTo>
                  <a:pt x="359" y="849"/>
                  <a:pt x="357" y="853"/>
                  <a:pt x="355" y="856"/>
                </a:cubicBezTo>
                <a:cubicBezTo>
                  <a:pt x="352" y="859"/>
                  <a:pt x="347" y="862"/>
                  <a:pt x="344" y="857"/>
                </a:cubicBezTo>
                <a:cubicBezTo>
                  <a:pt x="335" y="840"/>
                  <a:pt x="328" y="842"/>
                  <a:pt x="320" y="858"/>
                </a:cubicBezTo>
                <a:cubicBezTo>
                  <a:pt x="317" y="864"/>
                  <a:pt x="311" y="862"/>
                  <a:pt x="308" y="862"/>
                </a:cubicBezTo>
                <a:cubicBezTo>
                  <a:pt x="302" y="861"/>
                  <a:pt x="303" y="853"/>
                  <a:pt x="302" y="849"/>
                </a:cubicBezTo>
                <a:cubicBezTo>
                  <a:pt x="300" y="844"/>
                  <a:pt x="306" y="845"/>
                  <a:pt x="309" y="843"/>
                </a:cubicBezTo>
                <a:cubicBezTo>
                  <a:pt x="320" y="837"/>
                  <a:pt x="329" y="842"/>
                  <a:pt x="339" y="845"/>
                </a:cubicBezTo>
                <a:cubicBezTo>
                  <a:pt x="343" y="846"/>
                  <a:pt x="347" y="847"/>
                  <a:pt x="349" y="843"/>
                </a:cubicBezTo>
                <a:cubicBezTo>
                  <a:pt x="351" y="840"/>
                  <a:pt x="349" y="837"/>
                  <a:pt x="347" y="833"/>
                </a:cubicBezTo>
                <a:cubicBezTo>
                  <a:pt x="344" y="830"/>
                  <a:pt x="342" y="825"/>
                  <a:pt x="336" y="826"/>
                </a:cubicBezTo>
                <a:cubicBezTo>
                  <a:pt x="325" y="826"/>
                  <a:pt x="319" y="822"/>
                  <a:pt x="318" y="811"/>
                </a:cubicBezTo>
                <a:cubicBezTo>
                  <a:pt x="318" y="807"/>
                  <a:pt x="315" y="804"/>
                  <a:pt x="311" y="804"/>
                </a:cubicBezTo>
                <a:cubicBezTo>
                  <a:pt x="308" y="804"/>
                  <a:pt x="306" y="805"/>
                  <a:pt x="305" y="808"/>
                </a:cubicBezTo>
                <a:cubicBezTo>
                  <a:pt x="305" y="811"/>
                  <a:pt x="311" y="817"/>
                  <a:pt x="303" y="817"/>
                </a:cubicBezTo>
                <a:cubicBezTo>
                  <a:pt x="297" y="818"/>
                  <a:pt x="299" y="811"/>
                  <a:pt x="298" y="808"/>
                </a:cubicBezTo>
                <a:cubicBezTo>
                  <a:pt x="297" y="804"/>
                  <a:pt x="295" y="800"/>
                  <a:pt x="293" y="796"/>
                </a:cubicBezTo>
                <a:cubicBezTo>
                  <a:pt x="297" y="796"/>
                  <a:pt x="301" y="797"/>
                  <a:pt x="305" y="796"/>
                </a:cubicBezTo>
                <a:cubicBezTo>
                  <a:pt x="309" y="795"/>
                  <a:pt x="317" y="795"/>
                  <a:pt x="316" y="788"/>
                </a:cubicBezTo>
                <a:cubicBezTo>
                  <a:pt x="315" y="783"/>
                  <a:pt x="305" y="781"/>
                  <a:pt x="301" y="783"/>
                </a:cubicBezTo>
                <a:cubicBezTo>
                  <a:pt x="283" y="792"/>
                  <a:pt x="267" y="786"/>
                  <a:pt x="250" y="781"/>
                </a:cubicBezTo>
                <a:cubicBezTo>
                  <a:pt x="240" y="778"/>
                  <a:pt x="231" y="778"/>
                  <a:pt x="239" y="765"/>
                </a:cubicBezTo>
                <a:cubicBezTo>
                  <a:pt x="242" y="760"/>
                  <a:pt x="233" y="758"/>
                  <a:pt x="234" y="753"/>
                </a:cubicBezTo>
                <a:cubicBezTo>
                  <a:pt x="239" y="752"/>
                  <a:pt x="241" y="758"/>
                  <a:pt x="245" y="755"/>
                </a:cubicBezTo>
                <a:cubicBezTo>
                  <a:pt x="248" y="752"/>
                  <a:pt x="245" y="748"/>
                  <a:pt x="244" y="745"/>
                </a:cubicBezTo>
                <a:cubicBezTo>
                  <a:pt x="242" y="742"/>
                  <a:pt x="241" y="739"/>
                  <a:pt x="240" y="737"/>
                </a:cubicBezTo>
                <a:cubicBezTo>
                  <a:pt x="233" y="719"/>
                  <a:pt x="235" y="714"/>
                  <a:pt x="252" y="711"/>
                </a:cubicBezTo>
                <a:cubicBezTo>
                  <a:pt x="259" y="709"/>
                  <a:pt x="263" y="707"/>
                  <a:pt x="261" y="700"/>
                </a:cubicBezTo>
                <a:cubicBezTo>
                  <a:pt x="257" y="686"/>
                  <a:pt x="258" y="673"/>
                  <a:pt x="265" y="661"/>
                </a:cubicBezTo>
                <a:cubicBezTo>
                  <a:pt x="267" y="659"/>
                  <a:pt x="267" y="656"/>
                  <a:pt x="264" y="655"/>
                </a:cubicBezTo>
                <a:cubicBezTo>
                  <a:pt x="251" y="654"/>
                  <a:pt x="248" y="636"/>
                  <a:pt x="233" y="640"/>
                </a:cubicBezTo>
                <a:cubicBezTo>
                  <a:pt x="232" y="640"/>
                  <a:pt x="229" y="631"/>
                  <a:pt x="223" y="637"/>
                </a:cubicBezTo>
                <a:cubicBezTo>
                  <a:pt x="219" y="641"/>
                  <a:pt x="221" y="644"/>
                  <a:pt x="224" y="648"/>
                </a:cubicBezTo>
                <a:cubicBezTo>
                  <a:pt x="230" y="657"/>
                  <a:pt x="230" y="661"/>
                  <a:pt x="217" y="660"/>
                </a:cubicBezTo>
                <a:cubicBezTo>
                  <a:pt x="212" y="660"/>
                  <a:pt x="205" y="661"/>
                  <a:pt x="200" y="664"/>
                </a:cubicBezTo>
                <a:cubicBezTo>
                  <a:pt x="194" y="669"/>
                  <a:pt x="189" y="676"/>
                  <a:pt x="187" y="683"/>
                </a:cubicBezTo>
                <a:cubicBezTo>
                  <a:pt x="186" y="690"/>
                  <a:pt x="197" y="686"/>
                  <a:pt x="200" y="691"/>
                </a:cubicBezTo>
                <a:cubicBezTo>
                  <a:pt x="198" y="693"/>
                  <a:pt x="196" y="693"/>
                  <a:pt x="195" y="695"/>
                </a:cubicBezTo>
                <a:cubicBezTo>
                  <a:pt x="189" y="708"/>
                  <a:pt x="189" y="723"/>
                  <a:pt x="177" y="734"/>
                </a:cubicBezTo>
                <a:cubicBezTo>
                  <a:pt x="168" y="743"/>
                  <a:pt x="182" y="760"/>
                  <a:pt x="168" y="770"/>
                </a:cubicBezTo>
                <a:cubicBezTo>
                  <a:pt x="167" y="770"/>
                  <a:pt x="168" y="772"/>
                  <a:pt x="168" y="773"/>
                </a:cubicBezTo>
                <a:cubicBezTo>
                  <a:pt x="168" y="777"/>
                  <a:pt x="170" y="783"/>
                  <a:pt x="165" y="785"/>
                </a:cubicBezTo>
                <a:cubicBezTo>
                  <a:pt x="159" y="788"/>
                  <a:pt x="156" y="782"/>
                  <a:pt x="152" y="779"/>
                </a:cubicBezTo>
                <a:cubicBezTo>
                  <a:pt x="146" y="775"/>
                  <a:pt x="146" y="769"/>
                  <a:pt x="145" y="763"/>
                </a:cubicBezTo>
                <a:cubicBezTo>
                  <a:pt x="145" y="757"/>
                  <a:pt x="149" y="747"/>
                  <a:pt x="141" y="744"/>
                </a:cubicBezTo>
                <a:cubicBezTo>
                  <a:pt x="123" y="740"/>
                  <a:pt x="134" y="734"/>
                  <a:pt x="140" y="730"/>
                </a:cubicBezTo>
                <a:cubicBezTo>
                  <a:pt x="151" y="723"/>
                  <a:pt x="149" y="716"/>
                  <a:pt x="140" y="710"/>
                </a:cubicBezTo>
                <a:cubicBezTo>
                  <a:pt x="127" y="701"/>
                  <a:pt x="120" y="688"/>
                  <a:pt x="116" y="673"/>
                </a:cubicBezTo>
                <a:cubicBezTo>
                  <a:pt x="114" y="669"/>
                  <a:pt x="91" y="660"/>
                  <a:pt x="91" y="663"/>
                </a:cubicBezTo>
                <a:cubicBezTo>
                  <a:pt x="89" y="673"/>
                  <a:pt x="81" y="683"/>
                  <a:pt x="86" y="693"/>
                </a:cubicBezTo>
                <a:cubicBezTo>
                  <a:pt x="90" y="702"/>
                  <a:pt x="98" y="696"/>
                  <a:pt x="104" y="693"/>
                </a:cubicBezTo>
                <a:cubicBezTo>
                  <a:pt x="108" y="691"/>
                  <a:pt x="112" y="692"/>
                  <a:pt x="113" y="696"/>
                </a:cubicBezTo>
                <a:cubicBezTo>
                  <a:pt x="115" y="700"/>
                  <a:pt x="112" y="701"/>
                  <a:pt x="110" y="702"/>
                </a:cubicBezTo>
                <a:cubicBezTo>
                  <a:pt x="93" y="703"/>
                  <a:pt x="83" y="714"/>
                  <a:pt x="73" y="725"/>
                </a:cubicBezTo>
                <a:cubicBezTo>
                  <a:pt x="70" y="728"/>
                  <a:pt x="66" y="730"/>
                  <a:pt x="67" y="734"/>
                </a:cubicBezTo>
                <a:cubicBezTo>
                  <a:pt x="68" y="738"/>
                  <a:pt x="73" y="741"/>
                  <a:pt x="77" y="740"/>
                </a:cubicBezTo>
                <a:cubicBezTo>
                  <a:pt x="92" y="735"/>
                  <a:pt x="92" y="751"/>
                  <a:pt x="97" y="757"/>
                </a:cubicBezTo>
                <a:cubicBezTo>
                  <a:pt x="101" y="762"/>
                  <a:pt x="90" y="764"/>
                  <a:pt x="86" y="766"/>
                </a:cubicBezTo>
                <a:cubicBezTo>
                  <a:pt x="77" y="771"/>
                  <a:pt x="82" y="779"/>
                  <a:pt x="84" y="783"/>
                </a:cubicBezTo>
                <a:cubicBezTo>
                  <a:pt x="88" y="789"/>
                  <a:pt x="92" y="784"/>
                  <a:pt x="94" y="780"/>
                </a:cubicBezTo>
                <a:cubicBezTo>
                  <a:pt x="97" y="775"/>
                  <a:pt x="104" y="778"/>
                  <a:pt x="104" y="770"/>
                </a:cubicBezTo>
                <a:cubicBezTo>
                  <a:pt x="106" y="778"/>
                  <a:pt x="104" y="788"/>
                  <a:pt x="114" y="790"/>
                </a:cubicBezTo>
                <a:cubicBezTo>
                  <a:pt x="117" y="790"/>
                  <a:pt x="123" y="788"/>
                  <a:pt x="121" y="792"/>
                </a:cubicBezTo>
                <a:cubicBezTo>
                  <a:pt x="118" y="799"/>
                  <a:pt x="125" y="806"/>
                  <a:pt x="120" y="812"/>
                </a:cubicBezTo>
                <a:cubicBezTo>
                  <a:pt x="114" y="805"/>
                  <a:pt x="113" y="819"/>
                  <a:pt x="105" y="815"/>
                </a:cubicBezTo>
                <a:cubicBezTo>
                  <a:pt x="86" y="806"/>
                  <a:pt x="86" y="807"/>
                  <a:pt x="86" y="827"/>
                </a:cubicBezTo>
                <a:cubicBezTo>
                  <a:pt x="86" y="831"/>
                  <a:pt x="84" y="835"/>
                  <a:pt x="90" y="837"/>
                </a:cubicBezTo>
                <a:cubicBezTo>
                  <a:pt x="94" y="838"/>
                  <a:pt x="98" y="838"/>
                  <a:pt x="102" y="834"/>
                </a:cubicBezTo>
                <a:cubicBezTo>
                  <a:pt x="104" y="832"/>
                  <a:pt x="105" y="827"/>
                  <a:pt x="111" y="829"/>
                </a:cubicBezTo>
                <a:cubicBezTo>
                  <a:pt x="113" y="839"/>
                  <a:pt x="107" y="844"/>
                  <a:pt x="97" y="843"/>
                </a:cubicBezTo>
                <a:cubicBezTo>
                  <a:pt x="90" y="843"/>
                  <a:pt x="87" y="845"/>
                  <a:pt x="85" y="851"/>
                </a:cubicBezTo>
                <a:cubicBezTo>
                  <a:pt x="83" y="858"/>
                  <a:pt x="87" y="862"/>
                  <a:pt x="92" y="865"/>
                </a:cubicBezTo>
                <a:cubicBezTo>
                  <a:pt x="97" y="867"/>
                  <a:pt x="101" y="868"/>
                  <a:pt x="106" y="869"/>
                </a:cubicBezTo>
                <a:cubicBezTo>
                  <a:pt x="109" y="870"/>
                  <a:pt x="128" y="899"/>
                  <a:pt x="128" y="902"/>
                </a:cubicBezTo>
                <a:cubicBezTo>
                  <a:pt x="128" y="902"/>
                  <a:pt x="127" y="903"/>
                  <a:pt x="127" y="903"/>
                </a:cubicBezTo>
                <a:cubicBezTo>
                  <a:pt x="122" y="913"/>
                  <a:pt x="122" y="913"/>
                  <a:pt x="132" y="916"/>
                </a:cubicBezTo>
                <a:cubicBezTo>
                  <a:pt x="142" y="920"/>
                  <a:pt x="147" y="937"/>
                  <a:pt x="139" y="943"/>
                </a:cubicBezTo>
                <a:cubicBezTo>
                  <a:pt x="131" y="950"/>
                  <a:pt x="129" y="962"/>
                  <a:pt x="132" y="966"/>
                </a:cubicBezTo>
                <a:cubicBezTo>
                  <a:pt x="137" y="974"/>
                  <a:pt x="146" y="986"/>
                  <a:pt x="161" y="977"/>
                </a:cubicBezTo>
                <a:cubicBezTo>
                  <a:pt x="159" y="975"/>
                  <a:pt x="157" y="973"/>
                  <a:pt x="156" y="971"/>
                </a:cubicBezTo>
                <a:cubicBezTo>
                  <a:pt x="153" y="968"/>
                  <a:pt x="153" y="965"/>
                  <a:pt x="157" y="963"/>
                </a:cubicBezTo>
                <a:cubicBezTo>
                  <a:pt x="158" y="962"/>
                  <a:pt x="160" y="960"/>
                  <a:pt x="162" y="960"/>
                </a:cubicBezTo>
                <a:cubicBezTo>
                  <a:pt x="165" y="961"/>
                  <a:pt x="164" y="965"/>
                  <a:pt x="164" y="968"/>
                </a:cubicBezTo>
                <a:cubicBezTo>
                  <a:pt x="165" y="976"/>
                  <a:pt x="167" y="984"/>
                  <a:pt x="159" y="991"/>
                </a:cubicBezTo>
                <a:cubicBezTo>
                  <a:pt x="155" y="995"/>
                  <a:pt x="157" y="1003"/>
                  <a:pt x="163" y="1009"/>
                </a:cubicBezTo>
                <a:cubicBezTo>
                  <a:pt x="170" y="1014"/>
                  <a:pt x="177" y="1021"/>
                  <a:pt x="183" y="1028"/>
                </a:cubicBezTo>
                <a:cubicBezTo>
                  <a:pt x="184" y="1031"/>
                  <a:pt x="185" y="1034"/>
                  <a:pt x="186" y="1037"/>
                </a:cubicBezTo>
                <a:cubicBezTo>
                  <a:pt x="164" y="1010"/>
                  <a:pt x="171" y="1041"/>
                  <a:pt x="160" y="1041"/>
                </a:cubicBezTo>
                <a:cubicBezTo>
                  <a:pt x="153" y="1041"/>
                  <a:pt x="157" y="1050"/>
                  <a:pt x="159" y="1056"/>
                </a:cubicBezTo>
                <a:cubicBezTo>
                  <a:pt x="160" y="1060"/>
                  <a:pt x="166" y="1067"/>
                  <a:pt x="158" y="1069"/>
                </a:cubicBezTo>
                <a:cubicBezTo>
                  <a:pt x="153" y="1070"/>
                  <a:pt x="147" y="1067"/>
                  <a:pt x="148" y="1075"/>
                </a:cubicBezTo>
                <a:cubicBezTo>
                  <a:pt x="148" y="1080"/>
                  <a:pt x="150" y="1086"/>
                  <a:pt x="155" y="1090"/>
                </a:cubicBezTo>
                <a:cubicBezTo>
                  <a:pt x="165" y="1100"/>
                  <a:pt x="178" y="1103"/>
                  <a:pt x="194" y="1107"/>
                </a:cubicBezTo>
                <a:cubicBezTo>
                  <a:pt x="172" y="1114"/>
                  <a:pt x="172" y="1115"/>
                  <a:pt x="179" y="1135"/>
                </a:cubicBezTo>
                <a:cubicBezTo>
                  <a:pt x="180" y="1137"/>
                  <a:pt x="181" y="1140"/>
                  <a:pt x="181" y="1142"/>
                </a:cubicBezTo>
                <a:cubicBezTo>
                  <a:pt x="179" y="1150"/>
                  <a:pt x="183" y="1157"/>
                  <a:pt x="186" y="1163"/>
                </a:cubicBezTo>
                <a:cubicBezTo>
                  <a:pt x="192" y="1173"/>
                  <a:pt x="198" y="1160"/>
                  <a:pt x="205" y="1161"/>
                </a:cubicBezTo>
                <a:cubicBezTo>
                  <a:pt x="207" y="1161"/>
                  <a:pt x="209" y="1160"/>
                  <a:pt x="211" y="1160"/>
                </a:cubicBezTo>
                <a:cubicBezTo>
                  <a:pt x="218" y="1159"/>
                  <a:pt x="225" y="1159"/>
                  <a:pt x="220" y="1170"/>
                </a:cubicBezTo>
                <a:cubicBezTo>
                  <a:pt x="218" y="1174"/>
                  <a:pt x="225" y="1177"/>
                  <a:pt x="217" y="1183"/>
                </a:cubicBezTo>
                <a:cubicBezTo>
                  <a:pt x="220" y="1168"/>
                  <a:pt x="211" y="1171"/>
                  <a:pt x="203" y="1171"/>
                </a:cubicBezTo>
                <a:cubicBezTo>
                  <a:pt x="199" y="1171"/>
                  <a:pt x="195" y="1171"/>
                  <a:pt x="195" y="1176"/>
                </a:cubicBezTo>
                <a:cubicBezTo>
                  <a:pt x="196" y="1185"/>
                  <a:pt x="203" y="1189"/>
                  <a:pt x="210" y="1191"/>
                </a:cubicBezTo>
                <a:cubicBezTo>
                  <a:pt x="217" y="1192"/>
                  <a:pt x="220" y="1196"/>
                  <a:pt x="223" y="1201"/>
                </a:cubicBezTo>
                <a:cubicBezTo>
                  <a:pt x="213" y="1208"/>
                  <a:pt x="202" y="1206"/>
                  <a:pt x="197" y="1199"/>
                </a:cubicBezTo>
                <a:cubicBezTo>
                  <a:pt x="190" y="1188"/>
                  <a:pt x="175" y="1179"/>
                  <a:pt x="177" y="1162"/>
                </a:cubicBezTo>
                <a:cubicBezTo>
                  <a:pt x="178" y="1150"/>
                  <a:pt x="170" y="1144"/>
                  <a:pt x="159" y="1146"/>
                </a:cubicBezTo>
                <a:cubicBezTo>
                  <a:pt x="142" y="1149"/>
                  <a:pt x="128" y="1183"/>
                  <a:pt x="137" y="1199"/>
                </a:cubicBezTo>
                <a:cubicBezTo>
                  <a:pt x="143" y="1210"/>
                  <a:pt x="157" y="1220"/>
                  <a:pt x="150" y="1235"/>
                </a:cubicBezTo>
                <a:cubicBezTo>
                  <a:pt x="146" y="1243"/>
                  <a:pt x="149" y="1247"/>
                  <a:pt x="154" y="1249"/>
                </a:cubicBezTo>
                <a:cubicBezTo>
                  <a:pt x="161" y="1253"/>
                  <a:pt x="161" y="1245"/>
                  <a:pt x="163" y="1242"/>
                </a:cubicBezTo>
                <a:cubicBezTo>
                  <a:pt x="171" y="1231"/>
                  <a:pt x="189" y="1225"/>
                  <a:pt x="194" y="1232"/>
                </a:cubicBezTo>
                <a:cubicBezTo>
                  <a:pt x="200" y="1240"/>
                  <a:pt x="206" y="1243"/>
                  <a:pt x="218" y="1243"/>
                </a:cubicBezTo>
                <a:cubicBezTo>
                  <a:pt x="210" y="1248"/>
                  <a:pt x="204" y="1245"/>
                  <a:pt x="199" y="1248"/>
                </a:cubicBezTo>
                <a:cubicBezTo>
                  <a:pt x="194" y="1251"/>
                  <a:pt x="190" y="1249"/>
                  <a:pt x="190" y="1242"/>
                </a:cubicBezTo>
                <a:cubicBezTo>
                  <a:pt x="191" y="1232"/>
                  <a:pt x="183" y="1233"/>
                  <a:pt x="177" y="1236"/>
                </a:cubicBezTo>
                <a:cubicBezTo>
                  <a:pt x="164" y="1241"/>
                  <a:pt x="162" y="1252"/>
                  <a:pt x="174" y="1261"/>
                </a:cubicBezTo>
                <a:cubicBezTo>
                  <a:pt x="184" y="1269"/>
                  <a:pt x="194" y="1275"/>
                  <a:pt x="196" y="1289"/>
                </a:cubicBezTo>
                <a:cubicBezTo>
                  <a:pt x="196" y="1291"/>
                  <a:pt x="201" y="1295"/>
                  <a:pt x="203" y="1294"/>
                </a:cubicBezTo>
                <a:cubicBezTo>
                  <a:pt x="207" y="1293"/>
                  <a:pt x="211" y="1290"/>
                  <a:pt x="213" y="1287"/>
                </a:cubicBezTo>
                <a:cubicBezTo>
                  <a:pt x="216" y="1283"/>
                  <a:pt x="212" y="1280"/>
                  <a:pt x="209" y="1278"/>
                </a:cubicBezTo>
                <a:cubicBezTo>
                  <a:pt x="206" y="1276"/>
                  <a:pt x="203" y="1275"/>
                  <a:pt x="198" y="1272"/>
                </a:cubicBezTo>
                <a:cubicBezTo>
                  <a:pt x="213" y="1276"/>
                  <a:pt x="224" y="1274"/>
                  <a:pt x="226" y="1257"/>
                </a:cubicBezTo>
                <a:cubicBezTo>
                  <a:pt x="232" y="1264"/>
                  <a:pt x="219" y="1272"/>
                  <a:pt x="228" y="1276"/>
                </a:cubicBezTo>
                <a:cubicBezTo>
                  <a:pt x="235" y="1280"/>
                  <a:pt x="244" y="1280"/>
                  <a:pt x="252" y="1273"/>
                </a:cubicBezTo>
                <a:cubicBezTo>
                  <a:pt x="256" y="1270"/>
                  <a:pt x="261" y="1270"/>
                  <a:pt x="266" y="1272"/>
                </a:cubicBezTo>
                <a:cubicBezTo>
                  <a:pt x="262" y="1280"/>
                  <a:pt x="252" y="1290"/>
                  <a:pt x="273" y="1288"/>
                </a:cubicBezTo>
                <a:cubicBezTo>
                  <a:pt x="285" y="1286"/>
                  <a:pt x="285" y="1304"/>
                  <a:pt x="296" y="1307"/>
                </a:cubicBezTo>
                <a:cubicBezTo>
                  <a:pt x="299" y="1308"/>
                  <a:pt x="287" y="1310"/>
                  <a:pt x="289" y="1316"/>
                </a:cubicBezTo>
                <a:cubicBezTo>
                  <a:pt x="289" y="1317"/>
                  <a:pt x="287" y="1317"/>
                  <a:pt x="286" y="1318"/>
                </a:cubicBezTo>
                <a:cubicBezTo>
                  <a:pt x="284" y="1316"/>
                  <a:pt x="283" y="1313"/>
                  <a:pt x="281" y="1310"/>
                </a:cubicBezTo>
                <a:cubicBezTo>
                  <a:pt x="279" y="1307"/>
                  <a:pt x="275" y="1306"/>
                  <a:pt x="273" y="1308"/>
                </a:cubicBezTo>
                <a:cubicBezTo>
                  <a:pt x="269" y="1311"/>
                  <a:pt x="270" y="1315"/>
                  <a:pt x="273" y="1318"/>
                </a:cubicBezTo>
                <a:cubicBezTo>
                  <a:pt x="291" y="1332"/>
                  <a:pt x="274" y="1332"/>
                  <a:pt x="265" y="1335"/>
                </a:cubicBezTo>
                <a:cubicBezTo>
                  <a:pt x="259" y="1338"/>
                  <a:pt x="250" y="1337"/>
                  <a:pt x="248" y="1346"/>
                </a:cubicBezTo>
                <a:cubicBezTo>
                  <a:pt x="247" y="1354"/>
                  <a:pt x="242" y="1360"/>
                  <a:pt x="237" y="1365"/>
                </a:cubicBezTo>
                <a:cubicBezTo>
                  <a:pt x="227" y="1376"/>
                  <a:pt x="238" y="1378"/>
                  <a:pt x="244" y="1382"/>
                </a:cubicBezTo>
                <a:cubicBezTo>
                  <a:pt x="233" y="1385"/>
                  <a:pt x="233" y="1392"/>
                  <a:pt x="237" y="1400"/>
                </a:cubicBezTo>
                <a:cubicBezTo>
                  <a:pt x="237" y="1401"/>
                  <a:pt x="237" y="1401"/>
                  <a:pt x="238" y="1401"/>
                </a:cubicBezTo>
                <a:cubicBezTo>
                  <a:pt x="262" y="1405"/>
                  <a:pt x="247" y="1424"/>
                  <a:pt x="251" y="1435"/>
                </a:cubicBezTo>
                <a:cubicBezTo>
                  <a:pt x="251" y="1438"/>
                  <a:pt x="245" y="1443"/>
                  <a:pt x="242" y="1447"/>
                </a:cubicBezTo>
                <a:cubicBezTo>
                  <a:pt x="242" y="1447"/>
                  <a:pt x="239" y="1446"/>
                  <a:pt x="238" y="1445"/>
                </a:cubicBezTo>
                <a:cubicBezTo>
                  <a:pt x="236" y="1439"/>
                  <a:pt x="243" y="1438"/>
                  <a:pt x="243" y="1434"/>
                </a:cubicBezTo>
                <a:cubicBezTo>
                  <a:pt x="244" y="1433"/>
                  <a:pt x="243" y="1432"/>
                  <a:pt x="242" y="1431"/>
                </a:cubicBezTo>
                <a:cubicBezTo>
                  <a:pt x="233" y="1431"/>
                  <a:pt x="221" y="1432"/>
                  <a:pt x="227" y="1445"/>
                </a:cubicBezTo>
                <a:cubicBezTo>
                  <a:pt x="234" y="1458"/>
                  <a:pt x="220" y="1460"/>
                  <a:pt x="217" y="1468"/>
                </a:cubicBezTo>
                <a:cubicBezTo>
                  <a:pt x="216" y="1473"/>
                  <a:pt x="209" y="1467"/>
                  <a:pt x="205" y="1467"/>
                </a:cubicBezTo>
                <a:cubicBezTo>
                  <a:pt x="194" y="1467"/>
                  <a:pt x="189" y="1453"/>
                  <a:pt x="179" y="1455"/>
                </a:cubicBezTo>
                <a:cubicBezTo>
                  <a:pt x="167" y="1457"/>
                  <a:pt x="160" y="1453"/>
                  <a:pt x="154" y="1443"/>
                </a:cubicBezTo>
                <a:cubicBezTo>
                  <a:pt x="148" y="1431"/>
                  <a:pt x="139" y="1432"/>
                  <a:pt x="132" y="1444"/>
                </a:cubicBezTo>
                <a:cubicBezTo>
                  <a:pt x="127" y="1453"/>
                  <a:pt x="113" y="1454"/>
                  <a:pt x="113" y="1467"/>
                </a:cubicBezTo>
                <a:cubicBezTo>
                  <a:pt x="113" y="1471"/>
                  <a:pt x="108" y="1468"/>
                  <a:pt x="106" y="1466"/>
                </a:cubicBezTo>
                <a:cubicBezTo>
                  <a:pt x="103" y="1464"/>
                  <a:pt x="101" y="1458"/>
                  <a:pt x="95" y="1462"/>
                </a:cubicBezTo>
                <a:cubicBezTo>
                  <a:pt x="91" y="1465"/>
                  <a:pt x="90" y="1469"/>
                  <a:pt x="90" y="1474"/>
                </a:cubicBezTo>
                <a:cubicBezTo>
                  <a:pt x="89" y="1485"/>
                  <a:pt x="90" y="1496"/>
                  <a:pt x="75" y="1502"/>
                </a:cubicBezTo>
                <a:cubicBezTo>
                  <a:pt x="61" y="1508"/>
                  <a:pt x="56" y="1509"/>
                  <a:pt x="50" y="1494"/>
                </a:cubicBezTo>
                <a:cubicBezTo>
                  <a:pt x="46" y="1486"/>
                  <a:pt x="40" y="1480"/>
                  <a:pt x="30" y="1482"/>
                </a:cubicBezTo>
                <a:cubicBezTo>
                  <a:pt x="25" y="1483"/>
                  <a:pt x="22" y="1484"/>
                  <a:pt x="17" y="1482"/>
                </a:cubicBezTo>
                <a:cubicBezTo>
                  <a:pt x="8" y="1478"/>
                  <a:pt x="0" y="1484"/>
                  <a:pt x="0" y="1491"/>
                </a:cubicBezTo>
                <a:cubicBezTo>
                  <a:pt x="1" y="1507"/>
                  <a:pt x="4" y="1524"/>
                  <a:pt x="7" y="1540"/>
                </a:cubicBezTo>
                <a:cubicBezTo>
                  <a:pt x="7" y="1542"/>
                  <a:pt x="12" y="1544"/>
                  <a:pt x="15" y="1545"/>
                </a:cubicBezTo>
                <a:cubicBezTo>
                  <a:pt x="26" y="1547"/>
                  <a:pt x="31" y="1562"/>
                  <a:pt x="44" y="1558"/>
                </a:cubicBezTo>
                <a:cubicBezTo>
                  <a:pt x="45" y="1558"/>
                  <a:pt x="46" y="1561"/>
                  <a:pt x="47" y="1563"/>
                </a:cubicBezTo>
                <a:cubicBezTo>
                  <a:pt x="45" y="1564"/>
                  <a:pt x="44" y="1564"/>
                  <a:pt x="43" y="1564"/>
                </a:cubicBezTo>
                <a:cubicBezTo>
                  <a:pt x="36" y="1559"/>
                  <a:pt x="25" y="1556"/>
                  <a:pt x="22" y="1563"/>
                </a:cubicBezTo>
                <a:cubicBezTo>
                  <a:pt x="18" y="1573"/>
                  <a:pt x="32" y="1572"/>
                  <a:pt x="37" y="1575"/>
                </a:cubicBezTo>
                <a:cubicBezTo>
                  <a:pt x="44" y="1578"/>
                  <a:pt x="49" y="1583"/>
                  <a:pt x="52" y="1590"/>
                </a:cubicBezTo>
                <a:cubicBezTo>
                  <a:pt x="43" y="1590"/>
                  <a:pt x="40" y="1603"/>
                  <a:pt x="30" y="1599"/>
                </a:cubicBezTo>
                <a:cubicBezTo>
                  <a:pt x="24" y="1597"/>
                  <a:pt x="17" y="1595"/>
                  <a:pt x="15" y="1602"/>
                </a:cubicBezTo>
                <a:cubicBezTo>
                  <a:pt x="12" y="1609"/>
                  <a:pt x="16" y="1615"/>
                  <a:pt x="22" y="1620"/>
                </a:cubicBezTo>
                <a:cubicBezTo>
                  <a:pt x="30" y="1628"/>
                  <a:pt x="41" y="1630"/>
                  <a:pt x="47" y="1639"/>
                </a:cubicBezTo>
                <a:cubicBezTo>
                  <a:pt x="50" y="1642"/>
                  <a:pt x="53" y="1645"/>
                  <a:pt x="57" y="1641"/>
                </a:cubicBezTo>
                <a:cubicBezTo>
                  <a:pt x="60" y="1637"/>
                  <a:pt x="64" y="1633"/>
                  <a:pt x="60" y="1627"/>
                </a:cubicBezTo>
                <a:cubicBezTo>
                  <a:pt x="58" y="1624"/>
                  <a:pt x="53" y="1624"/>
                  <a:pt x="55" y="1617"/>
                </a:cubicBezTo>
                <a:cubicBezTo>
                  <a:pt x="62" y="1625"/>
                  <a:pt x="72" y="1627"/>
                  <a:pt x="75" y="1639"/>
                </a:cubicBezTo>
                <a:cubicBezTo>
                  <a:pt x="79" y="1653"/>
                  <a:pt x="85" y="1663"/>
                  <a:pt x="102" y="1669"/>
                </a:cubicBezTo>
                <a:cubicBezTo>
                  <a:pt x="117" y="1674"/>
                  <a:pt x="118" y="1662"/>
                  <a:pt x="124" y="1659"/>
                </a:cubicBezTo>
                <a:cubicBezTo>
                  <a:pt x="132" y="1654"/>
                  <a:pt x="122" y="1653"/>
                  <a:pt x="119" y="1651"/>
                </a:cubicBezTo>
                <a:cubicBezTo>
                  <a:pt x="117" y="1648"/>
                  <a:pt x="118" y="1648"/>
                  <a:pt x="120" y="1647"/>
                </a:cubicBezTo>
                <a:cubicBezTo>
                  <a:pt x="130" y="1644"/>
                  <a:pt x="125" y="1637"/>
                  <a:pt x="123" y="1632"/>
                </a:cubicBezTo>
                <a:cubicBezTo>
                  <a:pt x="121" y="1626"/>
                  <a:pt x="115" y="1620"/>
                  <a:pt x="115" y="1615"/>
                </a:cubicBezTo>
                <a:cubicBezTo>
                  <a:pt x="116" y="1610"/>
                  <a:pt x="108" y="1602"/>
                  <a:pt x="117" y="1598"/>
                </a:cubicBezTo>
                <a:cubicBezTo>
                  <a:pt x="125" y="1595"/>
                  <a:pt x="130" y="1601"/>
                  <a:pt x="133" y="1607"/>
                </a:cubicBezTo>
                <a:cubicBezTo>
                  <a:pt x="137" y="1613"/>
                  <a:pt x="141" y="1622"/>
                  <a:pt x="148" y="1616"/>
                </a:cubicBezTo>
                <a:cubicBezTo>
                  <a:pt x="155" y="1612"/>
                  <a:pt x="152" y="1604"/>
                  <a:pt x="147" y="1598"/>
                </a:cubicBezTo>
                <a:cubicBezTo>
                  <a:pt x="144" y="1595"/>
                  <a:pt x="139" y="1592"/>
                  <a:pt x="143" y="1588"/>
                </a:cubicBezTo>
                <a:cubicBezTo>
                  <a:pt x="147" y="1584"/>
                  <a:pt x="151" y="1589"/>
                  <a:pt x="154" y="1591"/>
                </a:cubicBezTo>
                <a:cubicBezTo>
                  <a:pt x="172" y="1603"/>
                  <a:pt x="175" y="1623"/>
                  <a:pt x="181" y="1642"/>
                </a:cubicBezTo>
                <a:cubicBezTo>
                  <a:pt x="184" y="1652"/>
                  <a:pt x="187" y="1659"/>
                  <a:pt x="200" y="1654"/>
                </a:cubicBezTo>
                <a:cubicBezTo>
                  <a:pt x="205" y="1653"/>
                  <a:pt x="210" y="1652"/>
                  <a:pt x="214" y="1657"/>
                </a:cubicBezTo>
                <a:cubicBezTo>
                  <a:pt x="217" y="1661"/>
                  <a:pt x="222" y="1659"/>
                  <a:pt x="226" y="1657"/>
                </a:cubicBezTo>
                <a:cubicBezTo>
                  <a:pt x="232" y="1655"/>
                  <a:pt x="225" y="1650"/>
                  <a:pt x="227" y="1647"/>
                </a:cubicBezTo>
                <a:cubicBezTo>
                  <a:pt x="236" y="1651"/>
                  <a:pt x="234" y="1679"/>
                  <a:pt x="252" y="1656"/>
                </a:cubicBezTo>
                <a:cubicBezTo>
                  <a:pt x="263" y="1673"/>
                  <a:pt x="263" y="1669"/>
                  <a:pt x="285" y="1671"/>
                </a:cubicBezTo>
                <a:cubicBezTo>
                  <a:pt x="303" y="1673"/>
                  <a:pt x="311" y="1664"/>
                  <a:pt x="323" y="1655"/>
                </a:cubicBezTo>
                <a:cubicBezTo>
                  <a:pt x="324" y="1668"/>
                  <a:pt x="330" y="1673"/>
                  <a:pt x="342" y="1678"/>
                </a:cubicBezTo>
                <a:cubicBezTo>
                  <a:pt x="357" y="1685"/>
                  <a:pt x="370" y="1679"/>
                  <a:pt x="384" y="1683"/>
                </a:cubicBezTo>
                <a:cubicBezTo>
                  <a:pt x="391" y="1685"/>
                  <a:pt x="401" y="1683"/>
                  <a:pt x="403" y="1670"/>
                </a:cubicBezTo>
                <a:cubicBezTo>
                  <a:pt x="404" y="1663"/>
                  <a:pt x="407" y="1655"/>
                  <a:pt x="409" y="1647"/>
                </a:cubicBezTo>
                <a:cubicBezTo>
                  <a:pt x="417" y="1653"/>
                  <a:pt x="427" y="1655"/>
                  <a:pt x="431" y="1666"/>
                </a:cubicBezTo>
                <a:cubicBezTo>
                  <a:pt x="432" y="1671"/>
                  <a:pt x="437" y="1676"/>
                  <a:pt x="443" y="1675"/>
                </a:cubicBezTo>
                <a:cubicBezTo>
                  <a:pt x="448" y="1674"/>
                  <a:pt x="450" y="1668"/>
                  <a:pt x="450" y="1664"/>
                </a:cubicBezTo>
                <a:cubicBezTo>
                  <a:pt x="450" y="1648"/>
                  <a:pt x="469" y="1650"/>
                  <a:pt x="473" y="1638"/>
                </a:cubicBezTo>
                <a:cubicBezTo>
                  <a:pt x="474" y="1638"/>
                  <a:pt x="477" y="1638"/>
                  <a:pt x="479" y="1639"/>
                </a:cubicBezTo>
                <a:cubicBezTo>
                  <a:pt x="483" y="1640"/>
                  <a:pt x="485" y="1647"/>
                  <a:pt x="489" y="1640"/>
                </a:cubicBezTo>
                <a:cubicBezTo>
                  <a:pt x="493" y="1635"/>
                  <a:pt x="489" y="1632"/>
                  <a:pt x="487" y="1628"/>
                </a:cubicBezTo>
                <a:cubicBezTo>
                  <a:pt x="482" y="1620"/>
                  <a:pt x="476" y="1616"/>
                  <a:pt x="465" y="1619"/>
                </a:cubicBezTo>
                <a:cubicBezTo>
                  <a:pt x="475" y="1606"/>
                  <a:pt x="479" y="1605"/>
                  <a:pt x="489" y="1611"/>
                </a:cubicBezTo>
                <a:cubicBezTo>
                  <a:pt x="497" y="1616"/>
                  <a:pt x="502" y="1614"/>
                  <a:pt x="502" y="1604"/>
                </a:cubicBezTo>
                <a:cubicBezTo>
                  <a:pt x="506" y="1609"/>
                  <a:pt x="509" y="1614"/>
                  <a:pt x="512" y="1619"/>
                </a:cubicBezTo>
                <a:cubicBezTo>
                  <a:pt x="517" y="1625"/>
                  <a:pt x="522" y="1624"/>
                  <a:pt x="524" y="1617"/>
                </a:cubicBezTo>
                <a:cubicBezTo>
                  <a:pt x="528" y="1605"/>
                  <a:pt x="532" y="1606"/>
                  <a:pt x="540" y="1615"/>
                </a:cubicBezTo>
                <a:cubicBezTo>
                  <a:pt x="545" y="1621"/>
                  <a:pt x="554" y="1624"/>
                  <a:pt x="562" y="1613"/>
                </a:cubicBezTo>
                <a:cubicBezTo>
                  <a:pt x="560" y="1621"/>
                  <a:pt x="568" y="1626"/>
                  <a:pt x="562" y="1632"/>
                </a:cubicBezTo>
                <a:cubicBezTo>
                  <a:pt x="555" y="1639"/>
                  <a:pt x="549" y="1632"/>
                  <a:pt x="543" y="1633"/>
                </a:cubicBezTo>
                <a:cubicBezTo>
                  <a:pt x="539" y="1633"/>
                  <a:pt x="536" y="1630"/>
                  <a:pt x="534" y="1627"/>
                </a:cubicBezTo>
                <a:cubicBezTo>
                  <a:pt x="527" y="1621"/>
                  <a:pt x="522" y="1622"/>
                  <a:pt x="522" y="1632"/>
                </a:cubicBezTo>
                <a:cubicBezTo>
                  <a:pt x="522" y="1637"/>
                  <a:pt x="523" y="1644"/>
                  <a:pt x="516" y="1640"/>
                </a:cubicBezTo>
                <a:cubicBezTo>
                  <a:pt x="507" y="1634"/>
                  <a:pt x="503" y="1641"/>
                  <a:pt x="497" y="1644"/>
                </a:cubicBezTo>
                <a:cubicBezTo>
                  <a:pt x="489" y="1648"/>
                  <a:pt x="486" y="1660"/>
                  <a:pt x="475" y="1661"/>
                </a:cubicBezTo>
                <a:cubicBezTo>
                  <a:pt x="472" y="1661"/>
                  <a:pt x="470" y="1664"/>
                  <a:pt x="472" y="1668"/>
                </a:cubicBezTo>
                <a:cubicBezTo>
                  <a:pt x="474" y="1671"/>
                  <a:pt x="476" y="1673"/>
                  <a:pt x="480" y="1670"/>
                </a:cubicBezTo>
                <a:cubicBezTo>
                  <a:pt x="482" y="1669"/>
                  <a:pt x="485" y="1666"/>
                  <a:pt x="490" y="1669"/>
                </a:cubicBezTo>
                <a:cubicBezTo>
                  <a:pt x="485" y="1679"/>
                  <a:pt x="490" y="1684"/>
                  <a:pt x="501" y="1684"/>
                </a:cubicBezTo>
                <a:cubicBezTo>
                  <a:pt x="504" y="1684"/>
                  <a:pt x="505" y="1684"/>
                  <a:pt x="505" y="1688"/>
                </a:cubicBezTo>
                <a:cubicBezTo>
                  <a:pt x="506" y="1699"/>
                  <a:pt x="516" y="1705"/>
                  <a:pt x="521" y="1712"/>
                </a:cubicBezTo>
                <a:cubicBezTo>
                  <a:pt x="523" y="1715"/>
                  <a:pt x="527" y="1722"/>
                  <a:pt x="533" y="1717"/>
                </a:cubicBezTo>
                <a:cubicBezTo>
                  <a:pt x="536" y="1714"/>
                  <a:pt x="535" y="1709"/>
                  <a:pt x="533" y="1704"/>
                </a:cubicBezTo>
                <a:cubicBezTo>
                  <a:pt x="533" y="1703"/>
                  <a:pt x="531" y="1701"/>
                  <a:pt x="531" y="1700"/>
                </a:cubicBezTo>
                <a:cubicBezTo>
                  <a:pt x="528" y="1696"/>
                  <a:pt x="530" y="1694"/>
                  <a:pt x="533" y="1692"/>
                </a:cubicBezTo>
                <a:cubicBezTo>
                  <a:pt x="536" y="1691"/>
                  <a:pt x="537" y="1693"/>
                  <a:pt x="539" y="1695"/>
                </a:cubicBezTo>
                <a:cubicBezTo>
                  <a:pt x="550" y="1706"/>
                  <a:pt x="549" y="1715"/>
                  <a:pt x="540" y="1726"/>
                </a:cubicBezTo>
                <a:cubicBezTo>
                  <a:pt x="532" y="1736"/>
                  <a:pt x="518" y="1744"/>
                  <a:pt x="530" y="1760"/>
                </a:cubicBezTo>
                <a:cubicBezTo>
                  <a:pt x="531" y="1762"/>
                  <a:pt x="529" y="1762"/>
                  <a:pt x="528" y="1763"/>
                </a:cubicBezTo>
                <a:cubicBezTo>
                  <a:pt x="521" y="1771"/>
                  <a:pt x="519" y="1784"/>
                  <a:pt x="527" y="1787"/>
                </a:cubicBezTo>
                <a:cubicBezTo>
                  <a:pt x="539" y="1791"/>
                  <a:pt x="531" y="1804"/>
                  <a:pt x="540" y="1808"/>
                </a:cubicBezTo>
                <a:cubicBezTo>
                  <a:pt x="546" y="1810"/>
                  <a:pt x="549" y="1808"/>
                  <a:pt x="552" y="1803"/>
                </a:cubicBezTo>
                <a:cubicBezTo>
                  <a:pt x="555" y="1797"/>
                  <a:pt x="561" y="1798"/>
                  <a:pt x="567" y="1797"/>
                </a:cubicBezTo>
                <a:cubicBezTo>
                  <a:pt x="565" y="1814"/>
                  <a:pt x="584" y="1806"/>
                  <a:pt x="589" y="1815"/>
                </a:cubicBezTo>
                <a:cubicBezTo>
                  <a:pt x="592" y="1819"/>
                  <a:pt x="595" y="1825"/>
                  <a:pt x="598" y="1825"/>
                </a:cubicBezTo>
                <a:cubicBezTo>
                  <a:pt x="612" y="1826"/>
                  <a:pt x="611" y="1833"/>
                  <a:pt x="607" y="1842"/>
                </a:cubicBezTo>
                <a:cubicBezTo>
                  <a:pt x="604" y="1848"/>
                  <a:pt x="606" y="1854"/>
                  <a:pt x="612" y="1857"/>
                </a:cubicBezTo>
                <a:cubicBezTo>
                  <a:pt x="616" y="1861"/>
                  <a:pt x="619" y="1856"/>
                  <a:pt x="624" y="1854"/>
                </a:cubicBezTo>
                <a:cubicBezTo>
                  <a:pt x="637" y="1849"/>
                  <a:pt x="637" y="1835"/>
                  <a:pt x="643" y="1825"/>
                </a:cubicBezTo>
                <a:cubicBezTo>
                  <a:pt x="645" y="1823"/>
                  <a:pt x="645" y="1818"/>
                  <a:pt x="649" y="1818"/>
                </a:cubicBezTo>
                <a:cubicBezTo>
                  <a:pt x="653" y="1818"/>
                  <a:pt x="654" y="1823"/>
                  <a:pt x="655" y="1826"/>
                </a:cubicBezTo>
                <a:cubicBezTo>
                  <a:pt x="655" y="1835"/>
                  <a:pt x="660" y="1840"/>
                  <a:pt x="668" y="1843"/>
                </a:cubicBezTo>
                <a:cubicBezTo>
                  <a:pt x="674" y="1846"/>
                  <a:pt x="678" y="1847"/>
                  <a:pt x="680" y="1839"/>
                </a:cubicBezTo>
                <a:cubicBezTo>
                  <a:pt x="682" y="1833"/>
                  <a:pt x="684" y="1828"/>
                  <a:pt x="675" y="1826"/>
                </a:cubicBezTo>
                <a:cubicBezTo>
                  <a:pt x="671" y="1825"/>
                  <a:pt x="666" y="1826"/>
                  <a:pt x="664" y="1820"/>
                </a:cubicBezTo>
                <a:cubicBezTo>
                  <a:pt x="683" y="1825"/>
                  <a:pt x="681" y="1816"/>
                  <a:pt x="675" y="1805"/>
                </a:cubicBezTo>
                <a:cubicBezTo>
                  <a:pt x="673" y="1799"/>
                  <a:pt x="671" y="1796"/>
                  <a:pt x="679" y="1794"/>
                </a:cubicBezTo>
                <a:cubicBezTo>
                  <a:pt x="684" y="1792"/>
                  <a:pt x="679" y="1787"/>
                  <a:pt x="681" y="1784"/>
                </a:cubicBezTo>
                <a:cubicBezTo>
                  <a:pt x="687" y="1786"/>
                  <a:pt x="694" y="1794"/>
                  <a:pt x="699" y="1783"/>
                </a:cubicBezTo>
                <a:cubicBezTo>
                  <a:pt x="701" y="1779"/>
                  <a:pt x="703" y="1783"/>
                  <a:pt x="705" y="1782"/>
                </a:cubicBezTo>
                <a:cubicBezTo>
                  <a:pt x="718" y="1780"/>
                  <a:pt x="730" y="1785"/>
                  <a:pt x="741" y="1790"/>
                </a:cubicBezTo>
                <a:cubicBezTo>
                  <a:pt x="752" y="1795"/>
                  <a:pt x="752" y="1794"/>
                  <a:pt x="764" y="1808"/>
                </a:cubicBezTo>
                <a:cubicBezTo>
                  <a:pt x="766" y="1809"/>
                  <a:pt x="768" y="1810"/>
                  <a:pt x="769" y="1812"/>
                </a:cubicBezTo>
                <a:cubicBezTo>
                  <a:pt x="773" y="1824"/>
                  <a:pt x="783" y="1838"/>
                  <a:pt x="775" y="1849"/>
                </a:cubicBezTo>
                <a:cubicBezTo>
                  <a:pt x="767" y="1861"/>
                  <a:pt x="776" y="1870"/>
                  <a:pt x="776" y="1880"/>
                </a:cubicBezTo>
                <a:cubicBezTo>
                  <a:pt x="776" y="1894"/>
                  <a:pt x="784" y="1899"/>
                  <a:pt x="799" y="1896"/>
                </a:cubicBezTo>
                <a:cubicBezTo>
                  <a:pt x="789" y="1900"/>
                  <a:pt x="788" y="1908"/>
                  <a:pt x="789" y="1916"/>
                </a:cubicBezTo>
                <a:cubicBezTo>
                  <a:pt x="789" y="1922"/>
                  <a:pt x="785" y="1923"/>
                  <a:pt x="780" y="1923"/>
                </a:cubicBezTo>
                <a:cubicBezTo>
                  <a:pt x="773" y="1922"/>
                  <a:pt x="776" y="1919"/>
                  <a:pt x="778" y="1915"/>
                </a:cubicBezTo>
                <a:cubicBezTo>
                  <a:pt x="781" y="1910"/>
                  <a:pt x="777" y="1909"/>
                  <a:pt x="773" y="1908"/>
                </a:cubicBezTo>
                <a:cubicBezTo>
                  <a:pt x="767" y="1908"/>
                  <a:pt x="760" y="1909"/>
                  <a:pt x="760" y="1914"/>
                </a:cubicBezTo>
                <a:cubicBezTo>
                  <a:pt x="760" y="1923"/>
                  <a:pt x="749" y="1931"/>
                  <a:pt x="756" y="1941"/>
                </a:cubicBezTo>
                <a:cubicBezTo>
                  <a:pt x="759" y="1944"/>
                  <a:pt x="762" y="1942"/>
                  <a:pt x="765" y="1941"/>
                </a:cubicBezTo>
                <a:cubicBezTo>
                  <a:pt x="775" y="1935"/>
                  <a:pt x="787" y="1936"/>
                  <a:pt x="797" y="1940"/>
                </a:cubicBezTo>
                <a:cubicBezTo>
                  <a:pt x="808" y="1945"/>
                  <a:pt x="812" y="1940"/>
                  <a:pt x="816" y="1932"/>
                </a:cubicBezTo>
                <a:cubicBezTo>
                  <a:pt x="818" y="1928"/>
                  <a:pt x="820" y="1924"/>
                  <a:pt x="823" y="1922"/>
                </a:cubicBezTo>
                <a:cubicBezTo>
                  <a:pt x="832" y="1914"/>
                  <a:pt x="826" y="1906"/>
                  <a:pt x="821" y="1904"/>
                </a:cubicBezTo>
                <a:cubicBezTo>
                  <a:pt x="807" y="1900"/>
                  <a:pt x="808" y="1893"/>
                  <a:pt x="813" y="1884"/>
                </a:cubicBezTo>
                <a:cubicBezTo>
                  <a:pt x="817" y="1884"/>
                  <a:pt x="819" y="1887"/>
                  <a:pt x="819" y="1890"/>
                </a:cubicBezTo>
                <a:cubicBezTo>
                  <a:pt x="821" y="1903"/>
                  <a:pt x="831" y="1907"/>
                  <a:pt x="839" y="1913"/>
                </a:cubicBezTo>
                <a:cubicBezTo>
                  <a:pt x="845" y="1917"/>
                  <a:pt x="851" y="1917"/>
                  <a:pt x="851" y="1907"/>
                </a:cubicBezTo>
                <a:cubicBezTo>
                  <a:pt x="850" y="1903"/>
                  <a:pt x="848" y="1899"/>
                  <a:pt x="855" y="1898"/>
                </a:cubicBezTo>
                <a:cubicBezTo>
                  <a:pt x="860" y="1898"/>
                  <a:pt x="865" y="1900"/>
                  <a:pt x="865" y="1906"/>
                </a:cubicBezTo>
                <a:cubicBezTo>
                  <a:pt x="864" y="1920"/>
                  <a:pt x="873" y="1924"/>
                  <a:pt x="884" y="1924"/>
                </a:cubicBezTo>
                <a:cubicBezTo>
                  <a:pt x="888" y="1924"/>
                  <a:pt x="891" y="1924"/>
                  <a:pt x="891" y="1928"/>
                </a:cubicBezTo>
                <a:cubicBezTo>
                  <a:pt x="891" y="1932"/>
                  <a:pt x="887" y="1934"/>
                  <a:pt x="884" y="1933"/>
                </a:cubicBezTo>
                <a:cubicBezTo>
                  <a:pt x="874" y="1931"/>
                  <a:pt x="867" y="1940"/>
                  <a:pt x="858" y="1941"/>
                </a:cubicBezTo>
                <a:cubicBezTo>
                  <a:pt x="853" y="1942"/>
                  <a:pt x="847" y="1947"/>
                  <a:pt x="851" y="1954"/>
                </a:cubicBezTo>
                <a:cubicBezTo>
                  <a:pt x="858" y="1966"/>
                  <a:pt x="863" y="1979"/>
                  <a:pt x="877" y="1987"/>
                </a:cubicBezTo>
                <a:cubicBezTo>
                  <a:pt x="875" y="1988"/>
                  <a:pt x="874" y="1989"/>
                  <a:pt x="872" y="1990"/>
                </a:cubicBezTo>
                <a:cubicBezTo>
                  <a:pt x="867" y="1991"/>
                  <a:pt x="861" y="1990"/>
                  <a:pt x="862" y="1998"/>
                </a:cubicBezTo>
                <a:cubicBezTo>
                  <a:pt x="864" y="2007"/>
                  <a:pt x="867" y="2015"/>
                  <a:pt x="875" y="2020"/>
                </a:cubicBezTo>
                <a:cubicBezTo>
                  <a:pt x="881" y="2024"/>
                  <a:pt x="882" y="2017"/>
                  <a:pt x="884" y="2013"/>
                </a:cubicBezTo>
                <a:cubicBezTo>
                  <a:pt x="885" y="2009"/>
                  <a:pt x="888" y="2010"/>
                  <a:pt x="891" y="2011"/>
                </a:cubicBezTo>
                <a:cubicBezTo>
                  <a:pt x="897" y="2015"/>
                  <a:pt x="892" y="2026"/>
                  <a:pt x="901" y="2028"/>
                </a:cubicBezTo>
                <a:cubicBezTo>
                  <a:pt x="900" y="2029"/>
                  <a:pt x="898" y="2031"/>
                  <a:pt x="897" y="2032"/>
                </a:cubicBezTo>
                <a:cubicBezTo>
                  <a:pt x="894" y="2033"/>
                  <a:pt x="888" y="2030"/>
                  <a:pt x="890" y="2037"/>
                </a:cubicBezTo>
                <a:cubicBezTo>
                  <a:pt x="891" y="2040"/>
                  <a:pt x="895" y="2042"/>
                  <a:pt x="899" y="2042"/>
                </a:cubicBezTo>
                <a:cubicBezTo>
                  <a:pt x="914" y="2041"/>
                  <a:pt x="926" y="2048"/>
                  <a:pt x="937" y="2056"/>
                </a:cubicBezTo>
                <a:cubicBezTo>
                  <a:pt x="948" y="2065"/>
                  <a:pt x="955" y="2065"/>
                  <a:pt x="960" y="2052"/>
                </a:cubicBezTo>
                <a:cubicBezTo>
                  <a:pt x="965" y="2038"/>
                  <a:pt x="973" y="2030"/>
                  <a:pt x="988" y="2030"/>
                </a:cubicBezTo>
                <a:cubicBezTo>
                  <a:pt x="993" y="2030"/>
                  <a:pt x="997" y="2027"/>
                  <a:pt x="1001" y="2024"/>
                </a:cubicBezTo>
                <a:cubicBezTo>
                  <a:pt x="1012" y="2018"/>
                  <a:pt x="1032" y="2012"/>
                  <a:pt x="1036" y="2020"/>
                </a:cubicBezTo>
                <a:cubicBezTo>
                  <a:pt x="1044" y="2034"/>
                  <a:pt x="1056" y="2042"/>
                  <a:pt x="1065" y="2054"/>
                </a:cubicBezTo>
                <a:cubicBezTo>
                  <a:pt x="1065" y="2055"/>
                  <a:pt x="1065" y="2055"/>
                  <a:pt x="1065" y="2056"/>
                </a:cubicBezTo>
                <a:cubicBezTo>
                  <a:pt x="1062" y="2065"/>
                  <a:pt x="1068" y="2071"/>
                  <a:pt x="1073" y="2077"/>
                </a:cubicBezTo>
                <a:cubicBezTo>
                  <a:pt x="1076" y="2082"/>
                  <a:pt x="1082" y="2087"/>
                  <a:pt x="1083" y="2092"/>
                </a:cubicBezTo>
                <a:cubicBezTo>
                  <a:pt x="1090" y="2117"/>
                  <a:pt x="1094" y="2141"/>
                  <a:pt x="1104" y="2165"/>
                </a:cubicBezTo>
                <a:cubicBezTo>
                  <a:pt x="1111" y="2180"/>
                  <a:pt x="1111" y="2198"/>
                  <a:pt x="1118" y="2213"/>
                </a:cubicBezTo>
                <a:cubicBezTo>
                  <a:pt x="1133" y="2246"/>
                  <a:pt x="1143" y="2282"/>
                  <a:pt x="1165" y="2312"/>
                </a:cubicBezTo>
                <a:cubicBezTo>
                  <a:pt x="1172" y="2322"/>
                  <a:pt x="1178" y="2333"/>
                  <a:pt x="1176" y="2346"/>
                </a:cubicBezTo>
                <a:cubicBezTo>
                  <a:pt x="1173" y="2359"/>
                  <a:pt x="1178" y="2368"/>
                  <a:pt x="1189" y="2377"/>
                </a:cubicBezTo>
                <a:cubicBezTo>
                  <a:pt x="1211" y="2395"/>
                  <a:pt x="1231" y="2416"/>
                  <a:pt x="1239" y="2444"/>
                </a:cubicBezTo>
                <a:cubicBezTo>
                  <a:pt x="1244" y="2462"/>
                  <a:pt x="1252" y="2476"/>
                  <a:pt x="1268" y="2485"/>
                </a:cubicBezTo>
                <a:cubicBezTo>
                  <a:pt x="1289" y="2498"/>
                  <a:pt x="1306" y="2515"/>
                  <a:pt x="1317" y="2537"/>
                </a:cubicBezTo>
                <a:cubicBezTo>
                  <a:pt x="1333" y="2571"/>
                  <a:pt x="1338" y="2607"/>
                  <a:pt x="1337" y="2644"/>
                </a:cubicBezTo>
                <a:cubicBezTo>
                  <a:pt x="1335" y="2697"/>
                  <a:pt x="1331" y="2749"/>
                  <a:pt x="1330" y="2802"/>
                </a:cubicBezTo>
                <a:cubicBezTo>
                  <a:pt x="1329" y="2876"/>
                  <a:pt x="1330" y="2950"/>
                  <a:pt x="1330" y="3023"/>
                </a:cubicBezTo>
                <a:cubicBezTo>
                  <a:pt x="1330" y="3033"/>
                  <a:pt x="1326" y="3044"/>
                  <a:pt x="1329" y="3053"/>
                </a:cubicBezTo>
                <a:cubicBezTo>
                  <a:pt x="1337" y="3076"/>
                  <a:pt x="1328" y="3100"/>
                  <a:pt x="1332" y="3123"/>
                </a:cubicBezTo>
                <a:cubicBezTo>
                  <a:pt x="1335" y="3136"/>
                  <a:pt x="1333" y="3150"/>
                  <a:pt x="1333" y="3163"/>
                </a:cubicBezTo>
                <a:cubicBezTo>
                  <a:pt x="1333" y="3169"/>
                  <a:pt x="1329" y="3177"/>
                  <a:pt x="1323" y="3182"/>
                </a:cubicBezTo>
                <a:cubicBezTo>
                  <a:pt x="1460" y="3182"/>
                  <a:pt x="1460" y="3182"/>
                  <a:pt x="1460" y="3182"/>
                </a:cubicBezTo>
                <a:cubicBezTo>
                  <a:pt x="1447" y="3182"/>
                  <a:pt x="1441" y="3166"/>
                  <a:pt x="1441" y="3153"/>
                </a:cubicBezTo>
                <a:cubicBezTo>
                  <a:pt x="1444" y="3118"/>
                  <a:pt x="1437" y="3095"/>
                  <a:pt x="1437" y="3060"/>
                </a:cubicBezTo>
                <a:cubicBezTo>
                  <a:pt x="1438" y="3011"/>
                  <a:pt x="1432" y="2961"/>
                  <a:pt x="1430" y="2912"/>
                </a:cubicBezTo>
                <a:cubicBezTo>
                  <a:pt x="1429" y="2861"/>
                  <a:pt x="1430" y="2810"/>
                  <a:pt x="1430" y="2759"/>
                </a:cubicBezTo>
                <a:cubicBezTo>
                  <a:pt x="1430" y="2732"/>
                  <a:pt x="1432" y="2706"/>
                  <a:pt x="1435" y="2679"/>
                </a:cubicBezTo>
                <a:cubicBezTo>
                  <a:pt x="1437" y="2662"/>
                  <a:pt x="1441" y="2646"/>
                  <a:pt x="1441" y="2629"/>
                </a:cubicBezTo>
                <a:cubicBezTo>
                  <a:pt x="1440" y="2610"/>
                  <a:pt x="1441" y="2591"/>
                  <a:pt x="1447" y="2573"/>
                </a:cubicBezTo>
                <a:cubicBezTo>
                  <a:pt x="1451" y="2559"/>
                  <a:pt x="1457" y="2541"/>
                  <a:pt x="1477" y="2540"/>
                </a:cubicBezTo>
                <a:cubicBezTo>
                  <a:pt x="1481" y="2539"/>
                  <a:pt x="1482" y="2530"/>
                  <a:pt x="1487" y="2536"/>
                </a:cubicBezTo>
                <a:cubicBezTo>
                  <a:pt x="1489" y="2540"/>
                  <a:pt x="1491" y="2546"/>
                  <a:pt x="1487" y="2550"/>
                </a:cubicBezTo>
                <a:cubicBezTo>
                  <a:pt x="1481" y="2554"/>
                  <a:pt x="1482" y="2559"/>
                  <a:pt x="1487" y="2560"/>
                </a:cubicBezTo>
                <a:cubicBezTo>
                  <a:pt x="1491" y="2561"/>
                  <a:pt x="1499" y="2569"/>
                  <a:pt x="1502" y="2558"/>
                </a:cubicBezTo>
                <a:cubicBezTo>
                  <a:pt x="1504" y="2550"/>
                  <a:pt x="1507" y="2552"/>
                  <a:pt x="1512" y="2554"/>
                </a:cubicBezTo>
                <a:cubicBezTo>
                  <a:pt x="1518" y="2557"/>
                  <a:pt x="1530" y="2558"/>
                  <a:pt x="1529" y="2554"/>
                </a:cubicBezTo>
                <a:cubicBezTo>
                  <a:pt x="1526" y="2543"/>
                  <a:pt x="1536" y="2541"/>
                  <a:pt x="1540" y="2534"/>
                </a:cubicBezTo>
                <a:cubicBezTo>
                  <a:pt x="1536" y="2533"/>
                  <a:pt x="1534" y="2532"/>
                  <a:pt x="1532" y="2531"/>
                </a:cubicBezTo>
                <a:cubicBezTo>
                  <a:pt x="1519" y="2528"/>
                  <a:pt x="1505" y="2530"/>
                  <a:pt x="1497" y="2516"/>
                </a:cubicBezTo>
                <a:cubicBezTo>
                  <a:pt x="1493" y="2510"/>
                  <a:pt x="1484" y="2510"/>
                  <a:pt x="1478" y="2515"/>
                </a:cubicBezTo>
                <a:cubicBezTo>
                  <a:pt x="1472" y="2502"/>
                  <a:pt x="1476" y="2485"/>
                  <a:pt x="1467" y="2474"/>
                </a:cubicBezTo>
                <a:cubicBezTo>
                  <a:pt x="1460" y="2466"/>
                  <a:pt x="1458" y="2459"/>
                  <a:pt x="1458" y="2450"/>
                </a:cubicBezTo>
                <a:cubicBezTo>
                  <a:pt x="1459" y="2442"/>
                  <a:pt x="1458" y="2435"/>
                  <a:pt x="1457" y="2428"/>
                </a:cubicBezTo>
                <a:cubicBezTo>
                  <a:pt x="1453" y="2404"/>
                  <a:pt x="1448" y="2380"/>
                  <a:pt x="1453" y="2357"/>
                </a:cubicBezTo>
                <a:cubicBezTo>
                  <a:pt x="1459" y="2326"/>
                  <a:pt x="1454" y="2295"/>
                  <a:pt x="1462" y="2264"/>
                </a:cubicBezTo>
                <a:cubicBezTo>
                  <a:pt x="1467" y="2242"/>
                  <a:pt x="1463" y="2217"/>
                  <a:pt x="1480" y="2198"/>
                </a:cubicBezTo>
                <a:cubicBezTo>
                  <a:pt x="1485" y="2193"/>
                  <a:pt x="1488" y="2180"/>
                  <a:pt x="1500" y="2190"/>
                </a:cubicBezTo>
                <a:cubicBezTo>
                  <a:pt x="1501" y="2192"/>
                  <a:pt x="1504" y="2190"/>
                  <a:pt x="1505" y="2188"/>
                </a:cubicBezTo>
                <a:cubicBezTo>
                  <a:pt x="1506" y="2177"/>
                  <a:pt x="1519" y="2171"/>
                  <a:pt x="1519" y="2159"/>
                </a:cubicBezTo>
                <a:cubicBezTo>
                  <a:pt x="1518" y="2150"/>
                  <a:pt x="1523" y="2144"/>
                  <a:pt x="1529" y="2138"/>
                </a:cubicBezTo>
                <a:cubicBezTo>
                  <a:pt x="1564" y="2102"/>
                  <a:pt x="1596" y="2062"/>
                  <a:pt x="1633" y="2027"/>
                </a:cubicBezTo>
                <a:cubicBezTo>
                  <a:pt x="1640" y="2021"/>
                  <a:pt x="1641" y="2012"/>
                  <a:pt x="1638" y="2007"/>
                </a:cubicBezTo>
                <a:cubicBezTo>
                  <a:pt x="1629" y="1991"/>
                  <a:pt x="1638" y="1979"/>
                  <a:pt x="1644" y="1966"/>
                </a:cubicBezTo>
                <a:cubicBezTo>
                  <a:pt x="1654" y="1944"/>
                  <a:pt x="1655" y="1944"/>
                  <a:pt x="1678" y="1951"/>
                </a:cubicBezTo>
                <a:cubicBezTo>
                  <a:pt x="1681" y="1952"/>
                  <a:pt x="1685" y="1952"/>
                  <a:pt x="1686" y="1957"/>
                </a:cubicBezTo>
                <a:cubicBezTo>
                  <a:pt x="1686" y="1961"/>
                  <a:pt x="1683" y="1963"/>
                  <a:pt x="1680" y="1965"/>
                </a:cubicBezTo>
                <a:cubicBezTo>
                  <a:pt x="1672" y="1970"/>
                  <a:pt x="1667" y="1976"/>
                  <a:pt x="1674" y="1985"/>
                </a:cubicBezTo>
                <a:cubicBezTo>
                  <a:pt x="1677" y="1990"/>
                  <a:pt x="1676" y="1994"/>
                  <a:pt x="1671" y="1997"/>
                </a:cubicBezTo>
                <a:cubicBezTo>
                  <a:pt x="1664" y="2001"/>
                  <a:pt x="1658" y="2009"/>
                  <a:pt x="1664" y="2015"/>
                </a:cubicBezTo>
                <a:cubicBezTo>
                  <a:pt x="1668" y="2018"/>
                  <a:pt x="1678" y="2027"/>
                  <a:pt x="1688" y="2016"/>
                </a:cubicBezTo>
                <a:cubicBezTo>
                  <a:pt x="1691" y="2012"/>
                  <a:pt x="1701" y="2009"/>
                  <a:pt x="1709" y="2018"/>
                </a:cubicBezTo>
                <a:cubicBezTo>
                  <a:pt x="1714" y="2022"/>
                  <a:pt x="1726" y="2035"/>
                  <a:pt x="1735" y="2017"/>
                </a:cubicBezTo>
                <a:cubicBezTo>
                  <a:pt x="1737" y="2014"/>
                  <a:pt x="1745" y="2010"/>
                  <a:pt x="1746" y="2011"/>
                </a:cubicBezTo>
                <a:cubicBezTo>
                  <a:pt x="1756" y="2017"/>
                  <a:pt x="1763" y="2010"/>
                  <a:pt x="1770" y="2006"/>
                </a:cubicBezTo>
                <a:cubicBezTo>
                  <a:pt x="1772" y="2014"/>
                  <a:pt x="1768" y="2020"/>
                  <a:pt x="1767" y="2026"/>
                </a:cubicBezTo>
                <a:cubicBezTo>
                  <a:pt x="1766" y="2029"/>
                  <a:pt x="1766" y="2033"/>
                  <a:pt x="1769" y="2036"/>
                </a:cubicBezTo>
                <a:cubicBezTo>
                  <a:pt x="1773" y="2039"/>
                  <a:pt x="1776" y="2037"/>
                  <a:pt x="1779" y="2035"/>
                </a:cubicBezTo>
                <a:cubicBezTo>
                  <a:pt x="1788" y="2031"/>
                  <a:pt x="1793" y="2019"/>
                  <a:pt x="1806" y="2026"/>
                </a:cubicBezTo>
                <a:cubicBezTo>
                  <a:pt x="1806" y="2027"/>
                  <a:pt x="1809" y="2024"/>
                  <a:pt x="1811" y="2023"/>
                </a:cubicBezTo>
                <a:cubicBezTo>
                  <a:pt x="1816" y="2020"/>
                  <a:pt x="1819" y="2021"/>
                  <a:pt x="1820" y="2027"/>
                </a:cubicBezTo>
                <a:cubicBezTo>
                  <a:pt x="1821" y="2039"/>
                  <a:pt x="1829" y="2041"/>
                  <a:pt x="1840" y="2042"/>
                </a:cubicBezTo>
                <a:cubicBezTo>
                  <a:pt x="1830" y="2018"/>
                  <a:pt x="1831" y="2016"/>
                  <a:pt x="1850" y="2017"/>
                </a:cubicBezTo>
                <a:cubicBezTo>
                  <a:pt x="1851" y="2024"/>
                  <a:pt x="1835" y="2021"/>
                  <a:pt x="1842" y="2029"/>
                </a:cubicBezTo>
                <a:cubicBezTo>
                  <a:pt x="1848" y="2036"/>
                  <a:pt x="1860" y="2047"/>
                  <a:pt x="1865" y="2041"/>
                </a:cubicBezTo>
                <a:cubicBezTo>
                  <a:pt x="1874" y="2032"/>
                  <a:pt x="1877" y="2037"/>
                  <a:pt x="1884" y="2041"/>
                </a:cubicBezTo>
                <a:cubicBezTo>
                  <a:pt x="1888" y="2043"/>
                  <a:pt x="1892" y="2040"/>
                  <a:pt x="1896" y="2038"/>
                </a:cubicBezTo>
                <a:cubicBezTo>
                  <a:pt x="1899" y="2036"/>
                  <a:pt x="1899" y="2031"/>
                  <a:pt x="1897" y="2029"/>
                </a:cubicBezTo>
                <a:cubicBezTo>
                  <a:pt x="1892" y="2025"/>
                  <a:pt x="1891" y="2022"/>
                  <a:pt x="1890" y="2015"/>
                </a:cubicBezTo>
                <a:cubicBezTo>
                  <a:pt x="1888" y="2002"/>
                  <a:pt x="1880" y="1989"/>
                  <a:pt x="1866" y="1982"/>
                </a:cubicBezTo>
                <a:cubicBezTo>
                  <a:pt x="1864" y="1982"/>
                  <a:pt x="1863" y="1981"/>
                  <a:pt x="1862" y="1981"/>
                </a:cubicBezTo>
                <a:cubicBezTo>
                  <a:pt x="1855" y="1978"/>
                  <a:pt x="1857" y="1973"/>
                  <a:pt x="1857" y="1969"/>
                </a:cubicBezTo>
                <a:cubicBezTo>
                  <a:pt x="1856" y="1962"/>
                  <a:pt x="1862" y="1961"/>
                  <a:pt x="1864" y="1960"/>
                </a:cubicBezTo>
                <a:cubicBezTo>
                  <a:pt x="1871" y="1959"/>
                  <a:pt x="1867" y="1966"/>
                  <a:pt x="1869" y="1969"/>
                </a:cubicBezTo>
                <a:cubicBezTo>
                  <a:pt x="1874" y="1976"/>
                  <a:pt x="1884" y="1978"/>
                  <a:pt x="1888" y="1975"/>
                </a:cubicBezTo>
                <a:cubicBezTo>
                  <a:pt x="1903" y="1965"/>
                  <a:pt x="1909" y="1976"/>
                  <a:pt x="1918" y="1983"/>
                </a:cubicBezTo>
                <a:cubicBezTo>
                  <a:pt x="1921" y="1985"/>
                  <a:pt x="1919" y="1988"/>
                  <a:pt x="1921" y="1991"/>
                </a:cubicBezTo>
                <a:cubicBezTo>
                  <a:pt x="1927" y="1997"/>
                  <a:pt x="1939" y="2000"/>
                  <a:pt x="1940" y="1999"/>
                </a:cubicBezTo>
                <a:cubicBezTo>
                  <a:pt x="1944" y="1987"/>
                  <a:pt x="1949" y="1995"/>
                  <a:pt x="1954" y="1997"/>
                </a:cubicBezTo>
                <a:cubicBezTo>
                  <a:pt x="1956" y="1998"/>
                  <a:pt x="1958" y="2001"/>
                  <a:pt x="1961" y="1999"/>
                </a:cubicBezTo>
                <a:cubicBezTo>
                  <a:pt x="1963" y="1997"/>
                  <a:pt x="1962" y="1994"/>
                  <a:pt x="1962" y="1992"/>
                </a:cubicBezTo>
                <a:cubicBezTo>
                  <a:pt x="1962" y="1988"/>
                  <a:pt x="1956" y="1987"/>
                  <a:pt x="1958" y="1983"/>
                </a:cubicBezTo>
                <a:cubicBezTo>
                  <a:pt x="1961" y="1981"/>
                  <a:pt x="1963" y="1983"/>
                  <a:pt x="1965" y="1985"/>
                </a:cubicBezTo>
                <a:cubicBezTo>
                  <a:pt x="1968" y="1986"/>
                  <a:pt x="1971" y="1987"/>
                  <a:pt x="1974" y="1989"/>
                </a:cubicBezTo>
                <a:cubicBezTo>
                  <a:pt x="1977" y="1990"/>
                  <a:pt x="1980" y="1990"/>
                  <a:pt x="1981" y="1986"/>
                </a:cubicBezTo>
                <a:cubicBezTo>
                  <a:pt x="1985" y="1968"/>
                  <a:pt x="1996" y="1978"/>
                  <a:pt x="2003" y="1981"/>
                </a:cubicBezTo>
                <a:cubicBezTo>
                  <a:pt x="2009" y="1983"/>
                  <a:pt x="2013" y="1987"/>
                  <a:pt x="2018" y="1981"/>
                </a:cubicBezTo>
                <a:cubicBezTo>
                  <a:pt x="2023" y="1973"/>
                  <a:pt x="2015" y="1972"/>
                  <a:pt x="2012" y="1970"/>
                </a:cubicBezTo>
                <a:cubicBezTo>
                  <a:pt x="2008" y="1967"/>
                  <a:pt x="2004" y="1964"/>
                  <a:pt x="2006" y="1960"/>
                </a:cubicBezTo>
                <a:cubicBezTo>
                  <a:pt x="2007" y="1957"/>
                  <a:pt x="2013" y="1954"/>
                  <a:pt x="2014" y="1955"/>
                </a:cubicBezTo>
                <a:cubicBezTo>
                  <a:pt x="2025" y="1965"/>
                  <a:pt x="2039" y="1943"/>
                  <a:pt x="2050" y="1957"/>
                </a:cubicBezTo>
                <a:cubicBezTo>
                  <a:pt x="2052" y="1958"/>
                  <a:pt x="2053" y="1954"/>
                  <a:pt x="2054" y="1953"/>
                </a:cubicBezTo>
                <a:cubicBezTo>
                  <a:pt x="2063" y="1941"/>
                  <a:pt x="2052" y="1934"/>
                  <a:pt x="2045" y="1921"/>
                </a:cubicBezTo>
                <a:cubicBezTo>
                  <a:pt x="2056" y="1932"/>
                  <a:pt x="2062" y="1927"/>
                  <a:pt x="2069" y="1924"/>
                </a:cubicBezTo>
                <a:cubicBezTo>
                  <a:pt x="2069" y="1920"/>
                  <a:pt x="2067" y="1919"/>
                  <a:pt x="2065" y="1918"/>
                </a:cubicBezTo>
                <a:cubicBezTo>
                  <a:pt x="2060" y="1916"/>
                  <a:pt x="2057" y="1912"/>
                  <a:pt x="2058" y="1907"/>
                </a:cubicBezTo>
                <a:cubicBezTo>
                  <a:pt x="2059" y="1902"/>
                  <a:pt x="2065" y="1902"/>
                  <a:pt x="2069" y="1900"/>
                </a:cubicBezTo>
                <a:cubicBezTo>
                  <a:pt x="2077" y="1895"/>
                  <a:pt x="2075" y="1906"/>
                  <a:pt x="2081" y="1907"/>
                </a:cubicBezTo>
                <a:cubicBezTo>
                  <a:pt x="2096" y="1909"/>
                  <a:pt x="2111" y="1915"/>
                  <a:pt x="2125" y="1901"/>
                </a:cubicBezTo>
                <a:cubicBezTo>
                  <a:pt x="2120" y="1911"/>
                  <a:pt x="2124" y="1918"/>
                  <a:pt x="2129" y="1924"/>
                </a:cubicBezTo>
                <a:cubicBezTo>
                  <a:pt x="2134" y="1931"/>
                  <a:pt x="2140" y="1925"/>
                  <a:pt x="2146" y="1923"/>
                </a:cubicBezTo>
                <a:cubicBezTo>
                  <a:pt x="2153" y="1921"/>
                  <a:pt x="2157" y="1921"/>
                  <a:pt x="2166" y="1926"/>
                </a:cubicBezTo>
                <a:cubicBezTo>
                  <a:pt x="2166" y="1927"/>
                  <a:pt x="2167" y="1927"/>
                  <a:pt x="2167" y="1926"/>
                </a:cubicBezTo>
                <a:cubicBezTo>
                  <a:pt x="2177" y="1926"/>
                  <a:pt x="2183" y="1932"/>
                  <a:pt x="2191" y="1939"/>
                </a:cubicBezTo>
                <a:cubicBezTo>
                  <a:pt x="2199" y="1946"/>
                  <a:pt x="2199" y="1950"/>
                  <a:pt x="2194" y="1958"/>
                </a:cubicBezTo>
                <a:cubicBezTo>
                  <a:pt x="2192" y="1962"/>
                  <a:pt x="2193" y="1964"/>
                  <a:pt x="2198" y="1968"/>
                </a:cubicBezTo>
                <a:cubicBezTo>
                  <a:pt x="2211" y="1980"/>
                  <a:pt x="2212" y="1957"/>
                  <a:pt x="2221" y="1962"/>
                </a:cubicBezTo>
                <a:cubicBezTo>
                  <a:pt x="2223" y="1955"/>
                  <a:pt x="2218" y="1951"/>
                  <a:pt x="2217" y="1945"/>
                </a:cubicBezTo>
                <a:cubicBezTo>
                  <a:pt x="2216" y="1942"/>
                  <a:pt x="2206" y="1942"/>
                  <a:pt x="2213" y="1937"/>
                </a:cubicBezTo>
                <a:cubicBezTo>
                  <a:pt x="2217" y="1934"/>
                  <a:pt x="2220" y="1941"/>
                  <a:pt x="2221" y="1944"/>
                </a:cubicBezTo>
                <a:cubicBezTo>
                  <a:pt x="2227" y="1960"/>
                  <a:pt x="2238" y="1954"/>
                  <a:pt x="2247" y="1950"/>
                </a:cubicBezTo>
                <a:cubicBezTo>
                  <a:pt x="2255" y="1945"/>
                  <a:pt x="2267" y="1948"/>
                  <a:pt x="2269" y="1951"/>
                </a:cubicBezTo>
                <a:cubicBezTo>
                  <a:pt x="2274" y="1963"/>
                  <a:pt x="2286" y="1958"/>
                  <a:pt x="2292" y="1965"/>
                </a:cubicBezTo>
                <a:cubicBezTo>
                  <a:pt x="2294" y="1967"/>
                  <a:pt x="2299" y="1965"/>
                  <a:pt x="2298" y="1963"/>
                </a:cubicBezTo>
                <a:cubicBezTo>
                  <a:pt x="2293" y="1950"/>
                  <a:pt x="2313" y="1938"/>
                  <a:pt x="2297" y="1925"/>
                </a:cubicBezTo>
                <a:cubicBezTo>
                  <a:pt x="2309" y="1932"/>
                  <a:pt x="2315" y="1942"/>
                  <a:pt x="2316" y="1955"/>
                </a:cubicBezTo>
                <a:cubicBezTo>
                  <a:pt x="2317" y="1965"/>
                  <a:pt x="2325" y="1978"/>
                  <a:pt x="2329" y="1977"/>
                </a:cubicBezTo>
                <a:cubicBezTo>
                  <a:pt x="2340" y="1971"/>
                  <a:pt x="2346" y="1977"/>
                  <a:pt x="2354" y="1982"/>
                </a:cubicBezTo>
                <a:cubicBezTo>
                  <a:pt x="2358" y="1985"/>
                  <a:pt x="2361" y="1985"/>
                  <a:pt x="2365" y="1981"/>
                </a:cubicBezTo>
                <a:cubicBezTo>
                  <a:pt x="2374" y="1972"/>
                  <a:pt x="2374" y="1945"/>
                  <a:pt x="2364" y="1937"/>
                </a:cubicBezTo>
                <a:cubicBezTo>
                  <a:pt x="2361" y="1934"/>
                  <a:pt x="2357" y="1933"/>
                  <a:pt x="2353" y="1936"/>
                </a:cubicBezTo>
                <a:cubicBezTo>
                  <a:pt x="2349" y="1939"/>
                  <a:pt x="2349" y="1943"/>
                  <a:pt x="2351" y="1947"/>
                </a:cubicBezTo>
                <a:cubicBezTo>
                  <a:pt x="2352" y="1951"/>
                  <a:pt x="2358" y="1952"/>
                  <a:pt x="2357" y="1958"/>
                </a:cubicBezTo>
                <a:cubicBezTo>
                  <a:pt x="2351" y="1958"/>
                  <a:pt x="2351" y="1948"/>
                  <a:pt x="2345" y="1951"/>
                </a:cubicBezTo>
                <a:cubicBezTo>
                  <a:pt x="2329" y="1956"/>
                  <a:pt x="2334" y="1941"/>
                  <a:pt x="2336" y="1939"/>
                </a:cubicBezTo>
                <a:cubicBezTo>
                  <a:pt x="2351" y="1924"/>
                  <a:pt x="2339" y="1921"/>
                  <a:pt x="2329" y="1916"/>
                </a:cubicBezTo>
                <a:cubicBezTo>
                  <a:pt x="2335" y="1918"/>
                  <a:pt x="2341" y="1913"/>
                  <a:pt x="2346" y="1916"/>
                </a:cubicBezTo>
                <a:cubicBezTo>
                  <a:pt x="2350" y="1919"/>
                  <a:pt x="2355" y="1926"/>
                  <a:pt x="2359" y="1918"/>
                </a:cubicBezTo>
                <a:cubicBezTo>
                  <a:pt x="2363" y="1912"/>
                  <a:pt x="2358" y="1906"/>
                  <a:pt x="2352" y="1902"/>
                </a:cubicBezTo>
                <a:cubicBezTo>
                  <a:pt x="2340" y="1895"/>
                  <a:pt x="2326" y="1891"/>
                  <a:pt x="2312" y="1893"/>
                </a:cubicBezTo>
                <a:cubicBezTo>
                  <a:pt x="2309" y="1893"/>
                  <a:pt x="2304" y="1897"/>
                  <a:pt x="2304" y="1893"/>
                </a:cubicBezTo>
                <a:cubicBezTo>
                  <a:pt x="2302" y="1883"/>
                  <a:pt x="2291" y="1879"/>
                  <a:pt x="2289" y="1869"/>
                </a:cubicBezTo>
                <a:cubicBezTo>
                  <a:pt x="2296" y="1875"/>
                  <a:pt x="2307" y="1868"/>
                  <a:pt x="2313" y="1876"/>
                </a:cubicBezTo>
                <a:cubicBezTo>
                  <a:pt x="2322" y="1887"/>
                  <a:pt x="2334" y="1881"/>
                  <a:pt x="2345" y="1880"/>
                </a:cubicBezTo>
                <a:cubicBezTo>
                  <a:pt x="2351" y="1880"/>
                  <a:pt x="2358" y="1870"/>
                  <a:pt x="2346" y="1864"/>
                </a:cubicBezTo>
                <a:cubicBezTo>
                  <a:pt x="2343" y="1862"/>
                  <a:pt x="2340" y="1860"/>
                  <a:pt x="2342" y="1857"/>
                </a:cubicBezTo>
                <a:cubicBezTo>
                  <a:pt x="2345" y="1854"/>
                  <a:pt x="2348" y="1853"/>
                  <a:pt x="2351" y="1856"/>
                </a:cubicBezTo>
                <a:cubicBezTo>
                  <a:pt x="2356" y="1862"/>
                  <a:pt x="2362" y="1861"/>
                  <a:pt x="2369" y="1859"/>
                </a:cubicBezTo>
                <a:cubicBezTo>
                  <a:pt x="2368" y="1853"/>
                  <a:pt x="2362" y="1850"/>
                  <a:pt x="2361" y="1845"/>
                </a:cubicBezTo>
                <a:cubicBezTo>
                  <a:pt x="2359" y="1831"/>
                  <a:pt x="2351" y="1822"/>
                  <a:pt x="2338" y="1818"/>
                </a:cubicBezTo>
                <a:cubicBezTo>
                  <a:pt x="2332" y="1816"/>
                  <a:pt x="2331" y="1812"/>
                  <a:pt x="2328" y="1807"/>
                </a:cubicBezTo>
                <a:cubicBezTo>
                  <a:pt x="2322" y="1799"/>
                  <a:pt x="2324" y="1789"/>
                  <a:pt x="2318" y="1780"/>
                </a:cubicBezTo>
                <a:cubicBezTo>
                  <a:pt x="2314" y="1773"/>
                  <a:pt x="2326" y="1771"/>
                  <a:pt x="2330" y="1766"/>
                </a:cubicBezTo>
                <a:cubicBezTo>
                  <a:pt x="2333" y="1762"/>
                  <a:pt x="2334" y="1764"/>
                  <a:pt x="2336" y="1767"/>
                </a:cubicBezTo>
                <a:cubicBezTo>
                  <a:pt x="2338" y="1771"/>
                  <a:pt x="2341" y="1775"/>
                  <a:pt x="2345" y="1773"/>
                </a:cubicBezTo>
                <a:cubicBezTo>
                  <a:pt x="2349" y="1770"/>
                  <a:pt x="2347" y="1765"/>
                  <a:pt x="2347" y="1761"/>
                </a:cubicBezTo>
                <a:cubicBezTo>
                  <a:pt x="2346" y="1753"/>
                  <a:pt x="2345" y="1745"/>
                  <a:pt x="2334" y="1745"/>
                </a:cubicBezTo>
                <a:cubicBezTo>
                  <a:pt x="2337" y="1739"/>
                  <a:pt x="2343" y="1747"/>
                  <a:pt x="2344" y="1741"/>
                </a:cubicBezTo>
                <a:cubicBezTo>
                  <a:pt x="2346" y="1728"/>
                  <a:pt x="2360" y="1732"/>
                  <a:pt x="2362" y="1734"/>
                </a:cubicBezTo>
                <a:cubicBezTo>
                  <a:pt x="2369" y="1739"/>
                  <a:pt x="2374" y="1746"/>
                  <a:pt x="2384" y="1749"/>
                </a:cubicBezTo>
                <a:cubicBezTo>
                  <a:pt x="2393" y="1751"/>
                  <a:pt x="2399" y="1756"/>
                  <a:pt x="2409" y="1753"/>
                </a:cubicBezTo>
                <a:cubicBezTo>
                  <a:pt x="2420" y="1749"/>
                  <a:pt x="2432" y="1745"/>
                  <a:pt x="2441" y="1758"/>
                </a:cubicBezTo>
                <a:cubicBezTo>
                  <a:pt x="2444" y="1762"/>
                  <a:pt x="2449" y="1763"/>
                  <a:pt x="2451" y="1755"/>
                </a:cubicBezTo>
                <a:cubicBezTo>
                  <a:pt x="2452" y="1750"/>
                  <a:pt x="2457" y="1746"/>
                  <a:pt x="2454" y="1739"/>
                </a:cubicBezTo>
                <a:cubicBezTo>
                  <a:pt x="2468" y="1754"/>
                  <a:pt x="2480" y="1746"/>
                  <a:pt x="2493" y="1739"/>
                </a:cubicBezTo>
                <a:cubicBezTo>
                  <a:pt x="2503" y="1732"/>
                  <a:pt x="2513" y="1721"/>
                  <a:pt x="2528" y="1731"/>
                </a:cubicBezTo>
                <a:cubicBezTo>
                  <a:pt x="2536" y="1736"/>
                  <a:pt x="2548" y="1730"/>
                  <a:pt x="2552" y="1722"/>
                </a:cubicBezTo>
                <a:cubicBezTo>
                  <a:pt x="2557" y="1713"/>
                  <a:pt x="2558" y="1706"/>
                  <a:pt x="2570" y="1707"/>
                </a:cubicBezTo>
                <a:cubicBezTo>
                  <a:pt x="2573" y="1708"/>
                  <a:pt x="2577" y="1703"/>
                  <a:pt x="2581" y="1708"/>
                </a:cubicBezTo>
                <a:cubicBezTo>
                  <a:pt x="2586" y="1713"/>
                  <a:pt x="2592" y="1707"/>
                  <a:pt x="2595" y="1705"/>
                </a:cubicBezTo>
                <a:cubicBezTo>
                  <a:pt x="2599" y="1703"/>
                  <a:pt x="2595" y="1699"/>
                  <a:pt x="2593" y="1696"/>
                </a:cubicBezTo>
                <a:cubicBezTo>
                  <a:pt x="2585" y="1689"/>
                  <a:pt x="2585" y="1677"/>
                  <a:pt x="2577" y="1669"/>
                </a:cubicBezTo>
                <a:cubicBezTo>
                  <a:pt x="2573" y="1667"/>
                  <a:pt x="2569" y="1658"/>
                  <a:pt x="2576" y="1650"/>
                </a:cubicBezTo>
                <a:cubicBezTo>
                  <a:pt x="2577" y="1653"/>
                  <a:pt x="2577" y="1655"/>
                  <a:pt x="2577" y="1656"/>
                </a:cubicBezTo>
                <a:cubicBezTo>
                  <a:pt x="2577" y="1669"/>
                  <a:pt x="2588" y="1670"/>
                  <a:pt x="2596" y="1671"/>
                </a:cubicBezTo>
                <a:cubicBezTo>
                  <a:pt x="2604" y="1671"/>
                  <a:pt x="2602" y="1662"/>
                  <a:pt x="2603" y="1656"/>
                </a:cubicBezTo>
                <a:cubicBezTo>
                  <a:pt x="2604" y="1654"/>
                  <a:pt x="2604" y="1651"/>
                  <a:pt x="2606" y="1649"/>
                </a:cubicBezTo>
                <a:cubicBezTo>
                  <a:pt x="2607" y="1647"/>
                  <a:pt x="2613" y="1646"/>
                  <a:pt x="2612" y="1649"/>
                </a:cubicBezTo>
                <a:cubicBezTo>
                  <a:pt x="2610" y="1671"/>
                  <a:pt x="2619" y="1659"/>
                  <a:pt x="2627" y="1655"/>
                </a:cubicBezTo>
                <a:cubicBezTo>
                  <a:pt x="2634" y="1653"/>
                  <a:pt x="2635" y="1659"/>
                  <a:pt x="2637" y="1663"/>
                </a:cubicBezTo>
                <a:cubicBezTo>
                  <a:pt x="2638" y="1667"/>
                  <a:pt x="2640" y="1669"/>
                  <a:pt x="2644" y="1668"/>
                </a:cubicBezTo>
                <a:cubicBezTo>
                  <a:pt x="2648" y="1668"/>
                  <a:pt x="2649" y="1664"/>
                  <a:pt x="2648" y="1661"/>
                </a:cubicBezTo>
                <a:cubicBezTo>
                  <a:pt x="2643" y="1650"/>
                  <a:pt x="2651" y="1647"/>
                  <a:pt x="2660" y="1641"/>
                </a:cubicBezTo>
                <a:cubicBezTo>
                  <a:pt x="2655" y="1653"/>
                  <a:pt x="2665" y="1650"/>
                  <a:pt x="2670" y="1653"/>
                </a:cubicBezTo>
                <a:cubicBezTo>
                  <a:pt x="2678" y="1657"/>
                  <a:pt x="2687" y="1669"/>
                  <a:pt x="2695" y="1664"/>
                </a:cubicBezTo>
                <a:cubicBezTo>
                  <a:pt x="2704" y="1658"/>
                  <a:pt x="2697" y="1645"/>
                  <a:pt x="2696" y="1634"/>
                </a:cubicBezTo>
                <a:cubicBezTo>
                  <a:pt x="2694" y="1623"/>
                  <a:pt x="2698" y="1633"/>
                  <a:pt x="2701" y="1634"/>
                </a:cubicBezTo>
                <a:cubicBezTo>
                  <a:pt x="2708" y="1636"/>
                  <a:pt x="2715" y="1637"/>
                  <a:pt x="2721" y="1639"/>
                </a:cubicBezTo>
                <a:cubicBezTo>
                  <a:pt x="2725" y="1640"/>
                  <a:pt x="2730" y="1637"/>
                  <a:pt x="2729" y="1636"/>
                </a:cubicBezTo>
                <a:cubicBezTo>
                  <a:pt x="2724" y="1625"/>
                  <a:pt x="2741" y="1610"/>
                  <a:pt x="2722" y="1603"/>
                </a:cubicBezTo>
                <a:cubicBezTo>
                  <a:pt x="2720" y="1602"/>
                  <a:pt x="2717" y="1599"/>
                  <a:pt x="2719" y="1594"/>
                </a:cubicBezTo>
                <a:cubicBezTo>
                  <a:pt x="2727" y="1594"/>
                  <a:pt x="2738" y="1602"/>
                  <a:pt x="2742" y="1589"/>
                </a:cubicBezTo>
                <a:cubicBezTo>
                  <a:pt x="2745" y="1578"/>
                  <a:pt x="2732" y="1578"/>
                  <a:pt x="2727" y="1574"/>
                </a:cubicBezTo>
                <a:close/>
                <a:moveTo>
                  <a:pt x="2644" y="1262"/>
                </a:moveTo>
                <a:cubicBezTo>
                  <a:pt x="2648" y="1262"/>
                  <a:pt x="2652" y="1263"/>
                  <a:pt x="2651" y="1255"/>
                </a:cubicBezTo>
                <a:cubicBezTo>
                  <a:pt x="2649" y="1254"/>
                  <a:pt x="2647" y="1251"/>
                  <a:pt x="2645" y="1248"/>
                </a:cubicBezTo>
                <a:cubicBezTo>
                  <a:pt x="2639" y="1243"/>
                  <a:pt x="2641" y="1237"/>
                  <a:pt x="2645" y="1233"/>
                </a:cubicBezTo>
                <a:cubicBezTo>
                  <a:pt x="2651" y="1227"/>
                  <a:pt x="2652" y="1235"/>
                  <a:pt x="2655" y="1238"/>
                </a:cubicBezTo>
                <a:cubicBezTo>
                  <a:pt x="2665" y="1245"/>
                  <a:pt x="2664" y="1260"/>
                  <a:pt x="2676" y="1266"/>
                </a:cubicBezTo>
                <a:cubicBezTo>
                  <a:pt x="2678" y="1266"/>
                  <a:pt x="2677" y="1269"/>
                  <a:pt x="2676" y="1271"/>
                </a:cubicBezTo>
                <a:cubicBezTo>
                  <a:pt x="2674" y="1273"/>
                  <a:pt x="2671" y="1273"/>
                  <a:pt x="2669" y="1272"/>
                </a:cubicBezTo>
                <a:cubicBezTo>
                  <a:pt x="2662" y="1268"/>
                  <a:pt x="2655" y="1268"/>
                  <a:pt x="2647" y="1270"/>
                </a:cubicBezTo>
                <a:cubicBezTo>
                  <a:pt x="2645" y="1271"/>
                  <a:pt x="2642" y="1275"/>
                  <a:pt x="2642" y="1269"/>
                </a:cubicBezTo>
                <a:cubicBezTo>
                  <a:pt x="2641" y="1266"/>
                  <a:pt x="2638" y="1262"/>
                  <a:pt x="2644" y="1262"/>
                </a:cubicBezTo>
                <a:close/>
                <a:moveTo>
                  <a:pt x="698" y="458"/>
                </a:moveTo>
                <a:cubicBezTo>
                  <a:pt x="688" y="461"/>
                  <a:pt x="681" y="468"/>
                  <a:pt x="672" y="474"/>
                </a:cubicBezTo>
                <a:cubicBezTo>
                  <a:pt x="670" y="467"/>
                  <a:pt x="676" y="463"/>
                  <a:pt x="677" y="458"/>
                </a:cubicBezTo>
                <a:cubicBezTo>
                  <a:pt x="680" y="451"/>
                  <a:pt x="680" y="443"/>
                  <a:pt x="674" y="436"/>
                </a:cubicBezTo>
                <a:cubicBezTo>
                  <a:pt x="670" y="431"/>
                  <a:pt x="665" y="424"/>
                  <a:pt x="673" y="421"/>
                </a:cubicBezTo>
                <a:cubicBezTo>
                  <a:pt x="677" y="419"/>
                  <a:pt x="687" y="421"/>
                  <a:pt x="690" y="428"/>
                </a:cubicBezTo>
                <a:cubicBezTo>
                  <a:pt x="693" y="436"/>
                  <a:pt x="694" y="444"/>
                  <a:pt x="701" y="450"/>
                </a:cubicBezTo>
                <a:cubicBezTo>
                  <a:pt x="706" y="454"/>
                  <a:pt x="702" y="457"/>
                  <a:pt x="698" y="458"/>
                </a:cubicBezTo>
                <a:close/>
                <a:moveTo>
                  <a:pt x="713" y="260"/>
                </a:moveTo>
                <a:cubicBezTo>
                  <a:pt x="712" y="267"/>
                  <a:pt x="710" y="274"/>
                  <a:pt x="710" y="282"/>
                </a:cubicBezTo>
                <a:cubicBezTo>
                  <a:pt x="709" y="288"/>
                  <a:pt x="696" y="293"/>
                  <a:pt x="709" y="300"/>
                </a:cubicBezTo>
                <a:cubicBezTo>
                  <a:pt x="696" y="307"/>
                  <a:pt x="706" y="316"/>
                  <a:pt x="706" y="323"/>
                </a:cubicBezTo>
                <a:cubicBezTo>
                  <a:pt x="706" y="324"/>
                  <a:pt x="704" y="326"/>
                  <a:pt x="703" y="326"/>
                </a:cubicBezTo>
                <a:cubicBezTo>
                  <a:pt x="702" y="326"/>
                  <a:pt x="700" y="325"/>
                  <a:pt x="700" y="323"/>
                </a:cubicBezTo>
                <a:cubicBezTo>
                  <a:pt x="700" y="321"/>
                  <a:pt x="701" y="317"/>
                  <a:pt x="697" y="316"/>
                </a:cubicBezTo>
                <a:cubicBezTo>
                  <a:pt x="692" y="314"/>
                  <a:pt x="692" y="303"/>
                  <a:pt x="683" y="308"/>
                </a:cubicBezTo>
                <a:cubicBezTo>
                  <a:pt x="675" y="312"/>
                  <a:pt x="674" y="318"/>
                  <a:pt x="678" y="326"/>
                </a:cubicBezTo>
                <a:cubicBezTo>
                  <a:pt x="681" y="333"/>
                  <a:pt x="678" y="339"/>
                  <a:pt x="669" y="341"/>
                </a:cubicBezTo>
                <a:cubicBezTo>
                  <a:pt x="663" y="342"/>
                  <a:pt x="659" y="343"/>
                  <a:pt x="652" y="336"/>
                </a:cubicBezTo>
                <a:cubicBezTo>
                  <a:pt x="638" y="323"/>
                  <a:pt x="653" y="307"/>
                  <a:pt x="642" y="296"/>
                </a:cubicBezTo>
                <a:cubicBezTo>
                  <a:pt x="639" y="292"/>
                  <a:pt x="645" y="287"/>
                  <a:pt x="648" y="285"/>
                </a:cubicBezTo>
                <a:cubicBezTo>
                  <a:pt x="653" y="282"/>
                  <a:pt x="654" y="287"/>
                  <a:pt x="656" y="290"/>
                </a:cubicBezTo>
                <a:cubicBezTo>
                  <a:pt x="660" y="295"/>
                  <a:pt x="663" y="300"/>
                  <a:pt x="670" y="298"/>
                </a:cubicBezTo>
                <a:cubicBezTo>
                  <a:pt x="675" y="296"/>
                  <a:pt x="678" y="292"/>
                  <a:pt x="673" y="285"/>
                </a:cubicBezTo>
                <a:cubicBezTo>
                  <a:pt x="682" y="289"/>
                  <a:pt x="687" y="296"/>
                  <a:pt x="697" y="294"/>
                </a:cubicBezTo>
                <a:cubicBezTo>
                  <a:pt x="699" y="287"/>
                  <a:pt x="686" y="284"/>
                  <a:pt x="691" y="277"/>
                </a:cubicBezTo>
                <a:cubicBezTo>
                  <a:pt x="697" y="270"/>
                  <a:pt x="705" y="265"/>
                  <a:pt x="708" y="255"/>
                </a:cubicBezTo>
                <a:cubicBezTo>
                  <a:pt x="708" y="253"/>
                  <a:pt x="713" y="256"/>
                  <a:pt x="713" y="260"/>
                </a:cubicBezTo>
                <a:close/>
                <a:moveTo>
                  <a:pt x="970" y="191"/>
                </a:moveTo>
                <a:cubicBezTo>
                  <a:pt x="974" y="181"/>
                  <a:pt x="985" y="181"/>
                  <a:pt x="989" y="182"/>
                </a:cubicBezTo>
                <a:cubicBezTo>
                  <a:pt x="1007" y="188"/>
                  <a:pt x="997" y="175"/>
                  <a:pt x="999" y="169"/>
                </a:cubicBezTo>
                <a:cubicBezTo>
                  <a:pt x="1011" y="173"/>
                  <a:pt x="1010" y="189"/>
                  <a:pt x="1022" y="195"/>
                </a:cubicBezTo>
                <a:cubicBezTo>
                  <a:pt x="1025" y="196"/>
                  <a:pt x="1016" y="207"/>
                  <a:pt x="1012" y="207"/>
                </a:cubicBezTo>
                <a:cubicBezTo>
                  <a:pt x="1002" y="205"/>
                  <a:pt x="993" y="206"/>
                  <a:pt x="984" y="205"/>
                </a:cubicBezTo>
                <a:cubicBezTo>
                  <a:pt x="980" y="205"/>
                  <a:pt x="965" y="205"/>
                  <a:pt x="970" y="191"/>
                </a:cubicBezTo>
                <a:close/>
                <a:moveTo>
                  <a:pt x="958" y="1793"/>
                </a:moveTo>
                <a:cubicBezTo>
                  <a:pt x="990" y="1798"/>
                  <a:pt x="999" y="1798"/>
                  <a:pt x="1004" y="1829"/>
                </a:cubicBezTo>
                <a:cubicBezTo>
                  <a:pt x="1002" y="1820"/>
                  <a:pt x="995" y="1819"/>
                  <a:pt x="987" y="1819"/>
                </a:cubicBezTo>
                <a:cubicBezTo>
                  <a:pt x="980" y="1819"/>
                  <a:pt x="973" y="1818"/>
                  <a:pt x="965" y="1818"/>
                </a:cubicBezTo>
                <a:cubicBezTo>
                  <a:pt x="962" y="1818"/>
                  <a:pt x="958" y="1814"/>
                  <a:pt x="961" y="1813"/>
                </a:cubicBezTo>
                <a:cubicBezTo>
                  <a:pt x="972" y="1804"/>
                  <a:pt x="960" y="1799"/>
                  <a:pt x="958" y="1793"/>
                </a:cubicBezTo>
                <a:close/>
                <a:moveTo>
                  <a:pt x="912" y="122"/>
                </a:moveTo>
                <a:cubicBezTo>
                  <a:pt x="914" y="122"/>
                  <a:pt x="917" y="122"/>
                  <a:pt x="919" y="122"/>
                </a:cubicBezTo>
                <a:cubicBezTo>
                  <a:pt x="927" y="122"/>
                  <a:pt x="920" y="106"/>
                  <a:pt x="930" y="111"/>
                </a:cubicBezTo>
                <a:cubicBezTo>
                  <a:pt x="932" y="113"/>
                  <a:pt x="931" y="122"/>
                  <a:pt x="938" y="127"/>
                </a:cubicBezTo>
                <a:cubicBezTo>
                  <a:pt x="945" y="131"/>
                  <a:pt x="937" y="140"/>
                  <a:pt x="934" y="146"/>
                </a:cubicBezTo>
                <a:cubicBezTo>
                  <a:pt x="932" y="151"/>
                  <a:pt x="926" y="150"/>
                  <a:pt x="922" y="144"/>
                </a:cubicBezTo>
                <a:cubicBezTo>
                  <a:pt x="917" y="135"/>
                  <a:pt x="908" y="129"/>
                  <a:pt x="898" y="125"/>
                </a:cubicBezTo>
                <a:cubicBezTo>
                  <a:pt x="903" y="121"/>
                  <a:pt x="907" y="123"/>
                  <a:pt x="912" y="122"/>
                </a:cubicBezTo>
                <a:close/>
                <a:moveTo>
                  <a:pt x="908" y="1758"/>
                </a:moveTo>
                <a:cubicBezTo>
                  <a:pt x="902" y="1749"/>
                  <a:pt x="893" y="1742"/>
                  <a:pt x="894" y="1728"/>
                </a:cubicBezTo>
                <a:cubicBezTo>
                  <a:pt x="904" y="1734"/>
                  <a:pt x="914" y="1738"/>
                  <a:pt x="913" y="1720"/>
                </a:cubicBezTo>
                <a:cubicBezTo>
                  <a:pt x="920" y="1722"/>
                  <a:pt x="920" y="1727"/>
                  <a:pt x="921" y="1730"/>
                </a:cubicBezTo>
                <a:cubicBezTo>
                  <a:pt x="925" y="1738"/>
                  <a:pt x="929" y="1739"/>
                  <a:pt x="934" y="1733"/>
                </a:cubicBezTo>
                <a:cubicBezTo>
                  <a:pt x="935" y="1731"/>
                  <a:pt x="936" y="1728"/>
                  <a:pt x="938" y="1728"/>
                </a:cubicBezTo>
                <a:cubicBezTo>
                  <a:pt x="950" y="1722"/>
                  <a:pt x="950" y="1722"/>
                  <a:pt x="940" y="1712"/>
                </a:cubicBezTo>
                <a:cubicBezTo>
                  <a:pt x="939" y="1711"/>
                  <a:pt x="938" y="1710"/>
                  <a:pt x="937" y="1708"/>
                </a:cubicBezTo>
                <a:cubicBezTo>
                  <a:pt x="936" y="1707"/>
                  <a:pt x="937" y="1706"/>
                  <a:pt x="936" y="1704"/>
                </a:cubicBezTo>
                <a:cubicBezTo>
                  <a:pt x="946" y="1705"/>
                  <a:pt x="956" y="1705"/>
                  <a:pt x="966" y="1706"/>
                </a:cubicBezTo>
                <a:cubicBezTo>
                  <a:pt x="964" y="1713"/>
                  <a:pt x="958" y="1710"/>
                  <a:pt x="954" y="1712"/>
                </a:cubicBezTo>
                <a:cubicBezTo>
                  <a:pt x="958" y="1717"/>
                  <a:pt x="962" y="1725"/>
                  <a:pt x="965" y="1727"/>
                </a:cubicBezTo>
                <a:cubicBezTo>
                  <a:pt x="982" y="1736"/>
                  <a:pt x="980" y="1753"/>
                  <a:pt x="987" y="1765"/>
                </a:cubicBezTo>
                <a:cubicBezTo>
                  <a:pt x="989" y="1768"/>
                  <a:pt x="990" y="1771"/>
                  <a:pt x="990" y="1774"/>
                </a:cubicBezTo>
                <a:cubicBezTo>
                  <a:pt x="991" y="1780"/>
                  <a:pt x="998" y="1787"/>
                  <a:pt x="992" y="1792"/>
                </a:cubicBezTo>
                <a:cubicBezTo>
                  <a:pt x="986" y="1796"/>
                  <a:pt x="980" y="1789"/>
                  <a:pt x="974" y="1787"/>
                </a:cubicBezTo>
                <a:cubicBezTo>
                  <a:pt x="967" y="1786"/>
                  <a:pt x="971" y="1784"/>
                  <a:pt x="974" y="1782"/>
                </a:cubicBezTo>
                <a:cubicBezTo>
                  <a:pt x="976" y="1780"/>
                  <a:pt x="974" y="1777"/>
                  <a:pt x="973" y="1777"/>
                </a:cubicBezTo>
                <a:cubicBezTo>
                  <a:pt x="960" y="1773"/>
                  <a:pt x="950" y="1763"/>
                  <a:pt x="938" y="1757"/>
                </a:cubicBezTo>
                <a:cubicBezTo>
                  <a:pt x="933" y="1754"/>
                  <a:pt x="929" y="1756"/>
                  <a:pt x="925" y="1761"/>
                </a:cubicBezTo>
                <a:cubicBezTo>
                  <a:pt x="919" y="1767"/>
                  <a:pt x="913" y="1768"/>
                  <a:pt x="908" y="1758"/>
                </a:cubicBezTo>
                <a:close/>
                <a:moveTo>
                  <a:pt x="911" y="1868"/>
                </a:moveTo>
                <a:cubicBezTo>
                  <a:pt x="927" y="1863"/>
                  <a:pt x="924" y="1845"/>
                  <a:pt x="929" y="1832"/>
                </a:cubicBezTo>
                <a:cubicBezTo>
                  <a:pt x="946" y="1842"/>
                  <a:pt x="954" y="1860"/>
                  <a:pt x="969" y="1873"/>
                </a:cubicBezTo>
                <a:cubicBezTo>
                  <a:pt x="961" y="1878"/>
                  <a:pt x="952" y="1877"/>
                  <a:pt x="948" y="1886"/>
                </a:cubicBezTo>
                <a:cubicBezTo>
                  <a:pt x="945" y="1892"/>
                  <a:pt x="935" y="1885"/>
                  <a:pt x="933" y="1881"/>
                </a:cubicBezTo>
                <a:cubicBezTo>
                  <a:pt x="927" y="1872"/>
                  <a:pt x="920" y="1868"/>
                  <a:pt x="911" y="1868"/>
                </a:cubicBezTo>
                <a:close/>
                <a:moveTo>
                  <a:pt x="1049" y="2006"/>
                </a:moveTo>
                <a:cubicBezTo>
                  <a:pt x="1047" y="2018"/>
                  <a:pt x="1035" y="2006"/>
                  <a:pt x="1027" y="2010"/>
                </a:cubicBezTo>
                <a:cubicBezTo>
                  <a:pt x="1020" y="2014"/>
                  <a:pt x="1011" y="2014"/>
                  <a:pt x="1003" y="2015"/>
                </a:cubicBezTo>
                <a:cubicBezTo>
                  <a:pt x="997" y="2016"/>
                  <a:pt x="992" y="2018"/>
                  <a:pt x="988" y="2012"/>
                </a:cubicBezTo>
                <a:cubicBezTo>
                  <a:pt x="983" y="2001"/>
                  <a:pt x="968" y="2012"/>
                  <a:pt x="964" y="1998"/>
                </a:cubicBezTo>
                <a:cubicBezTo>
                  <a:pt x="970" y="1995"/>
                  <a:pt x="975" y="1999"/>
                  <a:pt x="980" y="2001"/>
                </a:cubicBezTo>
                <a:cubicBezTo>
                  <a:pt x="983" y="2003"/>
                  <a:pt x="986" y="2007"/>
                  <a:pt x="989" y="2002"/>
                </a:cubicBezTo>
                <a:cubicBezTo>
                  <a:pt x="991" y="1998"/>
                  <a:pt x="990" y="1993"/>
                  <a:pt x="986" y="1990"/>
                </a:cubicBezTo>
                <a:cubicBezTo>
                  <a:pt x="977" y="1983"/>
                  <a:pt x="966" y="1985"/>
                  <a:pt x="957" y="1985"/>
                </a:cubicBezTo>
                <a:cubicBezTo>
                  <a:pt x="949" y="1986"/>
                  <a:pt x="942" y="1982"/>
                  <a:pt x="934" y="1982"/>
                </a:cubicBezTo>
                <a:cubicBezTo>
                  <a:pt x="939" y="1967"/>
                  <a:pt x="974" y="1968"/>
                  <a:pt x="950" y="1943"/>
                </a:cubicBezTo>
                <a:cubicBezTo>
                  <a:pt x="961" y="1945"/>
                  <a:pt x="974" y="1953"/>
                  <a:pt x="977" y="1961"/>
                </a:cubicBezTo>
                <a:cubicBezTo>
                  <a:pt x="979" y="1969"/>
                  <a:pt x="984" y="1973"/>
                  <a:pt x="989" y="1979"/>
                </a:cubicBezTo>
                <a:cubicBezTo>
                  <a:pt x="1000" y="1992"/>
                  <a:pt x="1025" y="1988"/>
                  <a:pt x="1031" y="1972"/>
                </a:cubicBezTo>
                <a:cubicBezTo>
                  <a:pt x="1033" y="1975"/>
                  <a:pt x="1036" y="1978"/>
                  <a:pt x="1038" y="1981"/>
                </a:cubicBezTo>
                <a:cubicBezTo>
                  <a:pt x="1042" y="1989"/>
                  <a:pt x="1051" y="1999"/>
                  <a:pt x="1049" y="2006"/>
                </a:cubicBezTo>
                <a:close/>
                <a:moveTo>
                  <a:pt x="1148" y="1825"/>
                </a:moveTo>
                <a:cubicBezTo>
                  <a:pt x="1152" y="1820"/>
                  <a:pt x="1154" y="1826"/>
                  <a:pt x="1157" y="1827"/>
                </a:cubicBezTo>
                <a:cubicBezTo>
                  <a:pt x="1169" y="1833"/>
                  <a:pt x="1172" y="1824"/>
                  <a:pt x="1169" y="1816"/>
                </a:cubicBezTo>
                <a:cubicBezTo>
                  <a:pt x="1166" y="1807"/>
                  <a:pt x="1172" y="1805"/>
                  <a:pt x="1177" y="1805"/>
                </a:cubicBezTo>
                <a:cubicBezTo>
                  <a:pt x="1183" y="1805"/>
                  <a:pt x="1188" y="1792"/>
                  <a:pt x="1196" y="1807"/>
                </a:cubicBezTo>
                <a:cubicBezTo>
                  <a:pt x="1204" y="1822"/>
                  <a:pt x="1210" y="1836"/>
                  <a:pt x="1210" y="1853"/>
                </a:cubicBezTo>
                <a:cubicBezTo>
                  <a:pt x="1210" y="1859"/>
                  <a:pt x="1207" y="1870"/>
                  <a:pt x="1223" y="1861"/>
                </a:cubicBezTo>
                <a:cubicBezTo>
                  <a:pt x="1214" y="1873"/>
                  <a:pt x="1208" y="1872"/>
                  <a:pt x="1199" y="1867"/>
                </a:cubicBezTo>
                <a:cubicBezTo>
                  <a:pt x="1186" y="1859"/>
                  <a:pt x="1173" y="1854"/>
                  <a:pt x="1159" y="1849"/>
                </a:cubicBezTo>
                <a:cubicBezTo>
                  <a:pt x="1154" y="1847"/>
                  <a:pt x="1150" y="1844"/>
                  <a:pt x="1147" y="1840"/>
                </a:cubicBezTo>
                <a:cubicBezTo>
                  <a:pt x="1144" y="1835"/>
                  <a:pt x="1145" y="1829"/>
                  <a:pt x="1148" y="1825"/>
                </a:cubicBezTo>
                <a:close/>
                <a:moveTo>
                  <a:pt x="1090" y="261"/>
                </a:moveTo>
                <a:cubicBezTo>
                  <a:pt x="1092" y="249"/>
                  <a:pt x="1094" y="237"/>
                  <a:pt x="1106" y="229"/>
                </a:cubicBezTo>
                <a:cubicBezTo>
                  <a:pt x="1107" y="228"/>
                  <a:pt x="1109" y="228"/>
                  <a:pt x="1110" y="227"/>
                </a:cubicBezTo>
                <a:cubicBezTo>
                  <a:pt x="1119" y="219"/>
                  <a:pt x="1128" y="221"/>
                  <a:pt x="1131" y="233"/>
                </a:cubicBezTo>
                <a:cubicBezTo>
                  <a:pt x="1132" y="236"/>
                  <a:pt x="1139" y="246"/>
                  <a:pt x="1124" y="246"/>
                </a:cubicBezTo>
                <a:cubicBezTo>
                  <a:pt x="1118" y="246"/>
                  <a:pt x="1100" y="244"/>
                  <a:pt x="1101" y="262"/>
                </a:cubicBezTo>
                <a:cubicBezTo>
                  <a:pt x="1101" y="265"/>
                  <a:pt x="1097" y="265"/>
                  <a:pt x="1095" y="265"/>
                </a:cubicBezTo>
                <a:cubicBezTo>
                  <a:pt x="1092" y="265"/>
                  <a:pt x="1089" y="265"/>
                  <a:pt x="1090" y="261"/>
                </a:cubicBezTo>
                <a:close/>
                <a:moveTo>
                  <a:pt x="1091" y="1937"/>
                </a:moveTo>
                <a:cubicBezTo>
                  <a:pt x="1083" y="1935"/>
                  <a:pt x="1084" y="1943"/>
                  <a:pt x="1082" y="1948"/>
                </a:cubicBezTo>
                <a:cubicBezTo>
                  <a:pt x="1080" y="1953"/>
                  <a:pt x="1077" y="1956"/>
                  <a:pt x="1072" y="1950"/>
                </a:cubicBezTo>
                <a:cubicBezTo>
                  <a:pt x="1064" y="1940"/>
                  <a:pt x="1065" y="1919"/>
                  <a:pt x="1072" y="1909"/>
                </a:cubicBezTo>
                <a:cubicBezTo>
                  <a:pt x="1078" y="1901"/>
                  <a:pt x="1068" y="1890"/>
                  <a:pt x="1076" y="1881"/>
                </a:cubicBezTo>
                <a:cubicBezTo>
                  <a:pt x="1078" y="1880"/>
                  <a:pt x="1071" y="1876"/>
                  <a:pt x="1064" y="1875"/>
                </a:cubicBezTo>
                <a:cubicBezTo>
                  <a:pt x="1079" y="1862"/>
                  <a:pt x="1096" y="1850"/>
                  <a:pt x="1092" y="1828"/>
                </a:cubicBezTo>
                <a:cubicBezTo>
                  <a:pt x="1093" y="1835"/>
                  <a:pt x="1103" y="1837"/>
                  <a:pt x="1102" y="1843"/>
                </a:cubicBezTo>
                <a:cubicBezTo>
                  <a:pt x="1101" y="1849"/>
                  <a:pt x="1097" y="1855"/>
                  <a:pt x="1101" y="1862"/>
                </a:cubicBezTo>
                <a:cubicBezTo>
                  <a:pt x="1103" y="1865"/>
                  <a:pt x="1099" y="1864"/>
                  <a:pt x="1097" y="1864"/>
                </a:cubicBezTo>
                <a:cubicBezTo>
                  <a:pt x="1093" y="1864"/>
                  <a:pt x="1089" y="1865"/>
                  <a:pt x="1088" y="1869"/>
                </a:cubicBezTo>
                <a:cubicBezTo>
                  <a:pt x="1088" y="1874"/>
                  <a:pt x="1091" y="1878"/>
                  <a:pt x="1096" y="1880"/>
                </a:cubicBezTo>
                <a:cubicBezTo>
                  <a:pt x="1102" y="1882"/>
                  <a:pt x="1106" y="1886"/>
                  <a:pt x="1101" y="1897"/>
                </a:cubicBezTo>
                <a:cubicBezTo>
                  <a:pt x="1100" y="1886"/>
                  <a:pt x="1095" y="1884"/>
                  <a:pt x="1089" y="1887"/>
                </a:cubicBezTo>
                <a:cubicBezTo>
                  <a:pt x="1085" y="1889"/>
                  <a:pt x="1077" y="1885"/>
                  <a:pt x="1078" y="1892"/>
                </a:cubicBezTo>
                <a:cubicBezTo>
                  <a:pt x="1078" y="1900"/>
                  <a:pt x="1079" y="1911"/>
                  <a:pt x="1087" y="1915"/>
                </a:cubicBezTo>
                <a:cubicBezTo>
                  <a:pt x="1093" y="1918"/>
                  <a:pt x="1097" y="1923"/>
                  <a:pt x="1102" y="1927"/>
                </a:cubicBezTo>
                <a:cubicBezTo>
                  <a:pt x="1106" y="1931"/>
                  <a:pt x="1114" y="1932"/>
                  <a:pt x="1120" y="1934"/>
                </a:cubicBezTo>
                <a:cubicBezTo>
                  <a:pt x="1110" y="1934"/>
                  <a:pt x="1101" y="1941"/>
                  <a:pt x="1091" y="1937"/>
                </a:cubicBezTo>
                <a:close/>
                <a:moveTo>
                  <a:pt x="1347" y="2375"/>
                </a:moveTo>
                <a:cubicBezTo>
                  <a:pt x="1334" y="2390"/>
                  <a:pt x="1327" y="2403"/>
                  <a:pt x="1326" y="2422"/>
                </a:cubicBezTo>
                <a:cubicBezTo>
                  <a:pt x="1326" y="2431"/>
                  <a:pt x="1331" y="2445"/>
                  <a:pt x="1323" y="2448"/>
                </a:cubicBezTo>
                <a:cubicBezTo>
                  <a:pt x="1315" y="2451"/>
                  <a:pt x="1309" y="2438"/>
                  <a:pt x="1303" y="2431"/>
                </a:cubicBezTo>
                <a:cubicBezTo>
                  <a:pt x="1279" y="2407"/>
                  <a:pt x="1261" y="2378"/>
                  <a:pt x="1242" y="2349"/>
                </a:cubicBezTo>
                <a:cubicBezTo>
                  <a:pt x="1224" y="2320"/>
                  <a:pt x="1208" y="2291"/>
                  <a:pt x="1195" y="2260"/>
                </a:cubicBezTo>
                <a:cubicBezTo>
                  <a:pt x="1179" y="2223"/>
                  <a:pt x="1156" y="2189"/>
                  <a:pt x="1149" y="2148"/>
                </a:cubicBezTo>
                <a:cubicBezTo>
                  <a:pt x="1144" y="2114"/>
                  <a:pt x="1131" y="2082"/>
                  <a:pt x="1121" y="2049"/>
                </a:cubicBezTo>
                <a:cubicBezTo>
                  <a:pt x="1119" y="2042"/>
                  <a:pt x="1119" y="2034"/>
                  <a:pt x="1124" y="2029"/>
                </a:cubicBezTo>
                <a:cubicBezTo>
                  <a:pt x="1130" y="2024"/>
                  <a:pt x="1136" y="2027"/>
                  <a:pt x="1143" y="2030"/>
                </a:cubicBezTo>
                <a:cubicBezTo>
                  <a:pt x="1148" y="2033"/>
                  <a:pt x="1156" y="2038"/>
                  <a:pt x="1151" y="2025"/>
                </a:cubicBezTo>
                <a:cubicBezTo>
                  <a:pt x="1149" y="2021"/>
                  <a:pt x="1150" y="2020"/>
                  <a:pt x="1154" y="2020"/>
                </a:cubicBezTo>
                <a:cubicBezTo>
                  <a:pt x="1168" y="2022"/>
                  <a:pt x="1153" y="2011"/>
                  <a:pt x="1159" y="2008"/>
                </a:cubicBezTo>
                <a:cubicBezTo>
                  <a:pt x="1165" y="2005"/>
                  <a:pt x="1171" y="2012"/>
                  <a:pt x="1177" y="2008"/>
                </a:cubicBezTo>
                <a:cubicBezTo>
                  <a:pt x="1178" y="2007"/>
                  <a:pt x="1179" y="2005"/>
                  <a:pt x="1179" y="2004"/>
                </a:cubicBezTo>
                <a:cubicBezTo>
                  <a:pt x="1179" y="1988"/>
                  <a:pt x="1188" y="1990"/>
                  <a:pt x="1199" y="1996"/>
                </a:cubicBezTo>
                <a:cubicBezTo>
                  <a:pt x="1203" y="1981"/>
                  <a:pt x="1179" y="1982"/>
                  <a:pt x="1186" y="1967"/>
                </a:cubicBezTo>
                <a:cubicBezTo>
                  <a:pt x="1197" y="1969"/>
                  <a:pt x="1208" y="1974"/>
                  <a:pt x="1219" y="1966"/>
                </a:cubicBezTo>
                <a:cubicBezTo>
                  <a:pt x="1225" y="1961"/>
                  <a:pt x="1230" y="1971"/>
                  <a:pt x="1234" y="1975"/>
                </a:cubicBezTo>
                <a:cubicBezTo>
                  <a:pt x="1236" y="1977"/>
                  <a:pt x="1236" y="1982"/>
                  <a:pt x="1240" y="1981"/>
                </a:cubicBezTo>
                <a:cubicBezTo>
                  <a:pt x="1244" y="1979"/>
                  <a:pt x="1244" y="1975"/>
                  <a:pt x="1243" y="1972"/>
                </a:cubicBezTo>
                <a:cubicBezTo>
                  <a:pt x="1239" y="1965"/>
                  <a:pt x="1239" y="1961"/>
                  <a:pt x="1249" y="1960"/>
                </a:cubicBezTo>
                <a:cubicBezTo>
                  <a:pt x="1259" y="1959"/>
                  <a:pt x="1255" y="1953"/>
                  <a:pt x="1250" y="1950"/>
                </a:cubicBezTo>
                <a:cubicBezTo>
                  <a:pt x="1243" y="1946"/>
                  <a:pt x="1240" y="1940"/>
                  <a:pt x="1240" y="1933"/>
                </a:cubicBezTo>
                <a:cubicBezTo>
                  <a:pt x="1254" y="1931"/>
                  <a:pt x="1268" y="1934"/>
                  <a:pt x="1281" y="1936"/>
                </a:cubicBezTo>
                <a:cubicBezTo>
                  <a:pt x="1287" y="1937"/>
                  <a:pt x="1288" y="1944"/>
                  <a:pt x="1290" y="1949"/>
                </a:cubicBezTo>
                <a:cubicBezTo>
                  <a:pt x="1292" y="1953"/>
                  <a:pt x="1295" y="1957"/>
                  <a:pt x="1301" y="1957"/>
                </a:cubicBezTo>
                <a:cubicBezTo>
                  <a:pt x="1307" y="1957"/>
                  <a:pt x="1306" y="1951"/>
                  <a:pt x="1306" y="1947"/>
                </a:cubicBezTo>
                <a:cubicBezTo>
                  <a:pt x="1307" y="1945"/>
                  <a:pt x="1307" y="1942"/>
                  <a:pt x="1311" y="1942"/>
                </a:cubicBezTo>
                <a:cubicBezTo>
                  <a:pt x="1314" y="1943"/>
                  <a:pt x="1315" y="1944"/>
                  <a:pt x="1317" y="1947"/>
                </a:cubicBezTo>
                <a:cubicBezTo>
                  <a:pt x="1322" y="1956"/>
                  <a:pt x="1325" y="1974"/>
                  <a:pt x="1340" y="1954"/>
                </a:cubicBezTo>
                <a:cubicBezTo>
                  <a:pt x="1342" y="1951"/>
                  <a:pt x="1346" y="1956"/>
                  <a:pt x="1348" y="1958"/>
                </a:cubicBezTo>
                <a:cubicBezTo>
                  <a:pt x="1362" y="1968"/>
                  <a:pt x="1361" y="1984"/>
                  <a:pt x="1363" y="1999"/>
                </a:cubicBezTo>
                <a:cubicBezTo>
                  <a:pt x="1368" y="2029"/>
                  <a:pt x="1370" y="2058"/>
                  <a:pt x="1357" y="2087"/>
                </a:cubicBezTo>
                <a:cubicBezTo>
                  <a:pt x="1355" y="2093"/>
                  <a:pt x="1351" y="2093"/>
                  <a:pt x="1346" y="2095"/>
                </a:cubicBezTo>
                <a:cubicBezTo>
                  <a:pt x="1342" y="2097"/>
                  <a:pt x="1339" y="2102"/>
                  <a:pt x="1341" y="2107"/>
                </a:cubicBezTo>
                <a:cubicBezTo>
                  <a:pt x="1343" y="2113"/>
                  <a:pt x="1348" y="2110"/>
                  <a:pt x="1351" y="2107"/>
                </a:cubicBezTo>
                <a:cubicBezTo>
                  <a:pt x="1358" y="2102"/>
                  <a:pt x="1360" y="2107"/>
                  <a:pt x="1363" y="2112"/>
                </a:cubicBezTo>
                <a:cubicBezTo>
                  <a:pt x="1369" y="2123"/>
                  <a:pt x="1371" y="2137"/>
                  <a:pt x="1371" y="2150"/>
                </a:cubicBezTo>
                <a:cubicBezTo>
                  <a:pt x="1371" y="2178"/>
                  <a:pt x="1373" y="2206"/>
                  <a:pt x="1371" y="2234"/>
                </a:cubicBezTo>
                <a:cubicBezTo>
                  <a:pt x="1370" y="2250"/>
                  <a:pt x="1373" y="2266"/>
                  <a:pt x="1364" y="2281"/>
                </a:cubicBezTo>
                <a:cubicBezTo>
                  <a:pt x="1361" y="2285"/>
                  <a:pt x="1361" y="2290"/>
                  <a:pt x="1365" y="2294"/>
                </a:cubicBezTo>
                <a:cubicBezTo>
                  <a:pt x="1373" y="2301"/>
                  <a:pt x="1372" y="2308"/>
                  <a:pt x="1373" y="2319"/>
                </a:cubicBezTo>
                <a:cubicBezTo>
                  <a:pt x="1373" y="2343"/>
                  <a:pt x="1360" y="2361"/>
                  <a:pt x="1347" y="2375"/>
                </a:cubicBezTo>
                <a:close/>
                <a:moveTo>
                  <a:pt x="1587" y="1975"/>
                </a:moveTo>
                <a:cubicBezTo>
                  <a:pt x="1574" y="2004"/>
                  <a:pt x="1557" y="2030"/>
                  <a:pt x="1531" y="2052"/>
                </a:cubicBezTo>
                <a:cubicBezTo>
                  <a:pt x="1513" y="2067"/>
                  <a:pt x="1499" y="2087"/>
                  <a:pt x="1485" y="2106"/>
                </a:cubicBezTo>
                <a:cubicBezTo>
                  <a:pt x="1475" y="2119"/>
                  <a:pt x="1464" y="2129"/>
                  <a:pt x="1452" y="2138"/>
                </a:cubicBezTo>
                <a:cubicBezTo>
                  <a:pt x="1444" y="2144"/>
                  <a:pt x="1435" y="2141"/>
                  <a:pt x="1434" y="2131"/>
                </a:cubicBezTo>
                <a:cubicBezTo>
                  <a:pt x="1434" y="2116"/>
                  <a:pt x="1427" y="2101"/>
                  <a:pt x="1432" y="2086"/>
                </a:cubicBezTo>
                <a:cubicBezTo>
                  <a:pt x="1433" y="2083"/>
                  <a:pt x="1434" y="2078"/>
                  <a:pt x="1432" y="2075"/>
                </a:cubicBezTo>
                <a:cubicBezTo>
                  <a:pt x="1425" y="2067"/>
                  <a:pt x="1429" y="2060"/>
                  <a:pt x="1434" y="2052"/>
                </a:cubicBezTo>
                <a:cubicBezTo>
                  <a:pt x="1437" y="2047"/>
                  <a:pt x="1439" y="2041"/>
                  <a:pt x="1428" y="2045"/>
                </a:cubicBezTo>
                <a:cubicBezTo>
                  <a:pt x="1424" y="2047"/>
                  <a:pt x="1422" y="2044"/>
                  <a:pt x="1421" y="2039"/>
                </a:cubicBezTo>
                <a:cubicBezTo>
                  <a:pt x="1416" y="2013"/>
                  <a:pt x="1416" y="1986"/>
                  <a:pt x="1416" y="1959"/>
                </a:cubicBezTo>
                <a:cubicBezTo>
                  <a:pt x="1416" y="1955"/>
                  <a:pt x="1418" y="1950"/>
                  <a:pt x="1420" y="1947"/>
                </a:cubicBezTo>
                <a:cubicBezTo>
                  <a:pt x="1429" y="1935"/>
                  <a:pt x="1434" y="1922"/>
                  <a:pt x="1425" y="1905"/>
                </a:cubicBezTo>
                <a:cubicBezTo>
                  <a:pt x="1436" y="1911"/>
                  <a:pt x="1441" y="1915"/>
                  <a:pt x="1448" y="1902"/>
                </a:cubicBezTo>
                <a:cubicBezTo>
                  <a:pt x="1451" y="1896"/>
                  <a:pt x="1466" y="1903"/>
                  <a:pt x="1474" y="1907"/>
                </a:cubicBezTo>
                <a:cubicBezTo>
                  <a:pt x="1477" y="1909"/>
                  <a:pt x="1478" y="1911"/>
                  <a:pt x="1480" y="1913"/>
                </a:cubicBezTo>
                <a:cubicBezTo>
                  <a:pt x="1484" y="1916"/>
                  <a:pt x="1490" y="1919"/>
                  <a:pt x="1494" y="1915"/>
                </a:cubicBezTo>
                <a:cubicBezTo>
                  <a:pt x="1499" y="1909"/>
                  <a:pt x="1494" y="1905"/>
                  <a:pt x="1489" y="1901"/>
                </a:cubicBezTo>
                <a:cubicBezTo>
                  <a:pt x="1495" y="1900"/>
                  <a:pt x="1502" y="1911"/>
                  <a:pt x="1506" y="1899"/>
                </a:cubicBezTo>
                <a:cubicBezTo>
                  <a:pt x="1507" y="1897"/>
                  <a:pt x="1509" y="1899"/>
                  <a:pt x="1509" y="1901"/>
                </a:cubicBezTo>
                <a:cubicBezTo>
                  <a:pt x="1515" y="1922"/>
                  <a:pt x="1528" y="1908"/>
                  <a:pt x="1539" y="1907"/>
                </a:cubicBezTo>
                <a:cubicBezTo>
                  <a:pt x="1535" y="1915"/>
                  <a:pt x="1537" y="1921"/>
                  <a:pt x="1543" y="1927"/>
                </a:cubicBezTo>
                <a:cubicBezTo>
                  <a:pt x="1548" y="1932"/>
                  <a:pt x="1550" y="1935"/>
                  <a:pt x="1540" y="1935"/>
                </a:cubicBezTo>
                <a:cubicBezTo>
                  <a:pt x="1538" y="1935"/>
                  <a:pt x="1534" y="1934"/>
                  <a:pt x="1534" y="1938"/>
                </a:cubicBezTo>
                <a:cubicBezTo>
                  <a:pt x="1534" y="1940"/>
                  <a:pt x="1536" y="1942"/>
                  <a:pt x="1537" y="1944"/>
                </a:cubicBezTo>
                <a:cubicBezTo>
                  <a:pt x="1545" y="1952"/>
                  <a:pt x="1556" y="1953"/>
                  <a:pt x="1564" y="1949"/>
                </a:cubicBezTo>
                <a:cubicBezTo>
                  <a:pt x="1573" y="1944"/>
                  <a:pt x="1570" y="1935"/>
                  <a:pt x="1564" y="1927"/>
                </a:cubicBezTo>
                <a:cubicBezTo>
                  <a:pt x="1561" y="1924"/>
                  <a:pt x="1563" y="1920"/>
                  <a:pt x="1564" y="1917"/>
                </a:cubicBezTo>
                <a:cubicBezTo>
                  <a:pt x="1577" y="1924"/>
                  <a:pt x="1581" y="1939"/>
                  <a:pt x="1591" y="1949"/>
                </a:cubicBezTo>
                <a:cubicBezTo>
                  <a:pt x="1598" y="1955"/>
                  <a:pt x="1590" y="1967"/>
                  <a:pt x="1587" y="1975"/>
                </a:cubicBezTo>
                <a:close/>
                <a:moveTo>
                  <a:pt x="1589" y="142"/>
                </a:moveTo>
                <a:cubicBezTo>
                  <a:pt x="1587" y="138"/>
                  <a:pt x="1591" y="139"/>
                  <a:pt x="1592" y="137"/>
                </a:cubicBezTo>
                <a:cubicBezTo>
                  <a:pt x="1595" y="132"/>
                  <a:pt x="1602" y="125"/>
                  <a:pt x="1598" y="123"/>
                </a:cubicBezTo>
                <a:cubicBezTo>
                  <a:pt x="1591" y="120"/>
                  <a:pt x="1582" y="117"/>
                  <a:pt x="1574" y="121"/>
                </a:cubicBezTo>
                <a:cubicBezTo>
                  <a:pt x="1570" y="123"/>
                  <a:pt x="1575" y="126"/>
                  <a:pt x="1574" y="129"/>
                </a:cubicBezTo>
                <a:cubicBezTo>
                  <a:pt x="1574" y="133"/>
                  <a:pt x="1572" y="136"/>
                  <a:pt x="1568" y="134"/>
                </a:cubicBezTo>
                <a:cubicBezTo>
                  <a:pt x="1566" y="133"/>
                  <a:pt x="1560" y="135"/>
                  <a:pt x="1562" y="129"/>
                </a:cubicBezTo>
                <a:cubicBezTo>
                  <a:pt x="1565" y="121"/>
                  <a:pt x="1562" y="108"/>
                  <a:pt x="1578" y="112"/>
                </a:cubicBezTo>
                <a:cubicBezTo>
                  <a:pt x="1579" y="105"/>
                  <a:pt x="1571" y="106"/>
                  <a:pt x="1569" y="101"/>
                </a:cubicBezTo>
                <a:cubicBezTo>
                  <a:pt x="1588" y="99"/>
                  <a:pt x="1600" y="108"/>
                  <a:pt x="1603" y="124"/>
                </a:cubicBezTo>
                <a:cubicBezTo>
                  <a:pt x="1604" y="128"/>
                  <a:pt x="1607" y="132"/>
                  <a:pt x="1610" y="130"/>
                </a:cubicBezTo>
                <a:cubicBezTo>
                  <a:pt x="1622" y="118"/>
                  <a:pt x="1624" y="129"/>
                  <a:pt x="1628" y="137"/>
                </a:cubicBezTo>
                <a:cubicBezTo>
                  <a:pt x="1630" y="141"/>
                  <a:pt x="1635" y="136"/>
                  <a:pt x="1638" y="144"/>
                </a:cubicBezTo>
                <a:cubicBezTo>
                  <a:pt x="1621" y="137"/>
                  <a:pt x="1605" y="136"/>
                  <a:pt x="1589" y="142"/>
                </a:cubicBezTo>
                <a:close/>
                <a:moveTo>
                  <a:pt x="1813" y="259"/>
                </a:moveTo>
                <a:cubicBezTo>
                  <a:pt x="1810" y="263"/>
                  <a:pt x="1807" y="258"/>
                  <a:pt x="1804" y="257"/>
                </a:cubicBezTo>
                <a:cubicBezTo>
                  <a:pt x="1802" y="257"/>
                  <a:pt x="1801" y="256"/>
                  <a:pt x="1800" y="255"/>
                </a:cubicBezTo>
                <a:cubicBezTo>
                  <a:pt x="1780" y="251"/>
                  <a:pt x="1779" y="243"/>
                  <a:pt x="1793" y="227"/>
                </a:cubicBezTo>
                <a:cubicBezTo>
                  <a:pt x="1794" y="225"/>
                  <a:pt x="1795" y="223"/>
                  <a:pt x="1797" y="220"/>
                </a:cubicBezTo>
                <a:cubicBezTo>
                  <a:pt x="1804" y="229"/>
                  <a:pt x="1803" y="241"/>
                  <a:pt x="1814" y="246"/>
                </a:cubicBezTo>
                <a:cubicBezTo>
                  <a:pt x="1817" y="247"/>
                  <a:pt x="1816" y="256"/>
                  <a:pt x="1813" y="259"/>
                </a:cubicBezTo>
                <a:close/>
                <a:moveTo>
                  <a:pt x="2026" y="1895"/>
                </a:moveTo>
                <a:cubicBezTo>
                  <a:pt x="2025" y="1889"/>
                  <a:pt x="2018" y="1890"/>
                  <a:pt x="2014" y="1887"/>
                </a:cubicBezTo>
                <a:cubicBezTo>
                  <a:pt x="2007" y="1898"/>
                  <a:pt x="2001" y="1890"/>
                  <a:pt x="1995" y="1887"/>
                </a:cubicBezTo>
                <a:cubicBezTo>
                  <a:pt x="1993" y="1886"/>
                  <a:pt x="1990" y="1887"/>
                  <a:pt x="1987" y="1888"/>
                </a:cubicBezTo>
                <a:cubicBezTo>
                  <a:pt x="1995" y="1903"/>
                  <a:pt x="1979" y="1899"/>
                  <a:pt x="1975" y="1902"/>
                </a:cubicBezTo>
                <a:cubicBezTo>
                  <a:pt x="1967" y="1907"/>
                  <a:pt x="1966" y="1917"/>
                  <a:pt x="1959" y="1922"/>
                </a:cubicBezTo>
                <a:cubicBezTo>
                  <a:pt x="1953" y="1926"/>
                  <a:pt x="1950" y="1931"/>
                  <a:pt x="1942" y="1930"/>
                </a:cubicBezTo>
                <a:cubicBezTo>
                  <a:pt x="1934" y="1929"/>
                  <a:pt x="1932" y="1925"/>
                  <a:pt x="1934" y="1919"/>
                </a:cubicBezTo>
                <a:cubicBezTo>
                  <a:pt x="1936" y="1915"/>
                  <a:pt x="1933" y="1905"/>
                  <a:pt x="1945" y="1909"/>
                </a:cubicBezTo>
                <a:cubicBezTo>
                  <a:pt x="1952" y="1912"/>
                  <a:pt x="1962" y="1911"/>
                  <a:pt x="1966" y="1903"/>
                </a:cubicBezTo>
                <a:cubicBezTo>
                  <a:pt x="1969" y="1896"/>
                  <a:pt x="1962" y="1890"/>
                  <a:pt x="1958" y="1884"/>
                </a:cubicBezTo>
                <a:cubicBezTo>
                  <a:pt x="1955" y="1880"/>
                  <a:pt x="1949" y="1880"/>
                  <a:pt x="1948" y="1873"/>
                </a:cubicBezTo>
                <a:cubicBezTo>
                  <a:pt x="1964" y="1875"/>
                  <a:pt x="1973" y="1870"/>
                  <a:pt x="1969" y="1852"/>
                </a:cubicBezTo>
                <a:cubicBezTo>
                  <a:pt x="1969" y="1850"/>
                  <a:pt x="1977" y="1840"/>
                  <a:pt x="1984" y="1836"/>
                </a:cubicBezTo>
                <a:cubicBezTo>
                  <a:pt x="1978" y="1847"/>
                  <a:pt x="1986" y="1861"/>
                  <a:pt x="1977" y="1872"/>
                </a:cubicBezTo>
                <a:cubicBezTo>
                  <a:pt x="1975" y="1875"/>
                  <a:pt x="1975" y="1879"/>
                  <a:pt x="1978" y="1881"/>
                </a:cubicBezTo>
                <a:cubicBezTo>
                  <a:pt x="1981" y="1882"/>
                  <a:pt x="1984" y="1881"/>
                  <a:pt x="1987" y="1878"/>
                </a:cubicBezTo>
                <a:cubicBezTo>
                  <a:pt x="2007" y="1864"/>
                  <a:pt x="2030" y="1870"/>
                  <a:pt x="2038" y="1894"/>
                </a:cubicBezTo>
                <a:cubicBezTo>
                  <a:pt x="2040" y="1902"/>
                  <a:pt x="2045" y="1898"/>
                  <a:pt x="2050" y="1900"/>
                </a:cubicBezTo>
                <a:cubicBezTo>
                  <a:pt x="2032" y="1913"/>
                  <a:pt x="2032" y="1913"/>
                  <a:pt x="2026" y="1895"/>
                </a:cubicBezTo>
                <a:close/>
                <a:moveTo>
                  <a:pt x="2220" y="1863"/>
                </a:moveTo>
                <a:cubicBezTo>
                  <a:pt x="2218" y="1853"/>
                  <a:pt x="2211" y="1855"/>
                  <a:pt x="2206" y="1856"/>
                </a:cubicBezTo>
                <a:cubicBezTo>
                  <a:pt x="2194" y="1858"/>
                  <a:pt x="2187" y="1864"/>
                  <a:pt x="2187" y="1877"/>
                </a:cubicBezTo>
                <a:cubicBezTo>
                  <a:pt x="2162" y="1872"/>
                  <a:pt x="2167" y="1849"/>
                  <a:pt x="2158" y="1833"/>
                </a:cubicBezTo>
                <a:cubicBezTo>
                  <a:pt x="2169" y="1834"/>
                  <a:pt x="2180" y="1832"/>
                  <a:pt x="2188" y="1844"/>
                </a:cubicBezTo>
                <a:cubicBezTo>
                  <a:pt x="2190" y="1847"/>
                  <a:pt x="2206" y="1858"/>
                  <a:pt x="2207" y="1838"/>
                </a:cubicBezTo>
                <a:cubicBezTo>
                  <a:pt x="2207" y="1835"/>
                  <a:pt x="2210" y="1832"/>
                  <a:pt x="2214" y="1833"/>
                </a:cubicBezTo>
                <a:cubicBezTo>
                  <a:pt x="2216" y="1833"/>
                  <a:pt x="2219" y="1836"/>
                  <a:pt x="2218" y="1836"/>
                </a:cubicBezTo>
                <a:cubicBezTo>
                  <a:pt x="2208" y="1846"/>
                  <a:pt x="2224" y="1852"/>
                  <a:pt x="2220" y="1863"/>
                </a:cubicBezTo>
                <a:close/>
                <a:moveTo>
                  <a:pt x="2559" y="934"/>
                </a:moveTo>
                <a:cubicBezTo>
                  <a:pt x="2546" y="934"/>
                  <a:pt x="2534" y="928"/>
                  <a:pt x="2521" y="936"/>
                </a:cubicBezTo>
                <a:cubicBezTo>
                  <a:pt x="2516" y="939"/>
                  <a:pt x="2515" y="934"/>
                  <a:pt x="2514" y="931"/>
                </a:cubicBezTo>
                <a:cubicBezTo>
                  <a:pt x="2509" y="920"/>
                  <a:pt x="2503" y="911"/>
                  <a:pt x="2494" y="902"/>
                </a:cubicBezTo>
                <a:cubicBezTo>
                  <a:pt x="2506" y="902"/>
                  <a:pt x="2518" y="909"/>
                  <a:pt x="2528" y="905"/>
                </a:cubicBezTo>
                <a:cubicBezTo>
                  <a:pt x="2538" y="901"/>
                  <a:pt x="2549" y="907"/>
                  <a:pt x="2559" y="901"/>
                </a:cubicBezTo>
                <a:cubicBezTo>
                  <a:pt x="2566" y="896"/>
                  <a:pt x="2576" y="902"/>
                  <a:pt x="2572" y="909"/>
                </a:cubicBezTo>
                <a:cubicBezTo>
                  <a:pt x="2565" y="926"/>
                  <a:pt x="2573" y="930"/>
                  <a:pt x="2588" y="930"/>
                </a:cubicBezTo>
                <a:cubicBezTo>
                  <a:pt x="2578" y="935"/>
                  <a:pt x="2569" y="933"/>
                  <a:pt x="2559" y="934"/>
                </a:cubicBezTo>
                <a:close/>
                <a:moveTo>
                  <a:pt x="2606" y="1367"/>
                </a:moveTo>
                <a:cubicBezTo>
                  <a:pt x="2601" y="1367"/>
                  <a:pt x="2597" y="1368"/>
                  <a:pt x="2598" y="1375"/>
                </a:cubicBezTo>
                <a:cubicBezTo>
                  <a:pt x="2599" y="1378"/>
                  <a:pt x="2599" y="1382"/>
                  <a:pt x="2594" y="1381"/>
                </a:cubicBezTo>
                <a:cubicBezTo>
                  <a:pt x="2590" y="1380"/>
                  <a:pt x="2588" y="1377"/>
                  <a:pt x="2589" y="1373"/>
                </a:cubicBezTo>
                <a:cubicBezTo>
                  <a:pt x="2592" y="1363"/>
                  <a:pt x="2588" y="1355"/>
                  <a:pt x="2580" y="1347"/>
                </a:cubicBezTo>
                <a:cubicBezTo>
                  <a:pt x="2578" y="1345"/>
                  <a:pt x="2570" y="1337"/>
                  <a:pt x="2576" y="1334"/>
                </a:cubicBezTo>
                <a:cubicBezTo>
                  <a:pt x="2583" y="1330"/>
                  <a:pt x="2584" y="1310"/>
                  <a:pt x="2598" y="1323"/>
                </a:cubicBezTo>
                <a:cubicBezTo>
                  <a:pt x="2600" y="1325"/>
                  <a:pt x="2604" y="1325"/>
                  <a:pt x="2606" y="1323"/>
                </a:cubicBezTo>
                <a:cubicBezTo>
                  <a:pt x="2609" y="1320"/>
                  <a:pt x="2605" y="1319"/>
                  <a:pt x="2603" y="1318"/>
                </a:cubicBezTo>
                <a:cubicBezTo>
                  <a:pt x="2600" y="1315"/>
                  <a:pt x="2603" y="1313"/>
                  <a:pt x="2605" y="1313"/>
                </a:cubicBezTo>
                <a:cubicBezTo>
                  <a:pt x="2618" y="1310"/>
                  <a:pt x="2626" y="1320"/>
                  <a:pt x="2636" y="1323"/>
                </a:cubicBezTo>
                <a:cubicBezTo>
                  <a:pt x="2633" y="1331"/>
                  <a:pt x="2635" y="1339"/>
                  <a:pt x="2637" y="1348"/>
                </a:cubicBezTo>
                <a:cubicBezTo>
                  <a:pt x="2622" y="1348"/>
                  <a:pt x="2617" y="1332"/>
                  <a:pt x="2604" y="1332"/>
                </a:cubicBezTo>
                <a:cubicBezTo>
                  <a:pt x="2600" y="1332"/>
                  <a:pt x="2594" y="1327"/>
                  <a:pt x="2592" y="1335"/>
                </a:cubicBezTo>
                <a:cubicBezTo>
                  <a:pt x="2591" y="1340"/>
                  <a:pt x="2592" y="1346"/>
                  <a:pt x="2598" y="1348"/>
                </a:cubicBezTo>
                <a:cubicBezTo>
                  <a:pt x="2607" y="1351"/>
                  <a:pt x="2611" y="1361"/>
                  <a:pt x="2620" y="1363"/>
                </a:cubicBezTo>
                <a:cubicBezTo>
                  <a:pt x="2615" y="1368"/>
                  <a:pt x="2610" y="1366"/>
                  <a:pt x="2606" y="1367"/>
                </a:cubicBezTo>
                <a:close/>
                <a:moveTo>
                  <a:pt x="838" y="1947"/>
                </a:moveTo>
                <a:cubicBezTo>
                  <a:pt x="833" y="1942"/>
                  <a:pt x="824" y="1943"/>
                  <a:pt x="822" y="1947"/>
                </a:cubicBezTo>
                <a:cubicBezTo>
                  <a:pt x="817" y="1959"/>
                  <a:pt x="810" y="1951"/>
                  <a:pt x="804" y="1949"/>
                </a:cubicBezTo>
                <a:cubicBezTo>
                  <a:pt x="795" y="1946"/>
                  <a:pt x="791" y="1949"/>
                  <a:pt x="790" y="1958"/>
                </a:cubicBezTo>
                <a:cubicBezTo>
                  <a:pt x="792" y="1964"/>
                  <a:pt x="791" y="1972"/>
                  <a:pt x="797" y="1976"/>
                </a:cubicBezTo>
                <a:cubicBezTo>
                  <a:pt x="802" y="1980"/>
                  <a:pt x="808" y="1982"/>
                  <a:pt x="809" y="1972"/>
                </a:cubicBezTo>
                <a:cubicBezTo>
                  <a:pt x="810" y="1969"/>
                  <a:pt x="807" y="1965"/>
                  <a:pt x="813" y="1964"/>
                </a:cubicBezTo>
                <a:cubicBezTo>
                  <a:pt x="818" y="1963"/>
                  <a:pt x="821" y="1964"/>
                  <a:pt x="823" y="1969"/>
                </a:cubicBezTo>
                <a:cubicBezTo>
                  <a:pt x="824" y="1972"/>
                  <a:pt x="827" y="1976"/>
                  <a:pt x="829" y="1975"/>
                </a:cubicBezTo>
                <a:cubicBezTo>
                  <a:pt x="835" y="1971"/>
                  <a:pt x="840" y="1966"/>
                  <a:pt x="843" y="1960"/>
                </a:cubicBezTo>
                <a:cubicBezTo>
                  <a:pt x="846" y="1955"/>
                  <a:pt x="842" y="1950"/>
                  <a:pt x="838" y="1947"/>
                </a:cubicBezTo>
                <a:close/>
              </a:path>
            </a:pathLst>
          </a:custGeom>
          <a:solidFill>
            <a:srgbClr val="498190"/>
          </a:solidFill>
          <a:ln>
            <a:noFill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3200">
              <a:latin charset="-122" panose="020b0503020204020204" pitchFamily="34" typeface="微软雅黑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0" y="5397213"/>
            <a:ext cx="12192000" cy="0"/>
          </a:xfrm>
          <a:prstGeom prst="line">
            <a:avLst/>
          </a:prstGeom>
          <a:ln w="1905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624059" y="966785"/>
            <a:ext cx="5360821" cy="740618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lang="en-US" spc="-200" sz="5333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+400% Growth</a:t>
            </a:r>
          </a:p>
          <a:p>
            <a:pPr algn="ctr"/>
            <a:r>
              <a:rPr lang="en-US" spc="-200" sz="5333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优页PPT，做最用心的PPT，为创造价值而P。点击此出编辑文本内容，以表达您的项目详细资料，建议您在展示时采用微软雅黑字体。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203541" y="3122307"/>
            <a:ext cx="156410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14" name="Text Placeholder 1"/>
          <p:cNvSpPr txBox="1"/>
          <p:nvPr/>
        </p:nvSpPr>
        <p:spPr>
          <a:xfrm>
            <a:off x="4046906" y="3464149"/>
            <a:ext cx="1877375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>
                <a:solidFill>
                  <a:schemeClr val="bg1"/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15" name="矩形 27"/>
          <p:cNvSpPr>
            <a:spLocks noChangeArrowheads="1"/>
          </p:cNvSpPr>
          <p:nvPr/>
        </p:nvSpPr>
        <p:spPr bwMode="auto">
          <a:xfrm>
            <a:off x="635381" y="1999359"/>
            <a:ext cx="5263487" cy="49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altLang="en-US" lang="zh-CN" smtClean="0" sz="12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优页PPT，做最用心的PPT，为创造价值而P。点击此出编辑文本内容，以表达您的项目详细资料，建议您在展示时采用微软雅黑字体。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35381" y="1626958"/>
            <a:ext cx="156410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41872" y="4329813"/>
            <a:ext cx="156410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18" name="Text Placeholder 1"/>
          <p:cNvSpPr txBox="1"/>
          <p:nvPr/>
        </p:nvSpPr>
        <p:spPr>
          <a:xfrm>
            <a:off x="585236" y="4671655"/>
            <a:ext cx="1877375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178129" y="5557038"/>
            <a:ext cx="156410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31" name="Text Placeholder 1"/>
          <p:cNvSpPr txBox="1"/>
          <p:nvPr/>
        </p:nvSpPr>
        <p:spPr>
          <a:xfrm>
            <a:off x="4021493" y="5898880"/>
            <a:ext cx="1877375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689169" y="5557038"/>
            <a:ext cx="156410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33" name="Text Placeholder 1"/>
          <p:cNvSpPr txBox="1"/>
          <p:nvPr/>
        </p:nvSpPr>
        <p:spPr>
          <a:xfrm>
            <a:off x="8532533" y="5898880"/>
            <a:ext cx="1877375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40882" y="292345"/>
            <a:ext cx="2458352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200">
                <a:solidFill>
                  <a:srgbClr val="49819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</p:spTree>
    <p:extLst>
      <p:ext uri="{BB962C8B-B14F-4D97-AF65-F5344CB8AC3E}">
        <p14:creationId val="2656235928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Freeform 6"/>
          <p:cNvSpPr>
            <a:spLocks noEditPoints="1"/>
          </p:cNvSpPr>
          <p:nvPr/>
        </p:nvSpPr>
        <p:spPr bwMode="auto">
          <a:xfrm>
            <a:off x="6990080" y="3919340"/>
            <a:ext cx="1246288" cy="1220461"/>
          </a:xfrm>
          <a:custGeom>
            <a:gdLst>
              <a:gd fmla="*/ 1644 w 4054" name="T0"/>
              <a:gd fmla="*/ 1472 h 3970" name="T1"/>
              <a:gd fmla="*/ 1392 w 4054" name="T2"/>
              <a:gd fmla="*/ 1848 h 3970" name="T3"/>
              <a:gd fmla="*/ 1466 w 4054" name="T4"/>
              <a:gd fmla="*/ 2305 h 3970" name="T5"/>
              <a:gd fmla="*/ 1822 w 4054" name="T6"/>
              <a:gd fmla="*/ 2588 h 3970" name="T7"/>
              <a:gd fmla="*/ 2296 w 4054" name="T8"/>
              <a:gd fmla="*/ 2564 h 3970" name="T9"/>
              <a:gd fmla="*/ 2620 w 4054" name="T10"/>
              <a:gd fmla="*/ 2248 h 3970" name="T11"/>
              <a:gd fmla="*/ 2644 w 4054" name="T12"/>
              <a:gd fmla="*/ 1784 h 3970" name="T13"/>
              <a:gd fmla="*/ 2355 w 4054" name="T14"/>
              <a:gd fmla="*/ 1436 h 3970" name="T15"/>
              <a:gd fmla="*/ 2241 w 4054" name="T16"/>
              <a:gd fmla="*/ 0 h 3970" name="T17"/>
              <a:gd fmla="*/ 2314 w 4054" name="T18"/>
              <a:gd fmla="*/ 130 h 3970" name="T19"/>
              <a:gd fmla="*/ 2422 w 4054" name="T20"/>
              <a:gd fmla="*/ 381 h 3970" name="T21"/>
              <a:gd fmla="*/ 2488 w 4054" name="T22"/>
              <a:gd fmla="*/ 541 h 3970" name="T23"/>
              <a:gd fmla="*/ 2808 w 4054" name="T24"/>
              <a:gd fmla="*/ 613 h 3970" name="T25"/>
              <a:gd fmla="*/ 3046 w 4054" name="T26"/>
              <a:gd fmla="*/ 509 h 3970" name="T27"/>
              <a:gd fmla="*/ 3261 w 4054" name="T28"/>
              <a:gd fmla="*/ 426 h 3970" name="T29"/>
              <a:gd fmla="*/ 3607 w 4054" name="T30"/>
              <a:gd fmla="*/ 762 h 3970" name="T31"/>
              <a:gd fmla="*/ 3526 w 4054" name="T32"/>
              <a:gd fmla="*/ 977 h 3970" name="T33"/>
              <a:gd fmla="*/ 3425 w 4054" name="T34"/>
              <a:gd fmla="*/ 1216 h 3970" name="T35"/>
              <a:gd fmla="*/ 3501 w 4054" name="T36"/>
              <a:gd fmla="*/ 1531 h 3970" name="T37"/>
              <a:gd fmla="*/ 3664 w 4054" name="T38"/>
              <a:gd fmla="*/ 1591 h 3970" name="T39"/>
              <a:gd fmla="*/ 3921 w 4054" name="T40"/>
              <a:gd fmla="*/ 1689 h 3970" name="T41"/>
              <a:gd fmla="*/ 4054 w 4054" name="T42"/>
              <a:gd fmla="*/ 1757 h 3970" name="T43"/>
              <a:gd fmla="*/ 3953 w 4054" name="T44"/>
              <a:gd fmla="*/ 2250 h 3970" name="T45"/>
              <a:gd fmla="*/ 3702 w 4054" name="T46"/>
              <a:gd fmla="*/ 2356 h 3970" name="T47"/>
              <a:gd fmla="*/ 3511 w 4054" name="T48"/>
              <a:gd fmla="*/ 2432 h 3970" name="T49"/>
              <a:gd fmla="*/ 3417 w 4054" name="T50"/>
              <a:gd fmla="*/ 2726 h 3970" name="T51"/>
              <a:gd fmla="*/ 3519 w 4054" name="T52"/>
              <a:gd fmla="*/ 2945 h 3970" name="T53"/>
              <a:gd fmla="*/ 3613 w 4054" name="T54"/>
              <a:gd fmla="*/ 3172 h 3970" name="T55"/>
              <a:gd fmla="*/ 3292 w 4054" name="T56"/>
              <a:gd fmla="*/ 3536 h 3970" name="T57"/>
              <a:gd fmla="*/ 3092 w 4054" name="T58"/>
              <a:gd fmla="*/ 3466 h 3970" name="T59"/>
              <a:gd fmla="*/ 2841 w 4054" name="T60"/>
              <a:gd fmla="*/ 3365 h 3970" name="T61"/>
              <a:gd fmla="*/ 2492 w 4054" name="T62"/>
              <a:gd fmla="*/ 3424 h 3970" name="T63"/>
              <a:gd fmla="*/ 2439 w 4054" name="T64"/>
              <a:gd fmla="*/ 3565 h 3970" name="T65"/>
              <a:gd fmla="*/ 2333 w 4054" name="T66"/>
              <a:gd fmla="*/ 3828 h 3970" name="T67"/>
              <a:gd fmla="*/ 2260 w 4054" name="T68"/>
              <a:gd fmla="*/ 3970 h 3970" name="T69"/>
              <a:gd fmla="*/ 1755 w 4054" name="T70"/>
              <a:gd fmla="*/ 3870 h 3970" name="T71"/>
              <a:gd fmla="*/ 1647 w 4054" name="T72"/>
              <a:gd fmla="*/ 3624 h 3970" name="T73"/>
              <a:gd fmla="*/ 1570 w 4054" name="T74"/>
              <a:gd fmla="*/ 3437 h 3970" name="T75"/>
              <a:gd fmla="*/ 1270 w 4054" name="T76"/>
              <a:gd fmla="*/ 3346 h 3970" name="T77"/>
              <a:gd fmla="*/ 1045 w 4054" name="T78"/>
              <a:gd fmla="*/ 3445 h 3970" name="T79"/>
              <a:gd fmla="*/ 814 w 4054" name="T80"/>
              <a:gd fmla="*/ 3537 h 3970" name="T81"/>
              <a:gd fmla="*/ 443 w 4054" name="T82"/>
              <a:gd fmla="*/ 3223 h 3970" name="T83"/>
              <a:gd fmla="*/ 513 w 4054" name="T84"/>
              <a:gd fmla="*/ 3029 h 3970" name="T85"/>
              <a:gd fmla="*/ 617 w 4054" name="T86"/>
              <a:gd fmla="*/ 2781 h 3970" name="T87"/>
              <a:gd fmla="*/ 557 w 4054" name="T88"/>
              <a:gd fmla="*/ 2441 h 3970" name="T89"/>
              <a:gd fmla="*/ 424 w 4054" name="T90"/>
              <a:gd fmla="*/ 2392 h 3970" name="T91"/>
              <a:gd fmla="*/ 168 w 4054" name="T92"/>
              <a:gd fmla="*/ 2294 h 3970" name="T93"/>
              <a:gd fmla="*/ 4 w 4054" name="T94"/>
              <a:gd fmla="*/ 2217 h 3970" name="T95"/>
              <a:gd fmla="*/ 73 w 4054" name="T96"/>
              <a:gd fmla="*/ 1732 h 3970" name="T97"/>
              <a:gd fmla="*/ 316 w 4054" name="T98"/>
              <a:gd fmla="*/ 1628 h 3970" name="T99"/>
              <a:gd fmla="*/ 529 w 4054" name="T100"/>
              <a:gd fmla="*/ 1543 h 3970" name="T101"/>
              <a:gd fmla="*/ 645 w 4054" name="T102"/>
              <a:gd fmla="*/ 1263 h 3970" name="T103"/>
              <a:gd fmla="*/ 552 w 4054" name="T104"/>
              <a:gd fmla="*/ 1059 h 3970" name="T105"/>
              <a:gd fmla="*/ 451 w 4054" name="T106"/>
              <a:gd fmla="*/ 822 h 3970" name="T107"/>
              <a:gd fmla="*/ 750 w 4054" name="T108"/>
              <a:gd fmla="*/ 432 h 3970" name="T109"/>
              <a:gd fmla="*/ 924 w 4054" name="T110"/>
              <a:gd fmla="*/ 488 h 3970" name="T111"/>
              <a:gd fmla="*/ 1182 w 4054" name="T112"/>
              <a:gd fmla="*/ 591 h 3970" name="T113"/>
              <a:gd fmla="*/ 1314 w 4054" name="T114"/>
              <a:gd fmla="*/ 646 h 3970" name="T115"/>
              <a:gd fmla="*/ 1603 w 4054" name="T116"/>
              <a:gd fmla="*/ 437 h 3970" name="T117"/>
              <a:gd fmla="*/ 1705 w 4054" name="T118"/>
              <a:gd fmla="*/ 177 h 3970" name="T119"/>
              <a:gd fmla="*/ 1790 w 4054" name="T120"/>
              <a:gd fmla="*/ 3 h 3970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3970" w="4054">
                <a:moveTo>
                  <a:pt x="2027" y="1349"/>
                </a:moveTo>
                <a:lnTo>
                  <a:pt x="1956" y="1353"/>
                </a:lnTo>
                <a:lnTo>
                  <a:pt x="1889" y="1363"/>
                </a:lnTo>
                <a:lnTo>
                  <a:pt x="1822" y="1381"/>
                </a:lnTo>
                <a:lnTo>
                  <a:pt x="1759" y="1405"/>
                </a:lnTo>
                <a:lnTo>
                  <a:pt x="1699" y="1436"/>
                </a:lnTo>
                <a:lnTo>
                  <a:pt x="1644" y="1472"/>
                </a:lnTo>
                <a:lnTo>
                  <a:pt x="1592" y="1513"/>
                </a:lnTo>
                <a:lnTo>
                  <a:pt x="1545" y="1559"/>
                </a:lnTo>
                <a:lnTo>
                  <a:pt x="1503" y="1609"/>
                </a:lnTo>
                <a:lnTo>
                  <a:pt x="1466" y="1664"/>
                </a:lnTo>
                <a:lnTo>
                  <a:pt x="1435" y="1723"/>
                </a:lnTo>
                <a:lnTo>
                  <a:pt x="1411" y="1784"/>
                </a:lnTo>
                <a:lnTo>
                  <a:pt x="1392" y="1848"/>
                </a:lnTo>
                <a:lnTo>
                  <a:pt x="1382" y="1915"/>
                </a:lnTo>
                <a:lnTo>
                  <a:pt x="1378" y="1984"/>
                </a:lnTo>
                <a:lnTo>
                  <a:pt x="1382" y="2054"/>
                </a:lnTo>
                <a:lnTo>
                  <a:pt x="1392" y="2121"/>
                </a:lnTo>
                <a:lnTo>
                  <a:pt x="1411" y="2185"/>
                </a:lnTo>
                <a:lnTo>
                  <a:pt x="1435" y="2248"/>
                </a:lnTo>
                <a:lnTo>
                  <a:pt x="1466" y="2305"/>
                </a:lnTo>
                <a:lnTo>
                  <a:pt x="1503" y="2360"/>
                </a:lnTo>
                <a:lnTo>
                  <a:pt x="1545" y="2410"/>
                </a:lnTo>
                <a:lnTo>
                  <a:pt x="1592" y="2456"/>
                </a:lnTo>
                <a:lnTo>
                  <a:pt x="1644" y="2497"/>
                </a:lnTo>
                <a:lnTo>
                  <a:pt x="1699" y="2533"/>
                </a:lnTo>
                <a:lnTo>
                  <a:pt x="1759" y="2564"/>
                </a:lnTo>
                <a:lnTo>
                  <a:pt x="1822" y="2588"/>
                </a:lnTo>
                <a:lnTo>
                  <a:pt x="1889" y="2606"/>
                </a:lnTo>
                <a:lnTo>
                  <a:pt x="1956" y="2616"/>
                </a:lnTo>
                <a:lnTo>
                  <a:pt x="2027" y="2620"/>
                </a:lnTo>
                <a:lnTo>
                  <a:pt x="2099" y="2616"/>
                </a:lnTo>
                <a:lnTo>
                  <a:pt x="2166" y="2606"/>
                </a:lnTo>
                <a:lnTo>
                  <a:pt x="2233" y="2588"/>
                </a:lnTo>
                <a:lnTo>
                  <a:pt x="2296" y="2564"/>
                </a:lnTo>
                <a:lnTo>
                  <a:pt x="2355" y="2533"/>
                </a:lnTo>
                <a:lnTo>
                  <a:pt x="2411" y="2497"/>
                </a:lnTo>
                <a:lnTo>
                  <a:pt x="2462" y="2456"/>
                </a:lnTo>
                <a:lnTo>
                  <a:pt x="2510" y="2410"/>
                </a:lnTo>
                <a:lnTo>
                  <a:pt x="2552" y="2360"/>
                </a:lnTo>
                <a:lnTo>
                  <a:pt x="2589" y="2305"/>
                </a:lnTo>
                <a:lnTo>
                  <a:pt x="2620" y="2248"/>
                </a:lnTo>
                <a:lnTo>
                  <a:pt x="2644" y="2185"/>
                </a:lnTo>
                <a:lnTo>
                  <a:pt x="2662" y="2121"/>
                </a:lnTo>
                <a:lnTo>
                  <a:pt x="2673" y="2054"/>
                </a:lnTo>
                <a:lnTo>
                  <a:pt x="2677" y="1984"/>
                </a:lnTo>
                <a:lnTo>
                  <a:pt x="2673" y="1915"/>
                </a:lnTo>
                <a:lnTo>
                  <a:pt x="2662" y="1848"/>
                </a:lnTo>
                <a:lnTo>
                  <a:pt x="2644" y="1784"/>
                </a:lnTo>
                <a:lnTo>
                  <a:pt x="2620" y="1723"/>
                </a:lnTo>
                <a:lnTo>
                  <a:pt x="2589" y="1664"/>
                </a:lnTo>
                <a:lnTo>
                  <a:pt x="2552" y="1609"/>
                </a:lnTo>
                <a:lnTo>
                  <a:pt x="2510" y="1559"/>
                </a:lnTo>
                <a:lnTo>
                  <a:pt x="2462" y="1513"/>
                </a:lnTo>
                <a:lnTo>
                  <a:pt x="2411" y="1472"/>
                </a:lnTo>
                <a:lnTo>
                  <a:pt x="2355" y="1436"/>
                </a:lnTo>
                <a:lnTo>
                  <a:pt x="2296" y="1405"/>
                </a:lnTo>
                <a:lnTo>
                  <a:pt x="2233" y="1381"/>
                </a:lnTo>
                <a:lnTo>
                  <a:pt x="2166" y="1363"/>
                </a:lnTo>
                <a:lnTo>
                  <a:pt x="2099" y="1353"/>
                </a:lnTo>
                <a:lnTo>
                  <a:pt x="2027" y="1349"/>
                </a:lnTo>
                <a:close/>
                <a:moveTo>
                  <a:pt x="1795" y="0"/>
                </a:moveTo>
                <a:lnTo>
                  <a:pt x="2241" y="0"/>
                </a:lnTo>
                <a:lnTo>
                  <a:pt x="2246" y="3"/>
                </a:lnTo>
                <a:lnTo>
                  <a:pt x="2252" y="12"/>
                </a:lnTo>
                <a:lnTo>
                  <a:pt x="2262" y="27"/>
                </a:lnTo>
                <a:lnTo>
                  <a:pt x="2273" y="48"/>
                </a:lnTo>
                <a:lnTo>
                  <a:pt x="2285" y="71"/>
                </a:lnTo>
                <a:lnTo>
                  <a:pt x="2298" y="99"/>
                </a:lnTo>
                <a:lnTo>
                  <a:pt x="2314" y="130"/>
                </a:lnTo>
                <a:lnTo>
                  <a:pt x="2329" y="163"/>
                </a:lnTo>
                <a:lnTo>
                  <a:pt x="2344" y="199"/>
                </a:lnTo>
                <a:lnTo>
                  <a:pt x="2360" y="235"/>
                </a:lnTo>
                <a:lnTo>
                  <a:pt x="2376" y="272"/>
                </a:lnTo>
                <a:lnTo>
                  <a:pt x="2392" y="309"/>
                </a:lnTo>
                <a:lnTo>
                  <a:pt x="2407" y="346"/>
                </a:lnTo>
                <a:lnTo>
                  <a:pt x="2422" y="381"/>
                </a:lnTo>
                <a:lnTo>
                  <a:pt x="2437" y="414"/>
                </a:lnTo>
                <a:lnTo>
                  <a:pt x="2449" y="445"/>
                </a:lnTo>
                <a:lnTo>
                  <a:pt x="2460" y="473"/>
                </a:lnTo>
                <a:lnTo>
                  <a:pt x="2470" y="497"/>
                </a:lnTo>
                <a:lnTo>
                  <a:pt x="2479" y="516"/>
                </a:lnTo>
                <a:lnTo>
                  <a:pt x="2484" y="532"/>
                </a:lnTo>
                <a:lnTo>
                  <a:pt x="2488" y="541"/>
                </a:lnTo>
                <a:lnTo>
                  <a:pt x="2489" y="545"/>
                </a:lnTo>
                <a:lnTo>
                  <a:pt x="2737" y="645"/>
                </a:lnTo>
                <a:lnTo>
                  <a:pt x="2740" y="643"/>
                </a:lnTo>
                <a:lnTo>
                  <a:pt x="2749" y="638"/>
                </a:lnTo>
                <a:lnTo>
                  <a:pt x="2764" y="632"/>
                </a:lnTo>
                <a:lnTo>
                  <a:pt x="2784" y="623"/>
                </a:lnTo>
                <a:lnTo>
                  <a:pt x="2808" y="613"/>
                </a:lnTo>
                <a:lnTo>
                  <a:pt x="2836" y="600"/>
                </a:lnTo>
                <a:lnTo>
                  <a:pt x="2867" y="587"/>
                </a:lnTo>
                <a:lnTo>
                  <a:pt x="2900" y="572"/>
                </a:lnTo>
                <a:lnTo>
                  <a:pt x="2935" y="556"/>
                </a:lnTo>
                <a:lnTo>
                  <a:pt x="2972" y="541"/>
                </a:lnTo>
                <a:lnTo>
                  <a:pt x="3009" y="524"/>
                </a:lnTo>
                <a:lnTo>
                  <a:pt x="3046" y="509"/>
                </a:lnTo>
                <a:lnTo>
                  <a:pt x="3083" y="493"/>
                </a:lnTo>
                <a:lnTo>
                  <a:pt x="3119" y="479"/>
                </a:lnTo>
                <a:lnTo>
                  <a:pt x="3152" y="465"/>
                </a:lnTo>
                <a:lnTo>
                  <a:pt x="3184" y="452"/>
                </a:lnTo>
                <a:lnTo>
                  <a:pt x="3214" y="442"/>
                </a:lnTo>
                <a:lnTo>
                  <a:pt x="3239" y="432"/>
                </a:lnTo>
                <a:lnTo>
                  <a:pt x="3261" y="426"/>
                </a:lnTo>
                <a:lnTo>
                  <a:pt x="3278" y="422"/>
                </a:lnTo>
                <a:lnTo>
                  <a:pt x="3291" y="419"/>
                </a:lnTo>
                <a:lnTo>
                  <a:pt x="3297" y="420"/>
                </a:lnTo>
                <a:lnTo>
                  <a:pt x="3612" y="728"/>
                </a:lnTo>
                <a:lnTo>
                  <a:pt x="3613" y="734"/>
                </a:lnTo>
                <a:lnTo>
                  <a:pt x="3612" y="746"/>
                </a:lnTo>
                <a:lnTo>
                  <a:pt x="3607" y="762"/>
                </a:lnTo>
                <a:lnTo>
                  <a:pt x="3600" y="784"/>
                </a:lnTo>
                <a:lnTo>
                  <a:pt x="3591" y="810"/>
                </a:lnTo>
                <a:lnTo>
                  <a:pt x="3581" y="839"/>
                </a:lnTo>
                <a:lnTo>
                  <a:pt x="3570" y="871"/>
                </a:lnTo>
                <a:lnTo>
                  <a:pt x="3556" y="906"/>
                </a:lnTo>
                <a:lnTo>
                  <a:pt x="3542" y="942"/>
                </a:lnTo>
                <a:lnTo>
                  <a:pt x="3526" y="977"/>
                </a:lnTo>
                <a:lnTo>
                  <a:pt x="3511" y="1015"/>
                </a:lnTo>
                <a:lnTo>
                  <a:pt x="3495" y="1053"/>
                </a:lnTo>
                <a:lnTo>
                  <a:pt x="3480" y="1089"/>
                </a:lnTo>
                <a:lnTo>
                  <a:pt x="3465" y="1123"/>
                </a:lnTo>
                <a:lnTo>
                  <a:pt x="3451" y="1157"/>
                </a:lnTo>
                <a:lnTo>
                  <a:pt x="3438" y="1187"/>
                </a:lnTo>
                <a:lnTo>
                  <a:pt x="3425" y="1216"/>
                </a:lnTo>
                <a:lnTo>
                  <a:pt x="3415" y="1240"/>
                </a:lnTo>
                <a:lnTo>
                  <a:pt x="3407" y="1259"/>
                </a:lnTo>
                <a:lnTo>
                  <a:pt x="3401" y="1274"/>
                </a:lnTo>
                <a:lnTo>
                  <a:pt x="3396" y="1283"/>
                </a:lnTo>
                <a:lnTo>
                  <a:pt x="3394" y="1286"/>
                </a:lnTo>
                <a:lnTo>
                  <a:pt x="3497" y="1529"/>
                </a:lnTo>
                <a:lnTo>
                  <a:pt x="3501" y="1531"/>
                </a:lnTo>
                <a:lnTo>
                  <a:pt x="3510" y="1534"/>
                </a:lnTo>
                <a:lnTo>
                  <a:pt x="3525" y="1540"/>
                </a:lnTo>
                <a:lnTo>
                  <a:pt x="3545" y="1547"/>
                </a:lnTo>
                <a:lnTo>
                  <a:pt x="3571" y="1556"/>
                </a:lnTo>
                <a:lnTo>
                  <a:pt x="3599" y="1566"/>
                </a:lnTo>
                <a:lnTo>
                  <a:pt x="3630" y="1578"/>
                </a:lnTo>
                <a:lnTo>
                  <a:pt x="3664" y="1591"/>
                </a:lnTo>
                <a:lnTo>
                  <a:pt x="3700" y="1604"/>
                </a:lnTo>
                <a:lnTo>
                  <a:pt x="3737" y="1618"/>
                </a:lnTo>
                <a:lnTo>
                  <a:pt x="3776" y="1632"/>
                </a:lnTo>
                <a:lnTo>
                  <a:pt x="3814" y="1647"/>
                </a:lnTo>
                <a:lnTo>
                  <a:pt x="3851" y="1661"/>
                </a:lnTo>
                <a:lnTo>
                  <a:pt x="3887" y="1675"/>
                </a:lnTo>
                <a:lnTo>
                  <a:pt x="3921" y="1689"/>
                </a:lnTo>
                <a:lnTo>
                  <a:pt x="3953" y="1703"/>
                </a:lnTo>
                <a:lnTo>
                  <a:pt x="3981" y="1715"/>
                </a:lnTo>
                <a:lnTo>
                  <a:pt x="4005" y="1726"/>
                </a:lnTo>
                <a:lnTo>
                  <a:pt x="4026" y="1737"/>
                </a:lnTo>
                <a:lnTo>
                  <a:pt x="4041" y="1746"/>
                </a:lnTo>
                <a:lnTo>
                  <a:pt x="4051" y="1752"/>
                </a:lnTo>
                <a:lnTo>
                  <a:pt x="4054" y="1757"/>
                </a:lnTo>
                <a:lnTo>
                  <a:pt x="4054" y="2194"/>
                </a:lnTo>
                <a:lnTo>
                  <a:pt x="4051" y="2199"/>
                </a:lnTo>
                <a:lnTo>
                  <a:pt x="4041" y="2205"/>
                </a:lnTo>
                <a:lnTo>
                  <a:pt x="4026" y="2214"/>
                </a:lnTo>
                <a:lnTo>
                  <a:pt x="4005" y="2226"/>
                </a:lnTo>
                <a:lnTo>
                  <a:pt x="3981" y="2237"/>
                </a:lnTo>
                <a:lnTo>
                  <a:pt x="3953" y="2250"/>
                </a:lnTo>
                <a:lnTo>
                  <a:pt x="3921" y="2264"/>
                </a:lnTo>
                <a:lnTo>
                  <a:pt x="3887" y="2280"/>
                </a:lnTo>
                <a:lnTo>
                  <a:pt x="3851" y="2295"/>
                </a:lnTo>
                <a:lnTo>
                  <a:pt x="3814" y="2310"/>
                </a:lnTo>
                <a:lnTo>
                  <a:pt x="3776" y="2326"/>
                </a:lnTo>
                <a:lnTo>
                  <a:pt x="3739" y="2342"/>
                </a:lnTo>
                <a:lnTo>
                  <a:pt x="3702" y="2356"/>
                </a:lnTo>
                <a:lnTo>
                  <a:pt x="3666" y="2372"/>
                </a:lnTo>
                <a:lnTo>
                  <a:pt x="3631" y="2385"/>
                </a:lnTo>
                <a:lnTo>
                  <a:pt x="3599" y="2397"/>
                </a:lnTo>
                <a:lnTo>
                  <a:pt x="3571" y="2409"/>
                </a:lnTo>
                <a:lnTo>
                  <a:pt x="3547" y="2418"/>
                </a:lnTo>
                <a:lnTo>
                  <a:pt x="3526" y="2426"/>
                </a:lnTo>
                <a:lnTo>
                  <a:pt x="3511" y="2432"/>
                </a:lnTo>
                <a:lnTo>
                  <a:pt x="3502" y="2436"/>
                </a:lnTo>
                <a:lnTo>
                  <a:pt x="3498" y="2437"/>
                </a:lnTo>
                <a:lnTo>
                  <a:pt x="3396" y="2680"/>
                </a:lnTo>
                <a:lnTo>
                  <a:pt x="3397" y="2683"/>
                </a:lnTo>
                <a:lnTo>
                  <a:pt x="3401" y="2692"/>
                </a:lnTo>
                <a:lnTo>
                  <a:pt x="3408" y="2707"/>
                </a:lnTo>
                <a:lnTo>
                  <a:pt x="3417" y="2726"/>
                </a:lnTo>
                <a:lnTo>
                  <a:pt x="3429" y="2749"/>
                </a:lnTo>
                <a:lnTo>
                  <a:pt x="3440" y="2776"/>
                </a:lnTo>
                <a:lnTo>
                  <a:pt x="3454" y="2807"/>
                </a:lnTo>
                <a:lnTo>
                  <a:pt x="3470" y="2839"/>
                </a:lnTo>
                <a:lnTo>
                  <a:pt x="3485" y="2874"/>
                </a:lnTo>
                <a:lnTo>
                  <a:pt x="3502" y="2910"/>
                </a:lnTo>
                <a:lnTo>
                  <a:pt x="3519" y="2945"/>
                </a:lnTo>
                <a:lnTo>
                  <a:pt x="3535" y="2983"/>
                </a:lnTo>
                <a:lnTo>
                  <a:pt x="3551" y="3018"/>
                </a:lnTo>
                <a:lnTo>
                  <a:pt x="3566" y="3054"/>
                </a:lnTo>
                <a:lnTo>
                  <a:pt x="3580" y="3088"/>
                </a:lnTo>
                <a:lnTo>
                  <a:pt x="3593" y="3118"/>
                </a:lnTo>
                <a:lnTo>
                  <a:pt x="3603" y="3146"/>
                </a:lnTo>
                <a:lnTo>
                  <a:pt x="3613" y="3172"/>
                </a:lnTo>
                <a:lnTo>
                  <a:pt x="3620" y="3194"/>
                </a:lnTo>
                <a:lnTo>
                  <a:pt x="3625" y="3210"/>
                </a:lnTo>
                <a:lnTo>
                  <a:pt x="3626" y="3222"/>
                </a:lnTo>
                <a:lnTo>
                  <a:pt x="3625" y="3227"/>
                </a:lnTo>
                <a:lnTo>
                  <a:pt x="3310" y="3536"/>
                </a:lnTo>
                <a:lnTo>
                  <a:pt x="3303" y="3537"/>
                </a:lnTo>
                <a:lnTo>
                  <a:pt x="3292" y="3536"/>
                </a:lnTo>
                <a:lnTo>
                  <a:pt x="3274" y="3532"/>
                </a:lnTo>
                <a:lnTo>
                  <a:pt x="3252" y="3525"/>
                </a:lnTo>
                <a:lnTo>
                  <a:pt x="3227" y="3516"/>
                </a:lnTo>
                <a:lnTo>
                  <a:pt x="3196" y="3506"/>
                </a:lnTo>
                <a:lnTo>
                  <a:pt x="3164" y="3495"/>
                </a:lnTo>
                <a:lnTo>
                  <a:pt x="3129" y="3481"/>
                </a:lnTo>
                <a:lnTo>
                  <a:pt x="3092" y="3466"/>
                </a:lnTo>
                <a:lnTo>
                  <a:pt x="3055" y="3452"/>
                </a:lnTo>
                <a:lnTo>
                  <a:pt x="3017" y="3437"/>
                </a:lnTo>
                <a:lnTo>
                  <a:pt x="2979" y="3422"/>
                </a:lnTo>
                <a:lnTo>
                  <a:pt x="2942" y="3406"/>
                </a:lnTo>
                <a:lnTo>
                  <a:pt x="2906" y="3392"/>
                </a:lnTo>
                <a:lnTo>
                  <a:pt x="2872" y="3378"/>
                </a:lnTo>
                <a:lnTo>
                  <a:pt x="2841" y="3365"/>
                </a:lnTo>
                <a:lnTo>
                  <a:pt x="2813" y="3354"/>
                </a:lnTo>
                <a:lnTo>
                  <a:pt x="2789" y="3344"/>
                </a:lnTo>
                <a:lnTo>
                  <a:pt x="2768" y="3335"/>
                </a:lnTo>
                <a:lnTo>
                  <a:pt x="2754" y="3328"/>
                </a:lnTo>
                <a:lnTo>
                  <a:pt x="2744" y="3324"/>
                </a:lnTo>
                <a:lnTo>
                  <a:pt x="2741" y="3323"/>
                </a:lnTo>
                <a:lnTo>
                  <a:pt x="2492" y="3424"/>
                </a:lnTo>
                <a:lnTo>
                  <a:pt x="2490" y="3427"/>
                </a:lnTo>
                <a:lnTo>
                  <a:pt x="2487" y="3437"/>
                </a:lnTo>
                <a:lnTo>
                  <a:pt x="2481" y="3454"/>
                </a:lnTo>
                <a:lnTo>
                  <a:pt x="2472" y="3475"/>
                </a:lnTo>
                <a:lnTo>
                  <a:pt x="2462" y="3502"/>
                </a:lnTo>
                <a:lnTo>
                  <a:pt x="2452" y="3532"/>
                </a:lnTo>
                <a:lnTo>
                  <a:pt x="2439" y="3565"/>
                </a:lnTo>
                <a:lnTo>
                  <a:pt x="2425" y="3601"/>
                </a:lnTo>
                <a:lnTo>
                  <a:pt x="2410" y="3638"/>
                </a:lnTo>
                <a:lnTo>
                  <a:pt x="2394" y="3678"/>
                </a:lnTo>
                <a:lnTo>
                  <a:pt x="2379" y="3716"/>
                </a:lnTo>
                <a:lnTo>
                  <a:pt x="2364" y="3755"/>
                </a:lnTo>
                <a:lnTo>
                  <a:pt x="2348" y="3792"/>
                </a:lnTo>
                <a:lnTo>
                  <a:pt x="2333" y="3828"/>
                </a:lnTo>
                <a:lnTo>
                  <a:pt x="2319" y="3861"/>
                </a:lnTo>
                <a:lnTo>
                  <a:pt x="2305" y="3892"/>
                </a:lnTo>
                <a:lnTo>
                  <a:pt x="2293" y="3917"/>
                </a:lnTo>
                <a:lnTo>
                  <a:pt x="2282" y="3939"/>
                </a:lnTo>
                <a:lnTo>
                  <a:pt x="2273" y="3956"/>
                </a:lnTo>
                <a:lnTo>
                  <a:pt x="2265" y="3966"/>
                </a:lnTo>
                <a:lnTo>
                  <a:pt x="2260" y="3970"/>
                </a:lnTo>
                <a:lnTo>
                  <a:pt x="1814" y="3970"/>
                </a:lnTo>
                <a:lnTo>
                  <a:pt x="1809" y="3966"/>
                </a:lnTo>
                <a:lnTo>
                  <a:pt x="1802" y="3957"/>
                </a:lnTo>
                <a:lnTo>
                  <a:pt x="1793" y="3942"/>
                </a:lnTo>
                <a:lnTo>
                  <a:pt x="1781" y="3922"/>
                </a:lnTo>
                <a:lnTo>
                  <a:pt x="1768" y="3898"/>
                </a:lnTo>
                <a:lnTo>
                  <a:pt x="1755" y="3870"/>
                </a:lnTo>
                <a:lnTo>
                  <a:pt x="1741" y="3839"/>
                </a:lnTo>
                <a:lnTo>
                  <a:pt x="1726" y="3806"/>
                </a:lnTo>
                <a:lnTo>
                  <a:pt x="1711" y="3770"/>
                </a:lnTo>
                <a:lnTo>
                  <a:pt x="1694" y="3734"/>
                </a:lnTo>
                <a:lnTo>
                  <a:pt x="1679" y="3697"/>
                </a:lnTo>
                <a:lnTo>
                  <a:pt x="1662" y="3660"/>
                </a:lnTo>
                <a:lnTo>
                  <a:pt x="1647" y="3624"/>
                </a:lnTo>
                <a:lnTo>
                  <a:pt x="1632" y="3588"/>
                </a:lnTo>
                <a:lnTo>
                  <a:pt x="1618" y="3555"/>
                </a:lnTo>
                <a:lnTo>
                  <a:pt x="1606" y="3524"/>
                </a:lnTo>
                <a:lnTo>
                  <a:pt x="1594" y="3496"/>
                </a:lnTo>
                <a:lnTo>
                  <a:pt x="1584" y="3472"/>
                </a:lnTo>
                <a:lnTo>
                  <a:pt x="1576" y="3452"/>
                </a:lnTo>
                <a:lnTo>
                  <a:pt x="1570" y="3437"/>
                </a:lnTo>
                <a:lnTo>
                  <a:pt x="1566" y="3428"/>
                </a:lnTo>
                <a:lnTo>
                  <a:pt x="1565" y="3424"/>
                </a:lnTo>
                <a:lnTo>
                  <a:pt x="1316" y="3324"/>
                </a:lnTo>
                <a:lnTo>
                  <a:pt x="1314" y="3326"/>
                </a:lnTo>
                <a:lnTo>
                  <a:pt x="1305" y="3331"/>
                </a:lnTo>
                <a:lnTo>
                  <a:pt x="1289" y="3337"/>
                </a:lnTo>
                <a:lnTo>
                  <a:pt x="1270" y="3346"/>
                </a:lnTo>
                <a:lnTo>
                  <a:pt x="1246" y="3356"/>
                </a:lnTo>
                <a:lnTo>
                  <a:pt x="1218" y="3369"/>
                </a:lnTo>
                <a:lnTo>
                  <a:pt x="1187" y="3382"/>
                </a:lnTo>
                <a:lnTo>
                  <a:pt x="1154" y="3397"/>
                </a:lnTo>
                <a:lnTo>
                  <a:pt x="1119" y="3413"/>
                </a:lnTo>
                <a:lnTo>
                  <a:pt x="1082" y="3428"/>
                </a:lnTo>
                <a:lnTo>
                  <a:pt x="1045" y="3445"/>
                </a:lnTo>
                <a:lnTo>
                  <a:pt x="1008" y="3460"/>
                </a:lnTo>
                <a:lnTo>
                  <a:pt x="971" y="3475"/>
                </a:lnTo>
                <a:lnTo>
                  <a:pt x="935" y="3491"/>
                </a:lnTo>
                <a:lnTo>
                  <a:pt x="901" y="3505"/>
                </a:lnTo>
                <a:lnTo>
                  <a:pt x="869" y="3516"/>
                </a:lnTo>
                <a:lnTo>
                  <a:pt x="840" y="3528"/>
                </a:lnTo>
                <a:lnTo>
                  <a:pt x="814" y="3537"/>
                </a:lnTo>
                <a:lnTo>
                  <a:pt x="793" y="3545"/>
                </a:lnTo>
                <a:lnTo>
                  <a:pt x="776" y="3548"/>
                </a:lnTo>
                <a:lnTo>
                  <a:pt x="763" y="3551"/>
                </a:lnTo>
                <a:lnTo>
                  <a:pt x="758" y="3550"/>
                </a:lnTo>
                <a:lnTo>
                  <a:pt x="443" y="3240"/>
                </a:lnTo>
                <a:lnTo>
                  <a:pt x="442" y="3235"/>
                </a:lnTo>
                <a:lnTo>
                  <a:pt x="443" y="3223"/>
                </a:lnTo>
                <a:lnTo>
                  <a:pt x="448" y="3207"/>
                </a:lnTo>
                <a:lnTo>
                  <a:pt x="455" y="3185"/>
                </a:lnTo>
                <a:lnTo>
                  <a:pt x="464" y="3159"/>
                </a:lnTo>
                <a:lnTo>
                  <a:pt x="474" y="3130"/>
                </a:lnTo>
                <a:lnTo>
                  <a:pt x="485" y="3098"/>
                </a:lnTo>
                <a:lnTo>
                  <a:pt x="499" y="3064"/>
                </a:lnTo>
                <a:lnTo>
                  <a:pt x="513" y="3029"/>
                </a:lnTo>
                <a:lnTo>
                  <a:pt x="529" y="2991"/>
                </a:lnTo>
                <a:lnTo>
                  <a:pt x="544" y="2954"/>
                </a:lnTo>
                <a:lnTo>
                  <a:pt x="560" y="2917"/>
                </a:lnTo>
                <a:lnTo>
                  <a:pt x="575" y="2880"/>
                </a:lnTo>
                <a:lnTo>
                  <a:pt x="589" y="2846"/>
                </a:lnTo>
                <a:lnTo>
                  <a:pt x="604" y="2812"/>
                </a:lnTo>
                <a:lnTo>
                  <a:pt x="617" y="2781"/>
                </a:lnTo>
                <a:lnTo>
                  <a:pt x="629" y="2753"/>
                </a:lnTo>
                <a:lnTo>
                  <a:pt x="639" y="2730"/>
                </a:lnTo>
                <a:lnTo>
                  <a:pt x="648" y="2710"/>
                </a:lnTo>
                <a:lnTo>
                  <a:pt x="654" y="2696"/>
                </a:lnTo>
                <a:lnTo>
                  <a:pt x="658" y="2687"/>
                </a:lnTo>
                <a:lnTo>
                  <a:pt x="661" y="2683"/>
                </a:lnTo>
                <a:lnTo>
                  <a:pt x="557" y="2441"/>
                </a:lnTo>
                <a:lnTo>
                  <a:pt x="554" y="2440"/>
                </a:lnTo>
                <a:lnTo>
                  <a:pt x="544" y="2436"/>
                </a:lnTo>
                <a:lnTo>
                  <a:pt x="529" y="2431"/>
                </a:lnTo>
                <a:lnTo>
                  <a:pt x="508" y="2423"/>
                </a:lnTo>
                <a:lnTo>
                  <a:pt x="484" y="2414"/>
                </a:lnTo>
                <a:lnTo>
                  <a:pt x="456" y="2404"/>
                </a:lnTo>
                <a:lnTo>
                  <a:pt x="424" y="2392"/>
                </a:lnTo>
                <a:lnTo>
                  <a:pt x="391" y="2379"/>
                </a:lnTo>
                <a:lnTo>
                  <a:pt x="353" y="2367"/>
                </a:lnTo>
                <a:lnTo>
                  <a:pt x="316" y="2353"/>
                </a:lnTo>
                <a:lnTo>
                  <a:pt x="279" y="2337"/>
                </a:lnTo>
                <a:lnTo>
                  <a:pt x="241" y="2323"/>
                </a:lnTo>
                <a:lnTo>
                  <a:pt x="204" y="2308"/>
                </a:lnTo>
                <a:lnTo>
                  <a:pt x="168" y="2294"/>
                </a:lnTo>
                <a:lnTo>
                  <a:pt x="133" y="2280"/>
                </a:lnTo>
                <a:lnTo>
                  <a:pt x="101" y="2267"/>
                </a:lnTo>
                <a:lnTo>
                  <a:pt x="73" y="2254"/>
                </a:lnTo>
                <a:lnTo>
                  <a:pt x="49" y="2242"/>
                </a:lnTo>
                <a:lnTo>
                  <a:pt x="28" y="2232"/>
                </a:lnTo>
                <a:lnTo>
                  <a:pt x="13" y="2223"/>
                </a:lnTo>
                <a:lnTo>
                  <a:pt x="4" y="2217"/>
                </a:lnTo>
                <a:lnTo>
                  <a:pt x="0" y="2212"/>
                </a:lnTo>
                <a:lnTo>
                  <a:pt x="0" y="1775"/>
                </a:lnTo>
                <a:lnTo>
                  <a:pt x="4" y="1770"/>
                </a:lnTo>
                <a:lnTo>
                  <a:pt x="13" y="1764"/>
                </a:lnTo>
                <a:lnTo>
                  <a:pt x="28" y="1755"/>
                </a:lnTo>
                <a:lnTo>
                  <a:pt x="49" y="1743"/>
                </a:lnTo>
                <a:lnTo>
                  <a:pt x="73" y="1732"/>
                </a:lnTo>
                <a:lnTo>
                  <a:pt x="101" y="1719"/>
                </a:lnTo>
                <a:lnTo>
                  <a:pt x="133" y="1705"/>
                </a:lnTo>
                <a:lnTo>
                  <a:pt x="168" y="1689"/>
                </a:lnTo>
                <a:lnTo>
                  <a:pt x="204" y="1674"/>
                </a:lnTo>
                <a:lnTo>
                  <a:pt x="241" y="1659"/>
                </a:lnTo>
                <a:lnTo>
                  <a:pt x="278" y="1643"/>
                </a:lnTo>
                <a:lnTo>
                  <a:pt x="316" y="1628"/>
                </a:lnTo>
                <a:lnTo>
                  <a:pt x="353" y="1612"/>
                </a:lnTo>
                <a:lnTo>
                  <a:pt x="389" y="1598"/>
                </a:lnTo>
                <a:lnTo>
                  <a:pt x="424" y="1584"/>
                </a:lnTo>
                <a:lnTo>
                  <a:pt x="455" y="1572"/>
                </a:lnTo>
                <a:lnTo>
                  <a:pt x="484" y="1561"/>
                </a:lnTo>
                <a:lnTo>
                  <a:pt x="508" y="1551"/>
                </a:lnTo>
                <a:lnTo>
                  <a:pt x="529" y="1543"/>
                </a:lnTo>
                <a:lnTo>
                  <a:pt x="544" y="1537"/>
                </a:lnTo>
                <a:lnTo>
                  <a:pt x="553" y="1533"/>
                </a:lnTo>
                <a:lnTo>
                  <a:pt x="557" y="1532"/>
                </a:lnTo>
                <a:lnTo>
                  <a:pt x="658" y="1290"/>
                </a:lnTo>
                <a:lnTo>
                  <a:pt x="657" y="1286"/>
                </a:lnTo>
                <a:lnTo>
                  <a:pt x="653" y="1277"/>
                </a:lnTo>
                <a:lnTo>
                  <a:pt x="645" y="1263"/>
                </a:lnTo>
                <a:lnTo>
                  <a:pt x="636" y="1244"/>
                </a:lnTo>
                <a:lnTo>
                  <a:pt x="626" y="1219"/>
                </a:lnTo>
                <a:lnTo>
                  <a:pt x="613" y="1193"/>
                </a:lnTo>
                <a:lnTo>
                  <a:pt x="599" y="1163"/>
                </a:lnTo>
                <a:lnTo>
                  <a:pt x="584" y="1130"/>
                </a:lnTo>
                <a:lnTo>
                  <a:pt x="568" y="1095"/>
                </a:lnTo>
                <a:lnTo>
                  <a:pt x="552" y="1059"/>
                </a:lnTo>
                <a:lnTo>
                  <a:pt x="536" y="1024"/>
                </a:lnTo>
                <a:lnTo>
                  <a:pt x="520" y="986"/>
                </a:lnTo>
                <a:lnTo>
                  <a:pt x="504" y="951"/>
                </a:lnTo>
                <a:lnTo>
                  <a:pt x="489" y="916"/>
                </a:lnTo>
                <a:lnTo>
                  <a:pt x="475" y="883"/>
                </a:lnTo>
                <a:lnTo>
                  <a:pt x="462" y="851"/>
                </a:lnTo>
                <a:lnTo>
                  <a:pt x="451" y="822"/>
                </a:lnTo>
                <a:lnTo>
                  <a:pt x="442" y="797"/>
                </a:lnTo>
                <a:lnTo>
                  <a:pt x="435" y="776"/>
                </a:lnTo>
                <a:lnTo>
                  <a:pt x="430" y="760"/>
                </a:lnTo>
                <a:lnTo>
                  <a:pt x="429" y="748"/>
                </a:lnTo>
                <a:lnTo>
                  <a:pt x="430" y="742"/>
                </a:lnTo>
                <a:lnTo>
                  <a:pt x="745" y="433"/>
                </a:lnTo>
                <a:lnTo>
                  <a:pt x="750" y="432"/>
                </a:lnTo>
                <a:lnTo>
                  <a:pt x="763" y="433"/>
                </a:lnTo>
                <a:lnTo>
                  <a:pt x="780" y="438"/>
                </a:lnTo>
                <a:lnTo>
                  <a:pt x="802" y="445"/>
                </a:lnTo>
                <a:lnTo>
                  <a:pt x="828" y="452"/>
                </a:lnTo>
                <a:lnTo>
                  <a:pt x="858" y="463"/>
                </a:lnTo>
                <a:lnTo>
                  <a:pt x="890" y="476"/>
                </a:lnTo>
                <a:lnTo>
                  <a:pt x="924" y="488"/>
                </a:lnTo>
                <a:lnTo>
                  <a:pt x="962" y="502"/>
                </a:lnTo>
                <a:lnTo>
                  <a:pt x="999" y="516"/>
                </a:lnTo>
                <a:lnTo>
                  <a:pt x="1037" y="532"/>
                </a:lnTo>
                <a:lnTo>
                  <a:pt x="1076" y="547"/>
                </a:lnTo>
                <a:lnTo>
                  <a:pt x="1113" y="563"/>
                </a:lnTo>
                <a:lnTo>
                  <a:pt x="1149" y="577"/>
                </a:lnTo>
                <a:lnTo>
                  <a:pt x="1182" y="591"/>
                </a:lnTo>
                <a:lnTo>
                  <a:pt x="1214" y="604"/>
                </a:lnTo>
                <a:lnTo>
                  <a:pt x="1242" y="616"/>
                </a:lnTo>
                <a:lnTo>
                  <a:pt x="1266" y="627"/>
                </a:lnTo>
                <a:lnTo>
                  <a:pt x="1287" y="634"/>
                </a:lnTo>
                <a:lnTo>
                  <a:pt x="1301" y="641"/>
                </a:lnTo>
                <a:lnTo>
                  <a:pt x="1311" y="645"/>
                </a:lnTo>
                <a:lnTo>
                  <a:pt x="1314" y="646"/>
                </a:lnTo>
                <a:lnTo>
                  <a:pt x="1562" y="546"/>
                </a:lnTo>
                <a:lnTo>
                  <a:pt x="1563" y="542"/>
                </a:lnTo>
                <a:lnTo>
                  <a:pt x="1567" y="532"/>
                </a:lnTo>
                <a:lnTo>
                  <a:pt x="1572" y="515"/>
                </a:lnTo>
                <a:lnTo>
                  <a:pt x="1581" y="493"/>
                </a:lnTo>
                <a:lnTo>
                  <a:pt x="1592" y="468"/>
                </a:lnTo>
                <a:lnTo>
                  <a:pt x="1603" y="437"/>
                </a:lnTo>
                <a:lnTo>
                  <a:pt x="1615" y="404"/>
                </a:lnTo>
                <a:lnTo>
                  <a:pt x="1629" y="368"/>
                </a:lnTo>
                <a:lnTo>
                  <a:pt x="1644" y="331"/>
                </a:lnTo>
                <a:lnTo>
                  <a:pt x="1659" y="292"/>
                </a:lnTo>
                <a:lnTo>
                  <a:pt x="1675" y="253"/>
                </a:lnTo>
                <a:lnTo>
                  <a:pt x="1690" y="214"/>
                </a:lnTo>
                <a:lnTo>
                  <a:pt x="1705" y="177"/>
                </a:lnTo>
                <a:lnTo>
                  <a:pt x="1721" y="141"/>
                </a:lnTo>
                <a:lnTo>
                  <a:pt x="1735" y="108"/>
                </a:lnTo>
                <a:lnTo>
                  <a:pt x="1749" y="77"/>
                </a:lnTo>
                <a:lnTo>
                  <a:pt x="1762" y="52"/>
                </a:lnTo>
                <a:lnTo>
                  <a:pt x="1772" y="30"/>
                </a:lnTo>
                <a:lnTo>
                  <a:pt x="1782" y="13"/>
                </a:lnTo>
                <a:lnTo>
                  <a:pt x="1790" y="3"/>
                </a:lnTo>
                <a:lnTo>
                  <a:pt x="1795" y="0"/>
                </a:lnTo>
                <a:close/>
              </a:path>
            </a:pathLst>
          </a:custGeom>
          <a:solidFill>
            <a:srgbClr val="498190"/>
          </a:solidFill>
          <a:ln w="0">
            <a:noFill/>
            <a:prstDash val="solid"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7924800" y="2472308"/>
            <a:ext cx="2775165" cy="2717661"/>
          </a:xfrm>
          <a:custGeom>
            <a:gdLst>
              <a:gd fmla="*/ 1644 w 4054" name="T0"/>
              <a:gd fmla="*/ 1472 h 3970" name="T1"/>
              <a:gd fmla="*/ 1392 w 4054" name="T2"/>
              <a:gd fmla="*/ 1848 h 3970" name="T3"/>
              <a:gd fmla="*/ 1466 w 4054" name="T4"/>
              <a:gd fmla="*/ 2305 h 3970" name="T5"/>
              <a:gd fmla="*/ 1822 w 4054" name="T6"/>
              <a:gd fmla="*/ 2588 h 3970" name="T7"/>
              <a:gd fmla="*/ 2296 w 4054" name="T8"/>
              <a:gd fmla="*/ 2564 h 3970" name="T9"/>
              <a:gd fmla="*/ 2620 w 4054" name="T10"/>
              <a:gd fmla="*/ 2248 h 3970" name="T11"/>
              <a:gd fmla="*/ 2644 w 4054" name="T12"/>
              <a:gd fmla="*/ 1784 h 3970" name="T13"/>
              <a:gd fmla="*/ 2355 w 4054" name="T14"/>
              <a:gd fmla="*/ 1436 h 3970" name="T15"/>
              <a:gd fmla="*/ 2241 w 4054" name="T16"/>
              <a:gd fmla="*/ 0 h 3970" name="T17"/>
              <a:gd fmla="*/ 2314 w 4054" name="T18"/>
              <a:gd fmla="*/ 130 h 3970" name="T19"/>
              <a:gd fmla="*/ 2422 w 4054" name="T20"/>
              <a:gd fmla="*/ 381 h 3970" name="T21"/>
              <a:gd fmla="*/ 2488 w 4054" name="T22"/>
              <a:gd fmla="*/ 541 h 3970" name="T23"/>
              <a:gd fmla="*/ 2808 w 4054" name="T24"/>
              <a:gd fmla="*/ 613 h 3970" name="T25"/>
              <a:gd fmla="*/ 3046 w 4054" name="T26"/>
              <a:gd fmla="*/ 509 h 3970" name="T27"/>
              <a:gd fmla="*/ 3261 w 4054" name="T28"/>
              <a:gd fmla="*/ 426 h 3970" name="T29"/>
              <a:gd fmla="*/ 3607 w 4054" name="T30"/>
              <a:gd fmla="*/ 762 h 3970" name="T31"/>
              <a:gd fmla="*/ 3526 w 4054" name="T32"/>
              <a:gd fmla="*/ 977 h 3970" name="T33"/>
              <a:gd fmla="*/ 3425 w 4054" name="T34"/>
              <a:gd fmla="*/ 1216 h 3970" name="T35"/>
              <a:gd fmla="*/ 3501 w 4054" name="T36"/>
              <a:gd fmla="*/ 1531 h 3970" name="T37"/>
              <a:gd fmla="*/ 3664 w 4054" name="T38"/>
              <a:gd fmla="*/ 1591 h 3970" name="T39"/>
              <a:gd fmla="*/ 3921 w 4054" name="T40"/>
              <a:gd fmla="*/ 1689 h 3970" name="T41"/>
              <a:gd fmla="*/ 4054 w 4054" name="T42"/>
              <a:gd fmla="*/ 1757 h 3970" name="T43"/>
              <a:gd fmla="*/ 3953 w 4054" name="T44"/>
              <a:gd fmla="*/ 2250 h 3970" name="T45"/>
              <a:gd fmla="*/ 3702 w 4054" name="T46"/>
              <a:gd fmla="*/ 2356 h 3970" name="T47"/>
              <a:gd fmla="*/ 3511 w 4054" name="T48"/>
              <a:gd fmla="*/ 2432 h 3970" name="T49"/>
              <a:gd fmla="*/ 3417 w 4054" name="T50"/>
              <a:gd fmla="*/ 2726 h 3970" name="T51"/>
              <a:gd fmla="*/ 3519 w 4054" name="T52"/>
              <a:gd fmla="*/ 2945 h 3970" name="T53"/>
              <a:gd fmla="*/ 3613 w 4054" name="T54"/>
              <a:gd fmla="*/ 3172 h 3970" name="T55"/>
              <a:gd fmla="*/ 3292 w 4054" name="T56"/>
              <a:gd fmla="*/ 3536 h 3970" name="T57"/>
              <a:gd fmla="*/ 3092 w 4054" name="T58"/>
              <a:gd fmla="*/ 3466 h 3970" name="T59"/>
              <a:gd fmla="*/ 2841 w 4054" name="T60"/>
              <a:gd fmla="*/ 3365 h 3970" name="T61"/>
              <a:gd fmla="*/ 2492 w 4054" name="T62"/>
              <a:gd fmla="*/ 3424 h 3970" name="T63"/>
              <a:gd fmla="*/ 2439 w 4054" name="T64"/>
              <a:gd fmla="*/ 3565 h 3970" name="T65"/>
              <a:gd fmla="*/ 2333 w 4054" name="T66"/>
              <a:gd fmla="*/ 3828 h 3970" name="T67"/>
              <a:gd fmla="*/ 2260 w 4054" name="T68"/>
              <a:gd fmla="*/ 3970 h 3970" name="T69"/>
              <a:gd fmla="*/ 1755 w 4054" name="T70"/>
              <a:gd fmla="*/ 3870 h 3970" name="T71"/>
              <a:gd fmla="*/ 1647 w 4054" name="T72"/>
              <a:gd fmla="*/ 3624 h 3970" name="T73"/>
              <a:gd fmla="*/ 1570 w 4054" name="T74"/>
              <a:gd fmla="*/ 3437 h 3970" name="T75"/>
              <a:gd fmla="*/ 1270 w 4054" name="T76"/>
              <a:gd fmla="*/ 3346 h 3970" name="T77"/>
              <a:gd fmla="*/ 1045 w 4054" name="T78"/>
              <a:gd fmla="*/ 3445 h 3970" name="T79"/>
              <a:gd fmla="*/ 814 w 4054" name="T80"/>
              <a:gd fmla="*/ 3537 h 3970" name="T81"/>
              <a:gd fmla="*/ 443 w 4054" name="T82"/>
              <a:gd fmla="*/ 3223 h 3970" name="T83"/>
              <a:gd fmla="*/ 513 w 4054" name="T84"/>
              <a:gd fmla="*/ 3029 h 3970" name="T85"/>
              <a:gd fmla="*/ 617 w 4054" name="T86"/>
              <a:gd fmla="*/ 2781 h 3970" name="T87"/>
              <a:gd fmla="*/ 557 w 4054" name="T88"/>
              <a:gd fmla="*/ 2441 h 3970" name="T89"/>
              <a:gd fmla="*/ 424 w 4054" name="T90"/>
              <a:gd fmla="*/ 2392 h 3970" name="T91"/>
              <a:gd fmla="*/ 168 w 4054" name="T92"/>
              <a:gd fmla="*/ 2294 h 3970" name="T93"/>
              <a:gd fmla="*/ 4 w 4054" name="T94"/>
              <a:gd fmla="*/ 2217 h 3970" name="T95"/>
              <a:gd fmla="*/ 73 w 4054" name="T96"/>
              <a:gd fmla="*/ 1732 h 3970" name="T97"/>
              <a:gd fmla="*/ 316 w 4054" name="T98"/>
              <a:gd fmla="*/ 1628 h 3970" name="T99"/>
              <a:gd fmla="*/ 529 w 4054" name="T100"/>
              <a:gd fmla="*/ 1543 h 3970" name="T101"/>
              <a:gd fmla="*/ 645 w 4054" name="T102"/>
              <a:gd fmla="*/ 1263 h 3970" name="T103"/>
              <a:gd fmla="*/ 552 w 4054" name="T104"/>
              <a:gd fmla="*/ 1059 h 3970" name="T105"/>
              <a:gd fmla="*/ 451 w 4054" name="T106"/>
              <a:gd fmla="*/ 822 h 3970" name="T107"/>
              <a:gd fmla="*/ 750 w 4054" name="T108"/>
              <a:gd fmla="*/ 432 h 3970" name="T109"/>
              <a:gd fmla="*/ 924 w 4054" name="T110"/>
              <a:gd fmla="*/ 488 h 3970" name="T111"/>
              <a:gd fmla="*/ 1182 w 4054" name="T112"/>
              <a:gd fmla="*/ 591 h 3970" name="T113"/>
              <a:gd fmla="*/ 1314 w 4054" name="T114"/>
              <a:gd fmla="*/ 646 h 3970" name="T115"/>
              <a:gd fmla="*/ 1603 w 4054" name="T116"/>
              <a:gd fmla="*/ 437 h 3970" name="T117"/>
              <a:gd fmla="*/ 1705 w 4054" name="T118"/>
              <a:gd fmla="*/ 177 h 3970" name="T119"/>
              <a:gd fmla="*/ 1790 w 4054" name="T120"/>
              <a:gd fmla="*/ 3 h 3970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3970" w="4054">
                <a:moveTo>
                  <a:pt x="2027" y="1349"/>
                </a:moveTo>
                <a:lnTo>
                  <a:pt x="1956" y="1353"/>
                </a:lnTo>
                <a:lnTo>
                  <a:pt x="1889" y="1363"/>
                </a:lnTo>
                <a:lnTo>
                  <a:pt x="1822" y="1381"/>
                </a:lnTo>
                <a:lnTo>
                  <a:pt x="1759" y="1405"/>
                </a:lnTo>
                <a:lnTo>
                  <a:pt x="1699" y="1436"/>
                </a:lnTo>
                <a:lnTo>
                  <a:pt x="1644" y="1472"/>
                </a:lnTo>
                <a:lnTo>
                  <a:pt x="1592" y="1513"/>
                </a:lnTo>
                <a:lnTo>
                  <a:pt x="1545" y="1559"/>
                </a:lnTo>
                <a:lnTo>
                  <a:pt x="1503" y="1609"/>
                </a:lnTo>
                <a:lnTo>
                  <a:pt x="1466" y="1664"/>
                </a:lnTo>
                <a:lnTo>
                  <a:pt x="1435" y="1723"/>
                </a:lnTo>
                <a:lnTo>
                  <a:pt x="1411" y="1784"/>
                </a:lnTo>
                <a:lnTo>
                  <a:pt x="1392" y="1848"/>
                </a:lnTo>
                <a:lnTo>
                  <a:pt x="1382" y="1915"/>
                </a:lnTo>
                <a:lnTo>
                  <a:pt x="1378" y="1984"/>
                </a:lnTo>
                <a:lnTo>
                  <a:pt x="1382" y="2054"/>
                </a:lnTo>
                <a:lnTo>
                  <a:pt x="1392" y="2121"/>
                </a:lnTo>
                <a:lnTo>
                  <a:pt x="1411" y="2185"/>
                </a:lnTo>
                <a:lnTo>
                  <a:pt x="1435" y="2248"/>
                </a:lnTo>
                <a:lnTo>
                  <a:pt x="1466" y="2305"/>
                </a:lnTo>
                <a:lnTo>
                  <a:pt x="1503" y="2360"/>
                </a:lnTo>
                <a:lnTo>
                  <a:pt x="1545" y="2410"/>
                </a:lnTo>
                <a:lnTo>
                  <a:pt x="1592" y="2456"/>
                </a:lnTo>
                <a:lnTo>
                  <a:pt x="1644" y="2497"/>
                </a:lnTo>
                <a:lnTo>
                  <a:pt x="1699" y="2533"/>
                </a:lnTo>
                <a:lnTo>
                  <a:pt x="1759" y="2564"/>
                </a:lnTo>
                <a:lnTo>
                  <a:pt x="1822" y="2588"/>
                </a:lnTo>
                <a:lnTo>
                  <a:pt x="1889" y="2606"/>
                </a:lnTo>
                <a:lnTo>
                  <a:pt x="1956" y="2616"/>
                </a:lnTo>
                <a:lnTo>
                  <a:pt x="2027" y="2620"/>
                </a:lnTo>
                <a:lnTo>
                  <a:pt x="2099" y="2616"/>
                </a:lnTo>
                <a:lnTo>
                  <a:pt x="2166" y="2606"/>
                </a:lnTo>
                <a:lnTo>
                  <a:pt x="2233" y="2588"/>
                </a:lnTo>
                <a:lnTo>
                  <a:pt x="2296" y="2564"/>
                </a:lnTo>
                <a:lnTo>
                  <a:pt x="2355" y="2533"/>
                </a:lnTo>
                <a:lnTo>
                  <a:pt x="2411" y="2497"/>
                </a:lnTo>
                <a:lnTo>
                  <a:pt x="2462" y="2456"/>
                </a:lnTo>
                <a:lnTo>
                  <a:pt x="2510" y="2410"/>
                </a:lnTo>
                <a:lnTo>
                  <a:pt x="2552" y="2360"/>
                </a:lnTo>
                <a:lnTo>
                  <a:pt x="2589" y="2305"/>
                </a:lnTo>
                <a:lnTo>
                  <a:pt x="2620" y="2248"/>
                </a:lnTo>
                <a:lnTo>
                  <a:pt x="2644" y="2185"/>
                </a:lnTo>
                <a:lnTo>
                  <a:pt x="2662" y="2121"/>
                </a:lnTo>
                <a:lnTo>
                  <a:pt x="2673" y="2054"/>
                </a:lnTo>
                <a:lnTo>
                  <a:pt x="2677" y="1984"/>
                </a:lnTo>
                <a:lnTo>
                  <a:pt x="2673" y="1915"/>
                </a:lnTo>
                <a:lnTo>
                  <a:pt x="2662" y="1848"/>
                </a:lnTo>
                <a:lnTo>
                  <a:pt x="2644" y="1784"/>
                </a:lnTo>
                <a:lnTo>
                  <a:pt x="2620" y="1723"/>
                </a:lnTo>
                <a:lnTo>
                  <a:pt x="2589" y="1664"/>
                </a:lnTo>
                <a:lnTo>
                  <a:pt x="2552" y="1609"/>
                </a:lnTo>
                <a:lnTo>
                  <a:pt x="2510" y="1559"/>
                </a:lnTo>
                <a:lnTo>
                  <a:pt x="2462" y="1513"/>
                </a:lnTo>
                <a:lnTo>
                  <a:pt x="2411" y="1472"/>
                </a:lnTo>
                <a:lnTo>
                  <a:pt x="2355" y="1436"/>
                </a:lnTo>
                <a:lnTo>
                  <a:pt x="2296" y="1405"/>
                </a:lnTo>
                <a:lnTo>
                  <a:pt x="2233" y="1381"/>
                </a:lnTo>
                <a:lnTo>
                  <a:pt x="2166" y="1363"/>
                </a:lnTo>
                <a:lnTo>
                  <a:pt x="2099" y="1353"/>
                </a:lnTo>
                <a:lnTo>
                  <a:pt x="2027" y="1349"/>
                </a:lnTo>
                <a:close/>
                <a:moveTo>
                  <a:pt x="1795" y="0"/>
                </a:moveTo>
                <a:lnTo>
                  <a:pt x="2241" y="0"/>
                </a:lnTo>
                <a:lnTo>
                  <a:pt x="2246" y="3"/>
                </a:lnTo>
                <a:lnTo>
                  <a:pt x="2252" y="12"/>
                </a:lnTo>
                <a:lnTo>
                  <a:pt x="2262" y="27"/>
                </a:lnTo>
                <a:lnTo>
                  <a:pt x="2273" y="48"/>
                </a:lnTo>
                <a:lnTo>
                  <a:pt x="2285" y="71"/>
                </a:lnTo>
                <a:lnTo>
                  <a:pt x="2298" y="99"/>
                </a:lnTo>
                <a:lnTo>
                  <a:pt x="2314" y="130"/>
                </a:lnTo>
                <a:lnTo>
                  <a:pt x="2329" y="163"/>
                </a:lnTo>
                <a:lnTo>
                  <a:pt x="2344" y="199"/>
                </a:lnTo>
                <a:lnTo>
                  <a:pt x="2360" y="235"/>
                </a:lnTo>
                <a:lnTo>
                  <a:pt x="2376" y="272"/>
                </a:lnTo>
                <a:lnTo>
                  <a:pt x="2392" y="309"/>
                </a:lnTo>
                <a:lnTo>
                  <a:pt x="2407" y="346"/>
                </a:lnTo>
                <a:lnTo>
                  <a:pt x="2422" y="381"/>
                </a:lnTo>
                <a:lnTo>
                  <a:pt x="2437" y="414"/>
                </a:lnTo>
                <a:lnTo>
                  <a:pt x="2449" y="445"/>
                </a:lnTo>
                <a:lnTo>
                  <a:pt x="2460" y="473"/>
                </a:lnTo>
                <a:lnTo>
                  <a:pt x="2470" y="497"/>
                </a:lnTo>
                <a:lnTo>
                  <a:pt x="2479" y="516"/>
                </a:lnTo>
                <a:lnTo>
                  <a:pt x="2484" y="532"/>
                </a:lnTo>
                <a:lnTo>
                  <a:pt x="2488" y="541"/>
                </a:lnTo>
                <a:lnTo>
                  <a:pt x="2489" y="545"/>
                </a:lnTo>
                <a:lnTo>
                  <a:pt x="2737" y="645"/>
                </a:lnTo>
                <a:lnTo>
                  <a:pt x="2740" y="643"/>
                </a:lnTo>
                <a:lnTo>
                  <a:pt x="2749" y="638"/>
                </a:lnTo>
                <a:lnTo>
                  <a:pt x="2764" y="632"/>
                </a:lnTo>
                <a:lnTo>
                  <a:pt x="2784" y="623"/>
                </a:lnTo>
                <a:lnTo>
                  <a:pt x="2808" y="613"/>
                </a:lnTo>
                <a:lnTo>
                  <a:pt x="2836" y="600"/>
                </a:lnTo>
                <a:lnTo>
                  <a:pt x="2867" y="587"/>
                </a:lnTo>
                <a:lnTo>
                  <a:pt x="2900" y="572"/>
                </a:lnTo>
                <a:lnTo>
                  <a:pt x="2935" y="556"/>
                </a:lnTo>
                <a:lnTo>
                  <a:pt x="2972" y="541"/>
                </a:lnTo>
                <a:lnTo>
                  <a:pt x="3009" y="524"/>
                </a:lnTo>
                <a:lnTo>
                  <a:pt x="3046" y="509"/>
                </a:lnTo>
                <a:lnTo>
                  <a:pt x="3083" y="493"/>
                </a:lnTo>
                <a:lnTo>
                  <a:pt x="3119" y="479"/>
                </a:lnTo>
                <a:lnTo>
                  <a:pt x="3152" y="465"/>
                </a:lnTo>
                <a:lnTo>
                  <a:pt x="3184" y="452"/>
                </a:lnTo>
                <a:lnTo>
                  <a:pt x="3214" y="442"/>
                </a:lnTo>
                <a:lnTo>
                  <a:pt x="3239" y="432"/>
                </a:lnTo>
                <a:lnTo>
                  <a:pt x="3261" y="426"/>
                </a:lnTo>
                <a:lnTo>
                  <a:pt x="3278" y="422"/>
                </a:lnTo>
                <a:lnTo>
                  <a:pt x="3291" y="419"/>
                </a:lnTo>
                <a:lnTo>
                  <a:pt x="3297" y="420"/>
                </a:lnTo>
                <a:lnTo>
                  <a:pt x="3612" y="728"/>
                </a:lnTo>
                <a:lnTo>
                  <a:pt x="3613" y="734"/>
                </a:lnTo>
                <a:lnTo>
                  <a:pt x="3612" y="746"/>
                </a:lnTo>
                <a:lnTo>
                  <a:pt x="3607" y="762"/>
                </a:lnTo>
                <a:lnTo>
                  <a:pt x="3600" y="784"/>
                </a:lnTo>
                <a:lnTo>
                  <a:pt x="3591" y="810"/>
                </a:lnTo>
                <a:lnTo>
                  <a:pt x="3581" y="839"/>
                </a:lnTo>
                <a:lnTo>
                  <a:pt x="3570" y="871"/>
                </a:lnTo>
                <a:lnTo>
                  <a:pt x="3556" y="906"/>
                </a:lnTo>
                <a:lnTo>
                  <a:pt x="3542" y="942"/>
                </a:lnTo>
                <a:lnTo>
                  <a:pt x="3526" y="977"/>
                </a:lnTo>
                <a:lnTo>
                  <a:pt x="3511" y="1015"/>
                </a:lnTo>
                <a:lnTo>
                  <a:pt x="3495" y="1053"/>
                </a:lnTo>
                <a:lnTo>
                  <a:pt x="3480" y="1089"/>
                </a:lnTo>
                <a:lnTo>
                  <a:pt x="3465" y="1123"/>
                </a:lnTo>
                <a:lnTo>
                  <a:pt x="3451" y="1157"/>
                </a:lnTo>
                <a:lnTo>
                  <a:pt x="3438" y="1187"/>
                </a:lnTo>
                <a:lnTo>
                  <a:pt x="3425" y="1216"/>
                </a:lnTo>
                <a:lnTo>
                  <a:pt x="3415" y="1240"/>
                </a:lnTo>
                <a:lnTo>
                  <a:pt x="3407" y="1259"/>
                </a:lnTo>
                <a:lnTo>
                  <a:pt x="3401" y="1274"/>
                </a:lnTo>
                <a:lnTo>
                  <a:pt x="3396" y="1283"/>
                </a:lnTo>
                <a:lnTo>
                  <a:pt x="3394" y="1286"/>
                </a:lnTo>
                <a:lnTo>
                  <a:pt x="3497" y="1529"/>
                </a:lnTo>
                <a:lnTo>
                  <a:pt x="3501" y="1531"/>
                </a:lnTo>
                <a:lnTo>
                  <a:pt x="3510" y="1534"/>
                </a:lnTo>
                <a:lnTo>
                  <a:pt x="3525" y="1540"/>
                </a:lnTo>
                <a:lnTo>
                  <a:pt x="3545" y="1547"/>
                </a:lnTo>
                <a:lnTo>
                  <a:pt x="3571" y="1556"/>
                </a:lnTo>
                <a:lnTo>
                  <a:pt x="3599" y="1566"/>
                </a:lnTo>
                <a:lnTo>
                  <a:pt x="3630" y="1578"/>
                </a:lnTo>
                <a:lnTo>
                  <a:pt x="3664" y="1591"/>
                </a:lnTo>
                <a:lnTo>
                  <a:pt x="3700" y="1604"/>
                </a:lnTo>
                <a:lnTo>
                  <a:pt x="3737" y="1618"/>
                </a:lnTo>
                <a:lnTo>
                  <a:pt x="3776" y="1632"/>
                </a:lnTo>
                <a:lnTo>
                  <a:pt x="3814" y="1647"/>
                </a:lnTo>
                <a:lnTo>
                  <a:pt x="3851" y="1661"/>
                </a:lnTo>
                <a:lnTo>
                  <a:pt x="3887" y="1675"/>
                </a:lnTo>
                <a:lnTo>
                  <a:pt x="3921" y="1689"/>
                </a:lnTo>
                <a:lnTo>
                  <a:pt x="3953" y="1703"/>
                </a:lnTo>
                <a:lnTo>
                  <a:pt x="3981" y="1715"/>
                </a:lnTo>
                <a:lnTo>
                  <a:pt x="4005" y="1726"/>
                </a:lnTo>
                <a:lnTo>
                  <a:pt x="4026" y="1737"/>
                </a:lnTo>
                <a:lnTo>
                  <a:pt x="4041" y="1746"/>
                </a:lnTo>
                <a:lnTo>
                  <a:pt x="4051" y="1752"/>
                </a:lnTo>
                <a:lnTo>
                  <a:pt x="4054" y="1757"/>
                </a:lnTo>
                <a:lnTo>
                  <a:pt x="4054" y="2194"/>
                </a:lnTo>
                <a:lnTo>
                  <a:pt x="4051" y="2199"/>
                </a:lnTo>
                <a:lnTo>
                  <a:pt x="4041" y="2205"/>
                </a:lnTo>
                <a:lnTo>
                  <a:pt x="4026" y="2214"/>
                </a:lnTo>
                <a:lnTo>
                  <a:pt x="4005" y="2226"/>
                </a:lnTo>
                <a:lnTo>
                  <a:pt x="3981" y="2237"/>
                </a:lnTo>
                <a:lnTo>
                  <a:pt x="3953" y="2250"/>
                </a:lnTo>
                <a:lnTo>
                  <a:pt x="3921" y="2264"/>
                </a:lnTo>
                <a:lnTo>
                  <a:pt x="3887" y="2280"/>
                </a:lnTo>
                <a:lnTo>
                  <a:pt x="3851" y="2295"/>
                </a:lnTo>
                <a:lnTo>
                  <a:pt x="3814" y="2310"/>
                </a:lnTo>
                <a:lnTo>
                  <a:pt x="3776" y="2326"/>
                </a:lnTo>
                <a:lnTo>
                  <a:pt x="3739" y="2342"/>
                </a:lnTo>
                <a:lnTo>
                  <a:pt x="3702" y="2356"/>
                </a:lnTo>
                <a:lnTo>
                  <a:pt x="3666" y="2372"/>
                </a:lnTo>
                <a:lnTo>
                  <a:pt x="3631" y="2385"/>
                </a:lnTo>
                <a:lnTo>
                  <a:pt x="3599" y="2397"/>
                </a:lnTo>
                <a:lnTo>
                  <a:pt x="3571" y="2409"/>
                </a:lnTo>
                <a:lnTo>
                  <a:pt x="3547" y="2418"/>
                </a:lnTo>
                <a:lnTo>
                  <a:pt x="3526" y="2426"/>
                </a:lnTo>
                <a:lnTo>
                  <a:pt x="3511" y="2432"/>
                </a:lnTo>
                <a:lnTo>
                  <a:pt x="3502" y="2436"/>
                </a:lnTo>
                <a:lnTo>
                  <a:pt x="3498" y="2437"/>
                </a:lnTo>
                <a:lnTo>
                  <a:pt x="3396" y="2680"/>
                </a:lnTo>
                <a:lnTo>
                  <a:pt x="3397" y="2683"/>
                </a:lnTo>
                <a:lnTo>
                  <a:pt x="3401" y="2692"/>
                </a:lnTo>
                <a:lnTo>
                  <a:pt x="3408" y="2707"/>
                </a:lnTo>
                <a:lnTo>
                  <a:pt x="3417" y="2726"/>
                </a:lnTo>
                <a:lnTo>
                  <a:pt x="3429" y="2749"/>
                </a:lnTo>
                <a:lnTo>
                  <a:pt x="3440" y="2776"/>
                </a:lnTo>
                <a:lnTo>
                  <a:pt x="3454" y="2807"/>
                </a:lnTo>
                <a:lnTo>
                  <a:pt x="3470" y="2839"/>
                </a:lnTo>
                <a:lnTo>
                  <a:pt x="3485" y="2874"/>
                </a:lnTo>
                <a:lnTo>
                  <a:pt x="3502" y="2910"/>
                </a:lnTo>
                <a:lnTo>
                  <a:pt x="3519" y="2945"/>
                </a:lnTo>
                <a:lnTo>
                  <a:pt x="3535" y="2983"/>
                </a:lnTo>
                <a:lnTo>
                  <a:pt x="3551" y="3018"/>
                </a:lnTo>
                <a:lnTo>
                  <a:pt x="3566" y="3054"/>
                </a:lnTo>
                <a:lnTo>
                  <a:pt x="3580" y="3088"/>
                </a:lnTo>
                <a:lnTo>
                  <a:pt x="3593" y="3118"/>
                </a:lnTo>
                <a:lnTo>
                  <a:pt x="3603" y="3146"/>
                </a:lnTo>
                <a:lnTo>
                  <a:pt x="3613" y="3172"/>
                </a:lnTo>
                <a:lnTo>
                  <a:pt x="3620" y="3194"/>
                </a:lnTo>
                <a:lnTo>
                  <a:pt x="3625" y="3210"/>
                </a:lnTo>
                <a:lnTo>
                  <a:pt x="3626" y="3222"/>
                </a:lnTo>
                <a:lnTo>
                  <a:pt x="3625" y="3227"/>
                </a:lnTo>
                <a:lnTo>
                  <a:pt x="3310" y="3536"/>
                </a:lnTo>
                <a:lnTo>
                  <a:pt x="3303" y="3537"/>
                </a:lnTo>
                <a:lnTo>
                  <a:pt x="3292" y="3536"/>
                </a:lnTo>
                <a:lnTo>
                  <a:pt x="3274" y="3532"/>
                </a:lnTo>
                <a:lnTo>
                  <a:pt x="3252" y="3525"/>
                </a:lnTo>
                <a:lnTo>
                  <a:pt x="3227" y="3516"/>
                </a:lnTo>
                <a:lnTo>
                  <a:pt x="3196" y="3506"/>
                </a:lnTo>
                <a:lnTo>
                  <a:pt x="3164" y="3495"/>
                </a:lnTo>
                <a:lnTo>
                  <a:pt x="3129" y="3481"/>
                </a:lnTo>
                <a:lnTo>
                  <a:pt x="3092" y="3466"/>
                </a:lnTo>
                <a:lnTo>
                  <a:pt x="3055" y="3452"/>
                </a:lnTo>
                <a:lnTo>
                  <a:pt x="3017" y="3437"/>
                </a:lnTo>
                <a:lnTo>
                  <a:pt x="2979" y="3422"/>
                </a:lnTo>
                <a:lnTo>
                  <a:pt x="2942" y="3406"/>
                </a:lnTo>
                <a:lnTo>
                  <a:pt x="2906" y="3392"/>
                </a:lnTo>
                <a:lnTo>
                  <a:pt x="2872" y="3378"/>
                </a:lnTo>
                <a:lnTo>
                  <a:pt x="2841" y="3365"/>
                </a:lnTo>
                <a:lnTo>
                  <a:pt x="2813" y="3354"/>
                </a:lnTo>
                <a:lnTo>
                  <a:pt x="2789" y="3344"/>
                </a:lnTo>
                <a:lnTo>
                  <a:pt x="2768" y="3335"/>
                </a:lnTo>
                <a:lnTo>
                  <a:pt x="2754" y="3328"/>
                </a:lnTo>
                <a:lnTo>
                  <a:pt x="2744" y="3324"/>
                </a:lnTo>
                <a:lnTo>
                  <a:pt x="2741" y="3323"/>
                </a:lnTo>
                <a:lnTo>
                  <a:pt x="2492" y="3424"/>
                </a:lnTo>
                <a:lnTo>
                  <a:pt x="2490" y="3427"/>
                </a:lnTo>
                <a:lnTo>
                  <a:pt x="2487" y="3437"/>
                </a:lnTo>
                <a:lnTo>
                  <a:pt x="2481" y="3454"/>
                </a:lnTo>
                <a:lnTo>
                  <a:pt x="2472" y="3475"/>
                </a:lnTo>
                <a:lnTo>
                  <a:pt x="2462" y="3502"/>
                </a:lnTo>
                <a:lnTo>
                  <a:pt x="2452" y="3532"/>
                </a:lnTo>
                <a:lnTo>
                  <a:pt x="2439" y="3565"/>
                </a:lnTo>
                <a:lnTo>
                  <a:pt x="2425" y="3601"/>
                </a:lnTo>
                <a:lnTo>
                  <a:pt x="2410" y="3638"/>
                </a:lnTo>
                <a:lnTo>
                  <a:pt x="2394" y="3678"/>
                </a:lnTo>
                <a:lnTo>
                  <a:pt x="2379" y="3716"/>
                </a:lnTo>
                <a:lnTo>
                  <a:pt x="2364" y="3755"/>
                </a:lnTo>
                <a:lnTo>
                  <a:pt x="2348" y="3792"/>
                </a:lnTo>
                <a:lnTo>
                  <a:pt x="2333" y="3828"/>
                </a:lnTo>
                <a:lnTo>
                  <a:pt x="2319" y="3861"/>
                </a:lnTo>
                <a:lnTo>
                  <a:pt x="2305" y="3892"/>
                </a:lnTo>
                <a:lnTo>
                  <a:pt x="2293" y="3917"/>
                </a:lnTo>
                <a:lnTo>
                  <a:pt x="2282" y="3939"/>
                </a:lnTo>
                <a:lnTo>
                  <a:pt x="2273" y="3956"/>
                </a:lnTo>
                <a:lnTo>
                  <a:pt x="2265" y="3966"/>
                </a:lnTo>
                <a:lnTo>
                  <a:pt x="2260" y="3970"/>
                </a:lnTo>
                <a:lnTo>
                  <a:pt x="1814" y="3970"/>
                </a:lnTo>
                <a:lnTo>
                  <a:pt x="1809" y="3966"/>
                </a:lnTo>
                <a:lnTo>
                  <a:pt x="1802" y="3957"/>
                </a:lnTo>
                <a:lnTo>
                  <a:pt x="1793" y="3942"/>
                </a:lnTo>
                <a:lnTo>
                  <a:pt x="1781" y="3922"/>
                </a:lnTo>
                <a:lnTo>
                  <a:pt x="1768" y="3898"/>
                </a:lnTo>
                <a:lnTo>
                  <a:pt x="1755" y="3870"/>
                </a:lnTo>
                <a:lnTo>
                  <a:pt x="1741" y="3839"/>
                </a:lnTo>
                <a:lnTo>
                  <a:pt x="1726" y="3806"/>
                </a:lnTo>
                <a:lnTo>
                  <a:pt x="1711" y="3770"/>
                </a:lnTo>
                <a:lnTo>
                  <a:pt x="1694" y="3734"/>
                </a:lnTo>
                <a:lnTo>
                  <a:pt x="1679" y="3697"/>
                </a:lnTo>
                <a:lnTo>
                  <a:pt x="1662" y="3660"/>
                </a:lnTo>
                <a:lnTo>
                  <a:pt x="1647" y="3624"/>
                </a:lnTo>
                <a:lnTo>
                  <a:pt x="1632" y="3588"/>
                </a:lnTo>
                <a:lnTo>
                  <a:pt x="1618" y="3555"/>
                </a:lnTo>
                <a:lnTo>
                  <a:pt x="1606" y="3524"/>
                </a:lnTo>
                <a:lnTo>
                  <a:pt x="1594" y="3496"/>
                </a:lnTo>
                <a:lnTo>
                  <a:pt x="1584" y="3472"/>
                </a:lnTo>
                <a:lnTo>
                  <a:pt x="1576" y="3452"/>
                </a:lnTo>
                <a:lnTo>
                  <a:pt x="1570" y="3437"/>
                </a:lnTo>
                <a:lnTo>
                  <a:pt x="1566" y="3428"/>
                </a:lnTo>
                <a:lnTo>
                  <a:pt x="1565" y="3424"/>
                </a:lnTo>
                <a:lnTo>
                  <a:pt x="1316" y="3324"/>
                </a:lnTo>
                <a:lnTo>
                  <a:pt x="1314" y="3326"/>
                </a:lnTo>
                <a:lnTo>
                  <a:pt x="1305" y="3331"/>
                </a:lnTo>
                <a:lnTo>
                  <a:pt x="1289" y="3337"/>
                </a:lnTo>
                <a:lnTo>
                  <a:pt x="1270" y="3346"/>
                </a:lnTo>
                <a:lnTo>
                  <a:pt x="1246" y="3356"/>
                </a:lnTo>
                <a:lnTo>
                  <a:pt x="1218" y="3369"/>
                </a:lnTo>
                <a:lnTo>
                  <a:pt x="1187" y="3382"/>
                </a:lnTo>
                <a:lnTo>
                  <a:pt x="1154" y="3397"/>
                </a:lnTo>
                <a:lnTo>
                  <a:pt x="1119" y="3413"/>
                </a:lnTo>
                <a:lnTo>
                  <a:pt x="1082" y="3428"/>
                </a:lnTo>
                <a:lnTo>
                  <a:pt x="1045" y="3445"/>
                </a:lnTo>
                <a:lnTo>
                  <a:pt x="1008" y="3460"/>
                </a:lnTo>
                <a:lnTo>
                  <a:pt x="971" y="3475"/>
                </a:lnTo>
                <a:lnTo>
                  <a:pt x="935" y="3491"/>
                </a:lnTo>
                <a:lnTo>
                  <a:pt x="901" y="3505"/>
                </a:lnTo>
                <a:lnTo>
                  <a:pt x="869" y="3516"/>
                </a:lnTo>
                <a:lnTo>
                  <a:pt x="840" y="3528"/>
                </a:lnTo>
                <a:lnTo>
                  <a:pt x="814" y="3537"/>
                </a:lnTo>
                <a:lnTo>
                  <a:pt x="793" y="3545"/>
                </a:lnTo>
                <a:lnTo>
                  <a:pt x="776" y="3548"/>
                </a:lnTo>
                <a:lnTo>
                  <a:pt x="763" y="3551"/>
                </a:lnTo>
                <a:lnTo>
                  <a:pt x="758" y="3550"/>
                </a:lnTo>
                <a:lnTo>
                  <a:pt x="443" y="3240"/>
                </a:lnTo>
                <a:lnTo>
                  <a:pt x="442" y="3235"/>
                </a:lnTo>
                <a:lnTo>
                  <a:pt x="443" y="3223"/>
                </a:lnTo>
                <a:lnTo>
                  <a:pt x="448" y="3207"/>
                </a:lnTo>
                <a:lnTo>
                  <a:pt x="455" y="3185"/>
                </a:lnTo>
                <a:lnTo>
                  <a:pt x="464" y="3159"/>
                </a:lnTo>
                <a:lnTo>
                  <a:pt x="474" y="3130"/>
                </a:lnTo>
                <a:lnTo>
                  <a:pt x="485" y="3098"/>
                </a:lnTo>
                <a:lnTo>
                  <a:pt x="499" y="3064"/>
                </a:lnTo>
                <a:lnTo>
                  <a:pt x="513" y="3029"/>
                </a:lnTo>
                <a:lnTo>
                  <a:pt x="529" y="2991"/>
                </a:lnTo>
                <a:lnTo>
                  <a:pt x="544" y="2954"/>
                </a:lnTo>
                <a:lnTo>
                  <a:pt x="560" y="2917"/>
                </a:lnTo>
                <a:lnTo>
                  <a:pt x="575" y="2880"/>
                </a:lnTo>
                <a:lnTo>
                  <a:pt x="589" y="2846"/>
                </a:lnTo>
                <a:lnTo>
                  <a:pt x="604" y="2812"/>
                </a:lnTo>
                <a:lnTo>
                  <a:pt x="617" y="2781"/>
                </a:lnTo>
                <a:lnTo>
                  <a:pt x="629" y="2753"/>
                </a:lnTo>
                <a:lnTo>
                  <a:pt x="639" y="2730"/>
                </a:lnTo>
                <a:lnTo>
                  <a:pt x="648" y="2710"/>
                </a:lnTo>
                <a:lnTo>
                  <a:pt x="654" y="2696"/>
                </a:lnTo>
                <a:lnTo>
                  <a:pt x="658" y="2687"/>
                </a:lnTo>
                <a:lnTo>
                  <a:pt x="661" y="2683"/>
                </a:lnTo>
                <a:lnTo>
                  <a:pt x="557" y="2441"/>
                </a:lnTo>
                <a:lnTo>
                  <a:pt x="554" y="2440"/>
                </a:lnTo>
                <a:lnTo>
                  <a:pt x="544" y="2436"/>
                </a:lnTo>
                <a:lnTo>
                  <a:pt x="529" y="2431"/>
                </a:lnTo>
                <a:lnTo>
                  <a:pt x="508" y="2423"/>
                </a:lnTo>
                <a:lnTo>
                  <a:pt x="484" y="2414"/>
                </a:lnTo>
                <a:lnTo>
                  <a:pt x="456" y="2404"/>
                </a:lnTo>
                <a:lnTo>
                  <a:pt x="424" y="2392"/>
                </a:lnTo>
                <a:lnTo>
                  <a:pt x="391" y="2379"/>
                </a:lnTo>
                <a:lnTo>
                  <a:pt x="353" y="2367"/>
                </a:lnTo>
                <a:lnTo>
                  <a:pt x="316" y="2353"/>
                </a:lnTo>
                <a:lnTo>
                  <a:pt x="279" y="2337"/>
                </a:lnTo>
                <a:lnTo>
                  <a:pt x="241" y="2323"/>
                </a:lnTo>
                <a:lnTo>
                  <a:pt x="204" y="2308"/>
                </a:lnTo>
                <a:lnTo>
                  <a:pt x="168" y="2294"/>
                </a:lnTo>
                <a:lnTo>
                  <a:pt x="133" y="2280"/>
                </a:lnTo>
                <a:lnTo>
                  <a:pt x="101" y="2267"/>
                </a:lnTo>
                <a:lnTo>
                  <a:pt x="73" y="2254"/>
                </a:lnTo>
                <a:lnTo>
                  <a:pt x="49" y="2242"/>
                </a:lnTo>
                <a:lnTo>
                  <a:pt x="28" y="2232"/>
                </a:lnTo>
                <a:lnTo>
                  <a:pt x="13" y="2223"/>
                </a:lnTo>
                <a:lnTo>
                  <a:pt x="4" y="2217"/>
                </a:lnTo>
                <a:lnTo>
                  <a:pt x="0" y="2212"/>
                </a:lnTo>
                <a:lnTo>
                  <a:pt x="0" y="1775"/>
                </a:lnTo>
                <a:lnTo>
                  <a:pt x="4" y="1770"/>
                </a:lnTo>
                <a:lnTo>
                  <a:pt x="13" y="1764"/>
                </a:lnTo>
                <a:lnTo>
                  <a:pt x="28" y="1755"/>
                </a:lnTo>
                <a:lnTo>
                  <a:pt x="49" y="1743"/>
                </a:lnTo>
                <a:lnTo>
                  <a:pt x="73" y="1732"/>
                </a:lnTo>
                <a:lnTo>
                  <a:pt x="101" y="1719"/>
                </a:lnTo>
                <a:lnTo>
                  <a:pt x="133" y="1705"/>
                </a:lnTo>
                <a:lnTo>
                  <a:pt x="168" y="1689"/>
                </a:lnTo>
                <a:lnTo>
                  <a:pt x="204" y="1674"/>
                </a:lnTo>
                <a:lnTo>
                  <a:pt x="241" y="1659"/>
                </a:lnTo>
                <a:lnTo>
                  <a:pt x="278" y="1643"/>
                </a:lnTo>
                <a:lnTo>
                  <a:pt x="316" y="1628"/>
                </a:lnTo>
                <a:lnTo>
                  <a:pt x="353" y="1612"/>
                </a:lnTo>
                <a:lnTo>
                  <a:pt x="389" y="1598"/>
                </a:lnTo>
                <a:lnTo>
                  <a:pt x="424" y="1584"/>
                </a:lnTo>
                <a:lnTo>
                  <a:pt x="455" y="1572"/>
                </a:lnTo>
                <a:lnTo>
                  <a:pt x="484" y="1561"/>
                </a:lnTo>
                <a:lnTo>
                  <a:pt x="508" y="1551"/>
                </a:lnTo>
                <a:lnTo>
                  <a:pt x="529" y="1543"/>
                </a:lnTo>
                <a:lnTo>
                  <a:pt x="544" y="1537"/>
                </a:lnTo>
                <a:lnTo>
                  <a:pt x="553" y="1533"/>
                </a:lnTo>
                <a:lnTo>
                  <a:pt x="557" y="1532"/>
                </a:lnTo>
                <a:lnTo>
                  <a:pt x="658" y="1290"/>
                </a:lnTo>
                <a:lnTo>
                  <a:pt x="657" y="1286"/>
                </a:lnTo>
                <a:lnTo>
                  <a:pt x="653" y="1277"/>
                </a:lnTo>
                <a:lnTo>
                  <a:pt x="645" y="1263"/>
                </a:lnTo>
                <a:lnTo>
                  <a:pt x="636" y="1244"/>
                </a:lnTo>
                <a:lnTo>
                  <a:pt x="626" y="1219"/>
                </a:lnTo>
                <a:lnTo>
                  <a:pt x="613" y="1193"/>
                </a:lnTo>
                <a:lnTo>
                  <a:pt x="599" y="1163"/>
                </a:lnTo>
                <a:lnTo>
                  <a:pt x="584" y="1130"/>
                </a:lnTo>
                <a:lnTo>
                  <a:pt x="568" y="1095"/>
                </a:lnTo>
                <a:lnTo>
                  <a:pt x="552" y="1059"/>
                </a:lnTo>
                <a:lnTo>
                  <a:pt x="536" y="1024"/>
                </a:lnTo>
                <a:lnTo>
                  <a:pt x="520" y="986"/>
                </a:lnTo>
                <a:lnTo>
                  <a:pt x="504" y="951"/>
                </a:lnTo>
                <a:lnTo>
                  <a:pt x="489" y="916"/>
                </a:lnTo>
                <a:lnTo>
                  <a:pt x="475" y="883"/>
                </a:lnTo>
                <a:lnTo>
                  <a:pt x="462" y="851"/>
                </a:lnTo>
                <a:lnTo>
                  <a:pt x="451" y="822"/>
                </a:lnTo>
                <a:lnTo>
                  <a:pt x="442" y="797"/>
                </a:lnTo>
                <a:lnTo>
                  <a:pt x="435" y="776"/>
                </a:lnTo>
                <a:lnTo>
                  <a:pt x="430" y="760"/>
                </a:lnTo>
                <a:lnTo>
                  <a:pt x="429" y="748"/>
                </a:lnTo>
                <a:lnTo>
                  <a:pt x="430" y="742"/>
                </a:lnTo>
                <a:lnTo>
                  <a:pt x="745" y="433"/>
                </a:lnTo>
                <a:lnTo>
                  <a:pt x="750" y="432"/>
                </a:lnTo>
                <a:lnTo>
                  <a:pt x="763" y="433"/>
                </a:lnTo>
                <a:lnTo>
                  <a:pt x="780" y="438"/>
                </a:lnTo>
                <a:lnTo>
                  <a:pt x="802" y="445"/>
                </a:lnTo>
                <a:lnTo>
                  <a:pt x="828" y="452"/>
                </a:lnTo>
                <a:lnTo>
                  <a:pt x="858" y="463"/>
                </a:lnTo>
                <a:lnTo>
                  <a:pt x="890" y="476"/>
                </a:lnTo>
                <a:lnTo>
                  <a:pt x="924" y="488"/>
                </a:lnTo>
                <a:lnTo>
                  <a:pt x="962" y="502"/>
                </a:lnTo>
                <a:lnTo>
                  <a:pt x="999" y="516"/>
                </a:lnTo>
                <a:lnTo>
                  <a:pt x="1037" y="532"/>
                </a:lnTo>
                <a:lnTo>
                  <a:pt x="1076" y="547"/>
                </a:lnTo>
                <a:lnTo>
                  <a:pt x="1113" y="563"/>
                </a:lnTo>
                <a:lnTo>
                  <a:pt x="1149" y="577"/>
                </a:lnTo>
                <a:lnTo>
                  <a:pt x="1182" y="591"/>
                </a:lnTo>
                <a:lnTo>
                  <a:pt x="1214" y="604"/>
                </a:lnTo>
                <a:lnTo>
                  <a:pt x="1242" y="616"/>
                </a:lnTo>
                <a:lnTo>
                  <a:pt x="1266" y="627"/>
                </a:lnTo>
                <a:lnTo>
                  <a:pt x="1287" y="634"/>
                </a:lnTo>
                <a:lnTo>
                  <a:pt x="1301" y="641"/>
                </a:lnTo>
                <a:lnTo>
                  <a:pt x="1311" y="645"/>
                </a:lnTo>
                <a:lnTo>
                  <a:pt x="1314" y="646"/>
                </a:lnTo>
                <a:lnTo>
                  <a:pt x="1562" y="546"/>
                </a:lnTo>
                <a:lnTo>
                  <a:pt x="1563" y="542"/>
                </a:lnTo>
                <a:lnTo>
                  <a:pt x="1567" y="532"/>
                </a:lnTo>
                <a:lnTo>
                  <a:pt x="1572" y="515"/>
                </a:lnTo>
                <a:lnTo>
                  <a:pt x="1581" y="493"/>
                </a:lnTo>
                <a:lnTo>
                  <a:pt x="1592" y="468"/>
                </a:lnTo>
                <a:lnTo>
                  <a:pt x="1603" y="437"/>
                </a:lnTo>
                <a:lnTo>
                  <a:pt x="1615" y="404"/>
                </a:lnTo>
                <a:lnTo>
                  <a:pt x="1629" y="368"/>
                </a:lnTo>
                <a:lnTo>
                  <a:pt x="1644" y="331"/>
                </a:lnTo>
                <a:lnTo>
                  <a:pt x="1659" y="292"/>
                </a:lnTo>
                <a:lnTo>
                  <a:pt x="1675" y="253"/>
                </a:lnTo>
                <a:lnTo>
                  <a:pt x="1690" y="214"/>
                </a:lnTo>
                <a:lnTo>
                  <a:pt x="1705" y="177"/>
                </a:lnTo>
                <a:lnTo>
                  <a:pt x="1721" y="141"/>
                </a:lnTo>
                <a:lnTo>
                  <a:pt x="1735" y="108"/>
                </a:lnTo>
                <a:lnTo>
                  <a:pt x="1749" y="77"/>
                </a:lnTo>
                <a:lnTo>
                  <a:pt x="1762" y="52"/>
                </a:lnTo>
                <a:lnTo>
                  <a:pt x="1772" y="30"/>
                </a:lnTo>
                <a:lnTo>
                  <a:pt x="1782" y="13"/>
                </a:lnTo>
                <a:lnTo>
                  <a:pt x="1790" y="3"/>
                </a:lnTo>
                <a:lnTo>
                  <a:pt x="1795" y="0"/>
                </a:lnTo>
                <a:close/>
              </a:path>
            </a:pathLst>
          </a:custGeom>
          <a:solidFill>
            <a:srgbClr val="404040"/>
          </a:solidFill>
          <a:ln w="0">
            <a:noFill/>
            <a:prstDash val="solid"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3" name="Freeform 6"/>
          <p:cNvSpPr>
            <a:spLocks noEditPoints="1"/>
          </p:cNvSpPr>
          <p:nvPr/>
        </p:nvSpPr>
        <p:spPr bwMode="auto">
          <a:xfrm rot="20736052">
            <a:off x="6352768" y="1933352"/>
            <a:ext cx="1999669" cy="1958232"/>
          </a:xfrm>
          <a:custGeom>
            <a:gdLst>
              <a:gd fmla="*/ 1644 w 4054" name="T0"/>
              <a:gd fmla="*/ 1472 h 3970" name="T1"/>
              <a:gd fmla="*/ 1392 w 4054" name="T2"/>
              <a:gd fmla="*/ 1848 h 3970" name="T3"/>
              <a:gd fmla="*/ 1466 w 4054" name="T4"/>
              <a:gd fmla="*/ 2305 h 3970" name="T5"/>
              <a:gd fmla="*/ 1822 w 4054" name="T6"/>
              <a:gd fmla="*/ 2588 h 3970" name="T7"/>
              <a:gd fmla="*/ 2296 w 4054" name="T8"/>
              <a:gd fmla="*/ 2564 h 3970" name="T9"/>
              <a:gd fmla="*/ 2620 w 4054" name="T10"/>
              <a:gd fmla="*/ 2248 h 3970" name="T11"/>
              <a:gd fmla="*/ 2644 w 4054" name="T12"/>
              <a:gd fmla="*/ 1784 h 3970" name="T13"/>
              <a:gd fmla="*/ 2355 w 4054" name="T14"/>
              <a:gd fmla="*/ 1436 h 3970" name="T15"/>
              <a:gd fmla="*/ 2241 w 4054" name="T16"/>
              <a:gd fmla="*/ 0 h 3970" name="T17"/>
              <a:gd fmla="*/ 2314 w 4054" name="T18"/>
              <a:gd fmla="*/ 130 h 3970" name="T19"/>
              <a:gd fmla="*/ 2422 w 4054" name="T20"/>
              <a:gd fmla="*/ 381 h 3970" name="T21"/>
              <a:gd fmla="*/ 2488 w 4054" name="T22"/>
              <a:gd fmla="*/ 541 h 3970" name="T23"/>
              <a:gd fmla="*/ 2808 w 4054" name="T24"/>
              <a:gd fmla="*/ 613 h 3970" name="T25"/>
              <a:gd fmla="*/ 3046 w 4054" name="T26"/>
              <a:gd fmla="*/ 509 h 3970" name="T27"/>
              <a:gd fmla="*/ 3261 w 4054" name="T28"/>
              <a:gd fmla="*/ 426 h 3970" name="T29"/>
              <a:gd fmla="*/ 3607 w 4054" name="T30"/>
              <a:gd fmla="*/ 762 h 3970" name="T31"/>
              <a:gd fmla="*/ 3526 w 4054" name="T32"/>
              <a:gd fmla="*/ 977 h 3970" name="T33"/>
              <a:gd fmla="*/ 3425 w 4054" name="T34"/>
              <a:gd fmla="*/ 1216 h 3970" name="T35"/>
              <a:gd fmla="*/ 3501 w 4054" name="T36"/>
              <a:gd fmla="*/ 1531 h 3970" name="T37"/>
              <a:gd fmla="*/ 3664 w 4054" name="T38"/>
              <a:gd fmla="*/ 1591 h 3970" name="T39"/>
              <a:gd fmla="*/ 3921 w 4054" name="T40"/>
              <a:gd fmla="*/ 1689 h 3970" name="T41"/>
              <a:gd fmla="*/ 4054 w 4054" name="T42"/>
              <a:gd fmla="*/ 1757 h 3970" name="T43"/>
              <a:gd fmla="*/ 3953 w 4054" name="T44"/>
              <a:gd fmla="*/ 2250 h 3970" name="T45"/>
              <a:gd fmla="*/ 3702 w 4054" name="T46"/>
              <a:gd fmla="*/ 2356 h 3970" name="T47"/>
              <a:gd fmla="*/ 3511 w 4054" name="T48"/>
              <a:gd fmla="*/ 2432 h 3970" name="T49"/>
              <a:gd fmla="*/ 3417 w 4054" name="T50"/>
              <a:gd fmla="*/ 2726 h 3970" name="T51"/>
              <a:gd fmla="*/ 3519 w 4054" name="T52"/>
              <a:gd fmla="*/ 2945 h 3970" name="T53"/>
              <a:gd fmla="*/ 3613 w 4054" name="T54"/>
              <a:gd fmla="*/ 3172 h 3970" name="T55"/>
              <a:gd fmla="*/ 3292 w 4054" name="T56"/>
              <a:gd fmla="*/ 3536 h 3970" name="T57"/>
              <a:gd fmla="*/ 3092 w 4054" name="T58"/>
              <a:gd fmla="*/ 3466 h 3970" name="T59"/>
              <a:gd fmla="*/ 2841 w 4054" name="T60"/>
              <a:gd fmla="*/ 3365 h 3970" name="T61"/>
              <a:gd fmla="*/ 2492 w 4054" name="T62"/>
              <a:gd fmla="*/ 3424 h 3970" name="T63"/>
              <a:gd fmla="*/ 2439 w 4054" name="T64"/>
              <a:gd fmla="*/ 3565 h 3970" name="T65"/>
              <a:gd fmla="*/ 2333 w 4054" name="T66"/>
              <a:gd fmla="*/ 3828 h 3970" name="T67"/>
              <a:gd fmla="*/ 2260 w 4054" name="T68"/>
              <a:gd fmla="*/ 3970 h 3970" name="T69"/>
              <a:gd fmla="*/ 1755 w 4054" name="T70"/>
              <a:gd fmla="*/ 3870 h 3970" name="T71"/>
              <a:gd fmla="*/ 1647 w 4054" name="T72"/>
              <a:gd fmla="*/ 3624 h 3970" name="T73"/>
              <a:gd fmla="*/ 1570 w 4054" name="T74"/>
              <a:gd fmla="*/ 3437 h 3970" name="T75"/>
              <a:gd fmla="*/ 1270 w 4054" name="T76"/>
              <a:gd fmla="*/ 3346 h 3970" name="T77"/>
              <a:gd fmla="*/ 1045 w 4054" name="T78"/>
              <a:gd fmla="*/ 3445 h 3970" name="T79"/>
              <a:gd fmla="*/ 814 w 4054" name="T80"/>
              <a:gd fmla="*/ 3537 h 3970" name="T81"/>
              <a:gd fmla="*/ 443 w 4054" name="T82"/>
              <a:gd fmla="*/ 3223 h 3970" name="T83"/>
              <a:gd fmla="*/ 513 w 4054" name="T84"/>
              <a:gd fmla="*/ 3029 h 3970" name="T85"/>
              <a:gd fmla="*/ 617 w 4054" name="T86"/>
              <a:gd fmla="*/ 2781 h 3970" name="T87"/>
              <a:gd fmla="*/ 557 w 4054" name="T88"/>
              <a:gd fmla="*/ 2441 h 3970" name="T89"/>
              <a:gd fmla="*/ 424 w 4054" name="T90"/>
              <a:gd fmla="*/ 2392 h 3970" name="T91"/>
              <a:gd fmla="*/ 168 w 4054" name="T92"/>
              <a:gd fmla="*/ 2294 h 3970" name="T93"/>
              <a:gd fmla="*/ 4 w 4054" name="T94"/>
              <a:gd fmla="*/ 2217 h 3970" name="T95"/>
              <a:gd fmla="*/ 73 w 4054" name="T96"/>
              <a:gd fmla="*/ 1732 h 3970" name="T97"/>
              <a:gd fmla="*/ 316 w 4054" name="T98"/>
              <a:gd fmla="*/ 1628 h 3970" name="T99"/>
              <a:gd fmla="*/ 529 w 4054" name="T100"/>
              <a:gd fmla="*/ 1543 h 3970" name="T101"/>
              <a:gd fmla="*/ 645 w 4054" name="T102"/>
              <a:gd fmla="*/ 1263 h 3970" name="T103"/>
              <a:gd fmla="*/ 552 w 4054" name="T104"/>
              <a:gd fmla="*/ 1059 h 3970" name="T105"/>
              <a:gd fmla="*/ 451 w 4054" name="T106"/>
              <a:gd fmla="*/ 822 h 3970" name="T107"/>
              <a:gd fmla="*/ 750 w 4054" name="T108"/>
              <a:gd fmla="*/ 432 h 3970" name="T109"/>
              <a:gd fmla="*/ 924 w 4054" name="T110"/>
              <a:gd fmla="*/ 488 h 3970" name="T111"/>
              <a:gd fmla="*/ 1182 w 4054" name="T112"/>
              <a:gd fmla="*/ 591 h 3970" name="T113"/>
              <a:gd fmla="*/ 1314 w 4054" name="T114"/>
              <a:gd fmla="*/ 646 h 3970" name="T115"/>
              <a:gd fmla="*/ 1603 w 4054" name="T116"/>
              <a:gd fmla="*/ 437 h 3970" name="T117"/>
              <a:gd fmla="*/ 1705 w 4054" name="T118"/>
              <a:gd fmla="*/ 177 h 3970" name="T119"/>
              <a:gd fmla="*/ 1790 w 4054" name="T120"/>
              <a:gd fmla="*/ 3 h 3970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3970" w="4054">
                <a:moveTo>
                  <a:pt x="2027" y="1349"/>
                </a:moveTo>
                <a:lnTo>
                  <a:pt x="1956" y="1353"/>
                </a:lnTo>
                <a:lnTo>
                  <a:pt x="1889" y="1363"/>
                </a:lnTo>
                <a:lnTo>
                  <a:pt x="1822" y="1381"/>
                </a:lnTo>
                <a:lnTo>
                  <a:pt x="1759" y="1405"/>
                </a:lnTo>
                <a:lnTo>
                  <a:pt x="1699" y="1436"/>
                </a:lnTo>
                <a:lnTo>
                  <a:pt x="1644" y="1472"/>
                </a:lnTo>
                <a:lnTo>
                  <a:pt x="1592" y="1513"/>
                </a:lnTo>
                <a:lnTo>
                  <a:pt x="1545" y="1559"/>
                </a:lnTo>
                <a:lnTo>
                  <a:pt x="1503" y="1609"/>
                </a:lnTo>
                <a:lnTo>
                  <a:pt x="1466" y="1664"/>
                </a:lnTo>
                <a:lnTo>
                  <a:pt x="1435" y="1723"/>
                </a:lnTo>
                <a:lnTo>
                  <a:pt x="1411" y="1784"/>
                </a:lnTo>
                <a:lnTo>
                  <a:pt x="1392" y="1848"/>
                </a:lnTo>
                <a:lnTo>
                  <a:pt x="1382" y="1915"/>
                </a:lnTo>
                <a:lnTo>
                  <a:pt x="1378" y="1984"/>
                </a:lnTo>
                <a:lnTo>
                  <a:pt x="1382" y="2054"/>
                </a:lnTo>
                <a:lnTo>
                  <a:pt x="1392" y="2121"/>
                </a:lnTo>
                <a:lnTo>
                  <a:pt x="1411" y="2185"/>
                </a:lnTo>
                <a:lnTo>
                  <a:pt x="1435" y="2248"/>
                </a:lnTo>
                <a:lnTo>
                  <a:pt x="1466" y="2305"/>
                </a:lnTo>
                <a:lnTo>
                  <a:pt x="1503" y="2360"/>
                </a:lnTo>
                <a:lnTo>
                  <a:pt x="1545" y="2410"/>
                </a:lnTo>
                <a:lnTo>
                  <a:pt x="1592" y="2456"/>
                </a:lnTo>
                <a:lnTo>
                  <a:pt x="1644" y="2497"/>
                </a:lnTo>
                <a:lnTo>
                  <a:pt x="1699" y="2533"/>
                </a:lnTo>
                <a:lnTo>
                  <a:pt x="1759" y="2564"/>
                </a:lnTo>
                <a:lnTo>
                  <a:pt x="1822" y="2588"/>
                </a:lnTo>
                <a:lnTo>
                  <a:pt x="1889" y="2606"/>
                </a:lnTo>
                <a:lnTo>
                  <a:pt x="1956" y="2616"/>
                </a:lnTo>
                <a:lnTo>
                  <a:pt x="2027" y="2620"/>
                </a:lnTo>
                <a:lnTo>
                  <a:pt x="2099" y="2616"/>
                </a:lnTo>
                <a:lnTo>
                  <a:pt x="2166" y="2606"/>
                </a:lnTo>
                <a:lnTo>
                  <a:pt x="2233" y="2588"/>
                </a:lnTo>
                <a:lnTo>
                  <a:pt x="2296" y="2564"/>
                </a:lnTo>
                <a:lnTo>
                  <a:pt x="2355" y="2533"/>
                </a:lnTo>
                <a:lnTo>
                  <a:pt x="2411" y="2497"/>
                </a:lnTo>
                <a:lnTo>
                  <a:pt x="2462" y="2456"/>
                </a:lnTo>
                <a:lnTo>
                  <a:pt x="2510" y="2410"/>
                </a:lnTo>
                <a:lnTo>
                  <a:pt x="2552" y="2360"/>
                </a:lnTo>
                <a:lnTo>
                  <a:pt x="2589" y="2305"/>
                </a:lnTo>
                <a:lnTo>
                  <a:pt x="2620" y="2248"/>
                </a:lnTo>
                <a:lnTo>
                  <a:pt x="2644" y="2185"/>
                </a:lnTo>
                <a:lnTo>
                  <a:pt x="2662" y="2121"/>
                </a:lnTo>
                <a:lnTo>
                  <a:pt x="2673" y="2054"/>
                </a:lnTo>
                <a:lnTo>
                  <a:pt x="2677" y="1984"/>
                </a:lnTo>
                <a:lnTo>
                  <a:pt x="2673" y="1915"/>
                </a:lnTo>
                <a:lnTo>
                  <a:pt x="2662" y="1848"/>
                </a:lnTo>
                <a:lnTo>
                  <a:pt x="2644" y="1784"/>
                </a:lnTo>
                <a:lnTo>
                  <a:pt x="2620" y="1723"/>
                </a:lnTo>
                <a:lnTo>
                  <a:pt x="2589" y="1664"/>
                </a:lnTo>
                <a:lnTo>
                  <a:pt x="2552" y="1609"/>
                </a:lnTo>
                <a:lnTo>
                  <a:pt x="2510" y="1559"/>
                </a:lnTo>
                <a:lnTo>
                  <a:pt x="2462" y="1513"/>
                </a:lnTo>
                <a:lnTo>
                  <a:pt x="2411" y="1472"/>
                </a:lnTo>
                <a:lnTo>
                  <a:pt x="2355" y="1436"/>
                </a:lnTo>
                <a:lnTo>
                  <a:pt x="2296" y="1405"/>
                </a:lnTo>
                <a:lnTo>
                  <a:pt x="2233" y="1381"/>
                </a:lnTo>
                <a:lnTo>
                  <a:pt x="2166" y="1363"/>
                </a:lnTo>
                <a:lnTo>
                  <a:pt x="2099" y="1353"/>
                </a:lnTo>
                <a:lnTo>
                  <a:pt x="2027" y="1349"/>
                </a:lnTo>
                <a:close/>
                <a:moveTo>
                  <a:pt x="1795" y="0"/>
                </a:moveTo>
                <a:lnTo>
                  <a:pt x="2241" y="0"/>
                </a:lnTo>
                <a:lnTo>
                  <a:pt x="2246" y="3"/>
                </a:lnTo>
                <a:lnTo>
                  <a:pt x="2252" y="12"/>
                </a:lnTo>
                <a:lnTo>
                  <a:pt x="2262" y="27"/>
                </a:lnTo>
                <a:lnTo>
                  <a:pt x="2273" y="48"/>
                </a:lnTo>
                <a:lnTo>
                  <a:pt x="2285" y="71"/>
                </a:lnTo>
                <a:lnTo>
                  <a:pt x="2298" y="99"/>
                </a:lnTo>
                <a:lnTo>
                  <a:pt x="2314" y="130"/>
                </a:lnTo>
                <a:lnTo>
                  <a:pt x="2329" y="163"/>
                </a:lnTo>
                <a:lnTo>
                  <a:pt x="2344" y="199"/>
                </a:lnTo>
                <a:lnTo>
                  <a:pt x="2360" y="235"/>
                </a:lnTo>
                <a:lnTo>
                  <a:pt x="2376" y="272"/>
                </a:lnTo>
                <a:lnTo>
                  <a:pt x="2392" y="309"/>
                </a:lnTo>
                <a:lnTo>
                  <a:pt x="2407" y="346"/>
                </a:lnTo>
                <a:lnTo>
                  <a:pt x="2422" y="381"/>
                </a:lnTo>
                <a:lnTo>
                  <a:pt x="2437" y="414"/>
                </a:lnTo>
                <a:lnTo>
                  <a:pt x="2449" y="445"/>
                </a:lnTo>
                <a:lnTo>
                  <a:pt x="2460" y="473"/>
                </a:lnTo>
                <a:lnTo>
                  <a:pt x="2470" y="497"/>
                </a:lnTo>
                <a:lnTo>
                  <a:pt x="2479" y="516"/>
                </a:lnTo>
                <a:lnTo>
                  <a:pt x="2484" y="532"/>
                </a:lnTo>
                <a:lnTo>
                  <a:pt x="2488" y="541"/>
                </a:lnTo>
                <a:lnTo>
                  <a:pt x="2489" y="545"/>
                </a:lnTo>
                <a:lnTo>
                  <a:pt x="2737" y="645"/>
                </a:lnTo>
                <a:lnTo>
                  <a:pt x="2740" y="643"/>
                </a:lnTo>
                <a:lnTo>
                  <a:pt x="2749" y="638"/>
                </a:lnTo>
                <a:lnTo>
                  <a:pt x="2764" y="632"/>
                </a:lnTo>
                <a:lnTo>
                  <a:pt x="2784" y="623"/>
                </a:lnTo>
                <a:lnTo>
                  <a:pt x="2808" y="613"/>
                </a:lnTo>
                <a:lnTo>
                  <a:pt x="2836" y="600"/>
                </a:lnTo>
                <a:lnTo>
                  <a:pt x="2867" y="587"/>
                </a:lnTo>
                <a:lnTo>
                  <a:pt x="2900" y="572"/>
                </a:lnTo>
                <a:lnTo>
                  <a:pt x="2935" y="556"/>
                </a:lnTo>
                <a:lnTo>
                  <a:pt x="2972" y="541"/>
                </a:lnTo>
                <a:lnTo>
                  <a:pt x="3009" y="524"/>
                </a:lnTo>
                <a:lnTo>
                  <a:pt x="3046" y="509"/>
                </a:lnTo>
                <a:lnTo>
                  <a:pt x="3083" y="493"/>
                </a:lnTo>
                <a:lnTo>
                  <a:pt x="3119" y="479"/>
                </a:lnTo>
                <a:lnTo>
                  <a:pt x="3152" y="465"/>
                </a:lnTo>
                <a:lnTo>
                  <a:pt x="3184" y="452"/>
                </a:lnTo>
                <a:lnTo>
                  <a:pt x="3214" y="442"/>
                </a:lnTo>
                <a:lnTo>
                  <a:pt x="3239" y="432"/>
                </a:lnTo>
                <a:lnTo>
                  <a:pt x="3261" y="426"/>
                </a:lnTo>
                <a:lnTo>
                  <a:pt x="3278" y="422"/>
                </a:lnTo>
                <a:lnTo>
                  <a:pt x="3291" y="419"/>
                </a:lnTo>
                <a:lnTo>
                  <a:pt x="3297" y="420"/>
                </a:lnTo>
                <a:lnTo>
                  <a:pt x="3612" y="728"/>
                </a:lnTo>
                <a:lnTo>
                  <a:pt x="3613" y="734"/>
                </a:lnTo>
                <a:lnTo>
                  <a:pt x="3612" y="746"/>
                </a:lnTo>
                <a:lnTo>
                  <a:pt x="3607" y="762"/>
                </a:lnTo>
                <a:lnTo>
                  <a:pt x="3600" y="784"/>
                </a:lnTo>
                <a:lnTo>
                  <a:pt x="3591" y="810"/>
                </a:lnTo>
                <a:lnTo>
                  <a:pt x="3581" y="839"/>
                </a:lnTo>
                <a:lnTo>
                  <a:pt x="3570" y="871"/>
                </a:lnTo>
                <a:lnTo>
                  <a:pt x="3556" y="906"/>
                </a:lnTo>
                <a:lnTo>
                  <a:pt x="3542" y="942"/>
                </a:lnTo>
                <a:lnTo>
                  <a:pt x="3526" y="977"/>
                </a:lnTo>
                <a:lnTo>
                  <a:pt x="3511" y="1015"/>
                </a:lnTo>
                <a:lnTo>
                  <a:pt x="3495" y="1053"/>
                </a:lnTo>
                <a:lnTo>
                  <a:pt x="3480" y="1089"/>
                </a:lnTo>
                <a:lnTo>
                  <a:pt x="3465" y="1123"/>
                </a:lnTo>
                <a:lnTo>
                  <a:pt x="3451" y="1157"/>
                </a:lnTo>
                <a:lnTo>
                  <a:pt x="3438" y="1187"/>
                </a:lnTo>
                <a:lnTo>
                  <a:pt x="3425" y="1216"/>
                </a:lnTo>
                <a:lnTo>
                  <a:pt x="3415" y="1240"/>
                </a:lnTo>
                <a:lnTo>
                  <a:pt x="3407" y="1259"/>
                </a:lnTo>
                <a:lnTo>
                  <a:pt x="3401" y="1274"/>
                </a:lnTo>
                <a:lnTo>
                  <a:pt x="3396" y="1283"/>
                </a:lnTo>
                <a:lnTo>
                  <a:pt x="3394" y="1286"/>
                </a:lnTo>
                <a:lnTo>
                  <a:pt x="3497" y="1529"/>
                </a:lnTo>
                <a:lnTo>
                  <a:pt x="3501" y="1531"/>
                </a:lnTo>
                <a:lnTo>
                  <a:pt x="3510" y="1534"/>
                </a:lnTo>
                <a:lnTo>
                  <a:pt x="3525" y="1540"/>
                </a:lnTo>
                <a:lnTo>
                  <a:pt x="3545" y="1547"/>
                </a:lnTo>
                <a:lnTo>
                  <a:pt x="3571" y="1556"/>
                </a:lnTo>
                <a:lnTo>
                  <a:pt x="3599" y="1566"/>
                </a:lnTo>
                <a:lnTo>
                  <a:pt x="3630" y="1578"/>
                </a:lnTo>
                <a:lnTo>
                  <a:pt x="3664" y="1591"/>
                </a:lnTo>
                <a:lnTo>
                  <a:pt x="3700" y="1604"/>
                </a:lnTo>
                <a:lnTo>
                  <a:pt x="3737" y="1618"/>
                </a:lnTo>
                <a:lnTo>
                  <a:pt x="3776" y="1632"/>
                </a:lnTo>
                <a:lnTo>
                  <a:pt x="3814" y="1647"/>
                </a:lnTo>
                <a:lnTo>
                  <a:pt x="3851" y="1661"/>
                </a:lnTo>
                <a:lnTo>
                  <a:pt x="3887" y="1675"/>
                </a:lnTo>
                <a:lnTo>
                  <a:pt x="3921" y="1689"/>
                </a:lnTo>
                <a:lnTo>
                  <a:pt x="3953" y="1703"/>
                </a:lnTo>
                <a:lnTo>
                  <a:pt x="3981" y="1715"/>
                </a:lnTo>
                <a:lnTo>
                  <a:pt x="4005" y="1726"/>
                </a:lnTo>
                <a:lnTo>
                  <a:pt x="4026" y="1737"/>
                </a:lnTo>
                <a:lnTo>
                  <a:pt x="4041" y="1746"/>
                </a:lnTo>
                <a:lnTo>
                  <a:pt x="4051" y="1752"/>
                </a:lnTo>
                <a:lnTo>
                  <a:pt x="4054" y="1757"/>
                </a:lnTo>
                <a:lnTo>
                  <a:pt x="4054" y="2194"/>
                </a:lnTo>
                <a:lnTo>
                  <a:pt x="4051" y="2199"/>
                </a:lnTo>
                <a:lnTo>
                  <a:pt x="4041" y="2205"/>
                </a:lnTo>
                <a:lnTo>
                  <a:pt x="4026" y="2214"/>
                </a:lnTo>
                <a:lnTo>
                  <a:pt x="4005" y="2226"/>
                </a:lnTo>
                <a:lnTo>
                  <a:pt x="3981" y="2237"/>
                </a:lnTo>
                <a:lnTo>
                  <a:pt x="3953" y="2250"/>
                </a:lnTo>
                <a:lnTo>
                  <a:pt x="3921" y="2264"/>
                </a:lnTo>
                <a:lnTo>
                  <a:pt x="3887" y="2280"/>
                </a:lnTo>
                <a:lnTo>
                  <a:pt x="3851" y="2295"/>
                </a:lnTo>
                <a:lnTo>
                  <a:pt x="3814" y="2310"/>
                </a:lnTo>
                <a:lnTo>
                  <a:pt x="3776" y="2326"/>
                </a:lnTo>
                <a:lnTo>
                  <a:pt x="3739" y="2342"/>
                </a:lnTo>
                <a:lnTo>
                  <a:pt x="3702" y="2356"/>
                </a:lnTo>
                <a:lnTo>
                  <a:pt x="3666" y="2372"/>
                </a:lnTo>
                <a:lnTo>
                  <a:pt x="3631" y="2385"/>
                </a:lnTo>
                <a:lnTo>
                  <a:pt x="3599" y="2397"/>
                </a:lnTo>
                <a:lnTo>
                  <a:pt x="3571" y="2409"/>
                </a:lnTo>
                <a:lnTo>
                  <a:pt x="3547" y="2418"/>
                </a:lnTo>
                <a:lnTo>
                  <a:pt x="3526" y="2426"/>
                </a:lnTo>
                <a:lnTo>
                  <a:pt x="3511" y="2432"/>
                </a:lnTo>
                <a:lnTo>
                  <a:pt x="3502" y="2436"/>
                </a:lnTo>
                <a:lnTo>
                  <a:pt x="3498" y="2437"/>
                </a:lnTo>
                <a:lnTo>
                  <a:pt x="3396" y="2680"/>
                </a:lnTo>
                <a:lnTo>
                  <a:pt x="3397" y="2683"/>
                </a:lnTo>
                <a:lnTo>
                  <a:pt x="3401" y="2692"/>
                </a:lnTo>
                <a:lnTo>
                  <a:pt x="3408" y="2707"/>
                </a:lnTo>
                <a:lnTo>
                  <a:pt x="3417" y="2726"/>
                </a:lnTo>
                <a:lnTo>
                  <a:pt x="3429" y="2749"/>
                </a:lnTo>
                <a:lnTo>
                  <a:pt x="3440" y="2776"/>
                </a:lnTo>
                <a:lnTo>
                  <a:pt x="3454" y="2807"/>
                </a:lnTo>
                <a:lnTo>
                  <a:pt x="3470" y="2839"/>
                </a:lnTo>
                <a:lnTo>
                  <a:pt x="3485" y="2874"/>
                </a:lnTo>
                <a:lnTo>
                  <a:pt x="3502" y="2910"/>
                </a:lnTo>
                <a:lnTo>
                  <a:pt x="3519" y="2945"/>
                </a:lnTo>
                <a:lnTo>
                  <a:pt x="3535" y="2983"/>
                </a:lnTo>
                <a:lnTo>
                  <a:pt x="3551" y="3018"/>
                </a:lnTo>
                <a:lnTo>
                  <a:pt x="3566" y="3054"/>
                </a:lnTo>
                <a:lnTo>
                  <a:pt x="3580" y="3088"/>
                </a:lnTo>
                <a:lnTo>
                  <a:pt x="3593" y="3118"/>
                </a:lnTo>
                <a:lnTo>
                  <a:pt x="3603" y="3146"/>
                </a:lnTo>
                <a:lnTo>
                  <a:pt x="3613" y="3172"/>
                </a:lnTo>
                <a:lnTo>
                  <a:pt x="3620" y="3194"/>
                </a:lnTo>
                <a:lnTo>
                  <a:pt x="3625" y="3210"/>
                </a:lnTo>
                <a:lnTo>
                  <a:pt x="3626" y="3222"/>
                </a:lnTo>
                <a:lnTo>
                  <a:pt x="3625" y="3227"/>
                </a:lnTo>
                <a:lnTo>
                  <a:pt x="3310" y="3536"/>
                </a:lnTo>
                <a:lnTo>
                  <a:pt x="3303" y="3537"/>
                </a:lnTo>
                <a:lnTo>
                  <a:pt x="3292" y="3536"/>
                </a:lnTo>
                <a:lnTo>
                  <a:pt x="3274" y="3532"/>
                </a:lnTo>
                <a:lnTo>
                  <a:pt x="3252" y="3525"/>
                </a:lnTo>
                <a:lnTo>
                  <a:pt x="3227" y="3516"/>
                </a:lnTo>
                <a:lnTo>
                  <a:pt x="3196" y="3506"/>
                </a:lnTo>
                <a:lnTo>
                  <a:pt x="3164" y="3495"/>
                </a:lnTo>
                <a:lnTo>
                  <a:pt x="3129" y="3481"/>
                </a:lnTo>
                <a:lnTo>
                  <a:pt x="3092" y="3466"/>
                </a:lnTo>
                <a:lnTo>
                  <a:pt x="3055" y="3452"/>
                </a:lnTo>
                <a:lnTo>
                  <a:pt x="3017" y="3437"/>
                </a:lnTo>
                <a:lnTo>
                  <a:pt x="2979" y="3422"/>
                </a:lnTo>
                <a:lnTo>
                  <a:pt x="2942" y="3406"/>
                </a:lnTo>
                <a:lnTo>
                  <a:pt x="2906" y="3392"/>
                </a:lnTo>
                <a:lnTo>
                  <a:pt x="2872" y="3378"/>
                </a:lnTo>
                <a:lnTo>
                  <a:pt x="2841" y="3365"/>
                </a:lnTo>
                <a:lnTo>
                  <a:pt x="2813" y="3354"/>
                </a:lnTo>
                <a:lnTo>
                  <a:pt x="2789" y="3344"/>
                </a:lnTo>
                <a:lnTo>
                  <a:pt x="2768" y="3335"/>
                </a:lnTo>
                <a:lnTo>
                  <a:pt x="2754" y="3328"/>
                </a:lnTo>
                <a:lnTo>
                  <a:pt x="2744" y="3324"/>
                </a:lnTo>
                <a:lnTo>
                  <a:pt x="2741" y="3323"/>
                </a:lnTo>
                <a:lnTo>
                  <a:pt x="2492" y="3424"/>
                </a:lnTo>
                <a:lnTo>
                  <a:pt x="2490" y="3427"/>
                </a:lnTo>
                <a:lnTo>
                  <a:pt x="2487" y="3437"/>
                </a:lnTo>
                <a:lnTo>
                  <a:pt x="2481" y="3454"/>
                </a:lnTo>
                <a:lnTo>
                  <a:pt x="2472" y="3475"/>
                </a:lnTo>
                <a:lnTo>
                  <a:pt x="2462" y="3502"/>
                </a:lnTo>
                <a:lnTo>
                  <a:pt x="2452" y="3532"/>
                </a:lnTo>
                <a:lnTo>
                  <a:pt x="2439" y="3565"/>
                </a:lnTo>
                <a:lnTo>
                  <a:pt x="2425" y="3601"/>
                </a:lnTo>
                <a:lnTo>
                  <a:pt x="2410" y="3638"/>
                </a:lnTo>
                <a:lnTo>
                  <a:pt x="2394" y="3678"/>
                </a:lnTo>
                <a:lnTo>
                  <a:pt x="2379" y="3716"/>
                </a:lnTo>
                <a:lnTo>
                  <a:pt x="2364" y="3755"/>
                </a:lnTo>
                <a:lnTo>
                  <a:pt x="2348" y="3792"/>
                </a:lnTo>
                <a:lnTo>
                  <a:pt x="2333" y="3828"/>
                </a:lnTo>
                <a:lnTo>
                  <a:pt x="2319" y="3861"/>
                </a:lnTo>
                <a:lnTo>
                  <a:pt x="2305" y="3892"/>
                </a:lnTo>
                <a:lnTo>
                  <a:pt x="2293" y="3917"/>
                </a:lnTo>
                <a:lnTo>
                  <a:pt x="2282" y="3939"/>
                </a:lnTo>
                <a:lnTo>
                  <a:pt x="2273" y="3956"/>
                </a:lnTo>
                <a:lnTo>
                  <a:pt x="2265" y="3966"/>
                </a:lnTo>
                <a:lnTo>
                  <a:pt x="2260" y="3970"/>
                </a:lnTo>
                <a:lnTo>
                  <a:pt x="1814" y="3970"/>
                </a:lnTo>
                <a:lnTo>
                  <a:pt x="1809" y="3966"/>
                </a:lnTo>
                <a:lnTo>
                  <a:pt x="1802" y="3957"/>
                </a:lnTo>
                <a:lnTo>
                  <a:pt x="1793" y="3942"/>
                </a:lnTo>
                <a:lnTo>
                  <a:pt x="1781" y="3922"/>
                </a:lnTo>
                <a:lnTo>
                  <a:pt x="1768" y="3898"/>
                </a:lnTo>
                <a:lnTo>
                  <a:pt x="1755" y="3870"/>
                </a:lnTo>
                <a:lnTo>
                  <a:pt x="1741" y="3839"/>
                </a:lnTo>
                <a:lnTo>
                  <a:pt x="1726" y="3806"/>
                </a:lnTo>
                <a:lnTo>
                  <a:pt x="1711" y="3770"/>
                </a:lnTo>
                <a:lnTo>
                  <a:pt x="1694" y="3734"/>
                </a:lnTo>
                <a:lnTo>
                  <a:pt x="1679" y="3697"/>
                </a:lnTo>
                <a:lnTo>
                  <a:pt x="1662" y="3660"/>
                </a:lnTo>
                <a:lnTo>
                  <a:pt x="1647" y="3624"/>
                </a:lnTo>
                <a:lnTo>
                  <a:pt x="1632" y="3588"/>
                </a:lnTo>
                <a:lnTo>
                  <a:pt x="1618" y="3555"/>
                </a:lnTo>
                <a:lnTo>
                  <a:pt x="1606" y="3524"/>
                </a:lnTo>
                <a:lnTo>
                  <a:pt x="1594" y="3496"/>
                </a:lnTo>
                <a:lnTo>
                  <a:pt x="1584" y="3472"/>
                </a:lnTo>
                <a:lnTo>
                  <a:pt x="1576" y="3452"/>
                </a:lnTo>
                <a:lnTo>
                  <a:pt x="1570" y="3437"/>
                </a:lnTo>
                <a:lnTo>
                  <a:pt x="1566" y="3428"/>
                </a:lnTo>
                <a:lnTo>
                  <a:pt x="1565" y="3424"/>
                </a:lnTo>
                <a:lnTo>
                  <a:pt x="1316" y="3324"/>
                </a:lnTo>
                <a:lnTo>
                  <a:pt x="1314" y="3326"/>
                </a:lnTo>
                <a:lnTo>
                  <a:pt x="1305" y="3331"/>
                </a:lnTo>
                <a:lnTo>
                  <a:pt x="1289" y="3337"/>
                </a:lnTo>
                <a:lnTo>
                  <a:pt x="1270" y="3346"/>
                </a:lnTo>
                <a:lnTo>
                  <a:pt x="1246" y="3356"/>
                </a:lnTo>
                <a:lnTo>
                  <a:pt x="1218" y="3369"/>
                </a:lnTo>
                <a:lnTo>
                  <a:pt x="1187" y="3382"/>
                </a:lnTo>
                <a:lnTo>
                  <a:pt x="1154" y="3397"/>
                </a:lnTo>
                <a:lnTo>
                  <a:pt x="1119" y="3413"/>
                </a:lnTo>
                <a:lnTo>
                  <a:pt x="1082" y="3428"/>
                </a:lnTo>
                <a:lnTo>
                  <a:pt x="1045" y="3445"/>
                </a:lnTo>
                <a:lnTo>
                  <a:pt x="1008" y="3460"/>
                </a:lnTo>
                <a:lnTo>
                  <a:pt x="971" y="3475"/>
                </a:lnTo>
                <a:lnTo>
                  <a:pt x="935" y="3491"/>
                </a:lnTo>
                <a:lnTo>
                  <a:pt x="901" y="3505"/>
                </a:lnTo>
                <a:lnTo>
                  <a:pt x="869" y="3516"/>
                </a:lnTo>
                <a:lnTo>
                  <a:pt x="840" y="3528"/>
                </a:lnTo>
                <a:lnTo>
                  <a:pt x="814" y="3537"/>
                </a:lnTo>
                <a:lnTo>
                  <a:pt x="793" y="3545"/>
                </a:lnTo>
                <a:lnTo>
                  <a:pt x="776" y="3548"/>
                </a:lnTo>
                <a:lnTo>
                  <a:pt x="763" y="3551"/>
                </a:lnTo>
                <a:lnTo>
                  <a:pt x="758" y="3550"/>
                </a:lnTo>
                <a:lnTo>
                  <a:pt x="443" y="3240"/>
                </a:lnTo>
                <a:lnTo>
                  <a:pt x="442" y="3235"/>
                </a:lnTo>
                <a:lnTo>
                  <a:pt x="443" y="3223"/>
                </a:lnTo>
                <a:lnTo>
                  <a:pt x="448" y="3207"/>
                </a:lnTo>
                <a:lnTo>
                  <a:pt x="455" y="3185"/>
                </a:lnTo>
                <a:lnTo>
                  <a:pt x="464" y="3159"/>
                </a:lnTo>
                <a:lnTo>
                  <a:pt x="474" y="3130"/>
                </a:lnTo>
                <a:lnTo>
                  <a:pt x="485" y="3098"/>
                </a:lnTo>
                <a:lnTo>
                  <a:pt x="499" y="3064"/>
                </a:lnTo>
                <a:lnTo>
                  <a:pt x="513" y="3029"/>
                </a:lnTo>
                <a:lnTo>
                  <a:pt x="529" y="2991"/>
                </a:lnTo>
                <a:lnTo>
                  <a:pt x="544" y="2954"/>
                </a:lnTo>
                <a:lnTo>
                  <a:pt x="560" y="2917"/>
                </a:lnTo>
                <a:lnTo>
                  <a:pt x="575" y="2880"/>
                </a:lnTo>
                <a:lnTo>
                  <a:pt x="589" y="2846"/>
                </a:lnTo>
                <a:lnTo>
                  <a:pt x="604" y="2812"/>
                </a:lnTo>
                <a:lnTo>
                  <a:pt x="617" y="2781"/>
                </a:lnTo>
                <a:lnTo>
                  <a:pt x="629" y="2753"/>
                </a:lnTo>
                <a:lnTo>
                  <a:pt x="639" y="2730"/>
                </a:lnTo>
                <a:lnTo>
                  <a:pt x="648" y="2710"/>
                </a:lnTo>
                <a:lnTo>
                  <a:pt x="654" y="2696"/>
                </a:lnTo>
                <a:lnTo>
                  <a:pt x="658" y="2687"/>
                </a:lnTo>
                <a:lnTo>
                  <a:pt x="661" y="2683"/>
                </a:lnTo>
                <a:lnTo>
                  <a:pt x="557" y="2441"/>
                </a:lnTo>
                <a:lnTo>
                  <a:pt x="554" y="2440"/>
                </a:lnTo>
                <a:lnTo>
                  <a:pt x="544" y="2436"/>
                </a:lnTo>
                <a:lnTo>
                  <a:pt x="529" y="2431"/>
                </a:lnTo>
                <a:lnTo>
                  <a:pt x="508" y="2423"/>
                </a:lnTo>
                <a:lnTo>
                  <a:pt x="484" y="2414"/>
                </a:lnTo>
                <a:lnTo>
                  <a:pt x="456" y="2404"/>
                </a:lnTo>
                <a:lnTo>
                  <a:pt x="424" y="2392"/>
                </a:lnTo>
                <a:lnTo>
                  <a:pt x="391" y="2379"/>
                </a:lnTo>
                <a:lnTo>
                  <a:pt x="353" y="2367"/>
                </a:lnTo>
                <a:lnTo>
                  <a:pt x="316" y="2353"/>
                </a:lnTo>
                <a:lnTo>
                  <a:pt x="279" y="2337"/>
                </a:lnTo>
                <a:lnTo>
                  <a:pt x="241" y="2323"/>
                </a:lnTo>
                <a:lnTo>
                  <a:pt x="204" y="2308"/>
                </a:lnTo>
                <a:lnTo>
                  <a:pt x="168" y="2294"/>
                </a:lnTo>
                <a:lnTo>
                  <a:pt x="133" y="2280"/>
                </a:lnTo>
                <a:lnTo>
                  <a:pt x="101" y="2267"/>
                </a:lnTo>
                <a:lnTo>
                  <a:pt x="73" y="2254"/>
                </a:lnTo>
                <a:lnTo>
                  <a:pt x="49" y="2242"/>
                </a:lnTo>
                <a:lnTo>
                  <a:pt x="28" y="2232"/>
                </a:lnTo>
                <a:lnTo>
                  <a:pt x="13" y="2223"/>
                </a:lnTo>
                <a:lnTo>
                  <a:pt x="4" y="2217"/>
                </a:lnTo>
                <a:lnTo>
                  <a:pt x="0" y="2212"/>
                </a:lnTo>
                <a:lnTo>
                  <a:pt x="0" y="1775"/>
                </a:lnTo>
                <a:lnTo>
                  <a:pt x="4" y="1770"/>
                </a:lnTo>
                <a:lnTo>
                  <a:pt x="13" y="1764"/>
                </a:lnTo>
                <a:lnTo>
                  <a:pt x="28" y="1755"/>
                </a:lnTo>
                <a:lnTo>
                  <a:pt x="49" y="1743"/>
                </a:lnTo>
                <a:lnTo>
                  <a:pt x="73" y="1732"/>
                </a:lnTo>
                <a:lnTo>
                  <a:pt x="101" y="1719"/>
                </a:lnTo>
                <a:lnTo>
                  <a:pt x="133" y="1705"/>
                </a:lnTo>
                <a:lnTo>
                  <a:pt x="168" y="1689"/>
                </a:lnTo>
                <a:lnTo>
                  <a:pt x="204" y="1674"/>
                </a:lnTo>
                <a:lnTo>
                  <a:pt x="241" y="1659"/>
                </a:lnTo>
                <a:lnTo>
                  <a:pt x="278" y="1643"/>
                </a:lnTo>
                <a:lnTo>
                  <a:pt x="316" y="1628"/>
                </a:lnTo>
                <a:lnTo>
                  <a:pt x="353" y="1612"/>
                </a:lnTo>
                <a:lnTo>
                  <a:pt x="389" y="1598"/>
                </a:lnTo>
                <a:lnTo>
                  <a:pt x="424" y="1584"/>
                </a:lnTo>
                <a:lnTo>
                  <a:pt x="455" y="1572"/>
                </a:lnTo>
                <a:lnTo>
                  <a:pt x="484" y="1561"/>
                </a:lnTo>
                <a:lnTo>
                  <a:pt x="508" y="1551"/>
                </a:lnTo>
                <a:lnTo>
                  <a:pt x="529" y="1543"/>
                </a:lnTo>
                <a:lnTo>
                  <a:pt x="544" y="1537"/>
                </a:lnTo>
                <a:lnTo>
                  <a:pt x="553" y="1533"/>
                </a:lnTo>
                <a:lnTo>
                  <a:pt x="557" y="1532"/>
                </a:lnTo>
                <a:lnTo>
                  <a:pt x="658" y="1290"/>
                </a:lnTo>
                <a:lnTo>
                  <a:pt x="657" y="1286"/>
                </a:lnTo>
                <a:lnTo>
                  <a:pt x="653" y="1277"/>
                </a:lnTo>
                <a:lnTo>
                  <a:pt x="645" y="1263"/>
                </a:lnTo>
                <a:lnTo>
                  <a:pt x="636" y="1244"/>
                </a:lnTo>
                <a:lnTo>
                  <a:pt x="626" y="1219"/>
                </a:lnTo>
                <a:lnTo>
                  <a:pt x="613" y="1193"/>
                </a:lnTo>
                <a:lnTo>
                  <a:pt x="599" y="1163"/>
                </a:lnTo>
                <a:lnTo>
                  <a:pt x="584" y="1130"/>
                </a:lnTo>
                <a:lnTo>
                  <a:pt x="568" y="1095"/>
                </a:lnTo>
                <a:lnTo>
                  <a:pt x="552" y="1059"/>
                </a:lnTo>
                <a:lnTo>
                  <a:pt x="536" y="1024"/>
                </a:lnTo>
                <a:lnTo>
                  <a:pt x="520" y="986"/>
                </a:lnTo>
                <a:lnTo>
                  <a:pt x="504" y="951"/>
                </a:lnTo>
                <a:lnTo>
                  <a:pt x="489" y="916"/>
                </a:lnTo>
                <a:lnTo>
                  <a:pt x="475" y="883"/>
                </a:lnTo>
                <a:lnTo>
                  <a:pt x="462" y="851"/>
                </a:lnTo>
                <a:lnTo>
                  <a:pt x="451" y="822"/>
                </a:lnTo>
                <a:lnTo>
                  <a:pt x="442" y="797"/>
                </a:lnTo>
                <a:lnTo>
                  <a:pt x="435" y="776"/>
                </a:lnTo>
                <a:lnTo>
                  <a:pt x="430" y="760"/>
                </a:lnTo>
                <a:lnTo>
                  <a:pt x="429" y="748"/>
                </a:lnTo>
                <a:lnTo>
                  <a:pt x="430" y="742"/>
                </a:lnTo>
                <a:lnTo>
                  <a:pt x="745" y="433"/>
                </a:lnTo>
                <a:lnTo>
                  <a:pt x="750" y="432"/>
                </a:lnTo>
                <a:lnTo>
                  <a:pt x="763" y="433"/>
                </a:lnTo>
                <a:lnTo>
                  <a:pt x="780" y="438"/>
                </a:lnTo>
                <a:lnTo>
                  <a:pt x="802" y="445"/>
                </a:lnTo>
                <a:lnTo>
                  <a:pt x="828" y="452"/>
                </a:lnTo>
                <a:lnTo>
                  <a:pt x="858" y="463"/>
                </a:lnTo>
                <a:lnTo>
                  <a:pt x="890" y="476"/>
                </a:lnTo>
                <a:lnTo>
                  <a:pt x="924" y="488"/>
                </a:lnTo>
                <a:lnTo>
                  <a:pt x="962" y="502"/>
                </a:lnTo>
                <a:lnTo>
                  <a:pt x="999" y="516"/>
                </a:lnTo>
                <a:lnTo>
                  <a:pt x="1037" y="532"/>
                </a:lnTo>
                <a:lnTo>
                  <a:pt x="1076" y="547"/>
                </a:lnTo>
                <a:lnTo>
                  <a:pt x="1113" y="563"/>
                </a:lnTo>
                <a:lnTo>
                  <a:pt x="1149" y="577"/>
                </a:lnTo>
                <a:lnTo>
                  <a:pt x="1182" y="591"/>
                </a:lnTo>
                <a:lnTo>
                  <a:pt x="1214" y="604"/>
                </a:lnTo>
                <a:lnTo>
                  <a:pt x="1242" y="616"/>
                </a:lnTo>
                <a:lnTo>
                  <a:pt x="1266" y="627"/>
                </a:lnTo>
                <a:lnTo>
                  <a:pt x="1287" y="634"/>
                </a:lnTo>
                <a:lnTo>
                  <a:pt x="1301" y="641"/>
                </a:lnTo>
                <a:lnTo>
                  <a:pt x="1311" y="645"/>
                </a:lnTo>
                <a:lnTo>
                  <a:pt x="1314" y="646"/>
                </a:lnTo>
                <a:lnTo>
                  <a:pt x="1562" y="546"/>
                </a:lnTo>
                <a:lnTo>
                  <a:pt x="1563" y="542"/>
                </a:lnTo>
                <a:lnTo>
                  <a:pt x="1567" y="532"/>
                </a:lnTo>
                <a:lnTo>
                  <a:pt x="1572" y="515"/>
                </a:lnTo>
                <a:lnTo>
                  <a:pt x="1581" y="493"/>
                </a:lnTo>
                <a:lnTo>
                  <a:pt x="1592" y="468"/>
                </a:lnTo>
                <a:lnTo>
                  <a:pt x="1603" y="437"/>
                </a:lnTo>
                <a:lnTo>
                  <a:pt x="1615" y="404"/>
                </a:lnTo>
                <a:lnTo>
                  <a:pt x="1629" y="368"/>
                </a:lnTo>
                <a:lnTo>
                  <a:pt x="1644" y="331"/>
                </a:lnTo>
                <a:lnTo>
                  <a:pt x="1659" y="292"/>
                </a:lnTo>
                <a:lnTo>
                  <a:pt x="1675" y="253"/>
                </a:lnTo>
                <a:lnTo>
                  <a:pt x="1690" y="214"/>
                </a:lnTo>
                <a:lnTo>
                  <a:pt x="1705" y="177"/>
                </a:lnTo>
                <a:lnTo>
                  <a:pt x="1721" y="141"/>
                </a:lnTo>
                <a:lnTo>
                  <a:pt x="1735" y="108"/>
                </a:lnTo>
                <a:lnTo>
                  <a:pt x="1749" y="77"/>
                </a:lnTo>
                <a:lnTo>
                  <a:pt x="1762" y="52"/>
                </a:lnTo>
                <a:lnTo>
                  <a:pt x="1772" y="30"/>
                </a:lnTo>
                <a:lnTo>
                  <a:pt x="1782" y="13"/>
                </a:lnTo>
                <a:lnTo>
                  <a:pt x="1790" y="3"/>
                </a:lnTo>
                <a:lnTo>
                  <a:pt x="1795" y="0"/>
                </a:lnTo>
                <a:close/>
              </a:path>
            </a:pathLst>
          </a:custGeom>
          <a:solidFill>
            <a:srgbClr val="498190"/>
          </a:solidFill>
          <a:ln w="0">
            <a:noFill/>
            <a:prstDash val="solid"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4" name="Freeform 6"/>
          <p:cNvSpPr>
            <a:spLocks noEditPoints="1"/>
          </p:cNvSpPr>
          <p:nvPr/>
        </p:nvSpPr>
        <p:spPr bwMode="auto">
          <a:xfrm rot="20255988">
            <a:off x="9528588" y="1657412"/>
            <a:ext cx="1179381" cy="1154941"/>
          </a:xfrm>
          <a:custGeom>
            <a:gdLst>
              <a:gd fmla="*/ 1644 w 4054" name="T0"/>
              <a:gd fmla="*/ 1472 h 3970" name="T1"/>
              <a:gd fmla="*/ 1392 w 4054" name="T2"/>
              <a:gd fmla="*/ 1848 h 3970" name="T3"/>
              <a:gd fmla="*/ 1466 w 4054" name="T4"/>
              <a:gd fmla="*/ 2305 h 3970" name="T5"/>
              <a:gd fmla="*/ 1822 w 4054" name="T6"/>
              <a:gd fmla="*/ 2588 h 3970" name="T7"/>
              <a:gd fmla="*/ 2296 w 4054" name="T8"/>
              <a:gd fmla="*/ 2564 h 3970" name="T9"/>
              <a:gd fmla="*/ 2620 w 4054" name="T10"/>
              <a:gd fmla="*/ 2248 h 3970" name="T11"/>
              <a:gd fmla="*/ 2644 w 4054" name="T12"/>
              <a:gd fmla="*/ 1784 h 3970" name="T13"/>
              <a:gd fmla="*/ 2355 w 4054" name="T14"/>
              <a:gd fmla="*/ 1436 h 3970" name="T15"/>
              <a:gd fmla="*/ 2241 w 4054" name="T16"/>
              <a:gd fmla="*/ 0 h 3970" name="T17"/>
              <a:gd fmla="*/ 2314 w 4054" name="T18"/>
              <a:gd fmla="*/ 130 h 3970" name="T19"/>
              <a:gd fmla="*/ 2422 w 4054" name="T20"/>
              <a:gd fmla="*/ 381 h 3970" name="T21"/>
              <a:gd fmla="*/ 2488 w 4054" name="T22"/>
              <a:gd fmla="*/ 541 h 3970" name="T23"/>
              <a:gd fmla="*/ 2808 w 4054" name="T24"/>
              <a:gd fmla="*/ 613 h 3970" name="T25"/>
              <a:gd fmla="*/ 3046 w 4054" name="T26"/>
              <a:gd fmla="*/ 509 h 3970" name="T27"/>
              <a:gd fmla="*/ 3261 w 4054" name="T28"/>
              <a:gd fmla="*/ 426 h 3970" name="T29"/>
              <a:gd fmla="*/ 3607 w 4054" name="T30"/>
              <a:gd fmla="*/ 762 h 3970" name="T31"/>
              <a:gd fmla="*/ 3526 w 4054" name="T32"/>
              <a:gd fmla="*/ 977 h 3970" name="T33"/>
              <a:gd fmla="*/ 3425 w 4054" name="T34"/>
              <a:gd fmla="*/ 1216 h 3970" name="T35"/>
              <a:gd fmla="*/ 3501 w 4054" name="T36"/>
              <a:gd fmla="*/ 1531 h 3970" name="T37"/>
              <a:gd fmla="*/ 3664 w 4054" name="T38"/>
              <a:gd fmla="*/ 1591 h 3970" name="T39"/>
              <a:gd fmla="*/ 3921 w 4054" name="T40"/>
              <a:gd fmla="*/ 1689 h 3970" name="T41"/>
              <a:gd fmla="*/ 4054 w 4054" name="T42"/>
              <a:gd fmla="*/ 1757 h 3970" name="T43"/>
              <a:gd fmla="*/ 3953 w 4054" name="T44"/>
              <a:gd fmla="*/ 2250 h 3970" name="T45"/>
              <a:gd fmla="*/ 3702 w 4054" name="T46"/>
              <a:gd fmla="*/ 2356 h 3970" name="T47"/>
              <a:gd fmla="*/ 3511 w 4054" name="T48"/>
              <a:gd fmla="*/ 2432 h 3970" name="T49"/>
              <a:gd fmla="*/ 3417 w 4054" name="T50"/>
              <a:gd fmla="*/ 2726 h 3970" name="T51"/>
              <a:gd fmla="*/ 3519 w 4054" name="T52"/>
              <a:gd fmla="*/ 2945 h 3970" name="T53"/>
              <a:gd fmla="*/ 3613 w 4054" name="T54"/>
              <a:gd fmla="*/ 3172 h 3970" name="T55"/>
              <a:gd fmla="*/ 3292 w 4054" name="T56"/>
              <a:gd fmla="*/ 3536 h 3970" name="T57"/>
              <a:gd fmla="*/ 3092 w 4054" name="T58"/>
              <a:gd fmla="*/ 3466 h 3970" name="T59"/>
              <a:gd fmla="*/ 2841 w 4054" name="T60"/>
              <a:gd fmla="*/ 3365 h 3970" name="T61"/>
              <a:gd fmla="*/ 2492 w 4054" name="T62"/>
              <a:gd fmla="*/ 3424 h 3970" name="T63"/>
              <a:gd fmla="*/ 2439 w 4054" name="T64"/>
              <a:gd fmla="*/ 3565 h 3970" name="T65"/>
              <a:gd fmla="*/ 2333 w 4054" name="T66"/>
              <a:gd fmla="*/ 3828 h 3970" name="T67"/>
              <a:gd fmla="*/ 2260 w 4054" name="T68"/>
              <a:gd fmla="*/ 3970 h 3970" name="T69"/>
              <a:gd fmla="*/ 1755 w 4054" name="T70"/>
              <a:gd fmla="*/ 3870 h 3970" name="T71"/>
              <a:gd fmla="*/ 1647 w 4054" name="T72"/>
              <a:gd fmla="*/ 3624 h 3970" name="T73"/>
              <a:gd fmla="*/ 1570 w 4054" name="T74"/>
              <a:gd fmla="*/ 3437 h 3970" name="T75"/>
              <a:gd fmla="*/ 1270 w 4054" name="T76"/>
              <a:gd fmla="*/ 3346 h 3970" name="T77"/>
              <a:gd fmla="*/ 1045 w 4054" name="T78"/>
              <a:gd fmla="*/ 3445 h 3970" name="T79"/>
              <a:gd fmla="*/ 814 w 4054" name="T80"/>
              <a:gd fmla="*/ 3537 h 3970" name="T81"/>
              <a:gd fmla="*/ 443 w 4054" name="T82"/>
              <a:gd fmla="*/ 3223 h 3970" name="T83"/>
              <a:gd fmla="*/ 513 w 4054" name="T84"/>
              <a:gd fmla="*/ 3029 h 3970" name="T85"/>
              <a:gd fmla="*/ 617 w 4054" name="T86"/>
              <a:gd fmla="*/ 2781 h 3970" name="T87"/>
              <a:gd fmla="*/ 557 w 4054" name="T88"/>
              <a:gd fmla="*/ 2441 h 3970" name="T89"/>
              <a:gd fmla="*/ 424 w 4054" name="T90"/>
              <a:gd fmla="*/ 2392 h 3970" name="T91"/>
              <a:gd fmla="*/ 168 w 4054" name="T92"/>
              <a:gd fmla="*/ 2294 h 3970" name="T93"/>
              <a:gd fmla="*/ 4 w 4054" name="T94"/>
              <a:gd fmla="*/ 2217 h 3970" name="T95"/>
              <a:gd fmla="*/ 73 w 4054" name="T96"/>
              <a:gd fmla="*/ 1732 h 3970" name="T97"/>
              <a:gd fmla="*/ 316 w 4054" name="T98"/>
              <a:gd fmla="*/ 1628 h 3970" name="T99"/>
              <a:gd fmla="*/ 529 w 4054" name="T100"/>
              <a:gd fmla="*/ 1543 h 3970" name="T101"/>
              <a:gd fmla="*/ 645 w 4054" name="T102"/>
              <a:gd fmla="*/ 1263 h 3970" name="T103"/>
              <a:gd fmla="*/ 552 w 4054" name="T104"/>
              <a:gd fmla="*/ 1059 h 3970" name="T105"/>
              <a:gd fmla="*/ 451 w 4054" name="T106"/>
              <a:gd fmla="*/ 822 h 3970" name="T107"/>
              <a:gd fmla="*/ 750 w 4054" name="T108"/>
              <a:gd fmla="*/ 432 h 3970" name="T109"/>
              <a:gd fmla="*/ 924 w 4054" name="T110"/>
              <a:gd fmla="*/ 488 h 3970" name="T111"/>
              <a:gd fmla="*/ 1182 w 4054" name="T112"/>
              <a:gd fmla="*/ 591 h 3970" name="T113"/>
              <a:gd fmla="*/ 1314 w 4054" name="T114"/>
              <a:gd fmla="*/ 646 h 3970" name="T115"/>
              <a:gd fmla="*/ 1603 w 4054" name="T116"/>
              <a:gd fmla="*/ 437 h 3970" name="T117"/>
              <a:gd fmla="*/ 1705 w 4054" name="T118"/>
              <a:gd fmla="*/ 177 h 3970" name="T119"/>
              <a:gd fmla="*/ 1790 w 4054" name="T120"/>
              <a:gd fmla="*/ 3 h 3970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3970" w="4054">
                <a:moveTo>
                  <a:pt x="2027" y="1349"/>
                </a:moveTo>
                <a:lnTo>
                  <a:pt x="1956" y="1353"/>
                </a:lnTo>
                <a:lnTo>
                  <a:pt x="1889" y="1363"/>
                </a:lnTo>
                <a:lnTo>
                  <a:pt x="1822" y="1381"/>
                </a:lnTo>
                <a:lnTo>
                  <a:pt x="1759" y="1405"/>
                </a:lnTo>
                <a:lnTo>
                  <a:pt x="1699" y="1436"/>
                </a:lnTo>
                <a:lnTo>
                  <a:pt x="1644" y="1472"/>
                </a:lnTo>
                <a:lnTo>
                  <a:pt x="1592" y="1513"/>
                </a:lnTo>
                <a:lnTo>
                  <a:pt x="1545" y="1559"/>
                </a:lnTo>
                <a:lnTo>
                  <a:pt x="1503" y="1609"/>
                </a:lnTo>
                <a:lnTo>
                  <a:pt x="1466" y="1664"/>
                </a:lnTo>
                <a:lnTo>
                  <a:pt x="1435" y="1723"/>
                </a:lnTo>
                <a:lnTo>
                  <a:pt x="1411" y="1784"/>
                </a:lnTo>
                <a:lnTo>
                  <a:pt x="1392" y="1848"/>
                </a:lnTo>
                <a:lnTo>
                  <a:pt x="1382" y="1915"/>
                </a:lnTo>
                <a:lnTo>
                  <a:pt x="1378" y="1984"/>
                </a:lnTo>
                <a:lnTo>
                  <a:pt x="1382" y="2054"/>
                </a:lnTo>
                <a:lnTo>
                  <a:pt x="1392" y="2121"/>
                </a:lnTo>
                <a:lnTo>
                  <a:pt x="1411" y="2185"/>
                </a:lnTo>
                <a:lnTo>
                  <a:pt x="1435" y="2248"/>
                </a:lnTo>
                <a:lnTo>
                  <a:pt x="1466" y="2305"/>
                </a:lnTo>
                <a:lnTo>
                  <a:pt x="1503" y="2360"/>
                </a:lnTo>
                <a:lnTo>
                  <a:pt x="1545" y="2410"/>
                </a:lnTo>
                <a:lnTo>
                  <a:pt x="1592" y="2456"/>
                </a:lnTo>
                <a:lnTo>
                  <a:pt x="1644" y="2497"/>
                </a:lnTo>
                <a:lnTo>
                  <a:pt x="1699" y="2533"/>
                </a:lnTo>
                <a:lnTo>
                  <a:pt x="1759" y="2564"/>
                </a:lnTo>
                <a:lnTo>
                  <a:pt x="1822" y="2588"/>
                </a:lnTo>
                <a:lnTo>
                  <a:pt x="1889" y="2606"/>
                </a:lnTo>
                <a:lnTo>
                  <a:pt x="1956" y="2616"/>
                </a:lnTo>
                <a:lnTo>
                  <a:pt x="2027" y="2620"/>
                </a:lnTo>
                <a:lnTo>
                  <a:pt x="2099" y="2616"/>
                </a:lnTo>
                <a:lnTo>
                  <a:pt x="2166" y="2606"/>
                </a:lnTo>
                <a:lnTo>
                  <a:pt x="2233" y="2588"/>
                </a:lnTo>
                <a:lnTo>
                  <a:pt x="2296" y="2564"/>
                </a:lnTo>
                <a:lnTo>
                  <a:pt x="2355" y="2533"/>
                </a:lnTo>
                <a:lnTo>
                  <a:pt x="2411" y="2497"/>
                </a:lnTo>
                <a:lnTo>
                  <a:pt x="2462" y="2456"/>
                </a:lnTo>
                <a:lnTo>
                  <a:pt x="2510" y="2410"/>
                </a:lnTo>
                <a:lnTo>
                  <a:pt x="2552" y="2360"/>
                </a:lnTo>
                <a:lnTo>
                  <a:pt x="2589" y="2305"/>
                </a:lnTo>
                <a:lnTo>
                  <a:pt x="2620" y="2248"/>
                </a:lnTo>
                <a:lnTo>
                  <a:pt x="2644" y="2185"/>
                </a:lnTo>
                <a:lnTo>
                  <a:pt x="2662" y="2121"/>
                </a:lnTo>
                <a:lnTo>
                  <a:pt x="2673" y="2054"/>
                </a:lnTo>
                <a:lnTo>
                  <a:pt x="2677" y="1984"/>
                </a:lnTo>
                <a:lnTo>
                  <a:pt x="2673" y="1915"/>
                </a:lnTo>
                <a:lnTo>
                  <a:pt x="2662" y="1848"/>
                </a:lnTo>
                <a:lnTo>
                  <a:pt x="2644" y="1784"/>
                </a:lnTo>
                <a:lnTo>
                  <a:pt x="2620" y="1723"/>
                </a:lnTo>
                <a:lnTo>
                  <a:pt x="2589" y="1664"/>
                </a:lnTo>
                <a:lnTo>
                  <a:pt x="2552" y="1609"/>
                </a:lnTo>
                <a:lnTo>
                  <a:pt x="2510" y="1559"/>
                </a:lnTo>
                <a:lnTo>
                  <a:pt x="2462" y="1513"/>
                </a:lnTo>
                <a:lnTo>
                  <a:pt x="2411" y="1472"/>
                </a:lnTo>
                <a:lnTo>
                  <a:pt x="2355" y="1436"/>
                </a:lnTo>
                <a:lnTo>
                  <a:pt x="2296" y="1405"/>
                </a:lnTo>
                <a:lnTo>
                  <a:pt x="2233" y="1381"/>
                </a:lnTo>
                <a:lnTo>
                  <a:pt x="2166" y="1363"/>
                </a:lnTo>
                <a:lnTo>
                  <a:pt x="2099" y="1353"/>
                </a:lnTo>
                <a:lnTo>
                  <a:pt x="2027" y="1349"/>
                </a:lnTo>
                <a:close/>
                <a:moveTo>
                  <a:pt x="1795" y="0"/>
                </a:moveTo>
                <a:lnTo>
                  <a:pt x="2241" y="0"/>
                </a:lnTo>
                <a:lnTo>
                  <a:pt x="2246" y="3"/>
                </a:lnTo>
                <a:lnTo>
                  <a:pt x="2252" y="12"/>
                </a:lnTo>
                <a:lnTo>
                  <a:pt x="2262" y="27"/>
                </a:lnTo>
                <a:lnTo>
                  <a:pt x="2273" y="48"/>
                </a:lnTo>
                <a:lnTo>
                  <a:pt x="2285" y="71"/>
                </a:lnTo>
                <a:lnTo>
                  <a:pt x="2298" y="99"/>
                </a:lnTo>
                <a:lnTo>
                  <a:pt x="2314" y="130"/>
                </a:lnTo>
                <a:lnTo>
                  <a:pt x="2329" y="163"/>
                </a:lnTo>
                <a:lnTo>
                  <a:pt x="2344" y="199"/>
                </a:lnTo>
                <a:lnTo>
                  <a:pt x="2360" y="235"/>
                </a:lnTo>
                <a:lnTo>
                  <a:pt x="2376" y="272"/>
                </a:lnTo>
                <a:lnTo>
                  <a:pt x="2392" y="309"/>
                </a:lnTo>
                <a:lnTo>
                  <a:pt x="2407" y="346"/>
                </a:lnTo>
                <a:lnTo>
                  <a:pt x="2422" y="381"/>
                </a:lnTo>
                <a:lnTo>
                  <a:pt x="2437" y="414"/>
                </a:lnTo>
                <a:lnTo>
                  <a:pt x="2449" y="445"/>
                </a:lnTo>
                <a:lnTo>
                  <a:pt x="2460" y="473"/>
                </a:lnTo>
                <a:lnTo>
                  <a:pt x="2470" y="497"/>
                </a:lnTo>
                <a:lnTo>
                  <a:pt x="2479" y="516"/>
                </a:lnTo>
                <a:lnTo>
                  <a:pt x="2484" y="532"/>
                </a:lnTo>
                <a:lnTo>
                  <a:pt x="2488" y="541"/>
                </a:lnTo>
                <a:lnTo>
                  <a:pt x="2489" y="545"/>
                </a:lnTo>
                <a:lnTo>
                  <a:pt x="2737" y="645"/>
                </a:lnTo>
                <a:lnTo>
                  <a:pt x="2740" y="643"/>
                </a:lnTo>
                <a:lnTo>
                  <a:pt x="2749" y="638"/>
                </a:lnTo>
                <a:lnTo>
                  <a:pt x="2764" y="632"/>
                </a:lnTo>
                <a:lnTo>
                  <a:pt x="2784" y="623"/>
                </a:lnTo>
                <a:lnTo>
                  <a:pt x="2808" y="613"/>
                </a:lnTo>
                <a:lnTo>
                  <a:pt x="2836" y="600"/>
                </a:lnTo>
                <a:lnTo>
                  <a:pt x="2867" y="587"/>
                </a:lnTo>
                <a:lnTo>
                  <a:pt x="2900" y="572"/>
                </a:lnTo>
                <a:lnTo>
                  <a:pt x="2935" y="556"/>
                </a:lnTo>
                <a:lnTo>
                  <a:pt x="2972" y="541"/>
                </a:lnTo>
                <a:lnTo>
                  <a:pt x="3009" y="524"/>
                </a:lnTo>
                <a:lnTo>
                  <a:pt x="3046" y="509"/>
                </a:lnTo>
                <a:lnTo>
                  <a:pt x="3083" y="493"/>
                </a:lnTo>
                <a:lnTo>
                  <a:pt x="3119" y="479"/>
                </a:lnTo>
                <a:lnTo>
                  <a:pt x="3152" y="465"/>
                </a:lnTo>
                <a:lnTo>
                  <a:pt x="3184" y="452"/>
                </a:lnTo>
                <a:lnTo>
                  <a:pt x="3214" y="442"/>
                </a:lnTo>
                <a:lnTo>
                  <a:pt x="3239" y="432"/>
                </a:lnTo>
                <a:lnTo>
                  <a:pt x="3261" y="426"/>
                </a:lnTo>
                <a:lnTo>
                  <a:pt x="3278" y="422"/>
                </a:lnTo>
                <a:lnTo>
                  <a:pt x="3291" y="419"/>
                </a:lnTo>
                <a:lnTo>
                  <a:pt x="3297" y="420"/>
                </a:lnTo>
                <a:lnTo>
                  <a:pt x="3612" y="728"/>
                </a:lnTo>
                <a:lnTo>
                  <a:pt x="3613" y="734"/>
                </a:lnTo>
                <a:lnTo>
                  <a:pt x="3612" y="746"/>
                </a:lnTo>
                <a:lnTo>
                  <a:pt x="3607" y="762"/>
                </a:lnTo>
                <a:lnTo>
                  <a:pt x="3600" y="784"/>
                </a:lnTo>
                <a:lnTo>
                  <a:pt x="3591" y="810"/>
                </a:lnTo>
                <a:lnTo>
                  <a:pt x="3581" y="839"/>
                </a:lnTo>
                <a:lnTo>
                  <a:pt x="3570" y="871"/>
                </a:lnTo>
                <a:lnTo>
                  <a:pt x="3556" y="906"/>
                </a:lnTo>
                <a:lnTo>
                  <a:pt x="3542" y="942"/>
                </a:lnTo>
                <a:lnTo>
                  <a:pt x="3526" y="977"/>
                </a:lnTo>
                <a:lnTo>
                  <a:pt x="3511" y="1015"/>
                </a:lnTo>
                <a:lnTo>
                  <a:pt x="3495" y="1053"/>
                </a:lnTo>
                <a:lnTo>
                  <a:pt x="3480" y="1089"/>
                </a:lnTo>
                <a:lnTo>
                  <a:pt x="3465" y="1123"/>
                </a:lnTo>
                <a:lnTo>
                  <a:pt x="3451" y="1157"/>
                </a:lnTo>
                <a:lnTo>
                  <a:pt x="3438" y="1187"/>
                </a:lnTo>
                <a:lnTo>
                  <a:pt x="3425" y="1216"/>
                </a:lnTo>
                <a:lnTo>
                  <a:pt x="3415" y="1240"/>
                </a:lnTo>
                <a:lnTo>
                  <a:pt x="3407" y="1259"/>
                </a:lnTo>
                <a:lnTo>
                  <a:pt x="3401" y="1274"/>
                </a:lnTo>
                <a:lnTo>
                  <a:pt x="3396" y="1283"/>
                </a:lnTo>
                <a:lnTo>
                  <a:pt x="3394" y="1286"/>
                </a:lnTo>
                <a:lnTo>
                  <a:pt x="3497" y="1529"/>
                </a:lnTo>
                <a:lnTo>
                  <a:pt x="3501" y="1531"/>
                </a:lnTo>
                <a:lnTo>
                  <a:pt x="3510" y="1534"/>
                </a:lnTo>
                <a:lnTo>
                  <a:pt x="3525" y="1540"/>
                </a:lnTo>
                <a:lnTo>
                  <a:pt x="3545" y="1547"/>
                </a:lnTo>
                <a:lnTo>
                  <a:pt x="3571" y="1556"/>
                </a:lnTo>
                <a:lnTo>
                  <a:pt x="3599" y="1566"/>
                </a:lnTo>
                <a:lnTo>
                  <a:pt x="3630" y="1578"/>
                </a:lnTo>
                <a:lnTo>
                  <a:pt x="3664" y="1591"/>
                </a:lnTo>
                <a:lnTo>
                  <a:pt x="3700" y="1604"/>
                </a:lnTo>
                <a:lnTo>
                  <a:pt x="3737" y="1618"/>
                </a:lnTo>
                <a:lnTo>
                  <a:pt x="3776" y="1632"/>
                </a:lnTo>
                <a:lnTo>
                  <a:pt x="3814" y="1647"/>
                </a:lnTo>
                <a:lnTo>
                  <a:pt x="3851" y="1661"/>
                </a:lnTo>
                <a:lnTo>
                  <a:pt x="3887" y="1675"/>
                </a:lnTo>
                <a:lnTo>
                  <a:pt x="3921" y="1689"/>
                </a:lnTo>
                <a:lnTo>
                  <a:pt x="3953" y="1703"/>
                </a:lnTo>
                <a:lnTo>
                  <a:pt x="3981" y="1715"/>
                </a:lnTo>
                <a:lnTo>
                  <a:pt x="4005" y="1726"/>
                </a:lnTo>
                <a:lnTo>
                  <a:pt x="4026" y="1737"/>
                </a:lnTo>
                <a:lnTo>
                  <a:pt x="4041" y="1746"/>
                </a:lnTo>
                <a:lnTo>
                  <a:pt x="4051" y="1752"/>
                </a:lnTo>
                <a:lnTo>
                  <a:pt x="4054" y="1757"/>
                </a:lnTo>
                <a:lnTo>
                  <a:pt x="4054" y="2194"/>
                </a:lnTo>
                <a:lnTo>
                  <a:pt x="4051" y="2199"/>
                </a:lnTo>
                <a:lnTo>
                  <a:pt x="4041" y="2205"/>
                </a:lnTo>
                <a:lnTo>
                  <a:pt x="4026" y="2214"/>
                </a:lnTo>
                <a:lnTo>
                  <a:pt x="4005" y="2226"/>
                </a:lnTo>
                <a:lnTo>
                  <a:pt x="3981" y="2237"/>
                </a:lnTo>
                <a:lnTo>
                  <a:pt x="3953" y="2250"/>
                </a:lnTo>
                <a:lnTo>
                  <a:pt x="3921" y="2264"/>
                </a:lnTo>
                <a:lnTo>
                  <a:pt x="3887" y="2280"/>
                </a:lnTo>
                <a:lnTo>
                  <a:pt x="3851" y="2295"/>
                </a:lnTo>
                <a:lnTo>
                  <a:pt x="3814" y="2310"/>
                </a:lnTo>
                <a:lnTo>
                  <a:pt x="3776" y="2326"/>
                </a:lnTo>
                <a:lnTo>
                  <a:pt x="3739" y="2342"/>
                </a:lnTo>
                <a:lnTo>
                  <a:pt x="3702" y="2356"/>
                </a:lnTo>
                <a:lnTo>
                  <a:pt x="3666" y="2372"/>
                </a:lnTo>
                <a:lnTo>
                  <a:pt x="3631" y="2385"/>
                </a:lnTo>
                <a:lnTo>
                  <a:pt x="3599" y="2397"/>
                </a:lnTo>
                <a:lnTo>
                  <a:pt x="3571" y="2409"/>
                </a:lnTo>
                <a:lnTo>
                  <a:pt x="3547" y="2418"/>
                </a:lnTo>
                <a:lnTo>
                  <a:pt x="3526" y="2426"/>
                </a:lnTo>
                <a:lnTo>
                  <a:pt x="3511" y="2432"/>
                </a:lnTo>
                <a:lnTo>
                  <a:pt x="3502" y="2436"/>
                </a:lnTo>
                <a:lnTo>
                  <a:pt x="3498" y="2437"/>
                </a:lnTo>
                <a:lnTo>
                  <a:pt x="3396" y="2680"/>
                </a:lnTo>
                <a:lnTo>
                  <a:pt x="3397" y="2683"/>
                </a:lnTo>
                <a:lnTo>
                  <a:pt x="3401" y="2692"/>
                </a:lnTo>
                <a:lnTo>
                  <a:pt x="3408" y="2707"/>
                </a:lnTo>
                <a:lnTo>
                  <a:pt x="3417" y="2726"/>
                </a:lnTo>
                <a:lnTo>
                  <a:pt x="3429" y="2749"/>
                </a:lnTo>
                <a:lnTo>
                  <a:pt x="3440" y="2776"/>
                </a:lnTo>
                <a:lnTo>
                  <a:pt x="3454" y="2807"/>
                </a:lnTo>
                <a:lnTo>
                  <a:pt x="3470" y="2839"/>
                </a:lnTo>
                <a:lnTo>
                  <a:pt x="3485" y="2874"/>
                </a:lnTo>
                <a:lnTo>
                  <a:pt x="3502" y="2910"/>
                </a:lnTo>
                <a:lnTo>
                  <a:pt x="3519" y="2945"/>
                </a:lnTo>
                <a:lnTo>
                  <a:pt x="3535" y="2983"/>
                </a:lnTo>
                <a:lnTo>
                  <a:pt x="3551" y="3018"/>
                </a:lnTo>
                <a:lnTo>
                  <a:pt x="3566" y="3054"/>
                </a:lnTo>
                <a:lnTo>
                  <a:pt x="3580" y="3088"/>
                </a:lnTo>
                <a:lnTo>
                  <a:pt x="3593" y="3118"/>
                </a:lnTo>
                <a:lnTo>
                  <a:pt x="3603" y="3146"/>
                </a:lnTo>
                <a:lnTo>
                  <a:pt x="3613" y="3172"/>
                </a:lnTo>
                <a:lnTo>
                  <a:pt x="3620" y="3194"/>
                </a:lnTo>
                <a:lnTo>
                  <a:pt x="3625" y="3210"/>
                </a:lnTo>
                <a:lnTo>
                  <a:pt x="3626" y="3222"/>
                </a:lnTo>
                <a:lnTo>
                  <a:pt x="3625" y="3227"/>
                </a:lnTo>
                <a:lnTo>
                  <a:pt x="3310" y="3536"/>
                </a:lnTo>
                <a:lnTo>
                  <a:pt x="3303" y="3537"/>
                </a:lnTo>
                <a:lnTo>
                  <a:pt x="3292" y="3536"/>
                </a:lnTo>
                <a:lnTo>
                  <a:pt x="3274" y="3532"/>
                </a:lnTo>
                <a:lnTo>
                  <a:pt x="3252" y="3525"/>
                </a:lnTo>
                <a:lnTo>
                  <a:pt x="3227" y="3516"/>
                </a:lnTo>
                <a:lnTo>
                  <a:pt x="3196" y="3506"/>
                </a:lnTo>
                <a:lnTo>
                  <a:pt x="3164" y="3495"/>
                </a:lnTo>
                <a:lnTo>
                  <a:pt x="3129" y="3481"/>
                </a:lnTo>
                <a:lnTo>
                  <a:pt x="3092" y="3466"/>
                </a:lnTo>
                <a:lnTo>
                  <a:pt x="3055" y="3452"/>
                </a:lnTo>
                <a:lnTo>
                  <a:pt x="3017" y="3437"/>
                </a:lnTo>
                <a:lnTo>
                  <a:pt x="2979" y="3422"/>
                </a:lnTo>
                <a:lnTo>
                  <a:pt x="2942" y="3406"/>
                </a:lnTo>
                <a:lnTo>
                  <a:pt x="2906" y="3392"/>
                </a:lnTo>
                <a:lnTo>
                  <a:pt x="2872" y="3378"/>
                </a:lnTo>
                <a:lnTo>
                  <a:pt x="2841" y="3365"/>
                </a:lnTo>
                <a:lnTo>
                  <a:pt x="2813" y="3354"/>
                </a:lnTo>
                <a:lnTo>
                  <a:pt x="2789" y="3344"/>
                </a:lnTo>
                <a:lnTo>
                  <a:pt x="2768" y="3335"/>
                </a:lnTo>
                <a:lnTo>
                  <a:pt x="2754" y="3328"/>
                </a:lnTo>
                <a:lnTo>
                  <a:pt x="2744" y="3324"/>
                </a:lnTo>
                <a:lnTo>
                  <a:pt x="2741" y="3323"/>
                </a:lnTo>
                <a:lnTo>
                  <a:pt x="2492" y="3424"/>
                </a:lnTo>
                <a:lnTo>
                  <a:pt x="2490" y="3427"/>
                </a:lnTo>
                <a:lnTo>
                  <a:pt x="2487" y="3437"/>
                </a:lnTo>
                <a:lnTo>
                  <a:pt x="2481" y="3454"/>
                </a:lnTo>
                <a:lnTo>
                  <a:pt x="2472" y="3475"/>
                </a:lnTo>
                <a:lnTo>
                  <a:pt x="2462" y="3502"/>
                </a:lnTo>
                <a:lnTo>
                  <a:pt x="2452" y="3532"/>
                </a:lnTo>
                <a:lnTo>
                  <a:pt x="2439" y="3565"/>
                </a:lnTo>
                <a:lnTo>
                  <a:pt x="2425" y="3601"/>
                </a:lnTo>
                <a:lnTo>
                  <a:pt x="2410" y="3638"/>
                </a:lnTo>
                <a:lnTo>
                  <a:pt x="2394" y="3678"/>
                </a:lnTo>
                <a:lnTo>
                  <a:pt x="2379" y="3716"/>
                </a:lnTo>
                <a:lnTo>
                  <a:pt x="2364" y="3755"/>
                </a:lnTo>
                <a:lnTo>
                  <a:pt x="2348" y="3792"/>
                </a:lnTo>
                <a:lnTo>
                  <a:pt x="2333" y="3828"/>
                </a:lnTo>
                <a:lnTo>
                  <a:pt x="2319" y="3861"/>
                </a:lnTo>
                <a:lnTo>
                  <a:pt x="2305" y="3892"/>
                </a:lnTo>
                <a:lnTo>
                  <a:pt x="2293" y="3917"/>
                </a:lnTo>
                <a:lnTo>
                  <a:pt x="2282" y="3939"/>
                </a:lnTo>
                <a:lnTo>
                  <a:pt x="2273" y="3956"/>
                </a:lnTo>
                <a:lnTo>
                  <a:pt x="2265" y="3966"/>
                </a:lnTo>
                <a:lnTo>
                  <a:pt x="2260" y="3970"/>
                </a:lnTo>
                <a:lnTo>
                  <a:pt x="1814" y="3970"/>
                </a:lnTo>
                <a:lnTo>
                  <a:pt x="1809" y="3966"/>
                </a:lnTo>
                <a:lnTo>
                  <a:pt x="1802" y="3957"/>
                </a:lnTo>
                <a:lnTo>
                  <a:pt x="1793" y="3942"/>
                </a:lnTo>
                <a:lnTo>
                  <a:pt x="1781" y="3922"/>
                </a:lnTo>
                <a:lnTo>
                  <a:pt x="1768" y="3898"/>
                </a:lnTo>
                <a:lnTo>
                  <a:pt x="1755" y="3870"/>
                </a:lnTo>
                <a:lnTo>
                  <a:pt x="1741" y="3839"/>
                </a:lnTo>
                <a:lnTo>
                  <a:pt x="1726" y="3806"/>
                </a:lnTo>
                <a:lnTo>
                  <a:pt x="1711" y="3770"/>
                </a:lnTo>
                <a:lnTo>
                  <a:pt x="1694" y="3734"/>
                </a:lnTo>
                <a:lnTo>
                  <a:pt x="1679" y="3697"/>
                </a:lnTo>
                <a:lnTo>
                  <a:pt x="1662" y="3660"/>
                </a:lnTo>
                <a:lnTo>
                  <a:pt x="1647" y="3624"/>
                </a:lnTo>
                <a:lnTo>
                  <a:pt x="1632" y="3588"/>
                </a:lnTo>
                <a:lnTo>
                  <a:pt x="1618" y="3555"/>
                </a:lnTo>
                <a:lnTo>
                  <a:pt x="1606" y="3524"/>
                </a:lnTo>
                <a:lnTo>
                  <a:pt x="1594" y="3496"/>
                </a:lnTo>
                <a:lnTo>
                  <a:pt x="1584" y="3472"/>
                </a:lnTo>
                <a:lnTo>
                  <a:pt x="1576" y="3452"/>
                </a:lnTo>
                <a:lnTo>
                  <a:pt x="1570" y="3437"/>
                </a:lnTo>
                <a:lnTo>
                  <a:pt x="1566" y="3428"/>
                </a:lnTo>
                <a:lnTo>
                  <a:pt x="1565" y="3424"/>
                </a:lnTo>
                <a:lnTo>
                  <a:pt x="1316" y="3324"/>
                </a:lnTo>
                <a:lnTo>
                  <a:pt x="1314" y="3326"/>
                </a:lnTo>
                <a:lnTo>
                  <a:pt x="1305" y="3331"/>
                </a:lnTo>
                <a:lnTo>
                  <a:pt x="1289" y="3337"/>
                </a:lnTo>
                <a:lnTo>
                  <a:pt x="1270" y="3346"/>
                </a:lnTo>
                <a:lnTo>
                  <a:pt x="1246" y="3356"/>
                </a:lnTo>
                <a:lnTo>
                  <a:pt x="1218" y="3369"/>
                </a:lnTo>
                <a:lnTo>
                  <a:pt x="1187" y="3382"/>
                </a:lnTo>
                <a:lnTo>
                  <a:pt x="1154" y="3397"/>
                </a:lnTo>
                <a:lnTo>
                  <a:pt x="1119" y="3413"/>
                </a:lnTo>
                <a:lnTo>
                  <a:pt x="1082" y="3428"/>
                </a:lnTo>
                <a:lnTo>
                  <a:pt x="1045" y="3445"/>
                </a:lnTo>
                <a:lnTo>
                  <a:pt x="1008" y="3460"/>
                </a:lnTo>
                <a:lnTo>
                  <a:pt x="971" y="3475"/>
                </a:lnTo>
                <a:lnTo>
                  <a:pt x="935" y="3491"/>
                </a:lnTo>
                <a:lnTo>
                  <a:pt x="901" y="3505"/>
                </a:lnTo>
                <a:lnTo>
                  <a:pt x="869" y="3516"/>
                </a:lnTo>
                <a:lnTo>
                  <a:pt x="840" y="3528"/>
                </a:lnTo>
                <a:lnTo>
                  <a:pt x="814" y="3537"/>
                </a:lnTo>
                <a:lnTo>
                  <a:pt x="793" y="3545"/>
                </a:lnTo>
                <a:lnTo>
                  <a:pt x="776" y="3548"/>
                </a:lnTo>
                <a:lnTo>
                  <a:pt x="763" y="3551"/>
                </a:lnTo>
                <a:lnTo>
                  <a:pt x="758" y="3550"/>
                </a:lnTo>
                <a:lnTo>
                  <a:pt x="443" y="3240"/>
                </a:lnTo>
                <a:lnTo>
                  <a:pt x="442" y="3235"/>
                </a:lnTo>
                <a:lnTo>
                  <a:pt x="443" y="3223"/>
                </a:lnTo>
                <a:lnTo>
                  <a:pt x="448" y="3207"/>
                </a:lnTo>
                <a:lnTo>
                  <a:pt x="455" y="3185"/>
                </a:lnTo>
                <a:lnTo>
                  <a:pt x="464" y="3159"/>
                </a:lnTo>
                <a:lnTo>
                  <a:pt x="474" y="3130"/>
                </a:lnTo>
                <a:lnTo>
                  <a:pt x="485" y="3098"/>
                </a:lnTo>
                <a:lnTo>
                  <a:pt x="499" y="3064"/>
                </a:lnTo>
                <a:lnTo>
                  <a:pt x="513" y="3029"/>
                </a:lnTo>
                <a:lnTo>
                  <a:pt x="529" y="2991"/>
                </a:lnTo>
                <a:lnTo>
                  <a:pt x="544" y="2954"/>
                </a:lnTo>
                <a:lnTo>
                  <a:pt x="560" y="2917"/>
                </a:lnTo>
                <a:lnTo>
                  <a:pt x="575" y="2880"/>
                </a:lnTo>
                <a:lnTo>
                  <a:pt x="589" y="2846"/>
                </a:lnTo>
                <a:lnTo>
                  <a:pt x="604" y="2812"/>
                </a:lnTo>
                <a:lnTo>
                  <a:pt x="617" y="2781"/>
                </a:lnTo>
                <a:lnTo>
                  <a:pt x="629" y="2753"/>
                </a:lnTo>
                <a:lnTo>
                  <a:pt x="639" y="2730"/>
                </a:lnTo>
                <a:lnTo>
                  <a:pt x="648" y="2710"/>
                </a:lnTo>
                <a:lnTo>
                  <a:pt x="654" y="2696"/>
                </a:lnTo>
                <a:lnTo>
                  <a:pt x="658" y="2687"/>
                </a:lnTo>
                <a:lnTo>
                  <a:pt x="661" y="2683"/>
                </a:lnTo>
                <a:lnTo>
                  <a:pt x="557" y="2441"/>
                </a:lnTo>
                <a:lnTo>
                  <a:pt x="554" y="2440"/>
                </a:lnTo>
                <a:lnTo>
                  <a:pt x="544" y="2436"/>
                </a:lnTo>
                <a:lnTo>
                  <a:pt x="529" y="2431"/>
                </a:lnTo>
                <a:lnTo>
                  <a:pt x="508" y="2423"/>
                </a:lnTo>
                <a:lnTo>
                  <a:pt x="484" y="2414"/>
                </a:lnTo>
                <a:lnTo>
                  <a:pt x="456" y="2404"/>
                </a:lnTo>
                <a:lnTo>
                  <a:pt x="424" y="2392"/>
                </a:lnTo>
                <a:lnTo>
                  <a:pt x="391" y="2379"/>
                </a:lnTo>
                <a:lnTo>
                  <a:pt x="353" y="2367"/>
                </a:lnTo>
                <a:lnTo>
                  <a:pt x="316" y="2353"/>
                </a:lnTo>
                <a:lnTo>
                  <a:pt x="279" y="2337"/>
                </a:lnTo>
                <a:lnTo>
                  <a:pt x="241" y="2323"/>
                </a:lnTo>
                <a:lnTo>
                  <a:pt x="204" y="2308"/>
                </a:lnTo>
                <a:lnTo>
                  <a:pt x="168" y="2294"/>
                </a:lnTo>
                <a:lnTo>
                  <a:pt x="133" y="2280"/>
                </a:lnTo>
                <a:lnTo>
                  <a:pt x="101" y="2267"/>
                </a:lnTo>
                <a:lnTo>
                  <a:pt x="73" y="2254"/>
                </a:lnTo>
                <a:lnTo>
                  <a:pt x="49" y="2242"/>
                </a:lnTo>
                <a:lnTo>
                  <a:pt x="28" y="2232"/>
                </a:lnTo>
                <a:lnTo>
                  <a:pt x="13" y="2223"/>
                </a:lnTo>
                <a:lnTo>
                  <a:pt x="4" y="2217"/>
                </a:lnTo>
                <a:lnTo>
                  <a:pt x="0" y="2212"/>
                </a:lnTo>
                <a:lnTo>
                  <a:pt x="0" y="1775"/>
                </a:lnTo>
                <a:lnTo>
                  <a:pt x="4" y="1770"/>
                </a:lnTo>
                <a:lnTo>
                  <a:pt x="13" y="1764"/>
                </a:lnTo>
                <a:lnTo>
                  <a:pt x="28" y="1755"/>
                </a:lnTo>
                <a:lnTo>
                  <a:pt x="49" y="1743"/>
                </a:lnTo>
                <a:lnTo>
                  <a:pt x="73" y="1732"/>
                </a:lnTo>
                <a:lnTo>
                  <a:pt x="101" y="1719"/>
                </a:lnTo>
                <a:lnTo>
                  <a:pt x="133" y="1705"/>
                </a:lnTo>
                <a:lnTo>
                  <a:pt x="168" y="1689"/>
                </a:lnTo>
                <a:lnTo>
                  <a:pt x="204" y="1674"/>
                </a:lnTo>
                <a:lnTo>
                  <a:pt x="241" y="1659"/>
                </a:lnTo>
                <a:lnTo>
                  <a:pt x="278" y="1643"/>
                </a:lnTo>
                <a:lnTo>
                  <a:pt x="316" y="1628"/>
                </a:lnTo>
                <a:lnTo>
                  <a:pt x="353" y="1612"/>
                </a:lnTo>
                <a:lnTo>
                  <a:pt x="389" y="1598"/>
                </a:lnTo>
                <a:lnTo>
                  <a:pt x="424" y="1584"/>
                </a:lnTo>
                <a:lnTo>
                  <a:pt x="455" y="1572"/>
                </a:lnTo>
                <a:lnTo>
                  <a:pt x="484" y="1561"/>
                </a:lnTo>
                <a:lnTo>
                  <a:pt x="508" y="1551"/>
                </a:lnTo>
                <a:lnTo>
                  <a:pt x="529" y="1543"/>
                </a:lnTo>
                <a:lnTo>
                  <a:pt x="544" y="1537"/>
                </a:lnTo>
                <a:lnTo>
                  <a:pt x="553" y="1533"/>
                </a:lnTo>
                <a:lnTo>
                  <a:pt x="557" y="1532"/>
                </a:lnTo>
                <a:lnTo>
                  <a:pt x="658" y="1290"/>
                </a:lnTo>
                <a:lnTo>
                  <a:pt x="657" y="1286"/>
                </a:lnTo>
                <a:lnTo>
                  <a:pt x="653" y="1277"/>
                </a:lnTo>
                <a:lnTo>
                  <a:pt x="645" y="1263"/>
                </a:lnTo>
                <a:lnTo>
                  <a:pt x="636" y="1244"/>
                </a:lnTo>
                <a:lnTo>
                  <a:pt x="626" y="1219"/>
                </a:lnTo>
                <a:lnTo>
                  <a:pt x="613" y="1193"/>
                </a:lnTo>
                <a:lnTo>
                  <a:pt x="599" y="1163"/>
                </a:lnTo>
                <a:lnTo>
                  <a:pt x="584" y="1130"/>
                </a:lnTo>
                <a:lnTo>
                  <a:pt x="568" y="1095"/>
                </a:lnTo>
                <a:lnTo>
                  <a:pt x="552" y="1059"/>
                </a:lnTo>
                <a:lnTo>
                  <a:pt x="536" y="1024"/>
                </a:lnTo>
                <a:lnTo>
                  <a:pt x="520" y="986"/>
                </a:lnTo>
                <a:lnTo>
                  <a:pt x="504" y="951"/>
                </a:lnTo>
                <a:lnTo>
                  <a:pt x="489" y="916"/>
                </a:lnTo>
                <a:lnTo>
                  <a:pt x="475" y="883"/>
                </a:lnTo>
                <a:lnTo>
                  <a:pt x="462" y="851"/>
                </a:lnTo>
                <a:lnTo>
                  <a:pt x="451" y="822"/>
                </a:lnTo>
                <a:lnTo>
                  <a:pt x="442" y="797"/>
                </a:lnTo>
                <a:lnTo>
                  <a:pt x="435" y="776"/>
                </a:lnTo>
                <a:lnTo>
                  <a:pt x="430" y="760"/>
                </a:lnTo>
                <a:lnTo>
                  <a:pt x="429" y="748"/>
                </a:lnTo>
                <a:lnTo>
                  <a:pt x="430" y="742"/>
                </a:lnTo>
                <a:lnTo>
                  <a:pt x="745" y="433"/>
                </a:lnTo>
                <a:lnTo>
                  <a:pt x="750" y="432"/>
                </a:lnTo>
                <a:lnTo>
                  <a:pt x="763" y="433"/>
                </a:lnTo>
                <a:lnTo>
                  <a:pt x="780" y="438"/>
                </a:lnTo>
                <a:lnTo>
                  <a:pt x="802" y="445"/>
                </a:lnTo>
                <a:lnTo>
                  <a:pt x="828" y="452"/>
                </a:lnTo>
                <a:lnTo>
                  <a:pt x="858" y="463"/>
                </a:lnTo>
                <a:lnTo>
                  <a:pt x="890" y="476"/>
                </a:lnTo>
                <a:lnTo>
                  <a:pt x="924" y="488"/>
                </a:lnTo>
                <a:lnTo>
                  <a:pt x="962" y="502"/>
                </a:lnTo>
                <a:lnTo>
                  <a:pt x="999" y="516"/>
                </a:lnTo>
                <a:lnTo>
                  <a:pt x="1037" y="532"/>
                </a:lnTo>
                <a:lnTo>
                  <a:pt x="1076" y="547"/>
                </a:lnTo>
                <a:lnTo>
                  <a:pt x="1113" y="563"/>
                </a:lnTo>
                <a:lnTo>
                  <a:pt x="1149" y="577"/>
                </a:lnTo>
                <a:lnTo>
                  <a:pt x="1182" y="591"/>
                </a:lnTo>
                <a:lnTo>
                  <a:pt x="1214" y="604"/>
                </a:lnTo>
                <a:lnTo>
                  <a:pt x="1242" y="616"/>
                </a:lnTo>
                <a:lnTo>
                  <a:pt x="1266" y="627"/>
                </a:lnTo>
                <a:lnTo>
                  <a:pt x="1287" y="634"/>
                </a:lnTo>
                <a:lnTo>
                  <a:pt x="1301" y="641"/>
                </a:lnTo>
                <a:lnTo>
                  <a:pt x="1311" y="645"/>
                </a:lnTo>
                <a:lnTo>
                  <a:pt x="1314" y="646"/>
                </a:lnTo>
                <a:lnTo>
                  <a:pt x="1562" y="546"/>
                </a:lnTo>
                <a:lnTo>
                  <a:pt x="1563" y="542"/>
                </a:lnTo>
                <a:lnTo>
                  <a:pt x="1567" y="532"/>
                </a:lnTo>
                <a:lnTo>
                  <a:pt x="1572" y="515"/>
                </a:lnTo>
                <a:lnTo>
                  <a:pt x="1581" y="493"/>
                </a:lnTo>
                <a:lnTo>
                  <a:pt x="1592" y="468"/>
                </a:lnTo>
                <a:lnTo>
                  <a:pt x="1603" y="437"/>
                </a:lnTo>
                <a:lnTo>
                  <a:pt x="1615" y="404"/>
                </a:lnTo>
                <a:lnTo>
                  <a:pt x="1629" y="368"/>
                </a:lnTo>
                <a:lnTo>
                  <a:pt x="1644" y="331"/>
                </a:lnTo>
                <a:lnTo>
                  <a:pt x="1659" y="292"/>
                </a:lnTo>
                <a:lnTo>
                  <a:pt x="1675" y="253"/>
                </a:lnTo>
                <a:lnTo>
                  <a:pt x="1690" y="214"/>
                </a:lnTo>
                <a:lnTo>
                  <a:pt x="1705" y="177"/>
                </a:lnTo>
                <a:lnTo>
                  <a:pt x="1721" y="141"/>
                </a:lnTo>
                <a:lnTo>
                  <a:pt x="1735" y="108"/>
                </a:lnTo>
                <a:lnTo>
                  <a:pt x="1749" y="77"/>
                </a:lnTo>
                <a:lnTo>
                  <a:pt x="1762" y="52"/>
                </a:lnTo>
                <a:lnTo>
                  <a:pt x="1772" y="30"/>
                </a:lnTo>
                <a:lnTo>
                  <a:pt x="1782" y="13"/>
                </a:lnTo>
                <a:lnTo>
                  <a:pt x="1790" y="3"/>
                </a:lnTo>
                <a:lnTo>
                  <a:pt x="1795" y="0"/>
                </a:lnTo>
                <a:close/>
              </a:path>
            </a:pathLst>
          </a:custGeom>
          <a:solidFill>
            <a:srgbClr val="498190"/>
          </a:solidFill>
          <a:ln w="0">
            <a:noFill/>
            <a:prstDash val="solid"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5" name="Freeform 6"/>
          <p:cNvSpPr>
            <a:spLocks noEditPoints="1"/>
          </p:cNvSpPr>
          <p:nvPr/>
        </p:nvSpPr>
        <p:spPr bwMode="auto">
          <a:xfrm>
            <a:off x="8151442" y="5298236"/>
            <a:ext cx="765909" cy="750037"/>
          </a:xfrm>
          <a:custGeom>
            <a:gdLst>
              <a:gd fmla="*/ 1644 w 4054" name="T0"/>
              <a:gd fmla="*/ 1472 h 3970" name="T1"/>
              <a:gd fmla="*/ 1392 w 4054" name="T2"/>
              <a:gd fmla="*/ 1848 h 3970" name="T3"/>
              <a:gd fmla="*/ 1466 w 4054" name="T4"/>
              <a:gd fmla="*/ 2305 h 3970" name="T5"/>
              <a:gd fmla="*/ 1822 w 4054" name="T6"/>
              <a:gd fmla="*/ 2588 h 3970" name="T7"/>
              <a:gd fmla="*/ 2296 w 4054" name="T8"/>
              <a:gd fmla="*/ 2564 h 3970" name="T9"/>
              <a:gd fmla="*/ 2620 w 4054" name="T10"/>
              <a:gd fmla="*/ 2248 h 3970" name="T11"/>
              <a:gd fmla="*/ 2644 w 4054" name="T12"/>
              <a:gd fmla="*/ 1784 h 3970" name="T13"/>
              <a:gd fmla="*/ 2355 w 4054" name="T14"/>
              <a:gd fmla="*/ 1436 h 3970" name="T15"/>
              <a:gd fmla="*/ 2241 w 4054" name="T16"/>
              <a:gd fmla="*/ 0 h 3970" name="T17"/>
              <a:gd fmla="*/ 2314 w 4054" name="T18"/>
              <a:gd fmla="*/ 130 h 3970" name="T19"/>
              <a:gd fmla="*/ 2422 w 4054" name="T20"/>
              <a:gd fmla="*/ 381 h 3970" name="T21"/>
              <a:gd fmla="*/ 2488 w 4054" name="T22"/>
              <a:gd fmla="*/ 541 h 3970" name="T23"/>
              <a:gd fmla="*/ 2808 w 4054" name="T24"/>
              <a:gd fmla="*/ 613 h 3970" name="T25"/>
              <a:gd fmla="*/ 3046 w 4054" name="T26"/>
              <a:gd fmla="*/ 509 h 3970" name="T27"/>
              <a:gd fmla="*/ 3261 w 4054" name="T28"/>
              <a:gd fmla="*/ 426 h 3970" name="T29"/>
              <a:gd fmla="*/ 3607 w 4054" name="T30"/>
              <a:gd fmla="*/ 762 h 3970" name="T31"/>
              <a:gd fmla="*/ 3526 w 4054" name="T32"/>
              <a:gd fmla="*/ 977 h 3970" name="T33"/>
              <a:gd fmla="*/ 3425 w 4054" name="T34"/>
              <a:gd fmla="*/ 1216 h 3970" name="T35"/>
              <a:gd fmla="*/ 3501 w 4054" name="T36"/>
              <a:gd fmla="*/ 1531 h 3970" name="T37"/>
              <a:gd fmla="*/ 3664 w 4054" name="T38"/>
              <a:gd fmla="*/ 1591 h 3970" name="T39"/>
              <a:gd fmla="*/ 3921 w 4054" name="T40"/>
              <a:gd fmla="*/ 1689 h 3970" name="T41"/>
              <a:gd fmla="*/ 4054 w 4054" name="T42"/>
              <a:gd fmla="*/ 1757 h 3970" name="T43"/>
              <a:gd fmla="*/ 3953 w 4054" name="T44"/>
              <a:gd fmla="*/ 2250 h 3970" name="T45"/>
              <a:gd fmla="*/ 3702 w 4054" name="T46"/>
              <a:gd fmla="*/ 2356 h 3970" name="T47"/>
              <a:gd fmla="*/ 3511 w 4054" name="T48"/>
              <a:gd fmla="*/ 2432 h 3970" name="T49"/>
              <a:gd fmla="*/ 3417 w 4054" name="T50"/>
              <a:gd fmla="*/ 2726 h 3970" name="T51"/>
              <a:gd fmla="*/ 3519 w 4054" name="T52"/>
              <a:gd fmla="*/ 2945 h 3970" name="T53"/>
              <a:gd fmla="*/ 3613 w 4054" name="T54"/>
              <a:gd fmla="*/ 3172 h 3970" name="T55"/>
              <a:gd fmla="*/ 3292 w 4054" name="T56"/>
              <a:gd fmla="*/ 3536 h 3970" name="T57"/>
              <a:gd fmla="*/ 3092 w 4054" name="T58"/>
              <a:gd fmla="*/ 3466 h 3970" name="T59"/>
              <a:gd fmla="*/ 2841 w 4054" name="T60"/>
              <a:gd fmla="*/ 3365 h 3970" name="T61"/>
              <a:gd fmla="*/ 2492 w 4054" name="T62"/>
              <a:gd fmla="*/ 3424 h 3970" name="T63"/>
              <a:gd fmla="*/ 2439 w 4054" name="T64"/>
              <a:gd fmla="*/ 3565 h 3970" name="T65"/>
              <a:gd fmla="*/ 2333 w 4054" name="T66"/>
              <a:gd fmla="*/ 3828 h 3970" name="T67"/>
              <a:gd fmla="*/ 2260 w 4054" name="T68"/>
              <a:gd fmla="*/ 3970 h 3970" name="T69"/>
              <a:gd fmla="*/ 1755 w 4054" name="T70"/>
              <a:gd fmla="*/ 3870 h 3970" name="T71"/>
              <a:gd fmla="*/ 1647 w 4054" name="T72"/>
              <a:gd fmla="*/ 3624 h 3970" name="T73"/>
              <a:gd fmla="*/ 1570 w 4054" name="T74"/>
              <a:gd fmla="*/ 3437 h 3970" name="T75"/>
              <a:gd fmla="*/ 1270 w 4054" name="T76"/>
              <a:gd fmla="*/ 3346 h 3970" name="T77"/>
              <a:gd fmla="*/ 1045 w 4054" name="T78"/>
              <a:gd fmla="*/ 3445 h 3970" name="T79"/>
              <a:gd fmla="*/ 814 w 4054" name="T80"/>
              <a:gd fmla="*/ 3537 h 3970" name="T81"/>
              <a:gd fmla="*/ 443 w 4054" name="T82"/>
              <a:gd fmla="*/ 3223 h 3970" name="T83"/>
              <a:gd fmla="*/ 513 w 4054" name="T84"/>
              <a:gd fmla="*/ 3029 h 3970" name="T85"/>
              <a:gd fmla="*/ 617 w 4054" name="T86"/>
              <a:gd fmla="*/ 2781 h 3970" name="T87"/>
              <a:gd fmla="*/ 557 w 4054" name="T88"/>
              <a:gd fmla="*/ 2441 h 3970" name="T89"/>
              <a:gd fmla="*/ 424 w 4054" name="T90"/>
              <a:gd fmla="*/ 2392 h 3970" name="T91"/>
              <a:gd fmla="*/ 168 w 4054" name="T92"/>
              <a:gd fmla="*/ 2294 h 3970" name="T93"/>
              <a:gd fmla="*/ 4 w 4054" name="T94"/>
              <a:gd fmla="*/ 2217 h 3970" name="T95"/>
              <a:gd fmla="*/ 73 w 4054" name="T96"/>
              <a:gd fmla="*/ 1732 h 3970" name="T97"/>
              <a:gd fmla="*/ 316 w 4054" name="T98"/>
              <a:gd fmla="*/ 1628 h 3970" name="T99"/>
              <a:gd fmla="*/ 529 w 4054" name="T100"/>
              <a:gd fmla="*/ 1543 h 3970" name="T101"/>
              <a:gd fmla="*/ 645 w 4054" name="T102"/>
              <a:gd fmla="*/ 1263 h 3970" name="T103"/>
              <a:gd fmla="*/ 552 w 4054" name="T104"/>
              <a:gd fmla="*/ 1059 h 3970" name="T105"/>
              <a:gd fmla="*/ 451 w 4054" name="T106"/>
              <a:gd fmla="*/ 822 h 3970" name="T107"/>
              <a:gd fmla="*/ 750 w 4054" name="T108"/>
              <a:gd fmla="*/ 432 h 3970" name="T109"/>
              <a:gd fmla="*/ 924 w 4054" name="T110"/>
              <a:gd fmla="*/ 488 h 3970" name="T111"/>
              <a:gd fmla="*/ 1182 w 4054" name="T112"/>
              <a:gd fmla="*/ 591 h 3970" name="T113"/>
              <a:gd fmla="*/ 1314 w 4054" name="T114"/>
              <a:gd fmla="*/ 646 h 3970" name="T115"/>
              <a:gd fmla="*/ 1603 w 4054" name="T116"/>
              <a:gd fmla="*/ 437 h 3970" name="T117"/>
              <a:gd fmla="*/ 1705 w 4054" name="T118"/>
              <a:gd fmla="*/ 177 h 3970" name="T119"/>
              <a:gd fmla="*/ 1790 w 4054" name="T120"/>
              <a:gd fmla="*/ 3 h 3970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3970" w="4054">
                <a:moveTo>
                  <a:pt x="2027" y="1349"/>
                </a:moveTo>
                <a:lnTo>
                  <a:pt x="1956" y="1353"/>
                </a:lnTo>
                <a:lnTo>
                  <a:pt x="1889" y="1363"/>
                </a:lnTo>
                <a:lnTo>
                  <a:pt x="1822" y="1381"/>
                </a:lnTo>
                <a:lnTo>
                  <a:pt x="1759" y="1405"/>
                </a:lnTo>
                <a:lnTo>
                  <a:pt x="1699" y="1436"/>
                </a:lnTo>
                <a:lnTo>
                  <a:pt x="1644" y="1472"/>
                </a:lnTo>
                <a:lnTo>
                  <a:pt x="1592" y="1513"/>
                </a:lnTo>
                <a:lnTo>
                  <a:pt x="1545" y="1559"/>
                </a:lnTo>
                <a:lnTo>
                  <a:pt x="1503" y="1609"/>
                </a:lnTo>
                <a:lnTo>
                  <a:pt x="1466" y="1664"/>
                </a:lnTo>
                <a:lnTo>
                  <a:pt x="1435" y="1723"/>
                </a:lnTo>
                <a:lnTo>
                  <a:pt x="1411" y="1784"/>
                </a:lnTo>
                <a:lnTo>
                  <a:pt x="1392" y="1848"/>
                </a:lnTo>
                <a:lnTo>
                  <a:pt x="1382" y="1915"/>
                </a:lnTo>
                <a:lnTo>
                  <a:pt x="1378" y="1984"/>
                </a:lnTo>
                <a:lnTo>
                  <a:pt x="1382" y="2054"/>
                </a:lnTo>
                <a:lnTo>
                  <a:pt x="1392" y="2121"/>
                </a:lnTo>
                <a:lnTo>
                  <a:pt x="1411" y="2185"/>
                </a:lnTo>
                <a:lnTo>
                  <a:pt x="1435" y="2248"/>
                </a:lnTo>
                <a:lnTo>
                  <a:pt x="1466" y="2305"/>
                </a:lnTo>
                <a:lnTo>
                  <a:pt x="1503" y="2360"/>
                </a:lnTo>
                <a:lnTo>
                  <a:pt x="1545" y="2410"/>
                </a:lnTo>
                <a:lnTo>
                  <a:pt x="1592" y="2456"/>
                </a:lnTo>
                <a:lnTo>
                  <a:pt x="1644" y="2497"/>
                </a:lnTo>
                <a:lnTo>
                  <a:pt x="1699" y="2533"/>
                </a:lnTo>
                <a:lnTo>
                  <a:pt x="1759" y="2564"/>
                </a:lnTo>
                <a:lnTo>
                  <a:pt x="1822" y="2588"/>
                </a:lnTo>
                <a:lnTo>
                  <a:pt x="1889" y="2606"/>
                </a:lnTo>
                <a:lnTo>
                  <a:pt x="1956" y="2616"/>
                </a:lnTo>
                <a:lnTo>
                  <a:pt x="2027" y="2620"/>
                </a:lnTo>
                <a:lnTo>
                  <a:pt x="2099" y="2616"/>
                </a:lnTo>
                <a:lnTo>
                  <a:pt x="2166" y="2606"/>
                </a:lnTo>
                <a:lnTo>
                  <a:pt x="2233" y="2588"/>
                </a:lnTo>
                <a:lnTo>
                  <a:pt x="2296" y="2564"/>
                </a:lnTo>
                <a:lnTo>
                  <a:pt x="2355" y="2533"/>
                </a:lnTo>
                <a:lnTo>
                  <a:pt x="2411" y="2497"/>
                </a:lnTo>
                <a:lnTo>
                  <a:pt x="2462" y="2456"/>
                </a:lnTo>
                <a:lnTo>
                  <a:pt x="2510" y="2410"/>
                </a:lnTo>
                <a:lnTo>
                  <a:pt x="2552" y="2360"/>
                </a:lnTo>
                <a:lnTo>
                  <a:pt x="2589" y="2305"/>
                </a:lnTo>
                <a:lnTo>
                  <a:pt x="2620" y="2248"/>
                </a:lnTo>
                <a:lnTo>
                  <a:pt x="2644" y="2185"/>
                </a:lnTo>
                <a:lnTo>
                  <a:pt x="2662" y="2121"/>
                </a:lnTo>
                <a:lnTo>
                  <a:pt x="2673" y="2054"/>
                </a:lnTo>
                <a:lnTo>
                  <a:pt x="2677" y="1984"/>
                </a:lnTo>
                <a:lnTo>
                  <a:pt x="2673" y="1915"/>
                </a:lnTo>
                <a:lnTo>
                  <a:pt x="2662" y="1848"/>
                </a:lnTo>
                <a:lnTo>
                  <a:pt x="2644" y="1784"/>
                </a:lnTo>
                <a:lnTo>
                  <a:pt x="2620" y="1723"/>
                </a:lnTo>
                <a:lnTo>
                  <a:pt x="2589" y="1664"/>
                </a:lnTo>
                <a:lnTo>
                  <a:pt x="2552" y="1609"/>
                </a:lnTo>
                <a:lnTo>
                  <a:pt x="2510" y="1559"/>
                </a:lnTo>
                <a:lnTo>
                  <a:pt x="2462" y="1513"/>
                </a:lnTo>
                <a:lnTo>
                  <a:pt x="2411" y="1472"/>
                </a:lnTo>
                <a:lnTo>
                  <a:pt x="2355" y="1436"/>
                </a:lnTo>
                <a:lnTo>
                  <a:pt x="2296" y="1405"/>
                </a:lnTo>
                <a:lnTo>
                  <a:pt x="2233" y="1381"/>
                </a:lnTo>
                <a:lnTo>
                  <a:pt x="2166" y="1363"/>
                </a:lnTo>
                <a:lnTo>
                  <a:pt x="2099" y="1353"/>
                </a:lnTo>
                <a:lnTo>
                  <a:pt x="2027" y="1349"/>
                </a:lnTo>
                <a:close/>
                <a:moveTo>
                  <a:pt x="1795" y="0"/>
                </a:moveTo>
                <a:lnTo>
                  <a:pt x="2241" y="0"/>
                </a:lnTo>
                <a:lnTo>
                  <a:pt x="2246" y="3"/>
                </a:lnTo>
                <a:lnTo>
                  <a:pt x="2252" y="12"/>
                </a:lnTo>
                <a:lnTo>
                  <a:pt x="2262" y="27"/>
                </a:lnTo>
                <a:lnTo>
                  <a:pt x="2273" y="48"/>
                </a:lnTo>
                <a:lnTo>
                  <a:pt x="2285" y="71"/>
                </a:lnTo>
                <a:lnTo>
                  <a:pt x="2298" y="99"/>
                </a:lnTo>
                <a:lnTo>
                  <a:pt x="2314" y="130"/>
                </a:lnTo>
                <a:lnTo>
                  <a:pt x="2329" y="163"/>
                </a:lnTo>
                <a:lnTo>
                  <a:pt x="2344" y="199"/>
                </a:lnTo>
                <a:lnTo>
                  <a:pt x="2360" y="235"/>
                </a:lnTo>
                <a:lnTo>
                  <a:pt x="2376" y="272"/>
                </a:lnTo>
                <a:lnTo>
                  <a:pt x="2392" y="309"/>
                </a:lnTo>
                <a:lnTo>
                  <a:pt x="2407" y="346"/>
                </a:lnTo>
                <a:lnTo>
                  <a:pt x="2422" y="381"/>
                </a:lnTo>
                <a:lnTo>
                  <a:pt x="2437" y="414"/>
                </a:lnTo>
                <a:lnTo>
                  <a:pt x="2449" y="445"/>
                </a:lnTo>
                <a:lnTo>
                  <a:pt x="2460" y="473"/>
                </a:lnTo>
                <a:lnTo>
                  <a:pt x="2470" y="497"/>
                </a:lnTo>
                <a:lnTo>
                  <a:pt x="2479" y="516"/>
                </a:lnTo>
                <a:lnTo>
                  <a:pt x="2484" y="532"/>
                </a:lnTo>
                <a:lnTo>
                  <a:pt x="2488" y="541"/>
                </a:lnTo>
                <a:lnTo>
                  <a:pt x="2489" y="545"/>
                </a:lnTo>
                <a:lnTo>
                  <a:pt x="2737" y="645"/>
                </a:lnTo>
                <a:lnTo>
                  <a:pt x="2740" y="643"/>
                </a:lnTo>
                <a:lnTo>
                  <a:pt x="2749" y="638"/>
                </a:lnTo>
                <a:lnTo>
                  <a:pt x="2764" y="632"/>
                </a:lnTo>
                <a:lnTo>
                  <a:pt x="2784" y="623"/>
                </a:lnTo>
                <a:lnTo>
                  <a:pt x="2808" y="613"/>
                </a:lnTo>
                <a:lnTo>
                  <a:pt x="2836" y="600"/>
                </a:lnTo>
                <a:lnTo>
                  <a:pt x="2867" y="587"/>
                </a:lnTo>
                <a:lnTo>
                  <a:pt x="2900" y="572"/>
                </a:lnTo>
                <a:lnTo>
                  <a:pt x="2935" y="556"/>
                </a:lnTo>
                <a:lnTo>
                  <a:pt x="2972" y="541"/>
                </a:lnTo>
                <a:lnTo>
                  <a:pt x="3009" y="524"/>
                </a:lnTo>
                <a:lnTo>
                  <a:pt x="3046" y="509"/>
                </a:lnTo>
                <a:lnTo>
                  <a:pt x="3083" y="493"/>
                </a:lnTo>
                <a:lnTo>
                  <a:pt x="3119" y="479"/>
                </a:lnTo>
                <a:lnTo>
                  <a:pt x="3152" y="465"/>
                </a:lnTo>
                <a:lnTo>
                  <a:pt x="3184" y="452"/>
                </a:lnTo>
                <a:lnTo>
                  <a:pt x="3214" y="442"/>
                </a:lnTo>
                <a:lnTo>
                  <a:pt x="3239" y="432"/>
                </a:lnTo>
                <a:lnTo>
                  <a:pt x="3261" y="426"/>
                </a:lnTo>
                <a:lnTo>
                  <a:pt x="3278" y="422"/>
                </a:lnTo>
                <a:lnTo>
                  <a:pt x="3291" y="419"/>
                </a:lnTo>
                <a:lnTo>
                  <a:pt x="3297" y="420"/>
                </a:lnTo>
                <a:lnTo>
                  <a:pt x="3612" y="728"/>
                </a:lnTo>
                <a:lnTo>
                  <a:pt x="3613" y="734"/>
                </a:lnTo>
                <a:lnTo>
                  <a:pt x="3612" y="746"/>
                </a:lnTo>
                <a:lnTo>
                  <a:pt x="3607" y="762"/>
                </a:lnTo>
                <a:lnTo>
                  <a:pt x="3600" y="784"/>
                </a:lnTo>
                <a:lnTo>
                  <a:pt x="3591" y="810"/>
                </a:lnTo>
                <a:lnTo>
                  <a:pt x="3581" y="839"/>
                </a:lnTo>
                <a:lnTo>
                  <a:pt x="3570" y="871"/>
                </a:lnTo>
                <a:lnTo>
                  <a:pt x="3556" y="906"/>
                </a:lnTo>
                <a:lnTo>
                  <a:pt x="3542" y="942"/>
                </a:lnTo>
                <a:lnTo>
                  <a:pt x="3526" y="977"/>
                </a:lnTo>
                <a:lnTo>
                  <a:pt x="3511" y="1015"/>
                </a:lnTo>
                <a:lnTo>
                  <a:pt x="3495" y="1053"/>
                </a:lnTo>
                <a:lnTo>
                  <a:pt x="3480" y="1089"/>
                </a:lnTo>
                <a:lnTo>
                  <a:pt x="3465" y="1123"/>
                </a:lnTo>
                <a:lnTo>
                  <a:pt x="3451" y="1157"/>
                </a:lnTo>
                <a:lnTo>
                  <a:pt x="3438" y="1187"/>
                </a:lnTo>
                <a:lnTo>
                  <a:pt x="3425" y="1216"/>
                </a:lnTo>
                <a:lnTo>
                  <a:pt x="3415" y="1240"/>
                </a:lnTo>
                <a:lnTo>
                  <a:pt x="3407" y="1259"/>
                </a:lnTo>
                <a:lnTo>
                  <a:pt x="3401" y="1274"/>
                </a:lnTo>
                <a:lnTo>
                  <a:pt x="3396" y="1283"/>
                </a:lnTo>
                <a:lnTo>
                  <a:pt x="3394" y="1286"/>
                </a:lnTo>
                <a:lnTo>
                  <a:pt x="3497" y="1529"/>
                </a:lnTo>
                <a:lnTo>
                  <a:pt x="3501" y="1531"/>
                </a:lnTo>
                <a:lnTo>
                  <a:pt x="3510" y="1534"/>
                </a:lnTo>
                <a:lnTo>
                  <a:pt x="3525" y="1540"/>
                </a:lnTo>
                <a:lnTo>
                  <a:pt x="3545" y="1547"/>
                </a:lnTo>
                <a:lnTo>
                  <a:pt x="3571" y="1556"/>
                </a:lnTo>
                <a:lnTo>
                  <a:pt x="3599" y="1566"/>
                </a:lnTo>
                <a:lnTo>
                  <a:pt x="3630" y="1578"/>
                </a:lnTo>
                <a:lnTo>
                  <a:pt x="3664" y="1591"/>
                </a:lnTo>
                <a:lnTo>
                  <a:pt x="3700" y="1604"/>
                </a:lnTo>
                <a:lnTo>
                  <a:pt x="3737" y="1618"/>
                </a:lnTo>
                <a:lnTo>
                  <a:pt x="3776" y="1632"/>
                </a:lnTo>
                <a:lnTo>
                  <a:pt x="3814" y="1647"/>
                </a:lnTo>
                <a:lnTo>
                  <a:pt x="3851" y="1661"/>
                </a:lnTo>
                <a:lnTo>
                  <a:pt x="3887" y="1675"/>
                </a:lnTo>
                <a:lnTo>
                  <a:pt x="3921" y="1689"/>
                </a:lnTo>
                <a:lnTo>
                  <a:pt x="3953" y="1703"/>
                </a:lnTo>
                <a:lnTo>
                  <a:pt x="3981" y="1715"/>
                </a:lnTo>
                <a:lnTo>
                  <a:pt x="4005" y="1726"/>
                </a:lnTo>
                <a:lnTo>
                  <a:pt x="4026" y="1737"/>
                </a:lnTo>
                <a:lnTo>
                  <a:pt x="4041" y="1746"/>
                </a:lnTo>
                <a:lnTo>
                  <a:pt x="4051" y="1752"/>
                </a:lnTo>
                <a:lnTo>
                  <a:pt x="4054" y="1757"/>
                </a:lnTo>
                <a:lnTo>
                  <a:pt x="4054" y="2194"/>
                </a:lnTo>
                <a:lnTo>
                  <a:pt x="4051" y="2199"/>
                </a:lnTo>
                <a:lnTo>
                  <a:pt x="4041" y="2205"/>
                </a:lnTo>
                <a:lnTo>
                  <a:pt x="4026" y="2214"/>
                </a:lnTo>
                <a:lnTo>
                  <a:pt x="4005" y="2226"/>
                </a:lnTo>
                <a:lnTo>
                  <a:pt x="3981" y="2237"/>
                </a:lnTo>
                <a:lnTo>
                  <a:pt x="3953" y="2250"/>
                </a:lnTo>
                <a:lnTo>
                  <a:pt x="3921" y="2264"/>
                </a:lnTo>
                <a:lnTo>
                  <a:pt x="3887" y="2280"/>
                </a:lnTo>
                <a:lnTo>
                  <a:pt x="3851" y="2295"/>
                </a:lnTo>
                <a:lnTo>
                  <a:pt x="3814" y="2310"/>
                </a:lnTo>
                <a:lnTo>
                  <a:pt x="3776" y="2326"/>
                </a:lnTo>
                <a:lnTo>
                  <a:pt x="3739" y="2342"/>
                </a:lnTo>
                <a:lnTo>
                  <a:pt x="3702" y="2356"/>
                </a:lnTo>
                <a:lnTo>
                  <a:pt x="3666" y="2372"/>
                </a:lnTo>
                <a:lnTo>
                  <a:pt x="3631" y="2385"/>
                </a:lnTo>
                <a:lnTo>
                  <a:pt x="3599" y="2397"/>
                </a:lnTo>
                <a:lnTo>
                  <a:pt x="3571" y="2409"/>
                </a:lnTo>
                <a:lnTo>
                  <a:pt x="3547" y="2418"/>
                </a:lnTo>
                <a:lnTo>
                  <a:pt x="3526" y="2426"/>
                </a:lnTo>
                <a:lnTo>
                  <a:pt x="3511" y="2432"/>
                </a:lnTo>
                <a:lnTo>
                  <a:pt x="3502" y="2436"/>
                </a:lnTo>
                <a:lnTo>
                  <a:pt x="3498" y="2437"/>
                </a:lnTo>
                <a:lnTo>
                  <a:pt x="3396" y="2680"/>
                </a:lnTo>
                <a:lnTo>
                  <a:pt x="3397" y="2683"/>
                </a:lnTo>
                <a:lnTo>
                  <a:pt x="3401" y="2692"/>
                </a:lnTo>
                <a:lnTo>
                  <a:pt x="3408" y="2707"/>
                </a:lnTo>
                <a:lnTo>
                  <a:pt x="3417" y="2726"/>
                </a:lnTo>
                <a:lnTo>
                  <a:pt x="3429" y="2749"/>
                </a:lnTo>
                <a:lnTo>
                  <a:pt x="3440" y="2776"/>
                </a:lnTo>
                <a:lnTo>
                  <a:pt x="3454" y="2807"/>
                </a:lnTo>
                <a:lnTo>
                  <a:pt x="3470" y="2839"/>
                </a:lnTo>
                <a:lnTo>
                  <a:pt x="3485" y="2874"/>
                </a:lnTo>
                <a:lnTo>
                  <a:pt x="3502" y="2910"/>
                </a:lnTo>
                <a:lnTo>
                  <a:pt x="3519" y="2945"/>
                </a:lnTo>
                <a:lnTo>
                  <a:pt x="3535" y="2983"/>
                </a:lnTo>
                <a:lnTo>
                  <a:pt x="3551" y="3018"/>
                </a:lnTo>
                <a:lnTo>
                  <a:pt x="3566" y="3054"/>
                </a:lnTo>
                <a:lnTo>
                  <a:pt x="3580" y="3088"/>
                </a:lnTo>
                <a:lnTo>
                  <a:pt x="3593" y="3118"/>
                </a:lnTo>
                <a:lnTo>
                  <a:pt x="3603" y="3146"/>
                </a:lnTo>
                <a:lnTo>
                  <a:pt x="3613" y="3172"/>
                </a:lnTo>
                <a:lnTo>
                  <a:pt x="3620" y="3194"/>
                </a:lnTo>
                <a:lnTo>
                  <a:pt x="3625" y="3210"/>
                </a:lnTo>
                <a:lnTo>
                  <a:pt x="3626" y="3222"/>
                </a:lnTo>
                <a:lnTo>
                  <a:pt x="3625" y="3227"/>
                </a:lnTo>
                <a:lnTo>
                  <a:pt x="3310" y="3536"/>
                </a:lnTo>
                <a:lnTo>
                  <a:pt x="3303" y="3537"/>
                </a:lnTo>
                <a:lnTo>
                  <a:pt x="3292" y="3536"/>
                </a:lnTo>
                <a:lnTo>
                  <a:pt x="3274" y="3532"/>
                </a:lnTo>
                <a:lnTo>
                  <a:pt x="3252" y="3525"/>
                </a:lnTo>
                <a:lnTo>
                  <a:pt x="3227" y="3516"/>
                </a:lnTo>
                <a:lnTo>
                  <a:pt x="3196" y="3506"/>
                </a:lnTo>
                <a:lnTo>
                  <a:pt x="3164" y="3495"/>
                </a:lnTo>
                <a:lnTo>
                  <a:pt x="3129" y="3481"/>
                </a:lnTo>
                <a:lnTo>
                  <a:pt x="3092" y="3466"/>
                </a:lnTo>
                <a:lnTo>
                  <a:pt x="3055" y="3452"/>
                </a:lnTo>
                <a:lnTo>
                  <a:pt x="3017" y="3437"/>
                </a:lnTo>
                <a:lnTo>
                  <a:pt x="2979" y="3422"/>
                </a:lnTo>
                <a:lnTo>
                  <a:pt x="2942" y="3406"/>
                </a:lnTo>
                <a:lnTo>
                  <a:pt x="2906" y="3392"/>
                </a:lnTo>
                <a:lnTo>
                  <a:pt x="2872" y="3378"/>
                </a:lnTo>
                <a:lnTo>
                  <a:pt x="2841" y="3365"/>
                </a:lnTo>
                <a:lnTo>
                  <a:pt x="2813" y="3354"/>
                </a:lnTo>
                <a:lnTo>
                  <a:pt x="2789" y="3344"/>
                </a:lnTo>
                <a:lnTo>
                  <a:pt x="2768" y="3335"/>
                </a:lnTo>
                <a:lnTo>
                  <a:pt x="2754" y="3328"/>
                </a:lnTo>
                <a:lnTo>
                  <a:pt x="2744" y="3324"/>
                </a:lnTo>
                <a:lnTo>
                  <a:pt x="2741" y="3323"/>
                </a:lnTo>
                <a:lnTo>
                  <a:pt x="2492" y="3424"/>
                </a:lnTo>
                <a:lnTo>
                  <a:pt x="2490" y="3427"/>
                </a:lnTo>
                <a:lnTo>
                  <a:pt x="2487" y="3437"/>
                </a:lnTo>
                <a:lnTo>
                  <a:pt x="2481" y="3454"/>
                </a:lnTo>
                <a:lnTo>
                  <a:pt x="2472" y="3475"/>
                </a:lnTo>
                <a:lnTo>
                  <a:pt x="2462" y="3502"/>
                </a:lnTo>
                <a:lnTo>
                  <a:pt x="2452" y="3532"/>
                </a:lnTo>
                <a:lnTo>
                  <a:pt x="2439" y="3565"/>
                </a:lnTo>
                <a:lnTo>
                  <a:pt x="2425" y="3601"/>
                </a:lnTo>
                <a:lnTo>
                  <a:pt x="2410" y="3638"/>
                </a:lnTo>
                <a:lnTo>
                  <a:pt x="2394" y="3678"/>
                </a:lnTo>
                <a:lnTo>
                  <a:pt x="2379" y="3716"/>
                </a:lnTo>
                <a:lnTo>
                  <a:pt x="2364" y="3755"/>
                </a:lnTo>
                <a:lnTo>
                  <a:pt x="2348" y="3792"/>
                </a:lnTo>
                <a:lnTo>
                  <a:pt x="2333" y="3828"/>
                </a:lnTo>
                <a:lnTo>
                  <a:pt x="2319" y="3861"/>
                </a:lnTo>
                <a:lnTo>
                  <a:pt x="2305" y="3892"/>
                </a:lnTo>
                <a:lnTo>
                  <a:pt x="2293" y="3917"/>
                </a:lnTo>
                <a:lnTo>
                  <a:pt x="2282" y="3939"/>
                </a:lnTo>
                <a:lnTo>
                  <a:pt x="2273" y="3956"/>
                </a:lnTo>
                <a:lnTo>
                  <a:pt x="2265" y="3966"/>
                </a:lnTo>
                <a:lnTo>
                  <a:pt x="2260" y="3970"/>
                </a:lnTo>
                <a:lnTo>
                  <a:pt x="1814" y="3970"/>
                </a:lnTo>
                <a:lnTo>
                  <a:pt x="1809" y="3966"/>
                </a:lnTo>
                <a:lnTo>
                  <a:pt x="1802" y="3957"/>
                </a:lnTo>
                <a:lnTo>
                  <a:pt x="1793" y="3942"/>
                </a:lnTo>
                <a:lnTo>
                  <a:pt x="1781" y="3922"/>
                </a:lnTo>
                <a:lnTo>
                  <a:pt x="1768" y="3898"/>
                </a:lnTo>
                <a:lnTo>
                  <a:pt x="1755" y="3870"/>
                </a:lnTo>
                <a:lnTo>
                  <a:pt x="1741" y="3839"/>
                </a:lnTo>
                <a:lnTo>
                  <a:pt x="1726" y="3806"/>
                </a:lnTo>
                <a:lnTo>
                  <a:pt x="1711" y="3770"/>
                </a:lnTo>
                <a:lnTo>
                  <a:pt x="1694" y="3734"/>
                </a:lnTo>
                <a:lnTo>
                  <a:pt x="1679" y="3697"/>
                </a:lnTo>
                <a:lnTo>
                  <a:pt x="1662" y="3660"/>
                </a:lnTo>
                <a:lnTo>
                  <a:pt x="1647" y="3624"/>
                </a:lnTo>
                <a:lnTo>
                  <a:pt x="1632" y="3588"/>
                </a:lnTo>
                <a:lnTo>
                  <a:pt x="1618" y="3555"/>
                </a:lnTo>
                <a:lnTo>
                  <a:pt x="1606" y="3524"/>
                </a:lnTo>
                <a:lnTo>
                  <a:pt x="1594" y="3496"/>
                </a:lnTo>
                <a:lnTo>
                  <a:pt x="1584" y="3472"/>
                </a:lnTo>
                <a:lnTo>
                  <a:pt x="1576" y="3452"/>
                </a:lnTo>
                <a:lnTo>
                  <a:pt x="1570" y="3437"/>
                </a:lnTo>
                <a:lnTo>
                  <a:pt x="1566" y="3428"/>
                </a:lnTo>
                <a:lnTo>
                  <a:pt x="1565" y="3424"/>
                </a:lnTo>
                <a:lnTo>
                  <a:pt x="1316" y="3324"/>
                </a:lnTo>
                <a:lnTo>
                  <a:pt x="1314" y="3326"/>
                </a:lnTo>
                <a:lnTo>
                  <a:pt x="1305" y="3331"/>
                </a:lnTo>
                <a:lnTo>
                  <a:pt x="1289" y="3337"/>
                </a:lnTo>
                <a:lnTo>
                  <a:pt x="1270" y="3346"/>
                </a:lnTo>
                <a:lnTo>
                  <a:pt x="1246" y="3356"/>
                </a:lnTo>
                <a:lnTo>
                  <a:pt x="1218" y="3369"/>
                </a:lnTo>
                <a:lnTo>
                  <a:pt x="1187" y="3382"/>
                </a:lnTo>
                <a:lnTo>
                  <a:pt x="1154" y="3397"/>
                </a:lnTo>
                <a:lnTo>
                  <a:pt x="1119" y="3413"/>
                </a:lnTo>
                <a:lnTo>
                  <a:pt x="1082" y="3428"/>
                </a:lnTo>
                <a:lnTo>
                  <a:pt x="1045" y="3445"/>
                </a:lnTo>
                <a:lnTo>
                  <a:pt x="1008" y="3460"/>
                </a:lnTo>
                <a:lnTo>
                  <a:pt x="971" y="3475"/>
                </a:lnTo>
                <a:lnTo>
                  <a:pt x="935" y="3491"/>
                </a:lnTo>
                <a:lnTo>
                  <a:pt x="901" y="3505"/>
                </a:lnTo>
                <a:lnTo>
                  <a:pt x="869" y="3516"/>
                </a:lnTo>
                <a:lnTo>
                  <a:pt x="840" y="3528"/>
                </a:lnTo>
                <a:lnTo>
                  <a:pt x="814" y="3537"/>
                </a:lnTo>
                <a:lnTo>
                  <a:pt x="793" y="3545"/>
                </a:lnTo>
                <a:lnTo>
                  <a:pt x="776" y="3548"/>
                </a:lnTo>
                <a:lnTo>
                  <a:pt x="763" y="3551"/>
                </a:lnTo>
                <a:lnTo>
                  <a:pt x="758" y="3550"/>
                </a:lnTo>
                <a:lnTo>
                  <a:pt x="443" y="3240"/>
                </a:lnTo>
                <a:lnTo>
                  <a:pt x="442" y="3235"/>
                </a:lnTo>
                <a:lnTo>
                  <a:pt x="443" y="3223"/>
                </a:lnTo>
                <a:lnTo>
                  <a:pt x="448" y="3207"/>
                </a:lnTo>
                <a:lnTo>
                  <a:pt x="455" y="3185"/>
                </a:lnTo>
                <a:lnTo>
                  <a:pt x="464" y="3159"/>
                </a:lnTo>
                <a:lnTo>
                  <a:pt x="474" y="3130"/>
                </a:lnTo>
                <a:lnTo>
                  <a:pt x="485" y="3098"/>
                </a:lnTo>
                <a:lnTo>
                  <a:pt x="499" y="3064"/>
                </a:lnTo>
                <a:lnTo>
                  <a:pt x="513" y="3029"/>
                </a:lnTo>
                <a:lnTo>
                  <a:pt x="529" y="2991"/>
                </a:lnTo>
                <a:lnTo>
                  <a:pt x="544" y="2954"/>
                </a:lnTo>
                <a:lnTo>
                  <a:pt x="560" y="2917"/>
                </a:lnTo>
                <a:lnTo>
                  <a:pt x="575" y="2880"/>
                </a:lnTo>
                <a:lnTo>
                  <a:pt x="589" y="2846"/>
                </a:lnTo>
                <a:lnTo>
                  <a:pt x="604" y="2812"/>
                </a:lnTo>
                <a:lnTo>
                  <a:pt x="617" y="2781"/>
                </a:lnTo>
                <a:lnTo>
                  <a:pt x="629" y="2753"/>
                </a:lnTo>
                <a:lnTo>
                  <a:pt x="639" y="2730"/>
                </a:lnTo>
                <a:lnTo>
                  <a:pt x="648" y="2710"/>
                </a:lnTo>
                <a:lnTo>
                  <a:pt x="654" y="2696"/>
                </a:lnTo>
                <a:lnTo>
                  <a:pt x="658" y="2687"/>
                </a:lnTo>
                <a:lnTo>
                  <a:pt x="661" y="2683"/>
                </a:lnTo>
                <a:lnTo>
                  <a:pt x="557" y="2441"/>
                </a:lnTo>
                <a:lnTo>
                  <a:pt x="554" y="2440"/>
                </a:lnTo>
                <a:lnTo>
                  <a:pt x="544" y="2436"/>
                </a:lnTo>
                <a:lnTo>
                  <a:pt x="529" y="2431"/>
                </a:lnTo>
                <a:lnTo>
                  <a:pt x="508" y="2423"/>
                </a:lnTo>
                <a:lnTo>
                  <a:pt x="484" y="2414"/>
                </a:lnTo>
                <a:lnTo>
                  <a:pt x="456" y="2404"/>
                </a:lnTo>
                <a:lnTo>
                  <a:pt x="424" y="2392"/>
                </a:lnTo>
                <a:lnTo>
                  <a:pt x="391" y="2379"/>
                </a:lnTo>
                <a:lnTo>
                  <a:pt x="353" y="2367"/>
                </a:lnTo>
                <a:lnTo>
                  <a:pt x="316" y="2353"/>
                </a:lnTo>
                <a:lnTo>
                  <a:pt x="279" y="2337"/>
                </a:lnTo>
                <a:lnTo>
                  <a:pt x="241" y="2323"/>
                </a:lnTo>
                <a:lnTo>
                  <a:pt x="204" y="2308"/>
                </a:lnTo>
                <a:lnTo>
                  <a:pt x="168" y="2294"/>
                </a:lnTo>
                <a:lnTo>
                  <a:pt x="133" y="2280"/>
                </a:lnTo>
                <a:lnTo>
                  <a:pt x="101" y="2267"/>
                </a:lnTo>
                <a:lnTo>
                  <a:pt x="73" y="2254"/>
                </a:lnTo>
                <a:lnTo>
                  <a:pt x="49" y="2242"/>
                </a:lnTo>
                <a:lnTo>
                  <a:pt x="28" y="2232"/>
                </a:lnTo>
                <a:lnTo>
                  <a:pt x="13" y="2223"/>
                </a:lnTo>
                <a:lnTo>
                  <a:pt x="4" y="2217"/>
                </a:lnTo>
                <a:lnTo>
                  <a:pt x="0" y="2212"/>
                </a:lnTo>
                <a:lnTo>
                  <a:pt x="0" y="1775"/>
                </a:lnTo>
                <a:lnTo>
                  <a:pt x="4" y="1770"/>
                </a:lnTo>
                <a:lnTo>
                  <a:pt x="13" y="1764"/>
                </a:lnTo>
                <a:lnTo>
                  <a:pt x="28" y="1755"/>
                </a:lnTo>
                <a:lnTo>
                  <a:pt x="49" y="1743"/>
                </a:lnTo>
                <a:lnTo>
                  <a:pt x="73" y="1732"/>
                </a:lnTo>
                <a:lnTo>
                  <a:pt x="101" y="1719"/>
                </a:lnTo>
                <a:lnTo>
                  <a:pt x="133" y="1705"/>
                </a:lnTo>
                <a:lnTo>
                  <a:pt x="168" y="1689"/>
                </a:lnTo>
                <a:lnTo>
                  <a:pt x="204" y="1674"/>
                </a:lnTo>
                <a:lnTo>
                  <a:pt x="241" y="1659"/>
                </a:lnTo>
                <a:lnTo>
                  <a:pt x="278" y="1643"/>
                </a:lnTo>
                <a:lnTo>
                  <a:pt x="316" y="1628"/>
                </a:lnTo>
                <a:lnTo>
                  <a:pt x="353" y="1612"/>
                </a:lnTo>
                <a:lnTo>
                  <a:pt x="389" y="1598"/>
                </a:lnTo>
                <a:lnTo>
                  <a:pt x="424" y="1584"/>
                </a:lnTo>
                <a:lnTo>
                  <a:pt x="455" y="1572"/>
                </a:lnTo>
                <a:lnTo>
                  <a:pt x="484" y="1561"/>
                </a:lnTo>
                <a:lnTo>
                  <a:pt x="508" y="1551"/>
                </a:lnTo>
                <a:lnTo>
                  <a:pt x="529" y="1543"/>
                </a:lnTo>
                <a:lnTo>
                  <a:pt x="544" y="1537"/>
                </a:lnTo>
                <a:lnTo>
                  <a:pt x="553" y="1533"/>
                </a:lnTo>
                <a:lnTo>
                  <a:pt x="557" y="1532"/>
                </a:lnTo>
                <a:lnTo>
                  <a:pt x="658" y="1290"/>
                </a:lnTo>
                <a:lnTo>
                  <a:pt x="657" y="1286"/>
                </a:lnTo>
                <a:lnTo>
                  <a:pt x="653" y="1277"/>
                </a:lnTo>
                <a:lnTo>
                  <a:pt x="645" y="1263"/>
                </a:lnTo>
                <a:lnTo>
                  <a:pt x="636" y="1244"/>
                </a:lnTo>
                <a:lnTo>
                  <a:pt x="626" y="1219"/>
                </a:lnTo>
                <a:lnTo>
                  <a:pt x="613" y="1193"/>
                </a:lnTo>
                <a:lnTo>
                  <a:pt x="599" y="1163"/>
                </a:lnTo>
                <a:lnTo>
                  <a:pt x="584" y="1130"/>
                </a:lnTo>
                <a:lnTo>
                  <a:pt x="568" y="1095"/>
                </a:lnTo>
                <a:lnTo>
                  <a:pt x="552" y="1059"/>
                </a:lnTo>
                <a:lnTo>
                  <a:pt x="536" y="1024"/>
                </a:lnTo>
                <a:lnTo>
                  <a:pt x="520" y="986"/>
                </a:lnTo>
                <a:lnTo>
                  <a:pt x="504" y="951"/>
                </a:lnTo>
                <a:lnTo>
                  <a:pt x="489" y="916"/>
                </a:lnTo>
                <a:lnTo>
                  <a:pt x="475" y="883"/>
                </a:lnTo>
                <a:lnTo>
                  <a:pt x="462" y="851"/>
                </a:lnTo>
                <a:lnTo>
                  <a:pt x="451" y="822"/>
                </a:lnTo>
                <a:lnTo>
                  <a:pt x="442" y="797"/>
                </a:lnTo>
                <a:lnTo>
                  <a:pt x="435" y="776"/>
                </a:lnTo>
                <a:lnTo>
                  <a:pt x="430" y="760"/>
                </a:lnTo>
                <a:lnTo>
                  <a:pt x="429" y="748"/>
                </a:lnTo>
                <a:lnTo>
                  <a:pt x="430" y="742"/>
                </a:lnTo>
                <a:lnTo>
                  <a:pt x="745" y="433"/>
                </a:lnTo>
                <a:lnTo>
                  <a:pt x="750" y="432"/>
                </a:lnTo>
                <a:lnTo>
                  <a:pt x="763" y="433"/>
                </a:lnTo>
                <a:lnTo>
                  <a:pt x="780" y="438"/>
                </a:lnTo>
                <a:lnTo>
                  <a:pt x="802" y="445"/>
                </a:lnTo>
                <a:lnTo>
                  <a:pt x="828" y="452"/>
                </a:lnTo>
                <a:lnTo>
                  <a:pt x="858" y="463"/>
                </a:lnTo>
                <a:lnTo>
                  <a:pt x="890" y="476"/>
                </a:lnTo>
                <a:lnTo>
                  <a:pt x="924" y="488"/>
                </a:lnTo>
                <a:lnTo>
                  <a:pt x="962" y="502"/>
                </a:lnTo>
                <a:lnTo>
                  <a:pt x="999" y="516"/>
                </a:lnTo>
                <a:lnTo>
                  <a:pt x="1037" y="532"/>
                </a:lnTo>
                <a:lnTo>
                  <a:pt x="1076" y="547"/>
                </a:lnTo>
                <a:lnTo>
                  <a:pt x="1113" y="563"/>
                </a:lnTo>
                <a:lnTo>
                  <a:pt x="1149" y="577"/>
                </a:lnTo>
                <a:lnTo>
                  <a:pt x="1182" y="591"/>
                </a:lnTo>
                <a:lnTo>
                  <a:pt x="1214" y="604"/>
                </a:lnTo>
                <a:lnTo>
                  <a:pt x="1242" y="616"/>
                </a:lnTo>
                <a:lnTo>
                  <a:pt x="1266" y="627"/>
                </a:lnTo>
                <a:lnTo>
                  <a:pt x="1287" y="634"/>
                </a:lnTo>
                <a:lnTo>
                  <a:pt x="1301" y="641"/>
                </a:lnTo>
                <a:lnTo>
                  <a:pt x="1311" y="645"/>
                </a:lnTo>
                <a:lnTo>
                  <a:pt x="1314" y="646"/>
                </a:lnTo>
                <a:lnTo>
                  <a:pt x="1562" y="546"/>
                </a:lnTo>
                <a:lnTo>
                  <a:pt x="1563" y="542"/>
                </a:lnTo>
                <a:lnTo>
                  <a:pt x="1567" y="532"/>
                </a:lnTo>
                <a:lnTo>
                  <a:pt x="1572" y="515"/>
                </a:lnTo>
                <a:lnTo>
                  <a:pt x="1581" y="493"/>
                </a:lnTo>
                <a:lnTo>
                  <a:pt x="1592" y="468"/>
                </a:lnTo>
                <a:lnTo>
                  <a:pt x="1603" y="437"/>
                </a:lnTo>
                <a:lnTo>
                  <a:pt x="1615" y="404"/>
                </a:lnTo>
                <a:lnTo>
                  <a:pt x="1629" y="368"/>
                </a:lnTo>
                <a:lnTo>
                  <a:pt x="1644" y="331"/>
                </a:lnTo>
                <a:lnTo>
                  <a:pt x="1659" y="292"/>
                </a:lnTo>
                <a:lnTo>
                  <a:pt x="1675" y="253"/>
                </a:lnTo>
                <a:lnTo>
                  <a:pt x="1690" y="214"/>
                </a:lnTo>
                <a:lnTo>
                  <a:pt x="1705" y="177"/>
                </a:lnTo>
                <a:lnTo>
                  <a:pt x="1721" y="141"/>
                </a:lnTo>
                <a:lnTo>
                  <a:pt x="1735" y="108"/>
                </a:lnTo>
                <a:lnTo>
                  <a:pt x="1749" y="77"/>
                </a:lnTo>
                <a:lnTo>
                  <a:pt x="1762" y="52"/>
                </a:lnTo>
                <a:lnTo>
                  <a:pt x="1772" y="30"/>
                </a:lnTo>
                <a:lnTo>
                  <a:pt x="1782" y="13"/>
                </a:lnTo>
                <a:lnTo>
                  <a:pt x="1790" y="3"/>
                </a:lnTo>
                <a:lnTo>
                  <a:pt x="1795" y="0"/>
                </a:lnTo>
                <a:close/>
              </a:path>
            </a:pathLst>
          </a:custGeom>
          <a:solidFill>
            <a:srgbClr val="498190"/>
          </a:solidFill>
          <a:ln w="0">
            <a:noFill/>
            <a:prstDash val="solid"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6" name="Freeform 6"/>
          <p:cNvSpPr>
            <a:spLocks noEditPoints="1"/>
          </p:cNvSpPr>
          <p:nvPr/>
        </p:nvSpPr>
        <p:spPr bwMode="auto">
          <a:xfrm>
            <a:off x="8947574" y="1874617"/>
            <a:ext cx="476957" cy="467073"/>
          </a:xfrm>
          <a:custGeom>
            <a:gdLst>
              <a:gd fmla="*/ 1644 w 4054" name="T0"/>
              <a:gd fmla="*/ 1472 h 3970" name="T1"/>
              <a:gd fmla="*/ 1392 w 4054" name="T2"/>
              <a:gd fmla="*/ 1848 h 3970" name="T3"/>
              <a:gd fmla="*/ 1466 w 4054" name="T4"/>
              <a:gd fmla="*/ 2305 h 3970" name="T5"/>
              <a:gd fmla="*/ 1822 w 4054" name="T6"/>
              <a:gd fmla="*/ 2588 h 3970" name="T7"/>
              <a:gd fmla="*/ 2296 w 4054" name="T8"/>
              <a:gd fmla="*/ 2564 h 3970" name="T9"/>
              <a:gd fmla="*/ 2620 w 4054" name="T10"/>
              <a:gd fmla="*/ 2248 h 3970" name="T11"/>
              <a:gd fmla="*/ 2644 w 4054" name="T12"/>
              <a:gd fmla="*/ 1784 h 3970" name="T13"/>
              <a:gd fmla="*/ 2355 w 4054" name="T14"/>
              <a:gd fmla="*/ 1436 h 3970" name="T15"/>
              <a:gd fmla="*/ 2241 w 4054" name="T16"/>
              <a:gd fmla="*/ 0 h 3970" name="T17"/>
              <a:gd fmla="*/ 2314 w 4054" name="T18"/>
              <a:gd fmla="*/ 130 h 3970" name="T19"/>
              <a:gd fmla="*/ 2422 w 4054" name="T20"/>
              <a:gd fmla="*/ 381 h 3970" name="T21"/>
              <a:gd fmla="*/ 2488 w 4054" name="T22"/>
              <a:gd fmla="*/ 541 h 3970" name="T23"/>
              <a:gd fmla="*/ 2808 w 4054" name="T24"/>
              <a:gd fmla="*/ 613 h 3970" name="T25"/>
              <a:gd fmla="*/ 3046 w 4054" name="T26"/>
              <a:gd fmla="*/ 509 h 3970" name="T27"/>
              <a:gd fmla="*/ 3261 w 4054" name="T28"/>
              <a:gd fmla="*/ 426 h 3970" name="T29"/>
              <a:gd fmla="*/ 3607 w 4054" name="T30"/>
              <a:gd fmla="*/ 762 h 3970" name="T31"/>
              <a:gd fmla="*/ 3526 w 4054" name="T32"/>
              <a:gd fmla="*/ 977 h 3970" name="T33"/>
              <a:gd fmla="*/ 3425 w 4054" name="T34"/>
              <a:gd fmla="*/ 1216 h 3970" name="T35"/>
              <a:gd fmla="*/ 3501 w 4054" name="T36"/>
              <a:gd fmla="*/ 1531 h 3970" name="T37"/>
              <a:gd fmla="*/ 3664 w 4054" name="T38"/>
              <a:gd fmla="*/ 1591 h 3970" name="T39"/>
              <a:gd fmla="*/ 3921 w 4054" name="T40"/>
              <a:gd fmla="*/ 1689 h 3970" name="T41"/>
              <a:gd fmla="*/ 4054 w 4054" name="T42"/>
              <a:gd fmla="*/ 1757 h 3970" name="T43"/>
              <a:gd fmla="*/ 3953 w 4054" name="T44"/>
              <a:gd fmla="*/ 2250 h 3970" name="T45"/>
              <a:gd fmla="*/ 3702 w 4054" name="T46"/>
              <a:gd fmla="*/ 2356 h 3970" name="T47"/>
              <a:gd fmla="*/ 3511 w 4054" name="T48"/>
              <a:gd fmla="*/ 2432 h 3970" name="T49"/>
              <a:gd fmla="*/ 3417 w 4054" name="T50"/>
              <a:gd fmla="*/ 2726 h 3970" name="T51"/>
              <a:gd fmla="*/ 3519 w 4054" name="T52"/>
              <a:gd fmla="*/ 2945 h 3970" name="T53"/>
              <a:gd fmla="*/ 3613 w 4054" name="T54"/>
              <a:gd fmla="*/ 3172 h 3970" name="T55"/>
              <a:gd fmla="*/ 3292 w 4054" name="T56"/>
              <a:gd fmla="*/ 3536 h 3970" name="T57"/>
              <a:gd fmla="*/ 3092 w 4054" name="T58"/>
              <a:gd fmla="*/ 3466 h 3970" name="T59"/>
              <a:gd fmla="*/ 2841 w 4054" name="T60"/>
              <a:gd fmla="*/ 3365 h 3970" name="T61"/>
              <a:gd fmla="*/ 2492 w 4054" name="T62"/>
              <a:gd fmla="*/ 3424 h 3970" name="T63"/>
              <a:gd fmla="*/ 2439 w 4054" name="T64"/>
              <a:gd fmla="*/ 3565 h 3970" name="T65"/>
              <a:gd fmla="*/ 2333 w 4054" name="T66"/>
              <a:gd fmla="*/ 3828 h 3970" name="T67"/>
              <a:gd fmla="*/ 2260 w 4054" name="T68"/>
              <a:gd fmla="*/ 3970 h 3970" name="T69"/>
              <a:gd fmla="*/ 1755 w 4054" name="T70"/>
              <a:gd fmla="*/ 3870 h 3970" name="T71"/>
              <a:gd fmla="*/ 1647 w 4054" name="T72"/>
              <a:gd fmla="*/ 3624 h 3970" name="T73"/>
              <a:gd fmla="*/ 1570 w 4054" name="T74"/>
              <a:gd fmla="*/ 3437 h 3970" name="T75"/>
              <a:gd fmla="*/ 1270 w 4054" name="T76"/>
              <a:gd fmla="*/ 3346 h 3970" name="T77"/>
              <a:gd fmla="*/ 1045 w 4054" name="T78"/>
              <a:gd fmla="*/ 3445 h 3970" name="T79"/>
              <a:gd fmla="*/ 814 w 4054" name="T80"/>
              <a:gd fmla="*/ 3537 h 3970" name="T81"/>
              <a:gd fmla="*/ 443 w 4054" name="T82"/>
              <a:gd fmla="*/ 3223 h 3970" name="T83"/>
              <a:gd fmla="*/ 513 w 4054" name="T84"/>
              <a:gd fmla="*/ 3029 h 3970" name="T85"/>
              <a:gd fmla="*/ 617 w 4054" name="T86"/>
              <a:gd fmla="*/ 2781 h 3970" name="T87"/>
              <a:gd fmla="*/ 557 w 4054" name="T88"/>
              <a:gd fmla="*/ 2441 h 3970" name="T89"/>
              <a:gd fmla="*/ 424 w 4054" name="T90"/>
              <a:gd fmla="*/ 2392 h 3970" name="T91"/>
              <a:gd fmla="*/ 168 w 4054" name="T92"/>
              <a:gd fmla="*/ 2294 h 3970" name="T93"/>
              <a:gd fmla="*/ 4 w 4054" name="T94"/>
              <a:gd fmla="*/ 2217 h 3970" name="T95"/>
              <a:gd fmla="*/ 73 w 4054" name="T96"/>
              <a:gd fmla="*/ 1732 h 3970" name="T97"/>
              <a:gd fmla="*/ 316 w 4054" name="T98"/>
              <a:gd fmla="*/ 1628 h 3970" name="T99"/>
              <a:gd fmla="*/ 529 w 4054" name="T100"/>
              <a:gd fmla="*/ 1543 h 3970" name="T101"/>
              <a:gd fmla="*/ 645 w 4054" name="T102"/>
              <a:gd fmla="*/ 1263 h 3970" name="T103"/>
              <a:gd fmla="*/ 552 w 4054" name="T104"/>
              <a:gd fmla="*/ 1059 h 3970" name="T105"/>
              <a:gd fmla="*/ 451 w 4054" name="T106"/>
              <a:gd fmla="*/ 822 h 3970" name="T107"/>
              <a:gd fmla="*/ 750 w 4054" name="T108"/>
              <a:gd fmla="*/ 432 h 3970" name="T109"/>
              <a:gd fmla="*/ 924 w 4054" name="T110"/>
              <a:gd fmla="*/ 488 h 3970" name="T111"/>
              <a:gd fmla="*/ 1182 w 4054" name="T112"/>
              <a:gd fmla="*/ 591 h 3970" name="T113"/>
              <a:gd fmla="*/ 1314 w 4054" name="T114"/>
              <a:gd fmla="*/ 646 h 3970" name="T115"/>
              <a:gd fmla="*/ 1603 w 4054" name="T116"/>
              <a:gd fmla="*/ 437 h 3970" name="T117"/>
              <a:gd fmla="*/ 1705 w 4054" name="T118"/>
              <a:gd fmla="*/ 177 h 3970" name="T119"/>
              <a:gd fmla="*/ 1790 w 4054" name="T120"/>
              <a:gd fmla="*/ 3 h 3970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3970" w="4054">
                <a:moveTo>
                  <a:pt x="2027" y="1349"/>
                </a:moveTo>
                <a:lnTo>
                  <a:pt x="1956" y="1353"/>
                </a:lnTo>
                <a:lnTo>
                  <a:pt x="1889" y="1363"/>
                </a:lnTo>
                <a:lnTo>
                  <a:pt x="1822" y="1381"/>
                </a:lnTo>
                <a:lnTo>
                  <a:pt x="1759" y="1405"/>
                </a:lnTo>
                <a:lnTo>
                  <a:pt x="1699" y="1436"/>
                </a:lnTo>
                <a:lnTo>
                  <a:pt x="1644" y="1472"/>
                </a:lnTo>
                <a:lnTo>
                  <a:pt x="1592" y="1513"/>
                </a:lnTo>
                <a:lnTo>
                  <a:pt x="1545" y="1559"/>
                </a:lnTo>
                <a:lnTo>
                  <a:pt x="1503" y="1609"/>
                </a:lnTo>
                <a:lnTo>
                  <a:pt x="1466" y="1664"/>
                </a:lnTo>
                <a:lnTo>
                  <a:pt x="1435" y="1723"/>
                </a:lnTo>
                <a:lnTo>
                  <a:pt x="1411" y="1784"/>
                </a:lnTo>
                <a:lnTo>
                  <a:pt x="1392" y="1848"/>
                </a:lnTo>
                <a:lnTo>
                  <a:pt x="1382" y="1915"/>
                </a:lnTo>
                <a:lnTo>
                  <a:pt x="1378" y="1984"/>
                </a:lnTo>
                <a:lnTo>
                  <a:pt x="1382" y="2054"/>
                </a:lnTo>
                <a:lnTo>
                  <a:pt x="1392" y="2121"/>
                </a:lnTo>
                <a:lnTo>
                  <a:pt x="1411" y="2185"/>
                </a:lnTo>
                <a:lnTo>
                  <a:pt x="1435" y="2248"/>
                </a:lnTo>
                <a:lnTo>
                  <a:pt x="1466" y="2305"/>
                </a:lnTo>
                <a:lnTo>
                  <a:pt x="1503" y="2360"/>
                </a:lnTo>
                <a:lnTo>
                  <a:pt x="1545" y="2410"/>
                </a:lnTo>
                <a:lnTo>
                  <a:pt x="1592" y="2456"/>
                </a:lnTo>
                <a:lnTo>
                  <a:pt x="1644" y="2497"/>
                </a:lnTo>
                <a:lnTo>
                  <a:pt x="1699" y="2533"/>
                </a:lnTo>
                <a:lnTo>
                  <a:pt x="1759" y="2564"/>
                </a:lnTo>
                <a:lnTo>
                  <a:pt x="1822" y="2588"/>
                </a:lnTo>
                <a:lnTo>
                  <a:pt x="1889" y="2606"/>
                </a:lnTo>
                <a:lnTo>
                  <a:pt x="1956" y="2616"/>
                </a:lnTo>
                <a:lnTo>
                  <a:pt x="2027" y="2620"/>
                </a:lnTo>
                <a:lnTo>
                  <a:pt x="2099" y="2616"/>
                </a:lnTo>
                <a:lnTo>
                  <a:pt x="2166" y="2606"/>
                </a:lnTo>
                <a:lnTo>
                  <a:pt x="2233" y="2588"/>
                </a:lnTo>
                <a:lnTo>
                  <a:pt x="2296" y="2564"/>
                </a:lnTo>
                <a:lnTo>
                  <a:pt x="2355" y="2533"/>
                </a:lnTo>
                <a:lnTo>
                  <a:pt x="2411" y="2497"/>
                </a:lnTo>
                <a:lnTo>
                  <a:pt x="2462" y="2456"/>
                </a:lnTo>
                <a:lnTo>
                  <a:pt x="2510" y="2410"/>
                </a:lnTo>
                <a:lnTo>
                  <a:pt x="2552" y="2360"/>
                </a:lnTo>
                <a:lnTo>
                  <a:pt x="2589" y="2305"/>
                </a:lnTo>
                <a:lnTo>
                  <a:pt x="2620" y="2248"/>
                </a:lnTo>
                <a:lnTo>
                  <a:pt x="2644" y="2185"/>
                </a:lnTo>
                <a:lnTo>
                  <a:pt x="2662" y="2121"/>
                </a:lnTo>
                <a:lnTo>
                  <a:pt x="2673" y="2054"/>
                </a:lnTo>
                <a:lnTo>
                  <a:pt x="2677" y="1984"/>
                </a:lnTo>
                <a:lnTo>
                  <a:pt x="2673" y="1915"/>
                </a:lnTo>
                <a:lnTo>
                  <a:pt x="2662" y="1848"/>
                </a:lnTo>
                <a:lnTo>
                  <a:pt x="2644" y="1784"/>
                </a:lnTo>
                <a:lnTo>
                  <a:pt x="2620" y="1723"/>
                </a:lnTo>
                <a:lnTo>
                  <a:pt x="2589" y="1664"/>
                </a:lnTo>
                <a:lnTo>
                  <a:pt x="2552" y="1609"/>
                </a:lnTo>
                <a:lnTo>
                  <a:pt x="2510" y="1559"/>
                </a:lnTo>
                <a:lnTo>
                  <a:pt x="2462" y="1513"/>
                </a:lnTo>
                <a:lnTo>
                  <a:pt x="2411" y="1472"/>
                </a:lnTo>
                <a:lnTo>
                  <a:pt x="2355" y="1436"/>
                </a:lnTo>
                <a:lnTo>
                  <a:pt x="2296" y="1405"/>
                </a:lnTo>
                <a:lnTo>
                  <a:pt x="2233" y="1381"/>
                </a:lnTo>
                <a:lnTo>
                  <a:pt x="2166" y="1363"/>
                </a:lnTo>
                <a:lnTo>
                  <a:pt x="2099" y="1353"/>
                </a:lnTo>
                <a:lnTo>
                  <a:pt x="2027" y="1349"/>
                </a:lnTo>
                <a:close/>
                <a:moveTo>
                  <a:pt x="1795" y="0"/>
                </a:moveTo>
                <a:lnTo>
                  <a:pt x="2241" y="0"/>
                </a:lnTo>
                <a:lnTo>
                  <a:pt x="2246" y="3"/>
                </a:lnTo>
                <a:lnTo>
                  <a:pt x="2252" y="12"/>
                </a:lnTo>
                <a:lnTo>
                  <a:pt x="2262" y="27"/>
                </a:lnTo>
                <a:lnTo>
                  <a:pt x="2273" y="48"/>
                </a:lnTo>
                <a:lnTo>
                  <a:pt x="2285" y="71"/>
                </a:lnTo>
                <a:lnTo>
                  <a:pt x="2298" y="99"/>
                </a:lnTo>
                <a:lnTo>
                  <a:pt x="2314" y="130"/>
                </a:lnTo>
                <a:lnTo>
                  <a:pt x="2329" y="163"/>
                </a:lnTo>
                <a:lnTo>
                  <a:pt x="2344" y="199"/>
                </a:lnTo>
                <a:lnTo>
                  <a:pt x="2360" y="235"/>
                </a:lnTo>
                <a:lnTo>
                  <a:pt x="2376" y="272"/>
                </a:lnTo>
                <a:lnTo>
                  <a:pt x="2392" y="309"/>
                </a:lnTo>
                <a:lnTo>
                  <a:pt x="2407" y="346"/>
                </a:lnTo>
                <a:lnTo>
                  <a:pt x="2422" y="381"/>
                </a:lnTo>
                <a:lnTo>
                  <a:pt x="2437" y="414"/>
                </a:lnTo>
                <a:lnTo>
                  <a:pt x="2449" y="445"/>
                </a:lnTo>
                <a:lnTo>
                  <a:pt x="2460" y="473"/>
                </a:lnTo>
                <a:lnTo>
                  <a:pt x="2470" y="497"/>
                </a:lnTo>
                <a:lnTo>
                  <a:pt x="2479" y="516"/>
                </a:lnTo>
                <a:lnTo>
                  <a:pt x="2484" y="532"/>
                </a:lnTo>
                <a:lnTo>
                  <a:pt x="2488" y="541"/>
                </a:lnTo>
                <a:lnTo>
                  <a:pt x="2489" y="545"/>
                </a:lnTo>
                <a:lnTo>
                  <a:pt x="2737" y="645"/>
                </a:lnTo>
                <a:lnTo>
                  <a:pt x="2740" y="643"/>
                </a:lnTo>
                <a:lnTo>
                  <a:pt x="2749" y="638"/>
                </a:lnTo>
                <a:lnTo>
                  <a:pt x="2764" y="632"/>
                </a:lnTo>
                <a:lnTo>
                  <a:pt x="2784" y="623"/>
                </a:lnTo>
                <a:lnTo>
                  <a:pt x="2808" y="613"/>
                </a:lnTo>
                <a:lnTo>
                  <a:pt x="2836" y="600"/>
                </a:lnTo>
                <a:lnTo>
                  <a:pt x="2867" y="587"/>
                </a:lnTo>
                <a:lnTo>
                  <a:pt x="2900" y="572"/>
                </a:lnTo>
                <a:lnTo>
                  <a:pt x="2935" y="556"/>
                </a:lnTo>
                <a:lnTo>
                  <a:pt x="2972" y="541"/>
                </a:lnTo>
                <a:lnTo>
                  <a:pt x="3009" y="524"/>
                </a:lnTo>
                <a:lnTo>
                  <a:pt x="3046" y="509"/>
                </a:lnTo>
                <a:lnTo>
                  <a:pt x="3083" y="493"/>
                </a:lnTo>
                <a:lnTo>
                  <a:pt x="3119" y="479"/>
                </a:lnTo>
                <a:lnTo>
                  <a:pt x="3152" y="465"/>
                </a:lnTo>
                <a:lnTo>
                  <a:pt x="3184" y="452"/>
                </a:lnTo>
                <a:lnTo>
                  <a:pt x="3214" y="442"/>
                </a:lnTo>
                <a:lnTo>
                  <a:pt x="3239" y="432"/>
                </a:lnTo>
                <a:lnTo>
                  <a:pt x="3261" y="426"/>
                </a:lnTo>
                <a:lnTo>
                  <a:pt x="3278" y="422"/>
                </a:lnTo>
                <a:lnTo>
                  <a:pt x="3291" y="419"/>
                </a:lnTo>
                <a:lnTo>
                  <a:pt x="3297" y="420"/>
                </a:lnTo>
                <a:lnTo>
                  <a:pt x="3612" y="728"/>
                </a:lnTo>
                <a:lnTo>
                  <a:pt x="3613" y="734"/>
                </a:lnTo>
                <a:lnTo>
                  <a:pt x="3612" y="746"/>
                </a:lnTo>
                <a:lnTo>
                  <a:pt x="3607" y="762"/>
                </a:lnTo>
                <a:lnTo>
                  <a:pt x="3600" y="784"/>
                </a:lnTo>
                <a:lnTo>
                  <a:pt x="3591" y="810"/>
                </a:lnTo>
                <a:lnTo>
                  <a:pt x="3581" y="839"/>
                </a:lnTo>
                <a:lnTo>
                  <a:pt x="3570" y="871"/>
                </a:lnTo>
                <a:lnTo>
                  <a:pt x="3556" y="906"/>
                </a:lnTo>
                <a:lnTo>
                  <a:pt x="3542" y="942"/>
                </a:lnTo>
                <a:lnTo>
                  <a:pt x="3526" y="977"/>
                </a:lnTo>
                <a:lnTo>
                  <a:pt x="3511" y="1015"/>
                </a:lnTo>
                <a:lnTo>
                  <a:pt x="3495" y="1053"/>
                </a:lnTo>
                <a:lnTo>
                  <a:pt x="3480" y="1089"/>
                </a:lnTo>
                <a:lnTo>
                  <a:pt x="3465" y="1123"/>
                </a:lnTo>
                <a:lnTo>
                  <a:pt x="3451" y="1157"/>
                </a:lnTo>
                <a:lnTo>
                  <a:pt x="3438" y="1187"/>
                </a:lnTo>
                <a:lnTo>
                  <a:pt x="3425" y="1216"/>
                </a:lnTo>
                <a:lnTo>
                  <a:pt x="3415" y="1240"/>
                </a:lnTo>
                <a:lnTo>
                  <a:pt x="3407" y="1259"/>
                </a:lnTo>
                <a:lnTo>
                  <a:pt x="3401" y="1274"/>
                </a:lnTo>
                <a:lnTo>
                  <a:pt x="3396" y="1283"/>
                </a:lnTo>
                <a:lnTo>
                  <a:pt x="3394" y="1286"/>
                </a:lnTo>
                <a:lnTo>
                  <a:pt x="3497" y="1529"/>
                </a:lnTo>
                <a:lnTo>
                  <a:pt x="3501" y="1531"/>
                </a:lnTo>
                <a:lnTo>
                  <a:pt x="3510" y="1534"/>
                </a:lnTo>
                <a:lnTo>
                  <a:pt x="3525" y="1540"/>
                </a:lnTo>
                <a:lnTo>
                  <a:pt x="3545" y="1547"/>
                </a:lnTo>
                <a:lnTo>
                  <a:pt x="3571" y="1556"/>
                </a:lnTo>
                <a:lnTo>
                  <a:pt x="3599" y="1566"/>
                </a:lnTo>
                <a:lnTo>
                  <a:pt x="3630" y="1578"/>
                </a:lnTo>
                <a:lnTo>
                  <a:pt x="3664" y="1591"/>
                </a:lnTo>
                <a:lnTo>
                  <a:pt x="3700" y="1604"/>
                </a:lnTo>
                <a:lnTo>
                  <a:pt x="3737" y="1618"/>
                </a:lnTo>
                <a:lnTo>
                  <a:pt x="3776" y="1632"/>
                </a:lnTo>
                <a:lnTo>
                  <a:pt x="3814" y="1647"/>
                </a:lnTo>
                <a:lnTo>
                  <a:pt x="3851" y="1661"/>
                </a:lnTo>
                <a:lnTo>
                  <a:pt x="3887" y="1675"/>
                </a:lnTo>
                <a:lnTo>
                  <a:pt x="3921" y="1689"/>
                </a:lnTo>
                <a:lnTo>
                  <a:pt x="3953" y="1703"/>
                </a:lnTo>
                <a:lnTo>
                  <a:pt x="3981" y="1715"/>
                </a:lnTo>
                <a:lnTo>
                  <a:pt x="4005" y="1726"/>
                </a:lnTo>
                <a:lnTo>
                  <a:pt x="4026" y="1737"/>
                </a:lnTo>
                <a:lnTo>
                  <a:pt x="4041" y="1746"/>
                </a:lnTo>
                <a:lnTo>
                  <a:pt x="4051" y="1752"/>
                </a:lnTo>
                <a:lnTo>
                  <a:pt x="4054" y="1757"/>
                </a:lnTo>
                <a:lnTo>
                  <a:pt x="4054" y="2194"/>
                </a:lnTo>
                <a:lnTo>
                  <a:pt x="4051" y="2199"/>
                </a:lnTo>
                <a:lnTo>
                  <a:pt x="4041" y="2205"/>
                </a:lnTo>
                <a:lnTo>
                  <a:pt x="4026" y="2214"/>
                </a:lnTo>
                <a:lnTo>
                  <a:pt x="4005" y="2226"/>
                </a:lnTo>
                <a:lnTo>
                  <a:pt x="3981" y="2237"/>
                </a:lnTo>
                <a:lnTo>
                  <a:pt x="3953" y="2250"/>
                </a:lnTo>
                <a:lnTo>
                  <a:pt x="3921" y="2264"/>
                </a:lnTo>
                <a:lnTo>
                  <a:pt x="3887" y="2280"/>
                </a:lnTo>
                <a:lnTo>
                  <a:pt x="3851" y="2295"/>
                </a:lnTo>
                <a:lnTo>
                  <a:pt x="3814" y="2310"/>
                </a:lnTo>
                <a:lnTo>
                  <a:pt x="3776" y="2326"/>
                </a:lnTo>
                <a:lnTo>
                  <a:pt x="3739" y="2342"/>
                </a:lnTo>
                <a:lnTo>
                  <a:pt x="3702" y="2356"/>
                </a:lnTo>
                <a:lnTo>
                  <a:pt x="3666" y="2372"/>
                </a:lnTo>
                <a:lnTo>
                  <a:pt x="3631" y="2385"/>
                </a:lnTo>
                <a:lnTo>
                  <a:pt x="3599" y="2397"/>
                </a:lnTo>
                <a:lnTo>
                  <a:pt x="3571" y="2409"/>
                </a:lnTo>
                <a:lnTo>
                  <a:pt x="3547" y="2418"/>
                </a:lnTo>
                <a:lnTo>
                  <a:pt x="3526" y="2426"/>
                </a:lnTo>
                <a:lnTo>
                  <a:pt x="3511" y="2432"/>
                </a:lnTo>
                <a:lnTo>
                  <a:pt x="3502" y="2436"/>
                </a:lnTo>
                <a:lnTo>
                  <a:pt x="3498" y="2437"/>
                </a:lnTo>
                <a:lnTo>
                  <a:pt x="3396" y="2680"/>
                </a:lnTo>
                <a:lnTo>
                  <a:pt x="3397" y="2683"/>
                </a:lnTo>
                <a:lnTo>
                  <a:pt x="3401" y="2692"/>
                </a:lnTo>
                <a:lnTo>
                  <a:pt x="3408" y="2707"/>
                </a:lnTo>
                <a:lnTo>
                  <a:pt x="3417" y="2726"/>
                </a:lnTo>
                <a:lnTo>
                  <a:pt x="3429" y="2749"/>
                </a:lnTo>
                <a:lnTo>
                  <a:pt x="3440" y="2776"/>
                </a:lnTo>
                <a:lnTo>
                  <a:pt x="3454" y="2807"/>
                </a:lnTo>
                <a:lnTo>
                  <a:pt x="3470" y="2839"/>
                </a:lnTo>
                <a:lnTo>
                  <a:pt x="3485" y="2874"/>
                </a:lnTo>
                <a:lnTo>
                  <a:pt x="3502" y="2910"/>
                </a:lnTo>
                <a:lnTo>
                  <a:pt x="3519" y="2945"/>
                </a:lnTo>
                <a:lnTo>
                  <a:pt x="3535" y="2983"/>
                </a:lnTo>
                <a:lnTo>
                  <a:pt x="3551" y="3018"/>
                </a:lnTo>
                <a:lnTo>
                  <a:pt x="3566" y="3054"/>
                </a:lnTo>
                <a:lnTo>
                  <a:pt x="3580" y="3088"/>
                </a:lnTo>
                <a:lnTo>
                  <a:pt x="3593" y="3118"/>
                </a:lnTo>
                <a:lnTo>
                  <a:pt x="3603" y="3146"/>
                </a:lnTo>
                <a:lnTo>
                  <a:pt x="3613" y="3172"/>
                </a:lnTo>
                <a:lnTo>
                  <a:pt x="3620" y="3194"/>
                </a:lnTo>
                <a:lnTo>
                  <a:pt x="3625" y="3210"/>
                </a:lnTo>
                <a:lnTo>
                  <a:pt x="3626" y="3222"/>
                </a:lnTo>
                <a:lnTo>
                  <a:pt x="3625" y="3227"/>
                </a:lnTo>
                <a:lnTo>
                  <a:pt x="3310" y="3536"/>
                </a:lnTo>
                <a:lnTo>
                  <a:pt x="3303" y="3537"/>
                </a:lnTo>
                <a:lnTo>
                  <a:pt x="3292" y="3536"/>
                </a:lnTo>
                <a:lnTo>
                  <a:pt x="3274" y="3532"/>
                </a:lnTo>
                <a:lnTo>
                  <a:pt x="3252" y="3525"/>
                </a:lnTo>
                <a:lnTo>
                  <a:pt x="3227" y="3516"/>
                </a:lnTo>
                <a:lnTo>
                  <a:pt x="3196" y="3506"/>
                </a:lnTo>
                <a:lnTo>
                  <a:pt x="3164" y="3495"/>
                </a:lnTo>
                <a:lnTo>
                  <a:pt x="3129" y="3481"/>
                </a:lnTo>
                <a:lnTo>
                  <a:pt x="3092" y="3466"/>
                </a:lnTo>
                <a:lnTo>
                  <a:pt x="3055" y="3452"/>
                </a:lnTo>
                <a:lnTo>
                  <a:pt x="3017" y="3437"/>
                </a:lnTo>
                <a:lnTo>
                  <a:pt x="2979" y="3422"/>
                </a:lnTo>
                <a:lnTo>
                  <a:pt x="2942" y="3406"/>
                </a:lnTo>
                <a:lnTo>
                  <a:pt x="2906" y="3392"/>
                </a:lnTo>
                <a:lnTo>
                  <a:pt x="2872" y="3378"/>
                </a:lnTo>
                <a:lnTo>
                  <a:pt x="2841" y="3365"/>
                </a:lnTo>
                <a:lnTo>
                  <a:pt x="2813" y="3354"/>
                </a:lnTo>
                <a:lnTo>
                  <a:pt x="2789" y="3344"/>
                </a:lnTo>
                <a:lnTo>
                  <a:pt x="2768" y="3335"/>
                </a:lnTo>
                <a:lnTo>
                  <a:pt x="2754" y="3328"/>
                </a:lnTo>
                <a:lnTo>
                  <a:pt x="2744" y="3324"/>
                </a:lnTo>
                <a:lnTo>
                  <a:pt x="2741" y="3323"/>
                </a:lnTo>
                <a:lnTo>
                  <a:pt x="2492" y="3424"/>
                </a:lnTo>
                <a:lnTo>
                  <a:pt x="2490" y="3427"/>
                </a:lnTo>
                <a:lnTo>
                  <a:pt x="2487" y="3437"/>
                </a:lnTo>
                <a:lnTo>
                  <a:pt x="2481" y="3454"/>
                </a:lnTo>
                <a:lnTo>
                  <a:pt x="2472" y="3475"/>
                </a:lnTo>
                <a:lnTo>
                  <a:pt x="2462" y="3502"/>
                </a:lnTo>
                <a:lnTo>
                  <a:pt x="2452" y="3532"/>
                </a:lnTo>
                <a:lnTo>
                  <a:pt x="2439" y="3565"/>
                </a:lnTo>
                <a:lnTo>
                  <a:pt x="2425" y="3601"/>
                </a:lnTo>
                <a:lnTo>
                  <a:pt x="2410" y="3638"/>
                </a:lnTo>
                <a:lnTo>
                  <a:pt x="2394" y="3678"/>
                </a:lnTo>
                <a:lnTo>
                  <a:pt x="2379" y="3716"/>
                </a:lnTo>
                <a:lnTo>
                  <a:pt x="2364" y="3755"/>
                </a:lnTo>
                <a:lnTo>
                  <a:pt x="2348" y="3792"/>
                </a:lnTo>
                <a:lnTo>
                  <a:pt x="2333" y="3828"/>
                </a:lnTo>
                <a:lnTo>
                  <a:pt x="2319" y="3861"/>
                </a:lnTo>
                <a:lnTo>
                  <a:pt x="2305" y="3892"/>
                </a:lnTo>
                <a:lnTo>
                  <a:pt x="2293" y="3917"/>
                </a:lnTo>
                <a:lnTo>
                  <a:pt x="2282" y="3939"/>
                </a:lnTo>
                <a:lnTo>
                  <a:pt x="2273" y="3956"/>
                </a:lnTo>
                <a:lnTo>
                  <a:pt x="2265" y="3966"/>
                </a:lnTo>
                <a:lnTo>
                  <a:pt x="2260" y="3970"/>
                </a:lnTo>
                <a:lnTo>
                  <a:pt x="1814" y="3970"/>
                </a:lnTo>
                <a:lnTo>
                  <a:pt x="1809" y="3966"/>
                </a:lnTo>
                <a:lnTo>
                  <a:pt x="1802" y="3957"/>
                </a:lnTo>
                <a:lnTo>
                  <a:pt x="1793" y="3942"/>
                </a:lnTo>
                <a:lnTo>
                  <a:pt x="1781" y="3922"/>
                </a:lnTo>
                <a:lnTo>
                  <a:pt x="1768" y="3898"/>
                </a:lnTo>
                <a:lnTo>
                  <a:pt x="1755" y="3870"/>
                </a:lnTo>
                <a:lnTo>
                  <a:pt x="1741" y="3839"/>
                </a:lnTo>
                <a:lnTo>
                  <a:pt x="1726" y="3806"/>
                </a:lnTo>
                <a:lnTo>
                  <a:pt x="1711" y="3770"/>
                </a:lnTo>
                <a:lnTo>
                  <a:pt x="1694" y="3734"/>
                </a:lnTo>
                <a:lnTo>
                  <a:pt x="1679" y="3697"/>
                </a:lnTo>
                <a:lnTo>
                  <a:pt x="1662" y="3660"/>
                </a:lnTo>
                <a:lnTo>
                  <a:pt x="1647" y="3624"/>
                </a:lnTo>
                <a:lnTo>
                  <a:pt x="1632" y="3588"/>
                </a:lnTo>
                <a:lnTo>
                  <a:pt x="1618" y="3555"/>
                </a:lnTo>
                <a:lnTo>
                  <a:pt x="1606" y="3524"/>
                </a:lnTo>
                <a:lnTo>
                  <a:pt x="1594" y="3496"/>
                </a:lnTo>
                <a:lnTo>
                  <a:pt x="1584" y="3472"/>
                </a:lnTo>
                <a:lnTo>
                  <a:pt x="1576" y="3452"/>
                </a:lnTo>
                <a:lnTo>
                  <a:pt x="1570" y="3437"/>
                </a:lnTo>
                <a:lnTo>
                  <a:pt x="1566" y="3428"/>
                </a:lnTo>
                <a:lnTo>
                  <a:pt x="1565" y="3424"/>
                </a:lnTo>
                <a:lnTo>
                  <a:pt x="1316" y="3324"/>
                </a:lnTo>
                <a:lnTo>
                  <a:pt x="1314" y="3326"/>
                </a:lnTo>
                <a:lnTo>
                  <a:pt x="1305" y="3331"/>
                </a:lnTo>
                <a:lnTo>
                  <a:pt x="1289" y="3337"/>
                </a:lnTo>
                <a:lnTo>
                  <a:pt x="1270" y="3346"/>
                </a:lnTo>
                <a:lnTo>
                  <a:pt x="1246" y="3356"/>
                </a:lnTo>
                <a:lnTo>
                  <a:pt x="1218" y="3369"/>
                </a:lnTo>
                <a:lnTo>
                  <a:pt x="1187" y="3382"/>
                </a:lnTo>
                <a:lnTo>
                  <a:pt x="1154" y="3397"/>
                </a:lnTo>
                <a:lnTo>
                  <a:pt x="1119" y="3413"/>
                </a:lnTo>
                <a:lnTo>
                  <a:pt x="1082" y="3428"/>
                </a:lnTo>
                <a:lnTo>
                  <a:pt x="1045" y="3445"/>
                </a:lnTo>
                <a:lnTo>
                  <a:pt x="1008" y="3460"/>
                </a:lnTo>
                <a:lnTo>
                  <a:pt x="971" y="3475"/>
                </a:lnTo>
                <a:lnTo>
                  <a:pt x="935" y="3491"/>
                </a:lnTo>
                <a:lnTo>
                  <a:pt x="901" y="3505"/>
                </a:lnTo>
                <a:lnTo>
                  <a:pt x="869" y="3516"/>
                </a:lnTo>
                <a:lnTo>
                  <a:pt x="840" y="3528"/>
                </a:lnTo>
                <a:lnTo>
                  <a:pt x="814" y="3537"/>
                </a:lnTo>
                <a:lnTo>
                  <a:pt x="793" y="3545"/>
                </a:lnTo>
                <a:lnTo>
                  <a:pt x="776" y="3548"/>
                </a:lnTo>
                <a:lnTo>
                  <a:pt x="763" y="3551"/>
                </a:lnTo>
                <a:lnTo>
                  <a:pt x="758" y="3550"/>
                </a:lnTo>
                <a:lnTo>
                  <a:pt x="443" y="3240"/>
                </a:lnTo>
                <a:lnTo>
                  <a:pt x="442" y="3235"/>
                </a:lnTo>
                <a:lnTo>
                  <a:pt x="443" y="3223"/>
                </a:lnTo>
                <a:lnTo>
                  <a:pt x="448" y="3207"/>
                </a:lnTo>
                <a:lnTo>
                  <a:pt x="455" y="3185"/>
                </a:lnTo>
                <a:lnTo>
                  <a:pt x="464" y="3159"/>
                </a:lnTo>
                <a:lnTo>
                  <a:pt x="474" y="3130"/>
                </a:lnTo>
                <a:lnTo>
                  <a:pt x="485" y="3098"/>
                </a:lnTo>
                <a:lnTo>
                  <a:pt x="499" y="3064"/>
                </a:lnTo>
                <a:lnTo>
                  <a:pt x="513" y="3029"/>
                </a:lnTo>
                <a:lnTo>
                  <a:pt x="529" y="2991"/>
                </a:lnTo>
                <a:lnTo>
                  <a:pt x="544" y="2954"/>
                </a:lnTo>
                <a:lnTo>
                  <a:pt x="560" y="2917"/>
                </a:lnTo>
                <a:lnTo>
                  <a:pt x="575" y="2880"/>
                </a:lnTo>
                <a:lnTo>
                  <a:pt x="589" y="2846"/>
                </a:lnTo>
                <a:lnTo>
                  <a:pt x="604" y="2812"/>
                </a:lnTo>
                <a:lnTo>
                  <a:pt x="617" y="2781"/>
                </a:lnTo>
                <a:lnTo>
                  <a:pt x="629" y="2753"/>
                </a:lnTo>
                <a:lnTo>
                  <a:pt x="639" y="2730"/>
                </a:lnTo>
                <a:lnTo>
                  <a:pt x="648" y="2710"/>
                </a:lnTo>
                <a:lnTo>
                  <a:pt x="654" y="2696"/>
                </a:lnTo>
                <a:lnTo>
                  <a:pt x="658" y="2687"/>
                </a:lnTo>
                <a:lnTo>
                  <a:pt x="661" y="2683"/>
                </a:lnTo>
                <a:lnTo>
                  <a:pt x="557" y="2441"/>
                </a:lnTo>
                <a:lnTo>
                  <a:pt x="554" y="2440"/>
                </a:lnTo>
                <a:lnTo>
                  <a:pt x="544" y="2436"/>
                </a:lnTo>
                <a:lnTo>
                  <a:pt x="529" y="2431"/>
                </a:lnTo>
                <a:lnTo>
                  <a:pt x="508" y="2423"/>
                </a:lnTo>
                <a:lnTo>
                  <a:pt x="484" y="2414"/>
                </a:lnTo>
                <a:lnTo>
                  <a:pt x="456" y="2404"/>
                </a:lnTo>
                <a:lnTo>
                  <a:pt x="424" y="2392"/>
                </a:lnTo>
                <a:lnTo>
                  <a:pt x="391" y="2379"/>
                </a:lnTo>
                <a:lnTo>
                  <a:pt x="353" y="2367"/>
                </a:lnTo>
                <a:lnTo>
                  <a:pt x="316" y="2353"/>
                </a:lnTo>
                <a:lnTo>
                  <a:pt x="279" y="2337"/>
                </a:lnTo>
                <a:lnTo>
                  <a:pt x="241" y="2323"/>
                </a:lnTo>
                <a:lnTo>
                  <a:pt x="204" y="2308"/>
                </a:lnTo>
                <a:lnTo>
                  <a:pt x="168" y="2294"/>
                </a:lnTo>
                <a:lnTo>
                  <a:pt x="133" y="2280"/>
                </a:lnTo>
                <a:lnTo>
                  <a:pt x="101" y="2267"/>
                </a:lnTo>
                <a:lnTo>
                  <a:pt x="73" y="2254"/>
                </a:lnTo>
                <a:lnTo>
                  <a:pt x="49" y="2242"/>
                </a:lnTo>
                <a:lnTo>
                  <a:pt x="28" y="2232"/>
                </a:lnTo>
                <a:lnTo>
                  <a:pt x="13" y="2223"/>
                </a:lnTo>
                <a:lnTo>
                  <a:pt x="4" y="2217"/>
                </a:lnTo>
                <a:lnTo>
                  <a:pt x="0" y="2212"/>
                </a:lnTo>
                <a:lnTo>
                  <a:pt x="0" y="1775"/>
                </a:lnTo>
                <a:lnTo>
                  <a:pt x="4" y="1770"/>
                </a:lnTo>
                <a:lnTo>
                  <a:pt x="13" y="1764"/>
                </a:lnTo>
                <a:lnTo>
                  <a:pt x="28" y="1755"/>
                </a:lnTo>
                <a:lnTo>
                  <a:pt x="49" y="1743"/>
                </a:lnTo>
                <a:lnTo>
                  <a:pt x="73" y="1732"/>
                </a:lnTo>
                <a:lnTo>
                  <a:pt x="101" y="1719"/>
                </a:lnTo>
                <a:lnTo>
                  <a:pt x="133" y="1705"/>
                </a:lnTo>
                <a:lnTo>
                  <a:pt x="168" y="1689"/>
                </a:lnTo>
                <a:lnTo>
                  <a:pt x="204" y="1674"/>
                </a:lnTo>
                <a:lnTo>
                  <a:pt x="241" y="1659"/>
                </a:lnTo>
                <a:lnTo>
                  <a:pt x="278" y="1643"/>
                </a:lnTo>
                <a:lnTo>
                  <a:pt x="316" y="1628"/>
                </a:lnTo>
                <a:lnTo>
                  <a:pt x="353" y="1612"/>
                </a:lnTo>
                <a:lnTo>
                  <a:pt x="389" y="1598"/>
                </a:lnTo>
                <a:lnTo>
                  <a:pt x="424" y="1584"/>
                </a:lnTo>
                <a:lnTo>
                  <a:pt x="455" y="1572"/>
                </a:lnTo>
                <a:lnTo>
                  <a:pt x="484" y="1561"/>
                </a:lnTo>
                <a:lnTo>
                  <a:pt x="508" y="1551"/>
                </a:lnTo>
                <a:lnTo>
                  <a:pt x="529" y="1543"/>
                </a:lnTo>
                <a:lnTo>
                  <a:pt x="544" y="1537"/>
                </a:lnTo>
                <a:lnTo>
                  <a:pt x="553" y="1533"/>
                </a:lnTo>
                <a:lnTo>
                  <a:pt x="557" y="1532"/>
                </a:lnTo>
                <a:lnTo>
                  <a:pt x="658" y="1290"/>
                </a:lnTo>
                <a:lnTo>
                  <a:pt x="657" y="1286"/>
                </a:lnTo>
                <a:lnTo>
                  <a:pt x="653" y="1277"/>
                </a:lnTo>
                <a:lnTo>
                  <a:pt x="645" y="1263"/>
                </a:lnTo>
                <a:lnTo>
                  <a:pt x="636" y="1244"/>
                </a:lnTo>
                <a:lnTo>
                  <a:pt x="626" y="1219"/>
                </a:lnTo>
                <a:lnTo>
                  <a:pt x="613" y="1193"/>
                </a:lnTo>
                <a:lnTo>
                  <a:pt x="599" y="1163"/>
                </a:lnTo>
                <a:lnTo>
                  <a:pt x="584" y="1130"/>
                </a:lnTo>
                <a:lnTo>
                  <a:pt x="568" y="1095"/>
                </a:lnTo>
                <a:lnTo>
                  <a:pt x="552" y="1059"/>
                </a:lnTo>
                <a:lnTo>
                  <a:pt x="536" y="1024"/>
                </a:lnTo>
                <a:lnTo>
                  <a:pt x="520" y="986"/>
                </a:lnTo>
                <a:lnTo>
                  <a:pt x="504" y="951"/>
                </a:lnTo>
                <a:lnTo>
                  <a:pt x="489" y="916"/>
                </a:lnTo>
                <a:lnTo>
                  <a:pt x="475" y="883"/>
                </a:lnTo>
                <a:lnTo>
                  <a:pt x="462" y="851"/>
                </a:lnTo>
                <a:lnTo>
                  <a:pt x="451" y="822"/>
                </a:lnTo>
                <a:lnTo>
                  <a:pt x="442" y="797"/>
                </a:lnTo>
                <a:lnTo>
                  <a:pt x="435" y="776"/>
                </a:lnTo>
                <a:lnTo>
                  <a:pt x="430" y="760"/>
                </a:lnTo>
                <a:lnTo>
                  <a:pt x="429" y="748"/>
                </a:lnTo>
                <a:lnTo>
                  <a:pt x="430" y="742"/>
                </a:lnTo>
                <a:lnTo>
                  <a:pt x="745" y="433"/>
                </a:lnTo>
                <a:lnTo>
                  <a:pt x="750" y="432"/>
                </a:lnTo>
                <a:lnTo>
                  <a:pt x="763" y="433"/>
                </a:lnTo>
                <a:lnTo>
                  <a:pt x="780" y="438"/>
                </a:lnTo>
                <a:lnTo>
                  <a:pt x="802" y="445"/>
                </a:lnTo>
                <a:lnTo>
                  <a:pt x="828" y="452"/>
                </a:lnTo>
                <a:lnTo>
                  <a:pt x="858" y="463"/>
                </a:lnTo>
                <a:lnTo>
                  <a:pt x="890" y="476"/>
                </a:lnTo>
                <a:lnTo>
                  <a:pt x="924" y="488"/>
                </a:lnTo>
                <a:lnTo>
                  <a:pt x="962" y="502"/>
                </a:lnTo>
                <a:lnTo>
                  <a:pt x="999" y="516"/>
                </a:lnTo>
                <a:lnTo>
                  <a:pt x="1037" y="532"/>
                </a:lnTo>
                <a:lnTo>
                  <a:pt x="1076" y="547"/>
                </a:lnTo>
                <a:lnTo>
                  <a:pt x="1113" y="563"/>
                </a:lnTo>
                <a:lnTo>
                  <a:pt x="1149" y="577"/>
                </a:lnTo>
                <a:lnTo>
                  <a:pt x="1182" y="591"/>
                </a:lnTo>
                <a:lnTo>
                  <a:pt x="1214" y="604"/>
                </a:lnTo>
                <a:lnTo>
                  <a:pt x="1242" y="616"/>
                </a:lnTo>
                <a:lnTo>
                  <a:pt x="1266" y="627"/>
                </a:lnTo>
                <a:lnTo>
                  <a:pt x="1287" y="634"/>
                </a:lnTo>
                <a:lnTo>
                  <a:pt x="1301" y="641"/>
                </a:lnTo>
                <a:lnTo>
                  <a:pt x="1311" y="645"/>
                </a:lnTo>
                <a:lnTo>
                  <a:pt x="1314" y="646"/>
                </a:lnTo>
                <a:lnTo>
                  <a:pt x="1562" y="546"/>
                </a:lnTo>
                <a:lnTo>
                  <a:pt x="1563" y="542"/>
                </a:lnTo>
                <a:lnTo>
                  <a:pt x="1567" y="532"/>
                </a:lnTo>
                <a:lnTo>
                  <a:pt x="1572" y="515"/>
                </a:lnTo>
                <a:lnTo>
                  <a:pt x="1581" y="493"/>
                </a:lnTo>
                <a:lnTo>
                  <a:pt x="1592" y="468"/>
                </a:lnTo>
                <a:lnTo>
                  <a:pt x="1603" y="437"/>
                </a:lnTo>
                <a:lnTo>
                  <a:pt x="1615" y="404"/>
                </a:lnTo>
                <a:lnTo>
                  <a:pt x="1629" y="368"/>
                </a:lnTo>
                <a:lnTo>
                  <a:pt x="1644" y="331"/>
                </a:lnTo>
                <a:lnTo>
                  <a:pt x="1659" y="292"/>
                </a:lnTo>
                <a:lnTo>
                  <a:pt x="1675" y="253"/>
                </a:lnTo>
                <a:lnTo>
                  <a:pt x="1690" y="214"/>
                </a:lnTo>
                <a:lnTo>
                  <a:pt x="1705" y="177"/>
                </a:lnTo>
                <a:lnTo>
                  <a:pt x="1721" y="141"/>
                </a:lnTo>
                <a:lnTo>
                  <a:pt x="1735" y="108"/>
                </a:lnTo>
                <a:lnTo>
                  <a:pt x="1749" y="77"/>
                </a:lnTo>
                <a:lnTo>
                  <a:pt x="1762" y="52"/>
                </a:lnTo>
                <a:lnTo>
                  <a:pt x="1772" y="30"/>
                </a:lnTo>
                <a:lnTo>
                  <a:pt x="1782" y="13"/>
                </a:lnTo>
                <a:lnTo>
                  <a:pt x="1790" y="3"/>
                </a:lnTo>
                <a:lnTo>
                  <a:pt x="1795" y="0"/>
                </a:lnTo>
                <a:close/>
              </a:path>
            </a:pathLst>
          </a:custGeom>
          <a:solidFill>
            <a:srgbClr val="498190"/>
          </a:solidFill>
          <a:ln w="0">
            <a:noFill/>
            <a:prstDash val="solid"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7" name="Freeform 6"/>
          <p:cNvSpPr>
            <a:spLocks noEditPoints="1"/>
          </p:cNvSpPr>
          <p:nvPr/>
        </p:nvSpPr>
        <p:spPr bwMode="auto">
          <a:xfrm rot="20790614">
            <a:off x="6221633" y="4450431"/>
            <a:ext cx="855575" cy="837844"/>
          </a:xfrm>
          <a:custGeom>
            <a:gdLst>
              <a:gd fmla="*/ 1644 w 4054" name="T0"/>
              <a:gd fmla="*/ 1472 h 3970" name="T1"/>
              <a:gd fmla="*/ 1392 w 4054" name="T2"/>
              <a:gd fmla="*/ 1848 h 3970" name="T3"/>
              <a:gd fmla="*/ 1466 w 4054" name="T4"/>
              <a:gd fmla="*/ 2305 h 3970" name="T5"/>
              <a:gd fmla="*/ 1822 w 4054" name="T6"/>
              <a:gd fmla="*/ 2588 h 3970" name="T7"/>
              <a:gd fmla="*/ 2296 w 4054" name="T8"/>
              <a:gd fmla="*/ 2564 h 3970" name="T9"/>
              <a:gd fmla="*/ 2620 w 4054" name="T10"/>
              <a:gd fmla="*/ 2248 h 3970" name="T11"/>
              <a:gd fmla="*/ 2644 w 4054" name="T12"/>
              <a:gd fmla="*/ 1784 h 3970" name="T13"/>
              <a:gd fmla="*/ 2355 w 4054" name="T14"/>
              <a:gd fmla="*/ 1436 h 3970" name="T15"/>
              <a:gd fmla="*/ 2241 w 4054" name="T16"/>
              <a:gd fmla="*/ 0 h 3970" name="T17"/>
              <a:gd fmla="*/ 2314 w 4054" name="T18"/>
              <a:gd fmla="*/ 130 h 3970" name="T19"/>
              <a:gd fmla="*/ 2422 w 4054" name="T20"/>
              <a:gd fmla="*/ 381 h 3970" name="T21"/>
              <a:gd fmla="*/ 2488 w 4054" name="T22"/>
              <a:gd fmla="*/ 541 h 3970" name="T23"/>
              <a:gd fmla="*/ 2808 w 4054" name="T24"/>
              <a:gd fmla="*/ 613 h 3970" name="T25"/>
              <a:gd fmla="*/ 3046 w 4054" name="T26"/>
              <a:gd fmla="*/ 509 h 3970" name="T27"/>
              <a:gd fmla="*/ 3261 w 4054" name="T28"/>
              <a:gd fmla="*/ 426 h 3970" name="T29"/>
              <a:gd fmla="*/ 3607 w 4054" name="T30"/>
              <a:gd fmla="*/ 762 h 3970" name="T31"/>
              <a:gd fmla="*/ 3526 w 4054" name="T32"/>
              <a:gd fmla="*/ 977 h 3970" name="T33"/>
              <a:gd fmla="*/ 3425 w 4054" name="T34"/>
              <a:gd fmla="*/ 1216 h 3970" name="T35"/>
              <a:gd fmla="*/ 3501 w 4054" name="T36"/>
              <a:gd fmla="*/ 1531 h 3970" name="T37"/>
              <a:gd fmla="*/ 3664 w 4054" name="T38"/>
              <a:gd fmla="*/ 1591 h 3970" name="T39"/>
              <a:gd fmla="*/ 3921 w 4054" name="T40"/>
              <a:gd fmla="*/ 1689 h 3970" name="T41"/>
              <a:gd fmla="*/ 4054 w 4054" name="T42"/>
              <a:gd fmla="*/ 1757 h 3970" name="T43"/>
              <a:gd fmla="*/ 3953 w 4054" name="T44"/>
              <a:gd fmla="*/ 2250 h 3970" name="T45"/>
              <a:gd fmla="*/ 3702 w 4054" name="T46"/>
              <a:gd fmla="*/ 2356 h 3970" name="T47"/>
              <a:gd fmla="*/ 3511 w 4054" name="T48"/>
              <a:gd fmla="*/ 2432 h 3970" name="T49"/>
              <a:gd fmla="*/ 3417 w 4054" name="T50"/>
              <a:gd fmla="*/ 2726 h 3970" name="T51"/>
              <a:gd fmla="*/ 3519 w 4054" name="T52"/>
              <a:gd fmla="*/ 2945 h 3970" name="T53"/>
              <a:gd fmla="*/ 3613 w 4054" name="T54"/>
              <a:gd fmla="*/ 3172 h 3970" name="T55"/>
              <a:gd fmla="*/ 3292 w 4054" name="T56"/>
              <a:gd fmla="*/ 3536 h 3970" name="T57"/>
              <a:gd fmla="*/ 3092 w 4054" name="T58"/>
              <a:gd fmla="*/ 3466 h 3970" name="T59"/>
              <a:gd fmla="*/ 2841 w 4054" name="T60"/>
              <a:gd fmla="*/ 3365 h 3970" name="T61"/>
              <a:gd fmla="*/ 2492 w 4054" name="T62"/>
              <a:gd fmla="*/ 3424 h 3970" name="T63"/>
              <a:gd fmla="*/ 2439 w 4054" name="T64"/>
              <a:gd fmla="*/ 3565 h 3970" name="T65"/>
              <a:gd fmla="*/ 2333 w 4054" name="T66"/>
              <a:gd fmla="*/ 3828 h 3970" name="T67"/>
              <a:gd fmla="*/ 2260 w 4054" name="T68"/>
              <a:gd fmla="*/ 3970 h 3970" name="T69"/>
              <a:gd fmla="*/ 1755 w 4054" name="T70"/>
              <a:gd fmla="*/ 3870 h 3970" name="T71"/>
              <a:gd fmla="*/ 1647 w 4054" name="T72"/>
              <a:gd fmla="*/ 3624 h 3970" name="T73"/>
              <a:gd fmla="*/ 1570 w 4054" name="T74"/>
              <a:gd fmla="*/ 3437 h 3970" name="T75"/>
              <a:gd fmla="*/ 1270 w 4054" name="T76"/>
              <a:gd fmla="*/ 3346 h 3970" name="T77"/>
              <a:gd fmla="*/ 1045 w 4054" name="T78"/>
              <a:gd fmla="*/ 3445 h 3970" name="T79"/>
              <a:gd fmla="*/ 814 w 4054" name="T80"/>
              <a:gd fmla="*/ 3537 h 3970" name="T81"/>
              <a:gd fmla="*/ 443 w 4054" name="T82"/>
              <a:gd fmla="*/ 3223 h 3970" name="T83"/>
              <a:gd fmla="*/ 513 w 4054" name="T84"/>
              <a:gd fmla="*/ 3029 h 3970" name="T85"/>
              <a:gd fmla="*/ 617 w 4054" name="T86"/>
              <a:gd fmla="*/ 2781 h 3970" name="T87"/>
              <a:gd fmla="*/ 557 w 4054" name="T88"/>
              <a:gd fmla="*/ 2441 h 3970" name="T89"/>
              <a:gd fmla="*/ 424 w 4054" name="T90"/>
              <a:gd fmla="*/ 2392 h 3970" name="T91"/>
              <a:gd fmla="*/ 168 w 4054" name="T92"/>
              <a:gd fmla="*/ 2294 h 3970" name="T93"/>
              <a:gd fmla="*/ 4 w 4054" name="T94"/>
              <a:gd fmla="*/ 2217 h 3970" name="T95"/>
              <a:gd fmla="*/ 73 w 4054" name="T96"/>
              <a:gd fmla="*/ 1732 h 3970" name="T97"/>
              <a:gd fmla="*/ 316 w 4054" name="T98"/>
              <a:gd fmla="*/ 1628 h 3970" name="T99"/>
              <a:gd fmla="*/ 529 w 4054" name="T100"/>
              <a:gd fmla="*/ 1543 h 3970" name="T101"/>
              <a:gd fmla="*/ 645 w 4054" name="T102"/>
              <a:gd fmla="*/ 1263 h 3970" name="T103"/>
              <a:gd fmla="*/ 552 w 4054" name="T104"/>
              <a:gd fmla="*/ 1059 h 3970" name="T105"/>
              <a:gd fmla="*/ 451 w 4054" name="T106"/>
              <a:gd fmla="*/ 822 h 3970" name="T107"/>
              <a:gd fmla="*/ 750 w 4054" name="T108"/>
              <a:gd fmla="*/ 432 h 3970" name="T109"/>
              <a:gd fmla="*/ 924 w 4054" name="T110"/>
              <a:gd fmla="*/ 488 h 3970" name="T111"/>
              <a:gd fmla="*/ 1182 w 4054" name="T112"/>
              <a:gd fmla="*/ 591 h 3970" name="T113"/>
              <a:gd fmla="*/ 1314 w 4054" name="T114"/>
              <a:gd fmla="*/ 646 h 3970" name="T115"/>
              <a:gd fmla="*/ 1603 w 4054" name="T116"/>
              <a:gd fmla="*/ 437 h 3970" name="T117"/>
              <a:gd fmla="*/ 1705 w 4054" name="T118"/>
              <a:gd fmla="*/ 177 h 3970" name="T119"/>
              <a:gd fmla="*/ 1790 w 4054" name="T120"/>
              <a:gd fmla="*/ 3 h 3970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3970" w="4054">
                <a:moveTo>
                  <a:pt x="2027" y="1349"/>
                </a:moveTo>
                <a:lnTo>
                  <a:pt x="1956" y="1353"/>
                </a:lnTo>
                <a:lnTo>
                  <a:pt x="1889" y="1363"/>
                </a:lnTo>
                <a:lnTo>
                  <a:pt x="1822" y="1381"/>
                </a:lnTo>
                <a:lnTo>
                  <a:pt x="1759" y="1405"/>
                </a:lnTo>
                <a:lnTo>
                  <a:pt x="1699" y="1436"/>
                </a:lnTo>
                <a:lnTo>
                  <a:pt x="1644" y="1472"/>
                </a:lnTo>
                <a:lnTo>
                  <a:pt x="1592" y="1513"/>
                </a:lnTo>
                <a:lnTo>
                  <a:pt x="1545" y="1559"/>
                </a:lnTo>
                <a:lnTo>
                  <a:pt x="1503" y="1609"/>
                </a:lnTo>
                <a:lnTo>
                  <a:pt x="1466" y="1664"/>
                </a:lnTo>
                <a:lnTo>
                  <a:pt x="1435" y="1723"/>
                </a:lnTo>
                <a:lnTo>
                  <a:pt x="1411" y="1784"/>
                </a:lnTo>
                <a:lnTo>
                  <a:pt x="1392" y="1848"/>
                </a:lnTo>
                <a:lnTo>
                  <a:pt x="1382" y="1915"/>
                </a:lnTo>
                <a:lnTo>
                  <a:pt x="1378" y="1984"/>
                </a:lnTo>
                <a:lnTo>
                  <a:pt x="1382" y="2054"/>
                </a:lnTo>
                <a:lnTo>
                  <a:pt x="1392" y="2121"/>
                </a:lnTo>
                <a:lnTo>
                  <a:pt x="1411" y="2185"/>
                </a:lnTo>
                <a:lnTo>
                  <a:pt x="1435" y="2248"/>
                </a:lnTo>
                <a:lnTo>
                  <a:pt x="1466" y="2305"/>
                </a:lnTo>
                <a:lnTo>
                  <a:pt x="1503" y="2360"/>
                </a:lnTo>
                <a:lnTo>
                  <a:pt x="1545" y="2410"/>
                </a:lnTo>
                <a:lnTo>
                  <a:pt x="1592" y="2456"/>
                </a:lnTo>
                <a:lnTo>
                  <a:pt x="1644" y="2497"/>
                </a:lnTo>
                <a:lnTo>
                  <a:pt x="1699" y="2533"/>
                </a:lnTo>
                <a:lnTo>
                  <a:pt x="1759" y="2564"/>
                </a:lnTo>
                <a:lnTo>
                  <a:pt x="1822" y="2588"/>
                </a:lnTo>
                <a:lnTo>
                  <a:pt x="1889" y="2606"/>
                </a:lnTo>
                <a:lnTo>
                  <a:pt x="1956" y="2616"/>
                </a:lnTo>
                <a:lnTo>
                  <a:pt x="2027" y="2620"/>
                </a:lnTo>
                <a:lnTo>
                  <a:pt x="2099" y="2616"/>
                </a:lnTo>
                <a:lnTo>
                  <a:pt x="2166" y="2606"/>
                </a:lnTo>
                <a:lnTo>
                  <a:pt x="2233" y="2588"/>
                </a:lnTo>
                <a:lnTo>
                  <a:pt x="2296" y="2564"/>
                </a:lnTo>
                <a:lnTo>
                  <a:pt x="2355" y="2533"/>
                </a:lnTo>
                <a:lnTo>
                  <a:pt x="2411" y="2497"/>
                </a:lnTo>
                <a:lnTo>
                  <a:pt x="2462" y="2456"/>
                </a:lnTo>
                <a:lnTo>
                  <a:pt x="2510" y="2410"/>
                </a:lnTo>
                <a:lnTo>
                  <a:pt x="2552" y="2360"/>
                </a:lnTo>
                <a:lnTo>
                  <a:pt x="2589" y="2305"/>
                </a:lnTo>
                <a:lnTo>
                  <a:pt x="2620" y="2248"/>
                </a:lnTo>
                <a:lnTo>
                  <a:pt x="2644" y="2185"/>
                </a:lnTo>
                <a:lnTo>
                  <a:pt x="2662" y="2121"/>
                </a:lnTo>
                <a:lnTo>
                  <a:pt x="2673" y="2054"/>
                </a:lnTo>
                <a:lnTo>
                  <a:pt x="2677" y="1984"/>
                </a:lnTo>
                <a:lnTo>
                  <a:pt x="2673" y="1915"/>
                </a:lnTo>
                <a:lnTo>
                  <a:pt x="2662" y="1848"/>
                </a:lnTo>
                <a:lnTo>
                  <a:pt x="2644" y="1784"/>
                </a:lnTo>
                <a:lnTo>
                  <a:pt x="2620" y="1723"/>
                </a:lnTo>
                <a:lnTo>
                  <a:pt x="2589" y="1664"/>
                </a:lnTo>
                <a:lnTo>
                  <a:pt x="2552" y="1609"/>
                </a:lnTo>
                <a:lnTo>
                  <a:pt x="2510" y="1559"/>
                </a:lnTo>
                <a:lnTo>
                  <a:pt x="2462" y="1513"/>
                </a:lnTo>
                <a:lnTo>
                  <a:pt x="2411" y="1472"/>
                </a:lnTo>
                <a:lnTo>
                  <a:pt x="2355" y="1436"/>
                </a:lnTo>
                <a:lnTo>
                  <a:pt x="2296" y="1405"/>
                </a:lnTo>
                <a:lnTo>
                  <a:pt x="2233" y="1381"/>
                </a:lnTo>
                <a:lnTo>
                  <a:pt x="2166" y="1363"/>
                </a:lnTo>
                <a:lnTo>
                  <a:pt x="2099" y="1353"/>
                </a:lnTo>
                <a:lnTo>
                  <a:pt x="2027" y="1349"/>
                </a:lnTo>
                <a:close/>
                <a:moveTo>
                  <a:pt x="1795" y="0"/>
                </a:moveTo>
                <a:lnTo>
                  <a:pt x="2241" y="0"/>
                </a:lnTo>
                <a:lnTo>
                  <a:pt x="2246" y="3"/>
                </a:lnTo>
                <a:lnTo>
                  <a:pt x="2252" y="12"/>
                </a:lnTo>
                <a:lnTo>
                  <a:pt x="2262" y="27"/>
                </a:lnTo>
                <a:lnTo>
                  <a:pt x="2273" y="48"/>
                </a:lnTo>
                <a:lnTo>
                  <a:pt x="2285" y="71"/>
                </a:lnTo>
                <a:lnTo>
                  <a:pt x="2298" y="99"/>
                </a:lnTo>
                <a:lnTo>
                  <a:pt x="2314" y="130"/>
                </a:lnTo>
                <a:lnTo>
                  <a:pt x="2329" y="163"/>
                </a:lnTo>
                <a:lnTo>
                  <a:pt x="2344" y="199"/>
                </a:lnTo>
                <a:lnTo>
                  <a:pt x="2360" y="235"/>
                </a:lnTo>
                <a:lnTo>
                  <a:pt x="2376" y="272"/>
                </a:lnTo>
                <a:lnTo>
                  <a:pt x="2392" y="309"/>
                </a:lnTo>
                <a:lnTo>
                  <a:pt x="2407" y="346"/>
                </a:lnTo>
                <a:lnTo>
                  <a:pt x="2422" y="381"/>
                </a:lnTo>
                <a:lnTo>
                  <a:pt x="2437" y="414"/>
                </a:lnTo>
                <a:lnTo>
                  <a:pt x="2449" y="445"/>
                </a:lnTo>
                <a:lnTo>
                  <a:pt x="2460" y="473"/>
                </a:lnTo>
                <a:lnTo>
                  <a:pt x="2470" y="497"/>
                </a:lnTo>
                <a:lnTo>
                  <a:pt x="2479" y="516"/>
                </a:lnTo>
                <a:lnTo>
                  <a:pt x="2484" y="532"/>
                </a:lnTo>
                <a:lnTo>
                  <a:pt x="2488" y="541"/>
                </a:lnTo>
                <a:lnTo>
                  <a:pt x="2489" y="545"/>
                </a:lnTo>
                <a:lnTo>
                  <a:pt x="2737" y="645"/>
                </a:lnTo>
                <a:lnTo>
                  <a:pt x="2740" y="643"/>
                </a:lnTo>
                <a:lnTo>
                  <a:pt x="2749" y="638"/>
                </a:lnTo>
                <a:lnTo>
                  <a:pt x="2764" y="632"/>
                </a:lnTo>
                <a:lnTo>
                  <a:pt x="2784" y="623"/>
                </a:lnTo>
                <a:lnTo>
                  <a:pt x="2808" y="613"/>
                </a:lnTo>
                <a:lnTo>
                  <a:pt x="2836" y="600"/>
                </a:lnTo>
                <a:lnTo>
                  <a:pt x="2867" y="587"/>
                </a:lnTo>
                <a:lnTo>
                  <a:pt x="2900" y="572"/>
                </a:lnTo>
                <a:lnTo>
                  <a:pt x="2935" y="556"/>
                </a:lnTo>
                <a:lnTo>
                  <a:pt x="2972" y="541"/>
                </a:lnTo>
                <a:lnTo>
                  <a:pt x="3009" y="524"/>
                </a:lnTo>
                <a:lnTo>
                  <a:pt x="3046" y="509"/>
                </a:lnTo>
                <a:lnTo>
                  <a:pt x="3083" y="493"/>
                </a:lnTo>
                <a:lnTo>
                  <a:pt x="3119" y="479"/>
                </a:lnTo>
                <a:lnTo>
                  <a:pt x="3152" y="465"/>
                </a:lnTo>
                <a:lnTo>
                  <a:pt x="3184" y="452"/>
                </a:lnTo>
                <a:lnTo>
                  <a:pt x="3214" y="442"/>
                </a:lnTo>
                <a:lnTo>
                  <a:pt x="3239" y="432"/>
                </a:lnTo>
                <a:lnTo>
                  <a:pt x="3261" y="426"/>
                </a:lnTo>
                <a:lnTo>
                  <a:pt x="3278" y="422"/>
                </a:lnTo>
                <a:lnTo>
                  <a:pt x="3291" y="419"/>
                </a:lnTo>
                <a:lnTo>
                  <a:pt x="3297" y="420"/>
                </a:lnTo>
                <a:lnTo>
                  <a:pt x="3612" y="728"/>
                </a:lnTo>
                <a:lnTo>
                  <a:pt x="3613" y="734"/>
                </a:lnTo>
                <a:lnTo>
                  <a:pt x="3612" y="746"/>
                </a:lnTo>
                <a:lnTo>
                  <a:pt x="3607" y="762"/>
                </a:lnTo>
                <a:lnTo>
                  <a:pt x="3600" y="784"/>
                </a:lnTo>
                <a:lnTo>
                  <a:pt x="3591" y="810"/>
                </a:lnTo>
                <a:lnTo>
                  <a:pt x="3581" y="839"/>
                </a:lnTo>
                <a:lnTo>
                  <a:pt x="3570" y="871"/>
                </a:lnTo>
                <a:lnTo>
                  <a:pt x="3556" y="906"/>
                </a:lnTo>
                <a:lnTo>
                  <a:pt x="3542" y="942"/>
                </a:lnTo>
                <a:lnTo>
                  <a:pt x="3526" y="977"/>
                </a:lnTo>
                <a:lnTo>
                  <a:pt x="3511" y="1015"/>
                </a:lnTo>
                <a:lnTo>
                  <a:pt x="3495" y="1053"/>
                </a:lnTo>
                <a:lnTo>
                  <a:pt x="3480" y="1089"/>
                </a:lnTo>
                <a:lnTo>
                  <a:pt x="3465" y="1123"/>
                </a:lnTo>
                <a:lnTo>
                  <a:pt x="3451" y="1157"/>
                </a:lnTo>
                <a:lnTo>
                  <a:pt x="3438" y="1187"/>
                </a:lnTo>
                <a:lnTo>
                  <a:pt x="3425" y="1216"/>
                </a:lnTo>
                <a:lnTo>
                  <a:pt x="3415" y="1240"/>
                </a:lnTo>
                <a:lnTo>
                  <a:pt x="3407" y="1259"/>
                </a:lnTo>
                <a:lnTo>
                  <a:pt x="3401" y="1274"/>
                </a:lnTo>
                <a:lnTo>
                  <a:pt x="3396" y="1283"/>
                </a:lnTo>
                <a:lnTo>
                  <a:pt x="3394" y="1286"/>
                </a:lnTo>
                <a:lnTo>
                  <a:pt x="3497" y="1529"/>
                </a:lnTo>
                <a:lnTo>
                  <a:pt x="3501" y="1531"/>
                </a:lnTo>
                <a:lnTo>
                  <a:pt x="3510" y="1534"/>
                </a:lnTo>
                <a:lnTo>
                  <a:pt x="3525" y="1540"/>
                </a:lnTo>
                <a:lnTo>
                  <a:pt x="3545" y="1547"/>
                </a:lnTo>
                <a:lnTo>
                  <a:pt x="3571" y="1556"/>
                </a:lnTo>
                <a:lnTo>
                  <a:pt x="3599" y="1566"/>
                </a:lnTo>
                <a:lnTo>
                  <a:pt x="3630" y="1578"/>
                </a:lnTo>
                <a:lnTo>
                  <a:pt x="3664" y="1591"/>
                </a:lnTo>
                <a:lnTo>
                  <a:pt x="3700" y="1604"/>
                </a:lnTo>
                <a:lnTo>
                  <a:pt x="3737" y="1618"/>
                </a:lnTo>
                <a:lnTo>
                  <a:pt x="3776" y="1632"/>
                </a:lnTo>
                <a:lnTo>
                  <a:pt x="3814" y="1647"/>
                </a:lnTo>
                <a:lnTo>
                  <a:pt x="3851" y="1661"/>
                </a:lnTo>
                <a:lnTo>
                  <a:pt x="3887" y="1675"/>
                </a:lnTo>
                <a:lnTo>
                  <a:pt x="3921" y="1689"/>
                </a:lnTo>
                <a:lnTo>
                  <a:pt x="3953" y="1703"/>
                </a:lnTo>
                <a:lnTo>
                  <a:pt x="3981" y="1715"/>
                </a:lnTo>
                <a:lnTo>
                  <a:pt x="4005" y="1726"/>
                </a:lnTo>
                <a:lnTo>
                  <a:pt x="4026" y="1737"/>
                </a:lnTo>
                <a:lnTo>
                  <a:pt x="4041" y="1746"/>
                </a:lnTo>
                <a:lnTo>
                  <a:pt x="4051" y="1752"/>
                </a:lnTo>
                <a:lnTo>
                  <a:pt x="4054" y="1757"/>
                </a:lnTo>
                <a:lnTo>
                  <a:pt x="4054" y="2194"/>
                </a:lnTo>
                <a:lnTo>
                  <a:pt x="4051" y="2199"/>
                </a:lnTo>
                <a:lnTo>
                  <a:pt x="4041" y="2205"/>
                </a:lnTo>
                <a:lnTo>
                  <a:pt x="4026" y="2214"/>
                </a:lnTo>
                <a:lnTo>
                  <a:pt x="4005" y="2226"/>
                </a:lnTo>
                <a:lnTo>
                  <a:pt x="3981" y="2237"/>
                </a:lnTo>
                <a:lnTo>
                  <a:pt x="3953" y="2250"/>
                </a:lnTo>
                <a:lnTo>
                  <a:pt x="3921" y="2264"/>
                </a:lnTo>
                <a:lnTo>
                  <a:pt x="3887" y="2280"/>
                </a:lnTo>
                <a:lnTo>
                  <a:pt x="3851" y="2295"/>
                </a:lnTo>
                <a:lnTo>
                  <a:pt x="3814" y="2310"/>
                </a:lnTo>
                <a:lnTo>
                  <a:pt x="3776" y="2326"/>
                </a:lnTo>
                <a:lnTo>
                  <a:pt x="3739" y="2342"/>
                </a:lnTo>
                <a:lnTo>
                  <a:pt x="3702" y="2356"/>
                </a:lnTo>
                <a:lnTo>
                  <a:pt x="3666" y="2372"/>
                </a:lnTo>
                <a:lnTo>
                  <a:pt x="3631" y="2385"/>
                </a:lnTo>
                <a:lnTo>
                  <a:pt x="3599" y="2397"/>
                </a:lnTo>
                <a:lnTo>
                  <a:pt x="3571" y="2409"/>
                </a:lnTo>
                <a:lnTo>
                  <a:pt x="3547" y="2418"/>
                </a:lnTo>
                <a:lnTo>
                  <a:pt x="3526" y="2426"/>
                </a:lnTo>
                <a:lnTo>
                  <a:pt x="3511" y="2432"/>
                </a:lnTo>
                <a:lnTo>
                  <a:pt x="3502" y="2436"/>
                </a:lnTo>
                <a:lnTo>
                  <a:pt x="3498" y="2437"/>
                </a:lnTo>
                <a:lnTo>
                  <a:pt x="3396" y="2680"/>
                </a:lnTo>
                <a:lnTo>
                  <a:pt x="3397" y="2683"/>
                </a:lnTo>
                <a:lnTo>
                  <a:pt x="3401" y="2692"/>
                </a:lnTo>
                <a:lnTo>
                  <a:pt x="3408" y="2707"/>
                </a:lnTo>
                <a:lnTo>
                  <a:pt x="3417" y="2726"/>
                </a:lnTo>
                <a:lnTo>
                  <a:pt x="3429" y="2749"/>
                </a:lnTo>
                <a:lnTo>
                  <a:pt x="3440" y="2776"/>
                </a:lnTo>
                <a:lnTo>
                  <a:pt x="3454" y="2807"/>
                </a:lnTo>
                <a:lnTo>
                  <a:pt x="3470" y="2839"/>
                </a:lnTo>
                <a:lnTo>
                  <a:pt x="3485" y="2874"/>
                </a:lnTo>
                <a:lnTo>
                  <a:pt x="3502" y="2910"/>
                </a:lnTo>
                <a:lnTo>
                  <a:pt x="3519" y="2945"/>
                </a:lnTo>
                <a:lnTo>
                  <a:pt x="3535" y="2983"/>
                </a:lnTo>
                <a:lnTo>
                  <a:pt x="3551" y="3018"/>
                </a:lnTo>
                <a:lnTo>
                  <a:pt x="3566" y="3054"/>
                </a:lnTo>
                <a:lnTo>
                  <a:pt x="3580" y="3088"/>
                </a:lnTo>
                <a:lnTo>
                  <a:pt x="3593" y="3118"/>
                </a:lnTo>
                <a:lnTo>
                  <a:pt x="3603" y="3146"/>
                </a:lnTo>
                <a:lnTo>
                  <a:pt x="3613" y="3172"/>
                </a:lnTo>
                <a:lnTo>
                  <a:pt x="3620" y="3194"/>
                </a:lnTo>
                <a:lnTo>
                  <a:pt x="3625" y="3210"/>
                </a:lnTo>
                <a:lnTo>
                  <a:pt x="3626" y="3222"/>
                </a:lnTo>
                <a:lnTo>
                  <a:pt x="3625" y="3227"/>
                </a:lnTo>
                <a:lnTo>
                  <a:pt x="3310" y="3536"/>
                </a:lnTo>
                <a:lnTo>
                  <a:pt x="3303" y="3537"/>
                </a:lnTo>
                <a:lnTo>
                  <a:pt x="3292" y="3536"/>
                </a:lnTo>
                <a:lnTo>
                  <a:pt x="3274" y="3532"/>
                </a:lnTo>
                <a:lnTo>
                  <a:pt x="3252" y="3525"/>
                </a:lnTo>
                <a:lnTo>
                  <a:pt x="3227" y="3516"/>
                </a:lnTo>
                <a:lnTo>
                  <a:pt x="3196" y="3506"/>
                </a:lnTo>
                <a:lnTo>
                  <a:pt x="3164" y="3495"/>
                </a:lnTo>
                <a:lnTo>
                  <a:pt x="3129" y="3481"/>
                </a:lnTo>
                <a:lnTo>
                  <a:pt x="3092" y="3466"/>
                </a:lnTo>
                <a:lnTo>
                  <a:pt x="3055" y="3452"/>
                </a:lnTo>
                <a:lnTo>
                  <a:pt x="3017" y="3437"/>
                </a:lnTo>
                <a:lnTo>
                  <a:pt x="2979" y="3422"/>
                </a:lnTo>
                <a:lnTo>
                  <a:pt x="2942" y="3406"/>
                </a:lnTo>
                <a:lnTo>
                  <a:pt x="2906" y="3392"/>
                </a:lnTo>
                <a:lnTo>
                  <a:pt x="2872" y="3378"/>
                </a:lnTo>
                <a:lnTo>
                  <a:pt x="2841" y="3365"/>
                </a:lnTo>
                <a:lnTo>
                  <a:pt x="2813" y="3354"/>
                </a:lnTo>
                <a:lnTo>
                  <a:pt x="2789" y="3344"/>
                </a:lnTo>
                <a:lnTo>
                  <a:pt x="2768" y="3335"/>
                </a:lnTo>
                <a:lnTo>
                  <a:pt x="2754" y="3328"/>
                </a:lnTo>
                <a:lnTo>
                  <a:pt x="2744" y="3324"/>
                </a:lnTo>
                <a:lnTo>
                  <a:pt x="2741" y="3323"/>
                </a:lnTo>
                <a:lnTo>
                  <a:pt x="2492" y="3424"/>
                </a:lnTo>
                <a:lnTo>
                  <a:pt x="2490" y="3427"/>
                </a:lnTo>
                <a:lnTo>
                  <a:pt x="2487" y="3437"/>
                </a:lnTo>
                <a:lnTo>
                  <a:pt x="2481" y="3454"/>
                </a:lnTo>
                <a:lnTo>
                  <a:pt x="2472" y="3475"/>
                </a:lnTo>
                <a:lnTo>
                  <a:pt x="2462" y="3502"/>
                </a:lnTo>
                <a:lnTo>
                  <a:pt x="2452" y="3532"/>
                </a:lnTo>
                <a:lnTo>
                  <a:pt x="2439" y="3565"/>
                </a:lnTo>
                <a:lnTo>
                  <a:pt x="2425" y="3601"/>
                </a:lnTo>
                <a:lnTo>
                  <a:pt x="2410" y="3638"/>
                </a:lnTo>
                <a:lnTo>
                  <a:pt x="2394" y="3678"/>
                </a:lnTo>
                <a:lnTo>
                  <a:pt x="2379" y="3716"/>
                </a:lnTo>
                <a:lnTo>
                  <a:pt x="2364" y="3755"/>
                </a:lnTo>
                <a:lnTo>
                  <a:pt x="2348" y="3792"/>
                </a:lnTo>
                <a:lnTo>
                  <a:pt x="2333" y="3828"/>
                </a:lnTo>
                <a:lnTo>
                  <a:pt x="2319" y="3861"/>
                </a:lnTo>
                <a:lnTo>
                  <a:pt x="2305" y="3892"/>
                </a:lnTo>
                <a:lnTo>
                  <a:pt x="2293" y="3917"/>
                </a:lnTo>
                <a:lnTo>
                  <a:pt x="2282" y="3939"/>
                </a:lnTo>
                <a:lnTo>
                  <a:pt x="2273" y="3956"/>
                </a:lnTo>
                <a:lnTo>
                  <a:pt x="2265" y="3966"/>
                </a:lnTo>
                <a:lnTo>
                  <a:pt x="2260" y="3970"/>
                </a:lnTo>
                <a:lnTo>
                  <a:pt x="1814" y="3970"/>
                </a:lnTo>
                <a:lnTo>
                  <a:pt x="1809" y="3966"/>
                </a:lnTo>
                <a:lnTo>
                  <a:pt x="1802" y="3957"/>
                </a:lnTo>
                <a:lnTo>
                  <a:pt x="1793" y="3942"/>
                </a:lnTo>
                <a:lnTo>
                  <a:pt x="1781" y="3922"/>
                </a:lnTo>
                <a:lnTo>
                  <a:pt x="1768" y="3898"/>
                </a:lnTo>
                <a:lnTo>
                  <a:pt x="1755" y="3870"/>
                </a:lnTo>
                <a:lnTo>
                  <a:pt x="1741" y="3839"/>
                </a:lnTo>
                <a:lnTo>
                  <a:pt x="1726" y="3806"/>
                </a:lnTo>
                <a:lnTo>
                  <a:pt x="1711" y="3770"/>
                </a:lnTo>
                <a:lnTo>
                  <a:pt x="1694" y="3734"/>
                </a:lnTo>
                <a:lnTo>
                  <a:pt x="1679" y="3697"/>
                </a:lnTo>
                <a:lnTo>
                  <a:pt x="1662" y="3660"/>
                </a:lnTo>
                <a:lnTo>
                  <a:pt x="1647" y="3624"/>
                </a:lnTo>
                <a:lnTo>
                  <a:pt x="1632" y="3588"/>
                </a:lnTo>
                <a:lnTo>
                  <a:pt x="1618" y="3555"/>
                </a:lnTo>
                <a:lnTo>
                  <a:pt x="1606" y="3524"/>
                </a:lnTo>
                <a:lnTo>
                  <a:pt x="1594" y="3496"/>
                </a:lnTo>
                <a:lnTo>
                  <a:pt x="1584" y="3472"/>
                </a:lnTo>
                <a:lnTo>
                  <a:pt x="1576" y="3452"/>
                </a:lnTo>
                <a:lnTo>
                  <a:pt x="1570" y="3437"/>
                </a:lnTo>
                <a:lnTo>
                  <a:pt x="1566" y="3428"/>
                </a:lnTo>
                <a:lnTo>
                  <a:pt x="1565" y="3424"/>
                </a:lnTo>
                <a:lnTo>
                  <a:pt x="1316" y="3324"/>
                </a:lnTo>
                <a:lnTo>
                  <a:pt x="1314" y="3326"/>
                </a:lnTo>
                <a:lnTo>
                  <a:pt x="1305" y="3331"/>
                </a:lnTo>
                <a:lnTo>
                  <a:pt x="1289" y="3337"/>
                </a:lnTo>
                <a:lnTo>
                  <a:pt x="1270" y="3346"/>
                </a:lnTo>
                <a:lnTo>
                  <a:pt x="1246" y="3356"/>
                </a:lnTo>
                <a:lnTo>
                  <a:pt x="1218" y="3369"/>
                </a:lnTo>
                <a:lnTo>
                  <a:pt x="1187" y="3382"/>
                </a:lnTo>
                <a:lnTo>
                  <a:pt x="1154" y="3397"/>
                </a:lnTo>
                <a:lnTo>
                  <a:pt x="1119" y="3413"/>
                </a:lnTo>
                <a:lnTo>
                  <a:pt x="1082" y="3428"/>
                </a:lnTo>
                <a:lnTo>
                  <a:pt x="1045" y="3445"/>
                </a:lnTo>
                <a:lnTo>
                  <a:pt x="1008" y="3460"/>
                </a:lnTo>
                <a:lnTo>
                  <a:pt x="971" y="3475"/>
                </a:lnTo>
                <a:lnTo>
                  <a:pt x="935" y="3491"/>
                </a:lnTo>
                <a:lnTo>
                  <a:pt x="901" y="3505"/>
                </a:lnTo>
                <a:lnTo>
                  <a:pt x="869" y="3516"/>
                </a:lnTo>
                <a:lnTo>
                  <a:pt x="840" y="3528"/>
                </a:lnTo>
                <a:lnTo>
                  <a:pt x="814" y="3537"/>
                </a:lnTo>
                <a:lnTo>
                  <a:pt x="793" y="3545"/>
                </a:lnTo>
                <a:lnTo>
                  <a:pt x="776" y="3548"/>
                </a:lnTo>
                <a:lnTo>
                  <a:pt x="763" y="3551"/>
                </a:lnTo>
                <a:lnTo>
                  <a:pt x="758" y="3550"/>
                </a:lnTo>
                <a:lnTo>
                  <a:pt x="443" y="3240"/>
                </a:lnTo>
                <a:lnTo>
                  <a:pt x="442" y="3235"/>
                </a:lnTo>
                <a:lnTo>
                  <a:pt x="443" y="3223"/>
                </a:lnTo>
                <a:lnTo>
                  <a:pt x="448" y="3207"/>
                </a:lnTo>
                <a:lnTo>
                  <a:pt x="455" y="3185"/>
                </a:lnTo>
                <a:lnTo>
                  <a:pt x="464" y="3159"/>
                </a:lnTo>
                <a:lnTo>
                  <a:pt x="474" y="3130"/>
                </a:lnTo>
                <a:lnTo>
                  <a:pt x="485" y="3098"/>
                </a:lnTo>
                <a:lnTo>
                  <a:pt x="499" y="3064"/>
                </a:lnTo>
                <a:lnTo>
                  <a:pt x="513" y="3029"/>
                </a:lnTo>
                <a:lnTo>
                  <a:pt x="529" y="2991"/>
                </a:lnTo>
                <a:lnTo>
                  <a:pt x="544" y="2954"/>
                </a:lnTo>
                <a:lnTo>
                  <a:pt x="560" y="2917"/>
                </a:lnTo>
                <a:lnTo>
                  <a:pt x="575" y="2880"/>
                </a:lnTo>
                <a:lnTo>
                  <a:pt x="589" y="2846"/>
                </a:lnTo>
                <a:lnTo>
                  <a:pt x="604" y="2812"/>
                </a:lnTo>
                <a:lnTo>
                  <a:pt x="617" y="2781"/>
                </a:lnTo>
                <a:lnTo>
                  <a:pt x="629" y="2753"/>
                </a:lnTo>
                <a:lnTo>
                  <a:pt x="639" y="2730"/>
                </a:lnTo>
                <a:lnTo>
                  <a:pt x="648" y="2710"/>
                </a:lnTo>
                <a:lnTo>
                  <a:pt x="654" y="2696"/>
                </a:lnTo>
                <a:lnTo>
                  <a:pt x="658" y="2687"/>
                </a:lnTo>
                <a:lnTo>
                  <a:pt x="661" y="2683"/>
                </a:lnTo>
                <a:lnTo>
                  <a:pt x="557" y="2441"/>
                </a:lnTo>
                <a:lnTo>
                  <a:pt x="554" y="2440"/>
                </a:lnTo>
                <a:lnTo>
                  <a:pt x="544" y="2436"/>
                </a:lnTo>
                <a:lnTo>
                  <a:pt x="529" y="2431"/>
                </a:lnTo>
                <a:lnTo>
                  <a:pt x="508" y="2423"/>
                </a:lnTo>
                <a:lnTo>
                  <a:pt x="484" y="2414"/>
                </a:lnTo>
                <a:lnTo>
                  <a:pt x="456" y="2404"/>
                </a:lnTo>
                <a:lnTo>
                  <a:pt x="424" y="2392"/>
                </a:lnTo>
                <a:lnTo>
                  <a:pt x="391" y="2379"/>
                </a:lnTo>
                <a:lnTo>
                  <a:pt x="353" y="2367"/>
                </a:lnTo>
                <a:lnTo>
                  <a:pt x="316" y="2353"/>
                </a:lnTo>
                <a:lnTo>
                  <a:pt x="279" y="2337"/>
                </a:lnTo>
                <a:lnTo>
                  <a:pt x="241" y="2323"/>
                </a:lnTo>
                <a:lnTo>
                  <a:pt x="204" y="2308"/>
                </a:lnTo>
                <a:lnTo>
                  <a:pt x="168" y="2294"/>
                </a:lnTo>
                <a:lnTo>
                  <a:pt x="133" y="2280"/>
                </a:lnTo>
                <a:lnTo>
                  <a:pt x="101" y="2267"/>
                </a:lnTo>
                <a:lnTo>
                  <a:pt x="73" y="2254"/>
                </a:lnTo>
                <a:lnTo>
                  <a:pt x="49" y="2242"/>
                </a:lnTo>
                <a:lnTo>
                  <a:pt x="28" y="2232"/>
                </a:lnTo>
                <a:lnTo>
                  <a:pt x="13" y="2223"/>
                </a:lnTo>
                <a:lnTo>
                  <a:pt x="4" y="2217"/>
                </a:lnTo>
                <a:lnTo>
                  <a:pt x="0" y="2212"/>
                </a:lnTo>
                <a:lnTo>
                  <a:pt x="0" y="1775"/>
                </a:lnTo>
                <a:lnTo>
                  <a:pt x="4" y="1770"/>
                </a:lnTo>
                <a:lnTo>
                  <a:pt x="13" y="1764"/>
                </a:lnTo>
                <a:lnTo>
                  <a:pt x="28" y="1755"/>
                </a:lnTo>
                <a:lnTo>
                  <a:pt x="49" y="1743"/>
                </a:lnTo>
                <a:lnTo>
                  <a:pt x="73" y="1732"/>
                </a:lnTo>
                <a:lnTo>
                  <a:pt x="101" y="1719"/>
                </a:lnTo>
                <a:lnTo>
                  <a:pt x="133" y="1705"/>
                </a:lnTo>
                <a:lnTo>
                  <a:pt x="168" y="1689"/>
                </a:lnTo>
                <a:lnTo>
                  <a:pt x="204" y="1674"/>
                </a:lnTo>
                <a:lnTo>
                  <a:pt x="241" y="1659"/>
                </a:lnTo>
                <a:lnTo>
                  <a:pt x="278" y="1643"/>
                </a:lnTo>
                <a:lnTo>
                  <a:pt x="316" y="1628"/>
                </a:lnTo>
                <a:lnTo>
                  <a:pt x="353" y="1612"/>
                </a:lnTo>
                <a:lnTo>
                  <a:pt x="389" y="1598"/>
                </a:lnTo>
                <a:lnTo>
                  <a:pt x="424" y="1584"/>
                </a:lnTo>
                <a:lnTo>
                  <a:pt x="455" y="1572"/>
                </a:lnTo>
                <a:lnTo>
                  <a:pt x="484" y="1561"/>
                </a:lnTo>
                <a:lnTo>
                  <a:pt x="508" y="1551"/>
                </a:lnTo>
                <a:lnTo>
                  <a:pt x="529" y="1543"/>
                </a:lnTo>
                <a:lnTo>
                  <a:pt x="544" y="1537"/>
                </a:lnTo>
                <a:lnTo>
                  <a:pt x="553" y="1533"/>
                </a:lnTo>
                <a:lnTo>
                  <a:pt x="557" y="1532"/>
                </a:lnTo>
                <a:lnTo>
                  <a:pt x="658" y="1290"/>
                </a:lnTo>
                <a:lnTo>
                  <a:pt x="657" y="1286"/>
                </a:lnTo>
                <a:lnTo>
                  <a:pt x="653" y="1277"/>
                </a:lnTo>
                <a:lnTo>
                  <a:pt x="645" y="1263"/>
                </a:lnTo>
                <a:lnTo>
                  <a:pt x="636" y="1244"/>
                </a:lnTo>
                <a:lnTo>
                  <a:pt x="626" y="1219"/>
                </a:lnTo>
                <a:lnTo>
                  <a:pt x="613" y="1193"/>
                </a:lnTo>
                <a:lnTo>
                  <a:pt x="599" y="1163"/>
                </a:lnTo>
                <a:lnTo>
                  <a:pt x="584" y="1130"/>
                </a:lnTo>
                <a:lnTo>
                  <a:pt x="568" y="1095"/>
                </a:lnTo>
                <a:lnTo>
                  <a:pt x="552" y="1059"/>
                </a:lnTo>
                <a:lnTo>
                  <a:pt x="536" y="1024"/>
                </a:lnTo>
                <a:lnTo>
                  <a:pt x="520" y="986"/>
                </a:lnTo>
                <a:lnTo>
                  <a:pt x="504" y="951"/>
                </a:lnTo>
                <a:lnTo>
                  <a:pt x="489" y="916"/>
                </a:lnTo>
                <a:lnTo>
                  <a:pt x="475" y="883"/>
                </a:lnTo>
                <a:lnTo>
                  <a:pt x="462" y="851"/>
                </a:lnTo>
                <a:lnTo>
                  <a:pt x="451" y="822"/>
                </a:lnTo>
                <a:lnTo>
                  <a:pt x="442" y="797"/>
                </a:lnTo>
                <a:lnTo>
                  <a:pt x="435" y="776"/>
                </a:lnTo>
                <a:lnTo>
                  <a:pt x="430" y="760"/>
                </a:lnTo>
                <a:lnTo>
                  <a:pt x="429" y="748"/>
                </a:lnTo>
                <a:lnTo>
                  <a:pt x="430" y="742"/>
                </a:lnTo>
                <a:lnTo>
                  <a:pt x="745" y="433"/>
                </a:lnTo>
                <a:lnTo>
                  <a:pt x="750" y="432"/>
                </a:lnTo>
                <a:lnTo>
                  <a:pt x="763" y="433"/>
                </a:lnTo>
                <a:lnTo>
                  <a:pt x="780" y="438"/>
                </a:lnTo>
                <a:lnTo>
                  <a:pt x="802" y="445"/>
                </a:lnTo>
                <a:lnTo>
                  <a:pt x="828" y="452"/>
                </a:lnTo>
                <a:lnTo>
                  <a:pt x="858" y="463"/>
                </a:lnTo>
                <a:lnTo>
                  <a:pt x="890" y="476"/>
                </a:lnTo>
                <a:lnTo>
                  <a:pt x="924" y="488"/>
                </a:lnTo>
                <a:lnTo>
                  <a:pt x="962" y="502"/>
                </a:lnTo>
                <a:lnTo>
                  <a:pt x="999" y="516"/>
                </a:lnTo>
                <a:lnTo>
                  <a:pt x="1037" y="532"/>
                </a:lnTo>
                <a:lnTo>
                  <a:pt x="1076" y="547"/>
                </a:lnTo>
                <a:lnTo>
                  <a:pt x="1113" y="563"/>
                </a:lnTo>
                <a:lnTo>
                  <a:pt x="1149" y="577"/>
                </a:lnTo>
                <a:lnTo>
                  <a:pt x="1182" y="591"/>
                </a:lnTo>
                <a:lnTo>
                  <a:pt x="1214" y="604"/>
                </a:lnTo>
                <a:lnTo>
                  <a:pt x="1242" y="616"/>
                </a:lnTo>
                <a:lnTo>
                  <a:pt x="1266" y="627"/>
                </a:lnTo>
                <a:lnTo>
                  <a:pt x="1287" y="634"/>
                </a:lnTo>
                <a:lnTo>
                  <a:pt x="1301" y="641"/>
                </a:lnTo>
                <a:lnTo>
                  <a:pt x="1311" y="645"/>
                </a:lnTo>
                <a:lnTo>
                  <a:pt x="1314" y="646"/>
                </a:lnTo>
                <a:lnTo>
                  <a:pt x="1562" y="546"/>
                </a:lnTo>
                <a:lnTo>
                  <a:pt x="1563" y="542"/>
                </a:lnTo>
                <a:lnTo>
                  <a:pt x="1567" y="532"/>
                </a:lnTo>
                <a:lnTo>
                  <a:pt x="1572" y="515"/>
                </a:lnTo>
                <a:lnTo>
                  <a:pt x="1581" y="493"/>
                </a:lnTo>
                <a:lnTo>
                  <a:pt x="1592" y="468"/>
                </a:lnTo>
                <a:lnTo>
                  <a:pt x="1603" y="437"/>
                </a:lnTo>
                <a:lnTo>
                  <a:pt x="1615" y="404"/>
                </a:lnTo>
                <a:lnTo>
                  <a:pt x="1629" y="368"/>
                </a:lnTo>
                <a:lnTo>
                  <a:pt x="1644" y="331"/>
                </a:lnTo>
                <a:lnTo>
                  <a:pt x="1659" y="292"/>
                </a:lnTo>
                <a:lnTo>
                  <a:pt x="1675" y="253"/>
                </a:lnTo>
                <a:lnTo>
                  <a:pt x="1690" y="214"/>
                </a:lnTo>
                <a:lnTo>
                  <a:pt x="1705" y="177"/>
                </a:lnTo>
                <a:lnTo>
                  <a:pt x="1721" y="141"/>
                </a:lnTo>
                <a:lnTo>
                  <a:pt x="1735" y="108"/>
                </a:lnTo>
                <a:lnTo>
                  <a:pt x="1749" y="77"/>
                </a:lnTo>
                <a:lnTo>
                  <a:pt x="1762" y="52"/>
                </a:lnTo>
                <a:lnTo>
                  <a:pt x="1772" y="30"/>
                </a:lnTo>
                <a:lnTo>
                  <a:pt x="1782" y="13"/>
                </a:lnTo>
                <a:lnTo>
                  <a:pt x="1790" y="3"/>
                </a:lnTo>
                <a:lnTo>
                  <a:pt x="1795" y="0"/>
                </a:lnTo>
                <a:close/>
              </a:path>
            </a:pathLst>
          </a:custGeom>
          <a:solidFill>
            <a:srgbClr val="404040">
              <a:alpha val="90000"/>
            </a:srgbClr>
          </a:solidFill>
          <a:ln w="0">
            <a:noFill/>
            <a:prstDash val="solid"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8" name="Freeform 6"/>
          <p:cNvSpPr>
            <a:spLocks noEditPoints="1"/>
          </p:cNvSpPr>
          <p:nvPr/>
        </p:nvSpPr>
        <p:spPr bwMode="auto">
          <a:xfrm>
            <a:off x="6221634" y="5673255"/>
            <a:ext cx="523340" cy="512495"/>
          </a:xfrm>
          <a:custGeom>
            <a:gdLst>
              <a:gd fmla="*/ 1644 w 4054" name="T0"/>
              <a:gd fmla="*/ 1472 h 3970" name="T1"/>
              <a:gd fmla="*/ 1392 w 4054" name="T2"/>
              <a:gd fmla="*/ 1848 h 3970" name="T3"/>
              <a:gd fmla="*/ 1466 w 4054" name="T4"/>
              <a:gd fmla="*/ 2305 h 3970" name="T5"/>
              <a:gd fmla="*/ 1822 w 4054" name="T6"/>
              <a:gd fmla="*/ 2588 h 3970" name="T7"/>
              <a:gd fmla="*/ 2296 w 4054" name="T8"/>
              <a:gd fmla="*/ 2564 h 3970" name="T9"/>
              <a:gd fmla="*/ 2620 w 4054" name="T10"/>
              <a:gd fmla="*/ 2248 h 3970" name="T11"/>
              <a:gd fmla="*/ 2644 w 4054" name="T12"/>
              <a:gd fmla="*/ 1784 h 3970" name="T13"/>
              <a:gd fmla="*/ 2355 w 4054" name="T14"/>
              <a:gd fmla="*/ 1436 h 3970" name="T15"/>
              <a:gd fmla="*/ 2241 w 4054" name="T16"/>
              <a:gd fmla="*/ 0 h 3970" name="T17"/>
              <a:gd fmla="*/ 2314 w 4054" name="T18"/>
              <a:gd fmla="*/ 130 h 3970" name="T19"/>
              <a:gd fmla="*/ 2422 w 4054" name="T20"/>
              <a:gd fmla="*/ 381 h 3970" name="T21"/>
              <a:gd fmla="*/ 2488 w 4054" name="T22"/>
              <a:gd fmla="*/ 541 h 3970" name="T23"/>
              <a:gd fmla="*/ 2808 w 4054" name="T24"/>
              <a:gd fmla="*/ 613 h 3970" name="T25"/>
              <a:gd fmla="*/ 3046 w 4054" name="T26"/>
              <a:gd fmla="*/ 509 h 3970" name="T27"/>
              <a:gd fmla="*/ 3261 w 4054" name="T28"/>
              <a:gd fmla="*/ 426 h 3970" name="T29"/>
              <a:gd fmla="*/ 3607 w 4054" name="T30"/>
              <a:gd fmla="*/ 762 h 3970" name="T31"/>
              <a:gd fmla="*/ 3526 w 4054" name="T32"/>
              <a:gd fmla="*/ 977 h 3970" name="T33"/>
              <a:gd fmla="*/ 3425 w 4054" name="T34"/>
              <a:gd fmla="*/ 1216 h 3970" name="T35"/>
              <a:gd fmla="*/ 3501 w 4054" name="T36"/>
              <a:gd fmla="*/ 1531 h 3970" name="T37"/>
              <a:gd fmla="*/ 3664 w 4054" name="T38"/>
              <a:gd fmla="*/ 1591 h 3970" name="T39"/>
              <a:gd fmla="*/ 3921 w 4054" name="T40"/>
              <a:gd fmla="*/ 1689 h 3970" name="T41"/>
              <a:gd fmla="*/ 4054 w 4054" name="T42"/>
              <a:gd fmla="*/ 1757 h 3970" name="T43"/>
              <a:gd fmla="*/ 3953 w 4054" name="T44"/>
              <a:gd fmla="*/ 2250 h 3970" name="T45"/>
              <a:gd fmla="*/ 3702 w 4054" name="T46"/>
              <a:gd fmla="*/ 2356 h 3970" name="T47"/>
              <a:gd fmla="*/ 3511 w 4054" name="T48"/>
              <a:gd fmla="*/ 2432 h 3970" name="T49"/>
              <a:gd fmla="*/ 3417 w 4054" name="T50"/>
              <a:gd fmla="*/ 2726 h 3970" name="T51"/>
              <a:gd fmla="*/ 3519 w 4054" name="T52"/>
              <a:gd fmla="*/ 2945 h 3970" name="T53"/>
              <a:gd fmla="*/ 3613 w 4054" name="T54"/>
              <a:gd fmla="*/ 3172 h 3970" name="T55"/>
              <a:gd fmla="*/ 3292 w 4054" name="T56"/>
              <a:gd fmla="*/ 3536 h 3970" name="T57"/>
              <a:gd fmla="*/ 3092 w 4054" name="T58"/>
              <a:gd fmla="*/ 3466 h 3970" name="T59"/>
              <a:gd fmla="*/ 2841 w 4054" name="T60"/>
              <a:gd fmla="*/ 3365 h 3970" name="T61"/>
              <a:gd fmla="*/ 2492 w 4054" name="T62"/>
              <a:gd fmla="*/ 3424 h 3970" name="T63"/>
              <a:gd fmla="*/ 2439 w 4054" name="T64"/>
              <a:gd fmla="*/ 3565 h 3970" name="T65"/>
              <a:gd fmla="*/ 2333 w 4054" name="T66"/>
              <a:gd fmla="*/ 3828 h 3970" name="T67"/>
              <a:gd fmla="*/ 2260 w 4054" name="T68"/>
              <a:gd fmla="*/ 3970 h 3970" name="T69"/>
              <a:gd fmla="*/ 1755 w 4054" name="T70"/>
              <a:gd fmla="*/ 3870 h 3970" name="T71"/>
              <a:gd fmla="*/ 1647 w 4054" name="T72"/>
              <a:gd fmla="*/ 3624 h 3970" name="T73"/>
              <a:gd fmla="*/ 1570 w 4054" name="T74"/>
              <a:gd fmla="*/ 3437 h 3970" name="T75"/>
              <a:gd fmla="*/ 1270 w 4054" name="T76"/>
              <a:gd fmla="*/ 3346 h 3970" name="T77"/>
              <a:gd fmla="*/ 1045 w 4054" name="T78"/>
              <a:gd fmla="*/ 3445 h 3970" name="T79"/>
              <a:gd fmla="*/ 814 w 4054" name="T80"/>
              <a:gd fmla="*/ 3537 h 3970" name="T81"/>
              <a:gd fmla="*/ 443 w 4054" name="T82"/>
              <a:gd fmla="*/ 3223 h 3970" name="T83"/>
              <a:gd fmla="*/ 513 w 4054" name="T84"/>
              <a:gd fmla="*/ 3029 h 3970" name="T85"/>
              <a:gd fmla="*/ 617 w 4054" name="T86"/>
              <a:gd fmla="*/ 2781 h 3970" name="T87"/>
              <a:gd fmla="*/ 557 w 4054" name="T88"/>
              <a:gd fmla="*/ 2441 h 3970" name="T89"/>
              <a:gd fmla="*/ 424 w 4054" name="T90"/>
              <a:gd fmla="*/ 2392 h 3970" name="T91"/>
              <a:gd fmla="*/ 168 w 4054" name="T92"/>
              <a:gd fmla="*/ 2294 h 3970" name="T93"/>
              <a:gd fmla="*/ 4 w 4054" name="T94"/>
              <a:gd fmla="*/ 2217 h 3970" name="T95"/>
              <a:gd fmla="*/ 73 w 4054" name="T96"/>
              <a:gd fmla="*/ 1732 h 3970" name="T97"/>
              <a:gd fmla="*/ 316 w 4054" name="T98"/>
              <a:gd fmla="*/ 1628 h 3970" name="T99"/>
              <a:gd fmla="*/ 529 w 4054" name="T100"/>
              <a:gd fmla="*/ 1543 h 3970" name="T101"/>
              <a:gd fmla="*/ 645 w 4054" name="T102"/>
              <a:gd fmla="*/ 1263 h 3970" name="T103"/>
              <a:gd fmla="*/ 552 w 4054" name="T104"/>
              <a:gd fmla="*/ 1059 h 3970" name="T105"/>
              <a:gd fmla="*/ 451 w 4054" name="T106"/>
              <a:gd fmla="*/ 822 h 3970" name="T107"/>
              <a:gd fmla="*/ 750 w 4054" name="T108"/>
              <a:gd fmla="*/ 432 h 3970" name="T109"/>
              <a:gd fmla="*/ 924 w 4054" name="T110"/>
              <a:gd fmla="*/ 488 h 3970" name="T111"/>
              <a:gd fmla="*/ 1182 w 4054" name="T112"/>
              <a:gd fmla="*/ 591 h 3970" name="T113"/>
              <a:gd fmla="*/ 1314 w 4054" name="T114"/>
              <a:gd fmla="*/ 646 h 3970" name="T115"/>
              <a:gd fmla="*/ 1603 w 4054" name="T116"/>
              <a:gd fmla="*/ 437 h 3970" name="T117"/>
              <a:gd fmla="*/ 1705 w 4054" name="T118"/>
              <a:gd fmla="*/ 177 h 3970" name="T119"/>
              <a:gd fmla="*/ 1790 w 4054" name="T120"/>
              <a:gd fmla="*/ 3 h 3970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3970" w="4054">
                <a:moveTo>
                  <a:pt x="2027" y="1349"/>
                </a:moveTo>
                <a:lnTo>
                  <a:pt x="1956" y="1353"/>
                </a:lnTo>
                <a:lnTo>
                  <a:pt x="1889" y="1363"/>
                </a:lnTo>
                <a:lnTo>
                  <a:pt x="1822" y="1381"/>
                </a:lnTo>
                <a:lnTo>
                  <a:pt x="1759" y="1405"/>
                </a:lnTo>
                <a:lnTo>
                  <a:pt x="1699" y="1436"/>
                </a:lnTo>
                <a:lnTo>
                  <a:pt x="1644" y="1472"/>
                </a:lnTo>
                <a:lnTo>
                  <a:pt x="1592" y="1513"/>
                </a:lnTo>
                <a:lnTo>
                  <a:pt x="1545" y="1559"/>
                </a:lnTo>
                <a:lnTo>
                  <a:pt x="1503" y="1609"/>
                </a:lnTo>
                <a:lnTo>
                  <a:pt x="1466" y="1664"/>
                </a:lnTo>
                <a:lnTo>
                  <a:pt x="1435" y="1723"/>
                </a:lnTo>
                <a:lnTo>
                  <a:pt x="1411" y="1784"/>
                </a:lnTo>
                <a:lnTo>
                  <a:pt x="1392" y="1848"/>
                </a:lnTo>
                <a:lnTo>
                  <a:pt x="1382" y="1915"/>
                </a:lnTo>
                <a:lnTo>
                  <a:pt x="1378" y="1984"/>
                </a:lnTo>
                <a:lnTo>
                  <a:pt x="1382" y="2054"/>
                </a:lnTo>
                <a:lnTo>
                  <a:pt x="1392" y="2121"/>
                </a:lnTo>
                <a:lnTo>
                  <a:pt x="1411" y="2185"/>
                </a:lnTo>
                <a:lnTo>
                  <a:pt x="1435" y="2248"/>
                </a:lnTo>
                <a:lnTo>
                  <a:pt x="1466" y="2305"/>
                </a:lnTo>
                <a:lnTo>
                  <a:pt x="1503" y="2360"/>
                </a:lnTo>
                <a:lnTo>
                  <a:pt x="1545" y="2410"/>
                </a:lnTo>
                <a:lnTo>
                  <a:pt x="1592" y="2456"/>
                </a:lnTo>
                <a:lnTo>
                  <a:pt x="1644" y="2497"/>
                </a:lnTo>
                <a:lnTo>
                  <a:pt x="1699" y="2533"/>
                </a:lnTo>
                <a:lnTo>
                  <a:pt x="1759" y="2564"/>
                </a:lnTo>
                <a:lnTo>
                  <a:pt x="1822" y="2588"/>
                </a:lnTo>
                <a:lnTo>
                  <a:pt x="1889" y="2606"/>
                </a:lnTo>
                <a:lnTo>
                  <a:pt x="1956" y="2616"/>
                </a:lnTo>
                <a:lnTo>
                  <a:pt x="2027" y="2620"/>
                </a:lnTo>
                <a:lnTo>
                  <a:pt x="2099" y="2616"/>
                </a:lnTo>
                <a:lnTo>
                  <a:pt x="2166" y="2606"/>
                </a:lnTo>
                <a:lnTo>
                  <a:pt x="2233" y="2588"/>
                </a:lnTo>
                <a:lnTo>
                  <a:pt x="2296" y="2564"/>
                </a:lnTo>
                <a:lnTo>
                  <a:pt x="2355" y="2533"/>
                </a:lnTo>
                <a:lnTo>
                  <a:pt x="2411" y="2497"/>
                </a:lnTo>
                <a:lnTo>
                  <a:pt x="2462" y="2456"/>
                </a:lnTo>
                <a:lnTo>
                  <a:pt x="2510" y="2410"/>
                </a:lnTo>
                <a:lnTo>
                  <a:pt x="2552" y="2360"/>
                </a:lnTo>
                <a:lnTo>
                  <a:pt x="2589" y="2305"/>
                </a:lnTo>
                <a:lnTo>
                  <a:pt x="2620" y="2248"/>
                </a:lnTo>
                <a:lnTo>
                  <a:pt x="2644" y="2185"/>
                </a:lnTo>
                <a:lnTo>
                  <a:pt x="2662" y="2121"/>
                </a:lnTo>
                <a:lnTo>
                  <a:pt x="2673" y="2054"/>
                </a:lnTo>
                <a:lnTo>
                  <a:pt x="2677" y="1984"/>
                </a:lnTo>
                <a:lnTo>
                  <a:pt x="2673" y="1915"/>
                </a:lnTo>
                <a:lnTo>
                  <a:pt x="2662" y="1848"/>
                </a:lnTo>
                <a:lnTo>
                  <a:pt x="2644" y="1784"/>
                </a:lnTo>
                <a:lnTo>
                  <a:pt x="2620" y="1723"/>
                </a:lnTo>
                <a:lnTo>
                  <a:pt x="2589" y="1664"/>
                </a:lnTo>
                <a:lnTo>
                  <a:pt x="2552" y="1609"/>
                </a:lnTo>
                <a:lnTo>
                  <a:pt x="2510" y="1559"/>
                </a:lnTo>
                <a:lnTo>
                  <a:pt x="2462" y="1513"/>
                </a:lnTo>
                <a:lnTo>
                  <a:pt x="2411" y="1472"/>
                </a:lnTo>
                <a:lnTo>
                  <a:pt x="2355" y="1436"/>
                </a:lnTo>
                <a:lnTo>
                  <a:pt x="2296" y="1405"/>
                </a:lnTo>
                <a:lnTo>
                  <a:pt x="2233" y="1381"/>
                </a:lnTo>
                <a:lnTo>
                  <a:pt x="2166" y="1363"/>
                </a:lnTo>
                <a:lnTo>
                  <a:pt x="2099" y="1353"/>
                </a:lnTo>
                <a:lnTo>
                  <a:pt x="2027" y="1349"/>
                </a:lnTo>
                <a:close/>
                <a:moveTo>
                  <a:pt x="1795" y="0"/>
                </a:moveTo>
                <a:lnTo>
                  <a:pt x="2241" y="0"/>
                </a:lnTo>
                <a:lnTo>
                  <a:pt x="2246" y="3"/>
                </a:lnTo>
                <a:lnTo>
                  <a:pt x="2252" y="12"/>
                </a:lnTo>
                <a:lnTo>
                  <a:pt x="2262" y="27"/>
                </a:lnTo>
                <a:lnTo>
                  <a:pt x="2273" y="48"/>
                </a:lnTo>
                <a:lnTo>
                  <a:pt x="2285" y="71"/>
                </a:lnTo>
                <a:lnTo>
                  <a:pt x="2298" y="99"/>
                </a:lnTo>
                <a:lnTo>
                  <a:pt x="2314" y="130"/>
                </a:lnTo>
                <a:lnTo>
                  <a:pt x="2329" y="163"/>
                </a:lnTo>
                <a:lnTo>
                  <a:pt x="2344" y="199"/>
                </a:lnTo>
                <a:lnTo>
                  <a:pt x="2360" y="235"/>
                </a:lnTo>
                <a:lnTo>
                  <a:pt x="2376" y="272"/>
                </a:lnTo>
                <a:lnTo>
                  <a:pt x="2392" y="309"/>
                </a:lnTo>
                <a:lnTo>
                  <a:pt x="2407" y="346"/>
                </a:lnTo>
                <a:lnTo>
                  <a:pt x="2422" y="381"/>
                </a:lnTo>
                <a:lnTo>
                  <a:pt x="2437" y="414"/>
                </a:lnTo>
                <a:lnTo>
                  <a:pt x="2449" y="445"/>
                </a:lnTo>
                <a:lnTo>
                  <a:pt x="2460" y="473"/>
                </a:lnTo>
                <a:lnTo>
                  <a:pt x="2470" y="497"/>
                </a:lnTo>
                <a:lnTo>
                  <a:pt x="2479" y="516"/>
                </a:lnTo>
                <a:lnTo>
                  <a:pt x="2484" y="532"/>
                </a:lnTo>
                <a:lnTo>
                  <a:pt x="2488" y="541"/>
                </a:lnTo>
                <a:lnTo>
                  <a:pt x="2489" y="545"/>
                </a:lnTo>
                <a:lnTo>
                  <a:pt x="2737" y="645"/>
                </a:lnTo>
                <a:lnTo>
                  <a:pt x="2740" y="643"/>
                </a:lnTo>
                <a:lnTo>
                  <a:pt x="2749" y="638"/>
                </a:lnTo>
                <a:lnTo>
                  <a:pt x="2764" y="632"/>
                </a:lnTo>
                <a:lnTo>
                  <a:pt x="2784" y="623"/>
                </a:lnTo>
                <a:lnTo>
                  <a:pt x="2808" y="613"/>
                </a:lnTo>
                <a:lnTo>
                  <a:pt x="2836" y="600"/>
                </a:lnTo>
                <a:lnTo>
                  <a:pt x="2867" y="587"/>
                </a:lnTo>
                <a:lnTo>
                  <a:pt x="2900" y="572"/>
                </a:lnTo>
                <a:lnTo>
                  <a:pt x="2935" y="556"/>
                </a:lnTo>
                <a:lnTo>
                  <a:pt x="2972" y="541"/>
                </a:lnTo>
                <a:lnTo>
                  <a:pt x="3009" y="524"/>
                </a:lnTo>
                <a:lnTo>
                  <a:pt x="3046" y="509"/>
                </a:lnTo>
                <a:lnTo>
                  <a:pt x="3083" y="493"/>
                </a:lnTo>
                <a:lnTo>
                  <a:pt x="3119" y="479"/>
                </a:lnTo>
                <a:lnTo>
                  <a:pt x="3152" y="465"/>
                </a:lnTo>
                <a:lnTo>
                  <a:pt x="3184" y="452"/>
                </a:lnTo>
                <a:lnTo>
                  <a:pt x="3214" y="442"/>
                </a:lnTo>
                <a:lnTo>
                  <a:pt x="3239" y="432"/>
                </a:lnTo>
                <a:lnTo>
                  <a:pt x="3261" y="426"/>
                </a:lnTo>
                <a:lnTo>
                  <a:pt x="3278" y="422"/>
                </a:lnTo>
                <a:lnTo>
                  <a:pt x="3291" y="419"/>
                </a:lnTo>
                <a:lnTo>
                  <a:pt x="3297" y="420"/>
                </a:lnTo>
                <a:lnTo>
                  <a:pt x="3612" y="728"/>
                </a:lnTo>
                <a:lnTo>
                  <a:pt x="3613" y="734"/>
                </a:lnTo>
                <a:lnTo>
                  <a:pt x="3612" y="746"/>
                </a:lnTo>
                <a:lnTo>
                  <a:pt x="3607" y="762"/>
                </a:lnTo>
                <a:lnTo>
                  <a:pt x="3600" y="784"/>
                </a:lnTo>
                <a:lnTo>
                  <a:pt x="3591" y="810"/>
                </a:lnTo>
                <a:lnTo>
                  <a:pt x="3581" y="839"/>
                </a:lnTo>
                <a:lnTo>
                  <a:pt x="3570" y="871"/>
                </a:lnTo>
                <a:lnTo>
                  <a:pt x="3556" y="906"/>
                </a:lnTo>
                <a:lnTo>
                  <a:pt x="3542" y="942"/>
                </a:lnTo>
                <a:lnTo>
                  <a:pt x="3526" y="977"/>
                </a:lnTo>
                <a:lnTo>
                  <a:pt x="3511" y="1015"/>
                </a:lnTo>
                <a:lnTo>
                  <a:pt x="3495" y="1053"/>
                </a:lnTo>
                <a:lnTo>
                  <a:pt x="3480" y="1089"/>
                </a:lnTo>
                <a:lnTo>
                  <a:pt x="3465" y="1123"/>
                </a:lnTo>
                <a:lnTo>
                  <a:pt x="3451" y="1157"/>
                </a:lnTo>
                <a:lnTo>
                  <a:pt x="3438" y="1187"/>
                </a:lnTo>
                <a:lnTo>
                  <a:pt x="3425" y="1216"/>
                </a:lnTo>
                <a:lnTo>
                  <a:pt x="3415" y="1240"/>
                </a:lnTo>
                <a:lnTo>
                  <a:pt x="3407" y="1259"/>
                </a:lnTo>
                <a:lnTo>
                  <a:pt x="3401" y="1274"/>
                </a:lnTo>
                <a:lnTo>
                  <a:pt x="3396" y="1283"/>
                </a:lnTo>
                <a:lnTo>
                  <a:pt x="3394" y="1286"/>
                </a:lnTo>
                <a:lnTo>
                  <a:pt x="3497" y="1529"/>
                </a:lnTo>
                <a:lnTo>
                  <a:pt x="3501" y="1531"/>
                </a:lnTo>
                <a:lnTo>
                  <a:pt x="3510" y="1534"/>
                </a:lnTo>
                <a:lnTo>
                  <a:pt x="3525" y="1540"/>
                </a:lnTo>
                <a:lnTo>
                  <a:pt x="3545" y="1547"/>
                </a:lnTo>
                <a:lnTo>
                  <a:pt x="3571" y="1556"/>
                </a:lnTo>
                <a:lnTo>
                  <a:pt x="3599" y="1566"/>
                </a:lnTo>
                <a:lnTo>
                  <a:pt x="3630" y="1578"/>
                </a:lnTo>
                <a:lnTo>
                  <a:pt x="3664" y="1591"/>
                </a:lnTo>
                <a:lnTo>
                  <a:pt x="3700" y="1604"/>
                </a:lnTo>
                <a:lnTo>
                  <a:pt x="3737" y="1618"/>
                </a:lnTo>
                <a:lnTo>
                  <a:pt x="3776" y="1632"/>
                </a:lnTo>
                <a:lnTo>
                  <a:pt x="3814" y="1647"/>
                </a:lnTo>
                <a:lnTo>
                  <a:pt x="3851" y="1661"/>
                </a:lnTo>
                <a:lnTo>
                  <a:pt x="3887" y="1675"/>
                </a:lnTo>
                <a:lnTo>
                  <a:pt x="3921" y="1689"/>
                </a:lnTo>
                <a:lnTo>
                  <a:pt x="3953" y="1703"/>
                </a:lnTo>
                <a:lnTo>
                  <a:pt x="3981" y="1715"/>
                </a:lnTo>
                <a:lnTo>
                  <a:pt x="4005" y="1726"/>
                </a:lnTo>
                <a:lnTo>
                  <a:pt x="4026" y="1737"/>
                </a:lnTo>
                <a:lnTo>
                  <a:pt x="4041" y="1746"/>
                </a:lnTo>
                <a:lnTo>
                  <a:pt x="4051" y="1752"/>
                </a:lnTo>
                <a:lnTo>
                  <a:pt x="4054" y="1757"/>
                </a:lnTo>
                <a:lnTo>
                  <a:pt x="4054" y="2194"/>
                </a:lnTo>
                <a:lnTo>
                  <a:pt x="4051" y="2199"/>
                </a:lnTo>
                <a:lnTo>
                  <a:pt x="4041" y="2205"/>
                </a:lnTo>
                <a:lnTo>
                  <a:pt x="4026" y="2214"/>
                </a:lnTo>
                <a:lnTo>
                  <a:pt x="4005" y="2226"/>
                </a:lnTo>
                <a:lnTo>
                  <a:pt x="3981" y="2237"/>
                </a:lnTo>
                <a:lnTo>
                  <a:pt x="3953" y="2250"/>
                </a:lnTo>
                <a:lnTo>
                  <a:pt x="3921" y="2264"/>
                </a:lnTo>
                <a:lnTo>
                  <a:pt x="3887" y="2280"/>
                </a:lnTo>
                <a:lnTo>
                  <a:pt x="3851" y="2295"/>
                </a:lnTo>
                <a:lnTo>
                  <a:pt x="3814" y="2310"/>
                </a:lnTo>
                <a:lnTo>
                  <a:pt x="3776" y="2326"/>
                </a:lnTo>
                <a:lnTo>
                  <a:pt x="3739" y="2342"/>
                </a:lnTo>
                <a:lnTo>
                  <a:pt x="3702" y="2356"/>
                </a:lnTo>
                <a:lnTo>
                  <a:pt x="3666" y="2372"/>
                </a:lnTo>
                <a:lnTo>
                  <a:pt x="3631" y="2385"/>
                </a:lnTo>
                <a:lnTo>
                  <a:pt x="3599" y="2397"/>
                </a:lnTo>
                <a:lnTo>
                  <a:pt x="3571" y="2409"/>
                </a:lnTo>
                <a:lnTo>
                  <a:pt x="3547" y="2418"/>
                </a:lnTo>
                <a:lnTo>
                  <a:pt x="3526" y="2426"/>
                </a:lnTo>
                <a:lnTo>
                  <a:pt x="3511" y="2432"/>
                </a:lnTo>
                <a:lnTo>
                  <a:pt x="3502" y="2436"/>
                </a:lnTo>
                <a:lnTo>
                  <a:pt x="3498" y="2437"/>
                </a:lnTo>
                <a:lnTo>
                  <a:pt x="3396" y="2680"/>
                </a:lnTo>
                <a:lnTo>
                  <a:pt x="3397" y="2683"/>
                </a:lnTo>
                <a:lnTo>
                  <a:pt x="3401" y="2692"/>
                </a:lnTo>
                <a:lnTo>
                  <a:pt x="3408" y="2707"/>
                </a:lnTo>
                <a:lnTo>
                  <a:pt x="3417" y="2726"/>
                </a:lnTo>
                <a:lnTo>
                  <a:pt x="3429" y="2749"/>
                </a:lnTo>
                <a:lnTo>
                  <a:pt x="3440" y="2776"/>
                </a:lnTo>
                <a:lnTo>
                  <a:pt x="3454" y="2807"/>
                </a:lnTo>
                <a:lnTo>
                  <a:pt x="3470" y="2839"/>
                </a:lnTo>
                <a:lnTo>
                  <a:pt x="3485" y="2874"/>
                </a:lnTo>
                <a:lnTo>
                  <a:pt x="3502" y="2910"/>
                </a:lnTo>
                <a:lnTo>
                  <a:pt x="3519" y="2945"/>
                </a:lnTo>
                <a:lnTo>
                  <a:pt x="3535" y="2983"/>
                </a:lnTo>
                <a:lnTo>
                  <a:pt x="3551" y="3018"/>
                </a:lnTo>
                <a:lnTo>
                  <a:pt x="3566" y="3054"/>
                </a:lnTo>
                <a:lnTo>
                  <a:pt x="3580" y="3088"/>
                </a:lnTo>
                <a:lnTo>
                  <a:pt x="3593" y="3118"/>
                </a:lnTo>
                <a:lnTo>
                  <a:pt x="3603" y="3146"/>
                </a:lnTo>
                <a:lnTo>
                  <a:pt x="3613" y="3172"/>
                </a:lnTo>
                <a:lnTo>
                  <a:pt x="3620" y="3194"/>
                </a:lnTo>
                <a:lnTo>
                  <a:pt x="3625" y="3210"/>
                </a:lnTo>
                <a:lnTo>
                  <a:pt x="3626" y="3222"/>
                </a:lnTo>
                <a:lnTo>
                  <a:pt x="3625" y="3227"/>
                </a:lnTo>
                <a:lnTo>
                  <a:pt x="3310" y="3536"/>
                </a:lnTo>
                <a:lnTo>
                  <a:pt x="3303" y="3537"/>
                </a:lnTo>
                <a:lnTo>
                  <a:pt x="3292" y="3536"/>
                </a:lnTo>
                <a:lnTo>
                  <a:pt x="3274" y="3532"/>
                </a:lnTo>
                <a:lnTo>
                  <a:pt x="3252" y="3525"/>
                </a:lnTo>
                <a:lnTo>
                  <a:pt x="3227" y="3516"/>
                </a:lnTo>
                <a:lnTo>
                  <a:pt x="3196" y="3506"/>
                </a:lnTo>
                <a:lnTo>
                  <a:pt x="3164" y="3495"/>
                </a:lnTo>
                <a:lnTo>
                  <a:pt x="3129" y="3481"/>
                </a:lnTo>
                <a:lnTo>
                  <a:pt x="3092" y="3466"/>
                </a:lnTo>
                <a:lnTo>
                  <a:pt x="3055" y="3452"/>
                </a:lnTo>
                <a:lnTo>
                  <a:pt x="3017" y="3437"/>
                </a:lnTo>
                <a:lnTo>
                  <a:pt x="2979" y="3422"/>
                </a:lnTo>
                <a:lnTo>
                  <a:pt x="2942" y="3406"/>
                </a:lnTo>
                <a:lnTo>
                  <a:pt x="2906" y="3392"/>
                </a:lnTo>
                <a:lnTo>
                  <a:pt x="2872" y="3378"/>
                </a:lnTo>
                <a:lnTo>
                  <a:pt x="2841" y="3365"/>
                </a:lnTo>
                <a:lnTo>
                  <a:pt x="2813" y="3354"/>
                </a:lnTo>
                <a:lnTo>
                  <a:pt x="2789" y="3344"/>
                </a:lnTo>
                <a:lnTo>
                  <a:pt x="2768" y="3335"/>
                </a:lnTo>
                <a:lnTo>
                  <a:pt x="2754" y="3328"/>
                </a:lnTo>
                <a:lnTo>
                  <a:pt x="2744" y="3324"/>
                </a:lnTo>
                <a:lnTo>
                  <a:pt x="2741" y="3323"/>
                </a:lnTo>
                <a:lnTo>
                  <a:pt x="2492" y="3424"/>
                </a:lnTo>
                <a:lnTo>
                  <a:pt x="2490" y="3427"/>
                </a:lnTo>
                <a:lnTo>
                  <a:pt x="2487" y="3437"/>
                </a:lnTo>
                <a:lnTo>
                  <a:pt x="2481" y="3454"/>
                </a:lnTo>
                <a:lnTo>
                  <a:pt x="2472" y="3475"/>
                </a:lnTo>
                <a:lnTo>
                  <a:pt x="2462" y="3502"/>
                </a:lnTo>
                <a:lnTo>
                  <a:pt x="2452" y="3532"/>
                </a:lnTo>
                <a:lnTo>
                  <a:pt x="2439" y="3565"/>
                </a:lnTo>
                <a:lnTo>
                  <a:pt x="2425" y="3601"/>
                </a:lnTo>
                <a:lnTo>
                  <a:pt x="2410" y="3638"/>
                </a:lnTo>
                <a:lnTo>
                  <a:pt x="2394" y="3678"/>
                </a:lnTo>
                <a:lnTo>
                  <a:pt x="2379" y="3716"/>
                </a:lnTo>
                <a:lnTo>
                  <a:pt x="2364" y="3755"/>
                </a:lnTo>
                <a:lnTo>
                  <a:pt x="2348" y="3792"/>
                </a:lnTo>
                <a:lnTo>
                  <a:pt x="2333" y="3828"/>
                </a:lnTo>
                <a:lnTo>
                  <a:pt x="2319" y="3861"/>
                </a:lnTo>
                <a:lnTo>
                  <a:pt x="2305" y="3892"/>
                </a:lnTo>
                <a:lnTo>
                  <a:pt x="2293" y="3917"/>
                </a:lnTo>
                <a:lnTo>
                  <a:pt x="2282" y="3939"/>
                </a:lnTo>
                <a:lnTo>
                  <a:pt x="2273" y="3956"/>
                </a:lnTo>
                <a:lnTo>
                  <a:pt x="2265" y="3966"/>
                </a:lnTo>
                <a:lnTo>
                  <a:pt x="2260" y="3970"/>
                </a:lnTo>
                <a:lnTo>
                  <a:pt x="1814" y="3970"/>
                </a:lnTo>
                <a:lnTo>
                  <a:pt x="1809" y="3966"/>
                </a:lnTo>
                <a:lnTo>
                  <a:pt x="1802" y="3957"/>
                </a:lnTo>
                <a:lnTo>
                  <a:pt x="1793" y="3942"/>
                </a:lnTo>
                <a:lnTo>
                  <a:pt x="1781" y="3922"/>
                </a:lnTo>
                <a:lnTo>
                  <a:pt x="1768" y="3898"/>
                </a:lnTo>
                <a:lnTo>
                  <a:pt x="1755" y="3870"/>
                </a:lnTo>
                <a:lnTo>
                  <a:pt x="1741" y="3839"/>
                </a:lnTo>
                <a:lnTo>
                  <a:pt x="1726" y="3806"/>
                </a:lnTo>
                <a:lnTo>
                  <a:pt x="1711" y="3770"/>
                </a:lnTo>
                <a:lnTo>
                  <a:pt x="1694" y="3734"/>
                </a:lnTo>
                <a:lnTo>
                  <a:pt x="1679" y="3697"/>
                </a:lnTo>
                <a:lnTo>
                  <a:pt x="1662" y="3660"/>
                </a:lnTo>
                <a:lnTo>
                  <a:pt x="1647" y="3624"/>
                </a:lnTo>
                <a:lnTo>
                  <a:pt x="1632" y="3588"/>
                </a:lnTo>
                <a:lnTo>
                  <a:pt x="1618" y="3555"/>
                </a:lnTo>
                <a:lnTo>
                  <a:pt x="1606" y="3524"/>
                </a:lnTo>
                <a:lnTo>
                  <a:pt x="1594" y="3496"/>
                </a:lnTo>
                <a:lnTo>
                  <a:pt x="1584" y="3472"/>
                </a:lnTo>
                <a:lnTo>
                  <a:pt x="1576" y="3452"/>
                </a:lnTo>
                <a:lnTo>
                  <a:pt x="1570" y="3437"/>
                </a:lnTo>
                <a:lnTo>
                  <a:pt x="1566" y="3428"/>
                </a:lnTo>
                <a:lnTo>
                  <a:pt x="1565" y="3424"/>
                </a:lnTo>
                <a:lnTo>
                  <a:pt x="1316" y="3324"/>
                </a:lnTo>
                <a:lnTo>
                  <a:pt x="1314" y="3326"/>
                </a:lnTo>
                <a:lnTo>
                  <a:pt x="1305" y="3331"/>
                </a:lnTo>
                <a:lnTo>
                  <a:pt x="1289" y="3337"/>
                </a:lnTo>
                <a:lnTo>
                  <a:pt x="1270" y="3346"/>
                </a:lnTo>
                <a:lnTo>
                  <a:pt x="1246" y="3356"/>
                </a:lnTo>
                <a:lnTo>
                  <a:pt x="1218" y="3369"/>
                </a:lnTo>
                <a:lnTo>
                  <a:pt x="1187" y="3382"/>
                </a:lnTo>
                <a:lnTo>
                  <a:pt x="1154" y="3397"/>
                </a:lnTo>
                <a:lnTo>
                  <a:pt x="1119" y="3413"/>
                </a:lnTo>
                <a:lnTo>
                  <a:pt x="1082" y="3428"/>
                </a:lnTo>
                <a:lnTo>
                  <a:pt x="1045" y="3445"/>
                </a:lnTo>
                <a:lnTo>
                  <a:pt x="1008" y="3460"/>
                </a:lnTo>
                <a:lnTo>
                  <a:pt x="971" y="3475"/>
                </a:lnTo>
                <a:lnTo>
                  <a:pt x="935" y="3491"/>
                </a:lnTo>
                <a:lnTo>
                  <a:pt x="901" y="3505"/>
                </a:lnTo>
                <a:lnTo>
                  <a:pt x="869" y="3516"/>
                </a:lnTo>
                <a:lnTo>
                  <a:pt x="840" y="3528"/>
                </a:lnTo>
                <a:lnTo>
                  <a:pt x="814" y="3537"/>
                </a:lnTo>
                <a:lnTo>
                  <a:pt x="793" y="3545"/>
                </a:lnTo>
                <a:lnTo>
                  <a:pt x="776" y="3548"/>
                </a:lnTo>
                <a:lnTo>
                  <a:pt x="763" y="3551"/>
                </a:lnTo>
                <a:lnTo>
                  <a:pt x="758" y="3550"/>
                </a:lnTo>
                <a:lnTo>
                  <a:pt x="443" y="3240"/>
                </a:lnTo>
                <a:lnTo>
                  <a:pt x="442" y="3235"/>
                </a:lnTo>
                <a:lnTo>
                  <a:pt x="443" y="3223"/>
                </a:lnTo>
                <a:lnTo>
                  <a:pt x="448" y="3207"/>
                </a:lnTo>
                <a:lnTo>
                  <a:pt x="455" y="3185"/>
                </a:lnTo>
                <a:lnTo>
                  <a:pt x="464" y="3159"/>
                </a:lnTo>
                <a:lnTo>
                  <a:pt x="474" y="3130"/>
                </a:lnTo>
                <a:lnTo>
                  <a:pt x="485" y="3098"/>
                </a:lnTo>
                <a:lnTo>
                  <a:pt x="499" y="3064"/>
                </a:lnTo>
                <a:lnTo>
                  <a:pt x="513" y="3029"/>
                </a:lnTo>
                <a:lnTo>
                  <a:pt x="529" y="2991"/>
                </a:lnTo>
                <a:lnTo>
                  <a:pt x="544" y="2954"/>
                </a:lnTo>
                <a:lnTo>
                  <a:pt x="560" y="2917"/>
                </a:lnTo>
                <a:lnTo>
                  <a:pt x="575" y="2880"/>
                </a:lnTo>
                <a:lnTo>
                  <a:pt x="589" y="2846"/>
                </a:lnTo>
                <a:lnTo>
                  <a:pt x="604" y="2812"/>
                </a:lnTo>
                <a:lnTo>
                  <a:pt x="617" y="2781"/>
                </a:lnTo>
                <a:lnTo>
                  <a:pt x="629" y="2753"/>
                </a:lnTo>
                <a:lnTo>
                  <a:pt x="639" y="2730"/>
                </a:lnTo>
                <a:lnTo>
                  <a:pt x="648" y="2710"/>
                </a:lnTo>
                <a:lnTo>
                  <a:pt x="654" y="2696"/>
                </a:lnTo>
                <a:lnTo>
                  <a:pt x="658" y="2687"/>
                </a:lnTo>
                <a:lnTo>
                  <a:pt x="661" y="2683"/>
                </a:lnTo>
                <a:lnTo>
                  <a:pt x="557" y="2441"/>
                </a:lnTo>
                <a:lnTo>
                  <a:pt x="554" y="2440"/>
                </a:lnTo>
                <a:lnTo>
                  <a:pt x="544" y="2436"/>
                </a:lnTo>
                <a:lnTo>
                  <a:pt x="529" y="2431"/>
                </a:lnTo>
                <a:lnTo>
                  <a:pt x="508" y="2423"/>
                </a:lnTo>
                <a:lnTo>
                  <a:pt x="484" y="2414"/>
                </a:lnTo>
                <a:lnTo>
                  <a:pt x="456" y="2404"/>
                </a:lnTo>
                <a:lnTo>
                  <a:pt x="424" y="2392"/>
                </a:lnTo>
                <a:lnTo>
                  <a:pt x="391" y="2379"/>
                </a:lnTo>
                <a:lnTo>
                  <a:pt x="353" y="2367"/>
                </a:lnTo>
                <a:lnTo>
                  <a:pt x="316" y="2353"/>
                </a:lnTo>
                <a:lnTo>
                  <a:pt x="279" y="2337"/>
                </a:lnTo>
                <a:lnTo>
                  <a:pt x="241" y="2323"/>
                </a:lnTo>
                <a:lnTo>
                  <a:pt x="204" y="2308"/>
                </a:lnTo>
                <a:lnTo>
                  <a:pt x="168" y="2294"/>
                </a:lnTo>
                <a:lnTo>
                  <a:pt x="133" y="2280"/>
                </a:lnTo>
                <a:lnTo>
                  <a:pt x="101" y="2267"/>
                </a:lnTo>
                <a:lnTo>
                  <a:pt x="73" y="2254"/>
                </a:lnTo>
                <a:lnTo>
                  <a:pt x="49" y="2242"/>
                </a:lnTo>
                <a:lnTo>
                  <a:pt x="28" y="2232"/>
                </a:lnTo>
                <a:lnTo>
                  <a:pt x="13" y="2223"/>
                </a:lnTo>
                <a:lnTo>
                  <a:pt x="4" y="2217"/>
                </a:lnTo>
                <a:lnTo>
                  <a:pt x="0" y="2212"/>
                </a:lnTo>
                <a:lnTo>
                  <a:pt x="0" y="1775"/>
                </a:lnTo>
                <a:lnTo>
                  <a:pt x="4" y="1770"/>
                </a:lnTo>
                <a:lnTo>
                  <a:pt x="13" y="1764"/>
                </a:lnTo>
                <a:lnTo>
                  <a:pt x="28" y="1755"/>
                </a:lnTo>
                <a:lnTo>
                  <a:pt x="49" y="1743"/>
                </a:lnTo>
                <a:lnTo>
                  <a:pt x="73" y="1732"/>
                </a:lnTo>
                <a:lnTo>
                  <a:pt x="101" y="1719"/>
                </a:lnTo>
                <a:lnTo>
                  <a:pt x="133" y="1705"/>
                </a:lnTo>
                <a:lnTo>
                  <a:pt x="168" y="1689"/>
                </a:lnTo>
                <a:lnTo>
                  <a:pt x="204" y="1674"/>
                </a:lnTo>
                <a:lnTo>
                  <a:pt x="241" y="1659"/>
                </a:lnTo>
                <a:lnTo>
                  <a:pt x="278" y="1643"/>
                </a:lnTo>
                <a:lnTo>
                  <a:pt x="316" y="1628"/>
                </a:lnTo>
                <a:lnTo>
                  <a:pt x="353" y="1612"/>
                </a:lnTo>
                <a:lnTo>
                  <a:pt x="389" y="1598"/>
                </a:lnTo>
                <a:lnTo>
                  <a:pt x="424" y="1584"/>
                </a:lnTo>
                <a:lnTo>
                  <a:pt x="455" y="1572"/>
                </a:lnTo>
                <a:lnTo>
                  <a:pt x="484" y="1561"/>
                </a:lnTo>
                <a:lnTo>
                  <a:pt x="508" y="1551"/>
                </a:lnTo>
                <a:lnTo>
                  <a:pt x="529" y="1543"/>
                </a:lnTo>
                <a:lnTo>
                  <a:pt x="544" y="1537"/>
                </a:lnTo>
                <a:lnTo>
                  <a:pt x="553" y="1533"/>
                </a:lnTo>
                <a:lnTo>
                  <a:pt x="557" y="1532"/>
                </a:lnTo>
                <a:lnTo>
                  <a:pt x="658" y="1290"/>
                </a:lnTo>
                <a:lnTo>
                  <a:pt x="657" y="1286"/>
                </a:lnTo>
                <a:lnTo>
                  <a:pt x="653" y="1277"/>
                </a:lnTo>
                <a:lnTo>
                  <a:pt x="645" y="1263"/>
                </a:lnTo>
                <a:lnTo>
                  <a:pt x="636" y="1244"/>
                </a:lnTo>
                <a:lnTo>
                  <a:pt x="626" y="1219"/>
                </a:lnTo>
                <a:lnTo>
                  <a:pt x="613" y="1193"/>
                </a:lnTo>
                <a:lnTo>
                  <a:pt x="599" y="1163"/>
                </a:lnTo>
                <a:lnTo>
                  <a:pt x="584" y="1130"/>
                </a:lnTo>
                <a:lnTo>
                  <a:pt x="568" y="1095"/>
                </a:lnTo>
                <a:lnTo>
                  <a:pt x="552" y="1059"/>
                </a:lnTo>
                <a:lnTo>
                  <a:pt x="536" y="1024"/>
                </a:lnTo>
                <a:lnTo>
                  <a:pt x="520" y="986"/>
                </a:lnTo>
                <a:lnTo>
                  <a:pt x="504" y="951"/>
                </a:lnTo>
                <a:lnTo>
                  <a:pt x="489" y="916"/>
                </a:lnTo>
                <a:lnTo>
                  <a:pt x="475" y="883"/>
                </a:lnTo>
                <a:lnTo>
                  <a:pt x="462" y="851"/>
                </a:lnTo>
                <a:lnTo>
                  <a:pt x="451" y="822"/>
                </a:lnTo>
                <a:lnTo>
                  <a:pt x="442" y="797"/>
                </a:lnTo>
                <a:lnTo>
                  <a:pt x="435" y="776"/>
                </a:lnTo>
                <a:lnTo>
                  <a:pt x="430" y="760"/>
                </a:lnTo>
                <a:lnTo>
                  <a:pt x="429" y="748"/>
                </a:lnTo>
                <a:lnTo>
                  <a:pt x="430" y="742"/>
                </a:lnTo>
                <a:lnTo>
                  <a:pt x="745" y="433"/>
                </a:lnTo>
                <a:lnTo>
                  <a:pt x="750" y="432"/>
                </a:lnTo>
                <a:lnTo>
                  <a:pt x="763" y="433"/>
                </a:lnTo>
                <a:lnTo>
                  <a:pt x="780" y="438"/>
                </a:lnTo>
                <a:lnTo>
                  <a:pt x="802" y="445"/>
                </a:lnTo>
                <a:lnTo>
                  <a:pt x="828" y="452"/>
                </a:lnTo>
                <a:lnTo>
                  <a:pt x="858" y="463"/>
                </a:lnTo>
                <a:lnTo>
                  <a:pt x="890" y="476"/>
                </a:lnTo>
                <a:lnTo>
                  <a:pt x="924" y="488"/>
                </a:lnTo>
                <a:lnTo>
                  <a:pt x="962" y="502"/>
                </a:lnTo>
                <a:lnTo>
                  <a:pt x="999" y="516"/>
                </a:lnTo>
                <a:lnTo>
                  <a:pt x="1037" y="532"/>
                </a:lnTo>
                <a:lnTo>
                  <a:pt x="1076" y="547"/>
                </a:lnTo>
                <a:lnTo>
                  <a:pt x="1113" y="563"/>
                </a:lnTo>
                <a:lnTo>
                  <a:pt x="1149" y="577"/>
                </a:lnTo>
                <a:lnTo>
                  <a:pt x="1182" y="591"/>
                </a:lnTo>
                <a:lnTo>
                  <a:pt x="1214" y="604"/>
                </a:lnTo>
                <a:lnTo>
                  <a:pt x="1242" y="616"/>
                </a:lnTo>
                <a:lnTo>
                  <a:pt x="1266" y="627"/>
                </a:lnTo>
                <a:lnTo>
                  <a:pt x="1287" y="634"/>
                </a:lnTo>
                <a:lnTo>
                  <a:pt x="1301" y="641"/>
                </a:lnTo>
                <a:lnTo>
                  <a:pt x="1311" y="645"/>
                </a:lnTo>
                <a:lnTo>
                  <a:pt x="1314" y="646"/>
                </a:lnTo>
                <a:lnTo>
                  <a:pt x="1562" y="546"/>
                </a:lnTo>
                <a:lnTo>
                  <a:pt x="1563" y="542"/>
                </a:lnTo>
                <a:lnTo>
                  <a:pt x="1567" y="532"/>
                </a:lnTo>
                <a:lnTo>
                  <a:pt x="1572" y="515"/>
                </a:lnTo>
                <a:lnTo>
                  <a:pt x="1581" y="493"/>
                </a:lnTo>
                <a:lnTo>
                  <a:pt x="1592" y="468"/>
                </a:lnTo>
                <a:lnTo>
                  <a:pt x="1603" y="437"/>
                </a:lnTo>
                <a:lnTo>
                  <a:pt x="1615" y="404"/>
                </a:lnTo>
                <a:lnTo>
                  <a:pt x="1629" y="368"/>
                </a:lnTo>
                <a:lnTo>
                  <a:pt x="1644" y="331"/>
                </a:lnTo>
                <a:lnTo>
                  <a:pt x="1659" y="292"/>
                </a:lnTo>
                <a:lnTo>
                  <a:pt x="1675" y="253"/>
                </a:lnTo>
                <a:lnTo>
                  <a:pt x="1690" y="214"/>
                </a:lnTo>
                <a:lnTo>
                  <a:pt x="1705" y="177"/>
                </a:lnTo>
                <a:lnTo>
                  <a:pt x="1721" y="141"/>
                </a:lnTo>
                <a:lnTo>
                  <a:pt x="1735" y="108"/>
                </a:lnTo>
                <a:lnTo>
                  <a:pt x="1749" y="77"/>
                </a:lnTo>
                <a:lnTo>
                  <a:pt x="1762" y="52"/>
                </a:lnTo>
                <a:lnTo>
                  <a:pt x="1772" y="30"/>
                </a:lnTo>
                <a:lnTo>
                  <a:pt x="1782" y="13"/>
                </a:lnTo>
                <a:lnTo>
                  <a:pt x="1790" y="3"/>
                </a:lnTo>
                <a:lnTo>
                  <a:pt x="1795" y="0"/>
                </a:lnTo>
                <a:close/>
              </a:path>
            </a:pathLst>
          </a:custGeom>
          <a:solidFill>
            <a:srgbClr val="404040"/>
          </a:solidFill>
          <a:ln w="0">
            <a:noFill/>
            <a:prstDash val="solid"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9" name="Freeform 6"/>
          <p:cNvSpPr>
            <a:spLocks noEditPoints="1"/>
          </p:cNvSpPr>
          <p:nvPr/>
        </p:nvSpPr>
        <p:spPr bwMode="auto">
          <a:xfrm>
            <a:off x="9100333" y="3623481"/>
            <a:ext cx="424111" cy="415321"/>
          </a:xfrm>
          <a:custGeom>
            <a:gdLst>
              <a:gd fmla="*/ 1644 w 4054" name="T0"/>
              <a:gd fmla="*/ 1472 h 3970" name="T1"/>
              <a:gd fmla="*/ 1392 w 4054" name="T2"/>
              <a:gd fmla="*/ 1848 h 3970" name="T3"/>
              <a:gd fmla="*/ 1466 w 4054" name="T4"/>
              <a:gd fmla="*/ 2305 h 3970" name="T5"/>
              <a:gd fmla="*/ 1822 w 4054" name="T6"/>
              <a:gd fmla="*/ 2588 h 3970" name="T7"/>
              <a:gd fmla="*/ 2296 w 4054" name="T8"/>
              <a:gd fmla="*/ 2564 h 3970" name="T9"/>
              <a:gd fmla="*/ 2620 w 4054" name="T10"/>
              <a:gd fmla="*/ 2248 h 3970" name="T11"/>
              <a:gd fmla="*/ 2644 w 4054" name="T12"/>
              <a:gd fmla="*/ 1784 h 3970" name="T13"/>
              <a:gd fmla="*/ 2355 w 4054" name="T14"/>
              <a:gd fmla="*/ 1436 h 3970" name="T15"/>
              <a:gd fmla="*/ 2241 w 4054" name="T16"/>
              <a:gd fmla="*/ 0 h 3970" name="T17"/>
              <a:gd fmla="*/ 2314 w 4054" name="T18"/>
              <a:gd fmla="*/ 130 h 3970" name="T19"/>
              <a:gd fmla="*/ 2422 w 4054" name="T20"/>
              <a:gd fmla="*/ 381 h 3970" name="T21"/>
              <a:gd fmla="*/ 2488 w 4054" name="T22"/>
              <a:gd fmla="*/ 541 h 3970" name="T23"/>
              <a:gd fmla="*/ 2808 w 4054" name="T24"/>
              <a:gd fmla="*/ 613 h 3970" name="T25"/>
              <a:gd fmla="*/ 3046 w 4054" name="T26"/>
              <a:gd fmla="*/ 509 h 3970" name="T27"/>
              <a:gd fmla="*/ 3261 w 4054" name="T28"/>
              <a:gd fmla="*/ 426 h 3970" name="T29"/>
              <a:gd fmla="*/ 3607 w 4054" name="T30"/>
              <a:gd fmla="*/ 762 h 3970" name="T31"/>
              <a:gd fmla="*/ 3526 w 4054" name="T32"/>
              <a:gd fmla="*/ 977 h 3970" name="T33"/>
              <a:gd fmla="*/ 3425 w 4054" name="T34"/>
              <a:gd fmla="*/ 1216 h 3970" name="T35"/>
              <a:gd fmla="*/ 3501 w 4054" name="T36"/>
              <a:gd fmla="*/ 1531 h 3970" name="T37"/>
              <a:gd fmla="*/ 3664 w 4054" name="T38"/>
              <a:gd fmla="*/ 1591 h 3970" name="T39"/>
              <a:gd fmla="*/ 3921 w 4054" name="T40"/>
              <a:gd fmla="*/ 1689 h 3970" name="T41"/>
              <a:gd fmla="*/ 4054 w 4054" name="T42"/>
              <a:gd fmla="*/ 1757 h 3970" name="T43"/>
              <a:gd fmla="*/ 3953 w 4054" name="T44"/>
              <a:gd fmla="*/ 2250 h 3970" name="T45"/>
              <a:gd fmla="*/ 3702 w 4054" name="T46"/>
              <a:gd fmla="*/ 2356 h 3970" name="T47"/>
              <a:gd fmla="*/ 3511 w 4054" name="T48"/>
              <a:gd fmla="*/ 2432 h 3970" name="T49"/>
              <a:gd fmla="*/ 3417 w 4054" name="T50"/>
              <a:gd fmla="*/ 2726 h 3970" name="T51"/>
              <a:gd fmla="*/ 3519 w 4054" name="T52"/>
              <a:gd fmla="*/ 2945 h 3970" name="T53"/>
              <a:gd fmla="*/ 3613 w 4054" name="T54"/>
              <a:gd fmla="*/ 3172 h 3970" name="T55"/>
              <a:gd fmla="*/ 3292 w 4054" name="T56"/>
              <a:gd fmla="*/ 3536 h 3970" name="T57"/>
              <a:gd fmla="*/ 3092 w 4054" name="T58"/>
              <a:gd fmla="*/ 3466 h 3970" name="T59"/>
              <a:gd fmla="*/ 2841 w 4054" name="T60"/>
              <a:gd fmla="*/ 3365 h 3970" name="T61"/>
              <a:gd fmla="*/ 2492 w 4054" name="T62"/>
              <a:gd fmla="*/ 3424 h 3970" name="T63"/>
              <a:gd fmla="*/ 2439 w 4054" name="T64"/>
              <a:gd fmla="*/ 3565 h 3970" name="T65"/>
              <a:gd fmla="*/ 2333 w 4054" name="T66"/>
              <a:gd fmla="*/ 3828 h 3970" name="T67"/>
              <a:gd fmla="*/ 2260 w 4054" name="T68"/>
              <a:gd fmla="*/ 3970 h 3970" name="T69"/>
              <a:gd fmla="*/ 1755 w 4054" name="T70"/>
              <a:gd fmla="*/ 3870 h 3970" name="T71"/>
              <a:gd fmla="*/ 1647 w 4054" name="T72"/>
              <a:gd fmla="*/ 3624 h 3970" name="T73"/>
              <a:gd fmla="*/ 1570 w 4054" name="T74"/>
              <a:gd fmla="*/ 3437 h 3970" name="T75"/>
              <a:gd fmla="*/ 1270 w 4054" name="T76"/>
              <a:gd fmla="*/ 3346 h 3970" name="T77"/>
              <a:gd fmla="*/ 1045 w 4054" name="T78"/>
              <a:gd fmla="*/ 3445 h 3970" name="T79"/>
              <a:gd fmla="*/ 814 w 4054" name="T80"/>
              <a:gd fmla="*/ 3537 h 3970" name="T81"/>
              <a:gd fmla="*/ 443 w 4054" name="T82"/>
              <a:gd fmla="*/ 3223 h 3970" name="T83"/>
              <a:gd fmla="*/ 513 w 4054" name="T84"/>
              <a:gd fmla="*/ 3029 h 3970" name="T85"/>
              <a:gd fmla="*/ 617 w 4054" name="T86"/>
              <a:gd fmla="*/ 2781 h 3970" name="T87"/>
              <a:gd fmla="*/ 557 w 4054" name="T88"/>
              <a:gd fmla="*/ 2441 h 3970" name="T89"/>
              <a:gd fmla="*/ 424 w 4054" name="T90"/>
              <a:gd fmla="*/ 2392 h 3970" name="T91"/>
              <a:gd fmla="*/ 168 w 4054" name="T92"/>
              <a:gd fmla="*/ 2294 h 3970" name="T93"/>
              <a:gd fmla="*/ 4 w 4054" name="T94"/>
              <a:gd fmla="*/ 2217 h 3970" name="T95"/>
              <a:gd fmla="*/ 73 w 4054" name="T96"/>
              <a:gd fmla="*/ 1732 h 3970" name="T97"/>
              <a:gd fmla="*/ 316 w 4054" name="T98"/>
              <a:gd fmla="*/ 1628 h 3970" name="T99"/>
              <a:gd fmla="*/ 529 w 4054" name="T100"/>
              <a:gd fmla="*/ 1543 h 3970" name="T101"/>
              <a:gd fmla="*/ 645 w 4054" name="T102"/>
              <a:gd fmla="*/ 1263 h 3970" name="T103"/>
              <a:gd fmla="*/ 552 w 4054" name="T104"/>
              <a:gd fmla="*/ 1059 h 3970" name="T105"/>
              <a:gd fmla="*/ 451 w 4054" name="T106"/>
              <a:gd fmla="*/ 822 h 3970" name="T107"/>
              <a:gd fmla="*/ 750 w 4054" name="T108"/>
              <a:gd fmla="*/ 432 h 3970" name="T109"/>
              <a:gd fmla="*/ 924 w 4054" name="T110"/>
              <a:gd fmla="*/ 488 h 3970" name="T111"/>
              <a:gd fmla="*/ 1182 w 4054" name="T112"/>
              <a:gd fmla="*/ 591 h 3970" name="T113"/>
              <a:gd fmla="*/ 1314 w 4054" name="T114"/>
              <a:gd fmla="*/ 646 h 3970" name="T115"/>
              <a:gd fmla="*/ 1603 w 4054" name="T116"/>
              <a:gd fmla="*/ 437 h 3970" name="T117"/>
              <a:gd fmla="*/ 1705 w 4054" name="T118"/>
              <a:gd fmla="*/ 177 h 3970" name="T119"/>
              <a:gd fmla="*/ 1790 w 4054" name="T120"/>
              <a:gd fmla="*/ 3 h 3970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3970" w="4054">
                <a:moveTo>
                  <a:pt x="2027" y="1349"/>
                </a:moveTo>
                <a:lnTo>
                  <a:pt x="1956" y="1353"/>
                </a:lnTo>
                <a:lnTo>
                  <a:pt x="1889" y="1363"/>
                </a:lnTo>
                <a:lnTo>
                  <a:pt x="1822" y="1381"/>
                </a:lnTo>
                <a:lnTo>
                  <a:pt x="1759" y="1405"/>
                </a:lnTo>
                <a:lnTo>
                  <a:pt x="1699" y="1436"/>
                </a:lnTo>
                <a:lnTo>
                  <a:pt x="1644" y="1472"/>
                </a:lnTo>
                <a:lnTo>
                  <a:pt x="1592" y="1513"/>
                </a:lnTo>
                <a:lnTo>
                  <a:pt x="1545" y="1559"/>
                </a:lnTo>
                <a:lnTo>
                  <a:pt x="1503" y="1609"/>
                </a:lnTo>
                <a:lnTo>
                  <a:pt x="1466" y="1664"/>
                </a:lnTo>
                <a:lnTo>
                  <a:pt x="1435" y="1723"/>
                </a:lnTo>
                <a:lnTo>
                  <a:pt x="1411" y="1784"/>
                </a:lnTo>
                <a:lnTo>
                  <a:pt x="1392" y="1848"/>
                </a:lnTo>
                <a:lnTo>
                  <a:pt x="1382" y="1915"/>
                </a:lnTo>
                <a:lnTo>
                  <a:pt x="1378" y="1984"/>
                </a:lnTo>
                <a:lnTo>
                  <a:pt x="1382" y="2054"/>
                </a:lnTo>
                <a:lnTo>
                  <a:pt x="1392" y="2121"/>
                </a:lnTo>
                <a:lnTo>
                  <a:pt x="1411" y="2185"/>
                </a:lnTo>
                <a:lnTo>
                  <a:pt x="1435" y="2248"/>
                </a:lnTo>
                <a:lnTo>
                  <a:pt x="1466" y="2305"/>
                </a:lnTo>
                <a:lnTo>
                  <a:pt x="1503" y="2360"/>
                </a:lnTo>
                <a:lnTo>
                  <a:pt x="1545" y="2410"/>
                </a:lnTo>
                <a:lnTo>
                  <a:pt x="1592" y="2456"/>
                </a:lnTo>
                <a:lnTo>
                  <a:pt x="1644" y="2497"/>
                </a:lnTo>
                <a:lnTo>
                  <a:pt x="1699" y="2533"/>
                </a:lnTo>
                <a:lnTo>
                  <a:pt x="1759" y="2564"/>
                </a:lnTo>
                <a:lnTo>
                  <a:pt x="1822" y="2588"/>
                </a:lnTo>
                <a:lnTo>
                  <a:pt x="1889" y="2606"/>
                </a:lnTo>
                <a:lnTo>
                  <a:pt x="1956" y="2616"/>
                </a:lnTo>
                <a:lnTo>
                  <a:pt x="2027" y="2620"/>
                </a:lnTo>
                <a:lnTo>
                  <a:pt x="2099" y="2616"/>
                </a:lnTo>
                <a:lnTo>
                  <a:pt x="2166" y="2606"/>
                </a:lnTo>
                <a:lnTo>
                  <a:pt x="2233" y="2588"/>
                </a:lnTo>
                <a:lnTo>
                  <a:pt x="2296" y="2564"/>
                </a:lnTo>
                <a:lnTo>
                  <a:pt x="2355" y="2533"/>
                </a:lnTo>
                <a:lnTo>
                  <a:pt x="2411" y="2497"/>
                </a:lnTo>
                <a:lnTo>
                  <a:pt x="2462" y="2456"/>
                </a:lnTo>
                <a:lnTo>
                  <a:pt x="2510" y="2410"/>
                </a:lnTo>
                <a:lnTo>
                  <a:pt x="2552" y="2360"/>
                </a:lnTo>
                <a:lnTo>
                  <a:pt x="2589" y="2305"/>
                </a:lnTo>
                <a:lnTo>
                  <a:pt x="2620" y="2248"/>
                </a:lnTo>
                <a:lnTo>
                  <a:pt x="2644" y="2185"/>
                </a:lnTo>
                <a:lnTo>
                  <a:pt x="2662" y="2121"/>
                </a:lnTo>
                <a:lnTo>
                  <a:pt x="2673" y="2054"/>
                </a:lnTo>
                <a:lnTo>
                  <a:pt x="2677" y="1984"/>
                </a:lnTo>
                <a:lnTo>
                  <a:pt x="2673" y="1915"/>
                </a:lnTo>
                <a:lnTo>
                  <a:pt x="2662" y="1848"/>
                </a:lnTo>
                <a:lnTo>
                  <a:pt x="2644" y="1784"/>
                </a:lnTo>
                <a:lnTo>
                  <a:pt x="2620" y="1723"/>
                </a:lnTo>
                <a:lnTo>
                  <a:pt x="2589" y="1664"/>
                </a:lnTo>
                <a:lnTo>
                  <a:pt x="2552" y="1609"/>
                </a:lnTo>
                <a:lnTo>
                  <a:pt x="2510" y="1559"/>
                </a:lnTo>
                <a:lnTo>
                  <a:pt x="2462" y="1513"/>
                </a:lnTo>
                <a:lnTo>
                  <a:pt x="2411" y="1472"/>
                </a:lnTo>
                <a:lnTo>
                  <a:pt x="2355" y="1436"/>
                </a:lnTo>
                <a:lnTo>
                  <a:pt x="2296" y="1405"/>
                </a:lnTo>
                <a:lnTo>
                  <a:pt x="2233" y="1381"/>
                </a:lnTo>
                <a:lnTo>
                  <a:pt x="2166" y="1363"/>
                </a:lnTo>
                <a:lnTo>
                  <a:pt x="2099" y="1353"/>
                </a:lnTo>
                <a:lnTo>
                  <a:pt x="2027" y="1349"/>
                </a:lnTo>
                <a:close/>
                <a:moveTo>
                  <a:pt x="1795" y="0"/>
                </a:moveTo>
                <a:lnTo>
                  <a:pt x="2241" y="0"/>
                </a:lnTo>
                <a:lnTo>
                  <a:pt x="2246" y="3"/>
                </a:lnTo>
                <a:lnTo>
                  <a:pt x="2252" y="12"/>
                </a:lnTo>
                <a:lnTo>
                  <a:pt x="2262" y="27"/>
                </a:lnTo>
                <a:lnTo>
                  <a:pt x="2273" y="48"/>
                </a:lnTo>
                <a:lnTo>
                  <a:pt x="2285" y="71"/>
                </a:lnTo>
                <a:lnTo>
                  <a:pt x="2298" y="99"/>
                </a:lnTo>
                <a:lnTo>
                  <a:pt x="2314" y="130"/>
                </a:lnTo>
                <a:lnTo>
                  <a:pt x="2329" y="163"/>
                </a:lnTo>
                <a:lnTo>
                  <a:pt x="2344" y="199"/>
                </a:lnTo>
                <a:lnTo>
                  <a:pt x="2360" y="235"/>
                </a:lnTo>
                <a:lnTo>
                  <a:pt x="2376" y="272"/>
                </a:lnTo>
                <a:lnTo>
                  <a:pt x="2392" y="309"/>
                </a:lnTo>
                <a:lnTo>
                  <a:pt x="2407" y="346"/>
                </a:lnTo>
                <a:lnTo>
                  <a:pt x="2422" y="381"/>
                </a:lnTo>
                <a:lnTo>
                  <a:pt x="2437" y="414"/>
                </a:lnTo>
                <a:lnTo>
                  <a:pt x="2449" y="445"/>
                </a:lnTo>
                <a:lnTo>
                  <a:pt x="2460" y="473"/>
                </a:lnTo>
                <a:lnTo>
                  <a:pt x="2470" y="497"/>
                </a:lnTo>
                <a:lnTo>
                  <a:pt x="2479" y="516"/>
                </a:lnTo>
                <a:lnTo>
                  <a:pt x="2484" y="532"/>
                </a:lnTo>
                <a:lnTo>
                  <a:pt x="2488" y="541"/>
                </a:lnTo>
                <a:lnTo>
                  <a:pt x="2489" y="545"/>
                </a:lnTo>
                <a:lnTo>
                  <a:pt x="2737" y="645"/>
                </a:lnTo>
                <a:lnTo>
                  <a:pt x="2740" y="643"/>
                </a:lnTo>
                <a:lnTo>
                  <a:pt x="2749" y="638"/>
                </a:lnTo>
                <a:lnTo>
                  <a:pt x="2764" y="632"/>
                </a:lnTo>
                <a:lnTo>
                  <a:pt x="2784" y="623"/>
                </a:lnTo>
                <a:lnTo>
                  <a:pt x="2808" y="613"/>
                </a:lnTo>
                <a:lnTo>
                  <a:pt x="2836" y="600"/>
                </a:lnTo>
                <a:lnTo>
                  <a:pt x="2867" y="587"/>
                </a:lnTo>
                <a:lnTo>
                  <a:pt x="2900" y="572"/>
                </a:lnTo>
                <a:lnTo>
                  <a:pt x="2935" y="556"/>
                </a:lnTo>
                <a:lnTo>
                  <a:pt x="2972" y="541"/>
                </a:lnTo>
                <a:lnTo>
                  <a:pt x="3009" y="524"/>
                </a:lnTo>
                <a:lnTo>
                  <a:pt x="3046" y="509"/>
                </a:lnTo>
                <a:lnTo>
                  <a:pt x="3083" y="493"/>
                </a:lnTo>
                <a:lnTo>
                  <a:pt x="3119" y="479"/>
                </a:lnTo>
                <a:lnTo>
                  <a:pt x="3152" y="465"/>
                </a:lnTo>
                <a:lnTo>
                  <a:pt x="3184" y="452"/>
                </a:lnTo>
                <a:lnTo>
                  <a:pt x="3214" y="442"/>
                </a:lnTo>
                <a:lnTo>
                  <a:pt x="3239" y="432"/>
                </a:lnTo>
                <a:lnTo>
                  <a:pt x="3261" y="426"/>
                </a:lnTo>
                <a:lnTo>
                  <a:pt x="3278" y="422"/>
                </a:lnTo>
                <a:lnTo>
                  <a:pt x="3291" y="419"/>
                </a:lnTo>
                <a:lnTo>
                  <a:pt x="3297" y="420"/>
                </a:lnTo>
                <a:lnTo>
                  <a:pt x="3612" y="728"/>
                </a:lnTo>
                <a:lnTo>
                  <a:pt x="3613" y="734"/>
                </a:lnTo>
                <a:lnTo>
                  <a:pt x="3612" y="746"/>
                </a:lnTo>
                <a:lnTo>
                  <a:pt x="3607" y="762"/>
                </a:lnTo>
                <a:lnTo>
                  <a:pt x="3600" y="784"/>
                </a:lnTo>
                <a:lnTo>
                  <a:pt x="3591" y="810"/>
                </a:lnTo>
                <a:lnTo>
                  <a:pt x="3581" y="839"/>
                </a:lnTo>
                <a:lnTo>
                  <a:pt x="3570" y="871"/>
                </a:lnTo>
                <a:lnTo>
                  <a:pt x="3556" y="906"/>
                </a:lnTo>
                <a:lnTo>
                  <a:pt x="3542" y="942"/>
                </a:lnTo>
                <a:lnTo>
                  <a:pt x="3526" y="977"/>
                </a:lnTo>
                <a:lnTo>
                  <a:pt x="3511" y="1015"/>
                </a:lnTo>
                <a:lnTo>
                  <a:pt x="3495" y="1053"/>
                </a:lnTo>
                <a:lnTo>
                  <a:pt x="3480" y="1089"/>
                </a:lnTo>
                <a:lnTo>
                  <a:pt x="3465" y="1123"/>
                </a:lnTo>
                <a:lnTo>
                  <a:pt x="3451" y="1157"/>
                </a:lnTo>
                <a:lnTo>
                  <a:pt x="3438" y="1187"/>
                </a:lnTo>
                <a:lnTo>
                  <a:pt x="3425" y="1216"/>
                </a:lnTo>
                <a:lnTo>
                  <a:pt x="3415" y="1240"/>
                </a:lnTo>
                <a:lnTo>
                  <a:pt x="3407" y="1259"/>
                </a:lnTo>
                <a:lnTo>
                  <a:pt x="3401" y="1274"/>
                </a:lnTo>
                <a:lnTo>
                  <a:pt x="3396" y="1283"/>
                </a:lnTo>
                <a:lnTo>
                  <a:pt x="3394" y="1286"/>
                </a:lnTo>
                <a:lnTo>
                  <a:pt x="3497" y="1529"/>
                </a:lnTo>
                <a:lnTo>
                  <a:pt x="3501" y="1531"/>
                </a:lnTo>
                <a:lnTo>
                  <a:pt x="3510" y="1534"/>
                </a:lnTo>
                <a:lnTo>
                  <a:pt x="3525" y="1540"/>
                </a:lnTo>
                <a:lnTo>
                  <a:pt x="3545" y="1547"/>
                </a:lnTo>
                <a:lnTo>
                  <a:pt x="3571" y="1556"/>
                </a:lnTo>
                <a:lnTo>
                  <a:pt x="3599" y="1566"/>
                </a:lnTo>
                <a:lnTo>
                  <a:pt x="3630" y="1578"/>
                </a:lnTo>
                <a:lnTo>
                  <a:pt x="3664" y="1591"/>
                </a:lnTo>
                <a:lnTo>
                  <a:pt x="3700" y="1604"/>
                </a:lnTo>
                <a:lnTo>
                  <a:pt x="3737" y="1618"/>
                </a:lnTo>
                <a:lnTo>
                  <a:pt x="3776" y="1632"/>
                </a:lnTo>
                <a:lnTo>
                  <a:pt x="3814" y="1647"/>
                </a:lnTo>
                <a:lnTo>
                  <a:pt x="3851" y="1661"/>
                </a:lnTo>
                <a:lnTo>
                  <a:pt x="3887" y="1675"/>
                </a:lnTo>
                <a:lnTo>
                  <a:pt x="3921" y="1689"/>
                </a:lnTo>
                <a:lnTo>
                  <a:pt x="3953" y="1703"/>
                </a:lnTo>
                <a:lnTo>
                  <a:pt x="3981" y="1715"/>
                </a:lnTo>
                <a:lnTo>
                  <a:pt x="4005" y="1726"/>
                </a:lnTo>
                <a:lnTo>
                  <a:pt x="4026" y="1737"/>
                </a:lnTo>
                <a:lnTo>
                  <a:pt x="4041" y="1746"/>
                </a:lnTo>
                <a:lnTo>
                  <a:pt x="4051" y="1752"/>
                </a:lnTo>
                <a:lnTo>
                  <a:pt x="4054" y="1757"/>
                </a:lnTo>
                <a:lnTo>
                  <a:pt x="4054" y="2194"/>
                </a:lnTo>
                <a:lnTo>
                  <a:pt x="4051" y="2199"/>
                </a:lnTo>
                <a:lnTo>
                  <a:pt x="4041" y="2205"/>
                </a:lnTo>
                <a:lnTo>
                  <a:pt x="4026" y="2214"/>
                </a:lnTo>
                <a:lnTo>
                  <a:pt x="4005" y="2226"/>
                </a:lnTo>
                <a:lnTo>
                  <a:pt x="3981" y="2237"/>
                </a:lnTo>
                <a:lnTo>
                  <a:pt x="3953" y="2250"/>
                </a:lnTo>
                <a:lnTo>
                  <a:pt x="3921" y="2264"/>
                </a:lnTo>
                <a:lnTo>
                  <a:pt x="3887" y="2280"/>
                </a:lnTo>
                <a:lnTo>
                  <a:pt x="3851" y="2295"/>
                </a:lnTo>
                <a:lnTo>
                  <a:pt x="3814" y="2310"/>
                </a:lnTo>
                <a:lnTo>
                  <a:pt x="3776" y="2326"/>
                </a:lnTo>
                <a:lnTo>
                  <a:pt x="3739" y="2342"/>
                </a:lnTo>
                <a:lnTo>
                  <a:pt x="3702" y="2356"/>
                </a:lnTo>
                <a:lnTo>
                  <a:pt x="3666" y="2372"/>
                </a:lnTo>
                <a:lnTo>
                  <a:pt x="3631" y="2385"/>
                </a:lnTo>
                <a:lnTo>
                  <a:pt x="3599" y="2397"/>
                </a:lnTo>
                <a:lnTo>
                  <a:pt x="3571" y="2409"/>
                </a:lnTo>
                <a:lnTo>
                  <a:pt x="3547" y="2418"/>
                </a:lnTo>
                <a:lnTo>
                  <a:pt x="3526" y="2426"/>
                </a:lnTo>
                <a:lnTo>
                  <a:pt x="3511" y="2432"/>
                </a:lnTo>
                <a:lnTo>
                  <a:pt x="3502" y="2436"/>
                </a:lnTo>
                <a:lnTo>
                  <a:pt x="3498" y="2437"/>
                </a:lnTo>
                <a:lnTo>
                  <a:pt x="3396" y="2680"/>
                </a:lnTo>
                <a:lnTo>
                  <a:pt x="3397" y="2683"/>
                </a:lnTo>
                <a:lnTo>
                  <a:pt x="3401" y="2692"/>
                </a:lnTo>
                <a:lnTo>
                  <a:pt x="3408" y="2707"/>
                </a:lnTo>
                <a:lnTo>
                  <a:pt x="3417" y="2726"/>
                </a:lnTo>
                <a:lnTo>
                  <a:pt x="3429" y="2749"/>
                </a:lnTo>
                <a:lnTo>
                  <a:pt x="3440" y="2776"/>
                </a:lnTo>
                <a:lnTo>
                  <a:pt x="3454" y="2807"/>
                </a:lnTo>
                <a:lnTo>
                  <a:pt x="3470" y="2839"/>
                </a:lnTo>
                <a:lnTo>
                  <a:pt x="3485" y="2874"/>
                </a:lnTo>
                <a:lnTo>
                  <a:pt x="3502" y="2910"/>
                </a:lnTo>
                <a:lnTo>
                  <a:pt x="3519" y="2945"/>
                </a:lnTo>
                <a:lnTo>
                  <a:pt x="3535" y="2983"/>
                </a:lnTo>
                <a:lnTo>
                  <a:pt x="3551" y="3018"/>
                </a:lnTo>
                <a:lnTo>
                  <a:pt x="3566" y="3054"/>
                </a:lnTo>
                <a:lnTo>
                  <a:pt x="3580" y="3088"/>
                </a:lnTo>
                <a:lnTo>
                  <a:pt x="3593" y="3118"/>
                </a:lnTo>
                <a:lnTo>
                  <a:pt x="3603" y="3146"/>
                </a:lnTo>
                <a:lnTo>
                  <a:pt x="3613" y="3172"/>
                </a:lnTo>
                <a:lnTo>
                  <a:pt x="3620" y="3194"/>
                </a:lnTo>
                <a:lnTo>
                  <a:pt x="3625" y="3210"/>
                </a:lnTo>
                <a:lnTo>
                  <a:pt x="3626" y="3222"/>
                </a:lnTo>
                <a:lnTo>
                  <a:pt x="3625" y="3227"/>
                </a:lnTo>
                <a:lnTo>
                  <a:pt x="3310" y="3536"/>
                </a:lnTo>
                <a:lnTo>
                  <a:pt x="3303" y="3537"/>
                </a:lnTo>
                <a:lnTo>
                  <a:pt x="3292" y="3536"/>
                </a:lnTo>
                <a:lnTo>
                  <a:pt x="3274" y="3532"/>
                </a:lnTo>
                <a:lnTo>
                  <a:pt x="3252" y="3525"/>
                </a:lnTo>
                <a:lnTo>
                  <a:pt x="3227" y="3516"/>
                </a:lnTo>
                <a:lnTo>
                  <a:pt x="3196" y="3506"/>
                </a:lnTo>
                <a:lnTo>
                  <a:pt x="3164" y="3495"/>
                </a:lnTo>
                <a:lnTo>
                  <a:pt x="3129" y="3481"/>
                </a:lnTo>
                <a:lnTo>
                  <a:pt x="3092" y="3466"/>
                </a:lnTo>
                <a:lnTo>
                  <a:pt x="3055" y="3452"/>
                </a:lnTo>
                <a:lnTo>
                  <a:pt x="3017" y="3437"/>
                </a:lnTo>
                <a:lnTo>
                  <a:pt x="2979" y="3422"/>
                </a:lnTo>
                <a:lnTo>
                  <a:pt x="2942" y="3406"/>
                </a:lnTo>
                <a:lnTo>
                  <a:pt x="2906" y="3392"/>
                </a:lnTo>
                <a:lnTo>
                  <a:pt x="2872" y="3378"/>
                </a:lnTo>
                <a:lnTo>
                  <a:pt x="2841" y="3365"/>
                </a:lnTo>
                <a:lnTo>
                  <a:pt x="2813" y="3354"/>
                </a:lnTo>
                <a:lnTo>
                  <a:pt x="2789" y="3344"/>
                </a:lnTo>
                <a:lnTo>
                  <a:pt x="2768" y="3335"/>
                </a:lnTo>
                <a:lnTo>
                  <a:pt x="2754" y="3328"/>
                </a:lnTo>
                <a:lnTo>
                  <a:pt x="2744" y="3324"/>
                </a:lnTo>
                <a:lnTo>
                  <a:pt x="2741" y="3323"/>
                </a:lnTo>
                <a:lnTo>
                  <a:pt x="2492" y="3424"/>
                </a:lnTo>
                <a:lnTo>
                  <a:pt x="2490" y="3427"/>
                </a:lnTo>
                <a:lnTo>
                  <a:pt x="2487" y="3437"/>
                </a:lnTo>
                <a:lnTo>
                  <a:pt x="2481" y="3454"/>
                </a:lnTo>
                <a:lnTo>
                  <a:pt x="2472" y="3475"/>
                </a:lnTo>
                <a:lnTo>
                  <a:pt x="2462" y="3502"/>
                </a:lnTo>
                <a:lnTo>
                  <a:pt x="2452" y="3532"/>
                </a:lnTo>
                <a:lnTo>
                  <a:pt x="2439" y="3565"/>
                </a:lnTo>
                <a:lnTo>
                  <a:pt x="2425" y="3601"/>
                </a:lnTo>
                <a:lnTo>
                  <a:pt x="2410" y="3638"/>
                </a:lnTo>
                <a:lnTo>
                  <a:pt x="2394" y="3678"/>
                </a:lnTo>
                <a:lnTo>
                  <a:pt x="2379" y="3716"/>
                </a:lnTo>
                <a:lnTo>
                  <a:pt x="2364" y="3755"/>
                </a:lnTo>
                <a:lnTo>
                  <a:pt x="2348" y="3792"/>
                </a:lnTo>
                <a:lnTo>
                  <a:pt x="2333" y="3828"/>
                </a:lnTo>
                <a:lnTo>
                  <a:pt x="2319" y="3861"/>
                </a:lnTo>
                <a:lnTo>
                  <a:pt x="2305" y="3892"/>
                </a:lnTo>
                <a:lnTo>
                  <a:pt x="2293" y="3917"/>
                </a:lnTo>
                <a:lnTo>
                  <a:pt x="2282" y="3939"/>
                </a:lnTo>
                <a:lnTo>
                  <a:pt x="2273" y="3956"/>
                </a:lnTo>
                <a:lnTo>
                  <a:pt x="2265" y="3966"/>
                </a:lnTo>
                <a:lnTo>
                  <a:pt x="2260" y="3970"/>
                </a:lnTo>
                <a:lnTo>
                  <a:pt x="1814" y="3970"/>
                </a:lnTo>
                <a:lnTo>
                  <a:pt x="1809" y="3966"/>
                </a:lnTo>
                <a:lnTo>
                  <a:pt x="1802" y="3957"/>
                </a:lnTo>
                <a:lnTo>
                  <a:pt x="1793" y="3942"/>
                </a:lnTo>
                <a:lnTo>
                  <a:pt x="1781" y="3922"/>
                </a:lnTo>
                <a:lnTo>
                  <a:pt x="1768" y="3898"/>
                </a:lnTo>
                <a:lnTo>
                  <a:pt x="1755" y="3870"/>
                </a:lnTo>
                <a:lnTo>
                  <a:pt x="1741" y="3839"/>
                </a:lnTo>
                <a:lnTo>
                  <a:pt x="1726" y="3806"/>
                </a:lnTo>
                <a:lnTo>
                  <a:pt x="1711" y="3770"/>
                </a:lnTo>
                <a:lnTo>
                  <a:pt x="1694" y="3734"/>
                </a:lnTo>
                <a:lnTo>
                  <a:pt x="1679" y="3697"/>
                </a:lnTo>
                <a:lnTo>
                  <a:pt x="1662" y="3660"/>
                </a:lnTo>
                <a:lnTo>
                  <a:pt x="1647" y="3624"/>
                </a:lnTo>
                <a:lnTo>
                  <a:pt x="1632" y="3588"/>
                </a:lnTo>
                <a:lnTo>
                  <a:pt x="1618" y="3555"/>
                </a:lnTo>
                <a:lnTo>
                  <a:pt x="1606" y="3524"/>
                </a:lnTo>
                <a:lnTo>
                  <a:pt x="1594" y="3496"/>
                </a:lnTo>
                <a:lnTo>
                  <a:pt x="1584" y="3472"/>
                </a:lnTo>
                <a:lnTo>
                  <a:pt x="1576" y="3452"/>
                </a:lnTo>
                <a:lnTo>
                  <a:pt x="1570" y="3437"/>
                </a:lnTo>
                <a:lnTo>
                  <a:pt x="1566" y="3428"/>
                </a:lnTo>
                <a:lnTo>
                  <a:pt x="1565" y="3424"/>
                </a:lnTo>
                <a:lnTo>
                  <a:pt x="1316" y="3324"/>
                </a:lnTo>
                <a:lnTo>
                  <a:pt x="1314" y="3326"/>
                </a:lnTo>
                <a:lnTo>
                  <a:pt x="1305" y="3331"/>
                </a:lnTo>
                <a:lnTo>
                  <a:pt x="1289" y="3337"/>
                </a:lnTo>
                <a:lnTo>
                  <a:pt x="1270" y="3346"/>
                </a:lnTo>
                <a:lnTo>
                  <a:pt x="1246" y="3356"/>
                </a:lnTo>
                <a:lnTo>
                  <a:pt x="1218" y="3369"/>
                </a:lnTo>
                <a:lnTo>
                  <a:pt x="1187" y="3382"/>
                </a:lnTo>
                <a:lnTo>
                  <a:pt x="1154" y="3397"/>
                </a:lnTo>
                <a:lnTo>
                  <a:pt x="1119" y="3413"/>
                </a:lnTo>
                <a:lnTo>
                  <a:pt x="1082" y="3428"/>
                </a:lnTo>
                <a:lnTo>
                  <a:pt x="1045" y="3445"/>
                </a:lnTo>
                <a:lnTo>
                  <a:pt x="1008" y="3460"/>
                </a:lnTo>
                <a:lnTo>
                  <a:pt x="971" y="3475"/>
                </a:lnTo>
                <a:lnTo>
                  <a:pt x="935" y="3491"/>
                </a:lnTo>
                <a:lnTo>
                  <a:pt x="901" y="3505"/>
                </a:lnTo>
                <a:lnTo>
                  <a:pt x="869" y="3516"/>
                </a:lnTo>
                <a:lnTo>
                  <a:pt x="840" y="3528"/>
                </a:lnTo>
                <a:lnTo>
                  <a:pt x="814" y="3537"/>
                </a:lnTo>
                <a:lnTo>
                  <a:pt x="793" y="3545"/>
                </a:lnTo>
                <a:lnTo>
                  <a:pt x="776" y="3548"/>
                </a:lnTo>
                <a:lnTo>
                  <a:pt x="763" y="3551"/>
                </a:lnTo>
                <a:lnTo>
                  <a:pt x="758" y="3550"/>
                </a:lnTo>
                <a:lnTo>
                  <a:pt x="443" y="3240"/>
                </a:lnTo>
                <a:lnTo>
                  <a:pt x="442" y="3235"/>
                </a:lnTo>
                <a:lnTo>
                  <a:pt x="443" y="3223"/>
                </a:lnTo>
                <a:lnTo>
                  <a:pt x="448" y="3207"/>
                </a:lnTo>
                <a:lnTo>
                  <a:pt x="455" y="3185"/>
                </a:lnTo>
                <a:lnTo>
                  <a:pt x="464" y="3159"/>
                </a:lnTo>
                <a:lnTo>
                  <a:pt x="474" y="3130"/>
                </a:lnTo>
                <a:lnTo>
                  <a:pt x="485" y="3098"/>
                </a:lnTo>
                <a:lnTo>
                  <a:pt x="499" y="3064"/>
                </a:lnTo>
                <a:lnTo>
                  <a:pt x="513" y="3029"/>
                </a:lnTo>
                <a:lnTo>
                  <a:pt x="529" y="2991"/>
                </a:lnTo>
                <a:lnTo>
                  <a:pt x="544" y="2954"/>
                </a:lnTo>
                <a:lnTo>
                  <a:pt x="560" y="2917"/>
                </a:lnTo>
                <a:lnTo>
                  <a:pt x="575" y="2880"/>
                </a:lnTo>
                <a:lnTo>
                  <a:pt x="589" y="2846"/>
                </a:lnTo>
                <a:lnTo>
                  <a:pt x="604" y="2812"/>
                </a:lnTo>
                <a:lnTo>
                  <a:pt x="617" y="2781"/>
                </a:lnTo>
                <a:lnTo>
                  <a:pt x="629" y="2753"/>
                </a:lnTo>
                <a:lnTo>
                  <a:pt x="639" y="2730"/>
                </a:lnTo>
                <a:lnTo>
                  <a:pt x="648" y="2710"/>
                </a:lnTo>
                <a:lnTo>
                  <a:pt x="654" y="2696"/>
                </a:lnTo>
                <a:lnTo>
                  <a:pt x="658" y="2687"/>
                </a:lnTo>
                <a:lnTo>
                  <a:pt x="661" y="2683"/>
                </a:lnTo>
                <a:lnTo>
                  <a:pt x="557" y="2441"/>
                </a:lnTo>
                <a:lnTo>
                  <a:pt x="554" y="2440"/>
                </a:lnTo>
                <a:lnTo>
                  <a:pt x="544" y="2436"/>
                </a:lnTo>
                <a:lnTo>
                  <a:pt x="529" y="2431"/>
                </a:lnTo>
                <a:lnTo>
                  <a:pt x="508" y="2423"/>
                </a:lnTo>
                <a:lnTo>
                  <a:pt x="484" y="2414"/>
                </a:lnTo>
                <a:lnTo>
                  <a:pt x="456" y="2404"/>
                </a:lnTo>
                <a:lnTo>
                  <a:pt x="424" y="2392"/>
                </a:lnTo>
                <a:lnTo>
                  <a:pt x="391" y="2379"/>
                </a:lnTo>
                <a:lnTo>
                  <a:pt x="353" y="2367"/>
                </a:lnTo>
                <a:lnTo>
                  <a:pt x="316" y="2353"/>
                </a:lnTo>
                <a:lnTo>
                  <a:pt x="279" y="2337"/>
                </a:lnTo>
                <a:lnTo>
                  <a:pt x="241" y="2323"/>
                </a:lnTo>
                <a:lnTo>
                  <a:pt x="204" y="2308"/>
                </a:lnTo>
                <a:lnTo>
                  <a:pt x="168" y="2294"/>
                </a:lnTo>
                <a:lnTo>
                  <a:pt x="133" y="2280"/>
                </a:lnTo>
                <a:lnTo>
                  <a:pt x="101" y="2267"/>
                </a:lnTo>
                <a:lnTo>
                  <a:pt x="73" y="2254"/>
                </a:lnTo>
                <a:lnTo>
                  <a:pt x="49" y="2242"/>
                </a:lnTo>
                <a:lnTo>
                  <a:pt x="28" y="2232"/>
                </a:lnTo>
                <a:lnTo>
                  <a:pt x="13" y="2223"/>
                </a:lnTo>
                <a:lnTo>
                  <a:pt x="4" y="2217"/>
                </a:lnTo>
                <a:lnTo>
                  <a:pt x="0" y="2212"/>
                </a:lnTo>
                <a:lnTo>
                  <a:pt x="0" y="1775"/>
                </a:lnTo>
                <a:lnTo>
                  <a:pt x="4" y="1770"/>
                </a:lnTo>
                <a:lnTo>
                  <a:pt x="13" y="1764"/>
                </a:lnTo>
                <a:lnTo>
                  <a:pt x="28" y="1755"/>
                </a:lnTo>
                <a:lnTo>
                  <a:pt x="49" y="1743"/>
                </a:lnTo>
                <a:lnTo>
                  <a:pt x="73" y="1732"/>
                </a:lnTo>
                <a:lnTo>
                  <a:pt x="101" y="1719"/>
                </a:lnTo>
                <a:lnTo>
                  <a:pt x="133" y="1705"/>
                </a:lnTo>
                <a:lnTo>
                  <a:pt x="168" y="1689"/>
                </a:lnTo>
                <a:lnTo>
                  <a:pt x="204" y="1674"/>
                </a:lnTo>
                <a:lnTo>
                  <a:pt x="241" y="1659"/>
                </a:lnTo>
                <a:lnTo>
                  <a:pt x="278" y="1643"/>
                </a:lnTo>
                <a:lnTo>
                  <a:pt x="316" y="1628"/>
                </a:lnTo>
                <a:lnTo>
                  <a:pt x="353" y="1612"/>
                </a:lnTo>
                <a:lnTo>
                  <a:pt x="389" y="1598"/>
                </a:lnTo>
                <a:lnTo>
                  <a:pt x="424" y="1584"/>
                </a:lnTo>
                <a:lnTo>
                  <a:pt x="455" y="1572"/>
                </a:lnTo>
                <a:lnTo>
                  <a:pt x="484" y="1561"/>
                </a:lnTo>
                <a:lnTo>
                  <a:pt x="508" y="1551"/>
                </a:lnTo>
                <a:lnTo>
                  <a:pt x="529" y="1543"/>
                </a:lnTo>
                <a:lnTo>
                  <a:pt x="544" y="1537"/>
                </a:lnTo>
                <a:lnTo>
                  <a:pt x="553" y="1533"/>
                </a:lnTo>
                <a:lnTo>
                  <a:pt x="557" y="1532"/>
                </a:lnTo>
                <a:lnTo>
                  <a:pt x="658" y="1290"/>
                </a:lnTo>
                <a:lnTo>
                  <a:pt x="657" y="1286"/>
                </a:lnTo>
                <a:lnTo>
                  <a:pt x="653" y="1277"/>
                </a:lnTo>
                <a:lnTo>
                  <a:pt x="645" y="1263"/>
                </a:lnTo>
                <a:lnTo>
                  <a:pt x="636" y="1244"/>
                </a:lnTo>
                <a:lnTo>
                  <a:pt x="626" y="1219"/>
                </a:lnTo>
                <a:lnTo>
                  <a:pt x="613" y="1193"/>
                </a:lnTo>
                <a:lnTo>
                  <a:pt x="599" y="1163"/>
                </a:lnTo>
                <a:lnTo>
                  <a:pt x="584" y="1130"/>
                </a:lnTo>
                <a:lnTo>
                  <a:pt x="568" y="1095"/>
                </a:lnTo>
                <a:lnTo>
                  <a:pt x="552" y="1059"/>
                </a:lnTo>
                <a:lnTo>
                  <a:pt x="536" y="1024"/>
                </a:lnTo>
                <a:lnTo>
                  <a:pt x="520" y="986"/>
                </a:lnTo>
                <a:lnTo>
                  <a:pt x="504" y="951"/>
                </a:lnTo>
                <a:lnTo>
                  <a:pt x="489" y="916"/>
                </a:lnTo>
                <a:lnTo>
                  <a:pt x="475" y="883"/>
                </a:lnTo>
                <a:lnTo>
                  <a:pt x="462" y="851"/>
                </a:lnTo>
                <a:lnTo>
                  <a:pt x="451" y="822"/>
                </a:lnTo>
                <a:lnTo>
                  <a:pt x="442" y="797"/>
                </a:lnTo>
                <a:lnTo>
                  <a:pt x="435" y="776"/>
                </a:lnTo>
                <a:lnTo>
                  <a:pt x="430" y="760"/>
                </a:lnTo>
                <a:lnTo>
                  <a:pt x="429" y="748"/>
                </a:lnTo>
                <a:lnTo>
                  <a:pt x="430" y="742"/>
                </a:lnTo>
                <a:lnTo>
                  <a:pt x="745" y="433"/>
                </a:lnTo>
                <a:lnTo>
                  <a:pt x="750" y="432"/>
                </a:lnTo>
                <a:lnTo>
                  <a:pt x="763" y="433"/>
                </a:lnTo>
                <a:lnTo>
                  <a:pt x="780" y="438"/>
                </a:lnTo>
                <a:lnTo>
                  <a:pt x="802" y="445"/>
                </a:lnTo>
                <a:lnTo>
                  <a:pt x="828" y="452"/>
                </a:lnTo>
                <a:lnTo>
                  <a:pt x="858" y="463"/>
                </a:lnTo>
                <a:lnTo>
                  <a:pt x="890" y="476"/>
                </a:lnTo>
                <a:lnTo>
                  <a:pt x="924" y="488"/>
                </a:lnTo>
                <a:lnTo>
                  <a:pt x="962" y="502"/>
                </a:lnTo>
                <a:lnTo>
                  <a:pt x="999" y="516"/>
                </a:lnTo>
                <a:lnTo>
                  <a:pt x="1037" y="532"/>
                </a:lnTo>
                <a:lnTo>
                  <a:pt x="1076" y="547"/>
                </a:lnTo>
                <a:lnTo>
                  <a:pt x="1113" y="563"/>
                </a:lnTo>
                <a:lnTo>
                  <a:pt x="1149" y="577"/>
                </a:lnTo>
                <a:lnTo>
                  <a:pt x="1182" y="591"/>
                </a:lnTo>
                <a:lnTo>
                  <a:pt x="1214" y="604"/>
                </a:lnTo>
                <a:lnTo>
                  <a:pt x="1242" y="616"/>
                </a:lnTo>
                <a:lnTo>
                  <a:pt x="1266" y="627"/>
                </a:lnTo>
                <a:lnTo>
                  <a:pt x="1287" y="634"/>
                </a:lnTo>
                <a:lnTo>
                  <a:pt x="1301" y="641"/>
                </a:lnTo>
                <a:lnTo>
                  <a:pt x="1311" y="645"/>
                </a:lnTo>
                <a:lnTo>
                  <a:pt x="1314" y="646"/>
                </a:lnTo>
                <a:lnTo>
                  <a:pt x="1562" y="546"/>
                </a:lnTo>
                <a:lnTo>
                  <a:pt x="1563" y="542"/>
                </a:lnTo>
                <a:lnTo>
                  <a:pt x="1567" y="532"/>
                </a:lnTo>
                <a:lnTo>
                  <a:pt x="1572" y="515"/>
                </a:lnTo>
                <a:lnTo>
                  <a:pt x="1581" y="493"/>
                </a:lnTo>
                <a:lnTo>
                  <a:pt x="1592" y="468"/>
                </a:lnTo>
                <a:lnTo>
                  <a:pt x="1603" y="437"/>
                </a:lnTo>
                <a:lnTo>
                  <a:pt x="1615" y="404"/>
                </a:lnTo>
                <a:lnTo>
                  <a:pt x="1629" y="368"/>
                </a:lnTo>
                <a:lnTo>
                  <a:pt x="1644" y="331"/>
                </a:lnTo>
                <a:lnTo>
                  <a:pt x="1659" y="292"/>
                </a:lnTo>
                <a:lnTo>
                  <a:pt x="1675" y="253"/>
                </a:lnTo>
                <a:lnTo>
                  <a:pt x="1690" y="214"/>
                </a:lnTo>
                <a:lnTo>
                  <a:pt x="1705" y="177"/>
                </a:lnTo>
                <a:lnTo>
                  <a:pt x="1721" y="141"/>
                </a:lnTo>
                <a:lnTo>
                  <a:pt x="1735" y="108"/>
                </a:lnTo>
                <a:lnTo>
                  <a:pt x="1749" y="77"/>
                </a:lnTo>
                <a:lnTo>
                  <a:pt x="1762" y="52"/>
                </a:lnTo>
                <a:lnTo>
                  <a:pt x="1772" y="30"/>
                </a:lnTo>
                <a:lnTo>
                  <a:pt x="1782" y="13"/>
                </a:lnTo>
                <a:lnTo>
                  <a:pt x="1790" y="3"/>
                </a:lnTo>
                <a:lnTo>
                  <a:pt x="1795" y="0"/>
                </a:lnTo>
                <a:close/>
              </a:path>
            </a:pathLst>
          </a:custGeom>
          <a:solidFill>
            <a:srgbClr val="404040">
              <a:alpha val="90000"/>
            </a:srgbClr>
          </a:solidFill>
          <a:ln w="0">
            <a:noFill/>
            <a:prstDash val="solid"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20" name="Freeform 41"/>
          <p:cNvSpPr>
            <a:spLocks noEditPoints="1"/>
          </p:cNvSpPr>
          <p:nvPr/>
        </p:nvSpPr>
        <p:spPr bwMode="auto">
          <a:xfrm>
            <a:off x="9042400" y="5234629"/>
            <a:ext cx="891197" cy="874603"/>
          </a:xfrm>
          <a:custGeom>
            <a:cxnLst>
              <a:cxn ang="0">
                <a:pos x="660" y="562"/>
              </a:cxn>
              <a:cxn ang="0">
                <a:pos x="498" y="400"/>
              </a:cxn>
              <a:cxn ang="0">
                <a:pos x="630" y="268"/>
              </a:cxn>
              <a:cxn ang="0">
                <a:pos x="753" y="233"/>
              </a:cxn>
              <a:cxn ang="0">
                <a:pos x="784" y="98"/>
              </a:cxn>
              <a:cxn ang="0">
                <a:pos x="722" y="160"/>
              </a:cxn>
              <a:cxn ang="0">
                <a:pos x="641" y="158"/>
              </a:cxn>
              <a:cxn ang="0">
                <a:pos x="639" y="77"/>
              </a:cxn>
              <a:cxn ang="0">
                <a:pos x="701" y="15"/>
              </a:cxn>
              <a:cxn ang="0">
                <a:pos x="566" y="46"/>
              </a:cxn>
              <a:cxn ang="0">
                <a:pos x="532" y="169"/>
              </a:cxn>
              <a:cxn ang="0">
                <a:pos x="400" y="301"/>
              </a:cxn>
              <a:cxn ang="0">
                <a:pos x="268" y="169"/>
              </a:cxn>
              <a:cxn ang="0">
                <a:pos x="233" y="46"/>
              </a:cxn>
              <a:cxn ang="0">
                <a:pos x="98" y="15"/>
              </a:cxn>
              <a:cxn ang="0">
                <a:pos x="160" y="77"/>
              </a:cxn>
              <a:cxn ang="0">
                <a:pos x="158" y="158"/>
              </a:cxn>
              <a:cxn ang="0">
                <a:pos x="77" y="160"/>
              </a:cxn>
              <a:cxn ang="0">
                <a:pos x="15" y="98"/>
              </a:cxn>
              <a:cxn ang="0">
                <a:pos x="46" y="233"/>
              </a:cxn>
              <a:cxn ang="0">
                <a:pos x="170" y="268"/>
              </a:cxn>
              <a:cxn ang="0">
                <a:pos x="301" y="400"/>
              </a:cxn>
              <a:cxn ang="0">
                <a:pos x="139" y="562"/>
              </a:cxn>
              <a:cxn ang="0">
                <a:pos x="57" y="592"/>
              </a:cxn>
              <a:cxn ang="0">
                <a:pos x="57" y="743"/>
              </a:cxn>
              <a:cxn ang="0">
                <a:pos x="207" y="743"/>
              </a:cxn>
              <a:cxn ang="0">
                <a:pos x="237" y="660"/>
              </a:cxn>
              <a:cxn ang="0">
                <a:pos x="400" y="498"/>
              </a:cxn>
              <a:cxn ang="0">
                <a:pos x="562" y="660"/>
              </a:cxn>
              <a:cxn ang="0">
                <a:pos x="593" y="743"/>
              </a:cxn>
              <a:cxn ang="0">
                <a:pos x="743" y="743"/>
              </a:cxn>
              <a:cxn ang="0">
                <a:pos x="743" y="593"/>
              </a:cxn>
              <a:cxn ang="0">
                <a:pos x="660" y="562"/>
              </a:cxn>
              <a:cxn ang="0">
                <a:pos x="146" y="722"/>
              </a:cxn>
              <a:cxn ang="0">
                <a:pos x="92" y="707"/>
              </a:cxn>
              <a:cxn ang="0">
                <a:pos x="78" y="653"/>
              </a:cxn>
              <a:cxn ang="0">
                <a:pos x="117" y="614"/>
              </a:cxn>
              <a:cxn ang="0">
                <a:pos x="171" y="628"/>
              </a:cxn>
              <a:cxn ang="0">
                <a:pos x="186" y="682"/>
              </a:cxn>
              <a:cxn ang="0">
                <a:pos x="146" y="722"/>
              </a:cxn>
              <a:cxn ang="0">
                <a:pos x="707" y="707"/>
              </a:cxn>
              <a:cxn ang="0">
                <a:pos x="653" y="722"/>
              </a:cxn>
              <a:cxn ang="0">
                <a:pos x="614" y="682"/>
              </a:cxn>
              <a:cxn ang="0">
                <a:pos x="628" y="628"/>
              </a:cxn>
              <a:cxn ang="0">
                <a:pos x="682" y="614"/>
              </a:cxn>
              <a:cxn ang="0">
                <a:pos x="722" y="653"/>
              </a:cxn>
              <a:cxn ang="0">
                <a:pos x="707" y="707"/>
              </a:cxn>
              <a:cxn ang="0">
                <a:pos x="707" y="707"/>
              </a:cxn>
              <a:cxn ang="0">
                <a:pos x="707" y="707"/>
              </a:cxn>
            </a:cxnLst>
            <a:rect b="b" l="0" r="r" t="0"/>
            <a:pathLst>
              <a:path h="784" w="800">
                <a:moveTo>
                  <a:pt x="660" y="562"/>
                </a:moveTo>
                <a:cubicBezTo>
                  <a:pt x="498" y="400"/>
                  <a:pt x="498" y="400"/>
                  <a:pt x="498" y="400"/>
                </a:cubicBezTo>
                <a:cubicBezTo>
                  <a:pt x="630" y="268"/>
                  <a:pt x="630" y="268"/>
                  <a:pt x="630" y="268"/>
                </a:cubicBezTo>
                <a:cubicBezTo>
                  <a:pt x="673" y="278"/>
                  <a:pt x="720" y="266"/>
                  <a:pt x="753" y="233"/>
                </a:cubicBezTo>
                <a:cubicBezTo>
                  <a:pt x="790" y="196"/>
                  <a:pt x="800" y="144"/>
                  <a:pt x="784" y="98"/>
                </a:cubicBezTo>
                <a:cubicBezTo>
                  <a:pt x="722" y="160"/>
                  <a:pt x="722" y="160"/>
                  <a:pt x="722" y="160"/>
                </a:cubicBezTo>
                <a:cubicBezTo>
                  <a:pt x="700" y="182"/>
                  <a:pt x="664" y="181"/>
                  <a:pt x="641" y="158"/>
                </a:cubicBezTo>
                <a:cubicBezTo>
                  <a:pt x="618" y="135"/>
                  <a:pt x="617" y="99"/>
                  <a:pt x="639" y="77"/>
                </a:cubicBezTo>
                <a:cubicBezTo>
                  <a:pt x="701" y="15"/>
                  <a:pt x="701" y="15"/>
                  <a:pt x="701" y="15"/>
                </a:cubicBezTo>
                <a:cubicBezTo>
                  <a:pt x="656" y="0"/>
                  <a:pt x="603" y="10"/>
                  <a:pt x="566" y="46"/>
                </a:cubicBezTo>
                <a:cubicBezTo>
                  <a:pt x="533" y="80"/>
                  <a:pt x="522" y="126"/>
                  <a:pt x="532" y="169"/>
                </a:cubicBezTo>
                <a:cubicBezTo>
                  <a:pt x="400" y="301"/>
                  <a:pt x="400" y="301"/>
                  <a:pt x="400" y="301"/>
                </a:cubicBezTo>
                <a:cubicBezTo>
                  <a:pt x="268" y="169"/>
                  <a:pt x="268" y="169"/>
                  <a:pt x="268" y="169"/>
                </a:cubicBezTo>
                <a:cubicBezTo>
                  <a:pt x="278" y="127"/>
                  <a:pt x="266" y="80"/>
                  <a:pt x="233" y="46"/>
                </a:cubicBezTo>
                <a:cubicBezTo>
                  <a:pt x="196" y="10"/>
                  <a:pt x="144" y="0"/>
                  <a:pt x="98" y="15"/>
                </a:cubicBezTo>
                <a:cubicBezTo>
                  <a:pt x="160" y="77"/>
                  <a:pt x="160" y="77"/>
                  <a:pt x="160" y="77"/>
                </a:cubicBezTo>
                <a:cubicBezTo>
                  <a:pt x="182" y="99"/>
                  <a:pt x="181" y="135"/>
                  <a:pt x="158" y="158"/>
                </a:cubicBezTo>
                <a:cubicBezTo>
                  <a:pt x="135" y="181"/>
                  <a:pt x="99" y="182"/>
                  <a:pt x="77" y="160"/>
                </a:cubicBezTo>
                <a:cubicBezTo>
                  <a:pt x="15" y="98"/>
                  <a:pt x="15" y="98"/>
                  <a:pt x="15" y="98"/>
                </a:cubicBezTo>
                <a:cubicBezTo>
                  <a:pt x="0" y="144"/>
                  <a:pt x="10" y="196"/>
                  <a:pt x="46" y="233"/>
                </a:cubicBezTo>
                <a:cubicBezTo>
                  <a:pt x="80" y="266"/>
                  <a:pt x="127" y="278"/>
                  <a:pt x="170" y="268"/>
                </a:cubicBezTo>
                <a:cubicBezTo>
                  <a:pt x="301" y="400"/>
                  <a:pt x="301" y="400"/>
                  <a:pt x="301" y="400"/>
                </a:cubicBezTo>
                <a:cubicBezTo>
                  <a:pt x="139" y="562"/>
                  <a:pt x="139" y="562"/>
                  <a:pt x="139" y="562"/>
                </a:cubicBezTo>
                <a:cubicBezTo>
                  <a:pt x="109" y="560"/>
                  <a:pt x="79" y="570"/>
                  <a:pt x="57" y="592"/>
                </a:cubicBezTo>
                <a:cubicBezTo>
                  <a:pt x="15" y="634"/>
                  <a:pt x="15" y="701"/>
                  <a:pt x="57" y="743"/>
                </a:cubicBezTo>
                <a:cubicBezTo>
                  <a:pt x="98" y="784"/>
                  <a:pt x="165" y="784"/>
                  <a:pt x="207" y="743"/>
                </a:cubicBezTo>
                <a:cubicBezTo>
                  <a:pt x="229" y="720"/>
                  <a:pt x="239" y="690"/>
                  <a:pt x="237" y="660"/>
                </a:cubicBezTo>
                <a:cubicBezTo>
                  <a:pt x="400" y="498"/>
                  <a:pt x="400" y="498"/>
                  <a:pt x="400" y="498"/>
                </a:cubicBezTo>
                <a:cubicBezTo>
                  <a:pt x="562" y="660"/>
                  <a:pt x="562" y="660"/>
                  <a:pt x="562" y="660"/>
                </a:cubicBezTo>
                <a:cubicBezTo>
                  <a:pt x="560" y="690"/>
                  <a:pt x="570" y="720"/>
                  <a:pt x="593" y="743"/>
                </a:cubicBezTo>
                <a:cubicBezTo>
                  <a:pt x="634" y="784"/>
                  <a:pt x="701" y="784"/>
                  <a:pt x="743" y="743"/>
                </a:cubicBezTo>
                <a:cubicBezTo>
                  <a:pt x="784" y="701"/>
                  <a:pt x="784" y="634"/>
                  <a:pt x="743" y="593"/>
                </a:cubicBezTo>
                <a:cubicBezTo>
                  <a:pt x="720" y="570"/>
                  <a:pt x="690" y="560"/>
                  <a:pt x="660" y="562"/>
                </a:cubicBezTo>
                <a:close/>
                <a:moveTo>
                  <a:pt x="146" y="722"/>
                </a:moveTo>
                <a:cubicBezTo>
                  <a:pt x="92" y="707"/>
                  <a:pt x="92" y="707"/>
                  <a:pt x="92" y="707"/>
                </a:cubicBezTo>
                <a:cubicBezTo>
                  <a:pt x="78" y="653"/>
                  <a:pt x="78" y="653"/>
                  <a:pt x="78" y="653"/>
                </a:cubicBezTo>
                <a:cubicBezTo>
                  <a:pt x="117" y="614"/>
                  <a:pt x="117" y="614"/>
                  <a:pt x="117" y="614"/>
                </a:cubicBezTo>
                <a:cubicBezTo>
                  <a:pt x="171" y="628"/>
                  <a:pt x="171" y="628"/>
                  <a:pt x="171" y="628"/>
                </a:cubicBezTo>
                <a:cubicBezTo>
                  <a:pt x="186" y="682"/>
                  <a:pt x="186" y="682"/>
                  <a:pt x="186" y="682"/>
                </a:cubicBezTo>
                <a:lnTo>
                  <a:pt x="146" y="722"/>
                </a:lnTo>
                <a:close/>
                <a:moveTo>
                  <a:pt x="707" y="707"/>
                </a:moveTo>
                <a:cubicBezTo>
                  <a:pt x="653" y="722"/>
                  <a:pt x="653" y="722"/>
                  <a:pt x="653" y="722"/>
                </a:cubicBezTo>
                <a:cubicBezTo>
                  <a:pt x="614" y="682"/>
                  <a:pt x="614" y="682"/>
                  <a:pt x="614" y="682"/>
                </a:cubicBezTo>
                <a:cubicBezTo>
                  <a:pt x="628" y="628"/>
                  <a:pt x="628" y="628"/>
                  <a:pt x="628" y="628"/>
                </a:cubicBezTo>
                <a:cubicBezTo>
                  <a:pt x="682" y="614"/>
                  <a:pt x="682" y="614"/>
                  <a:pt x="682" y="614"/>
                </a:cubicBezTo>
                <a:cubicBezTo>
                  <a:pt x="722" y="653"/>
                  <a:pt x="722" y="653"/>
                  <a:pt x="722" y="653"/>
                </a:cubicBezTo>
                <a:lnTo>
                  <a:pt x="707" y="707"/>
                </a:lnTo>
                <a:close/>
                <a:moveTo>
                  <a:pt x="707" y="707"/>
                </a:moveTo>
                <a:cubicBezTo>
                  <a:pt x="707" y="707"/>
                  <a:pt x="707" y="707"/>
                  <a:pt x="707" y="707"/>
                </a:cubicBezTo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21" name="Freeform 6"/>
          <p:cNvSpPr>
            <a:spLocks noEditPoints="1"/>
          </p:cNvSpPr>
          <p:nvPr/>
        </p:nvSpPr>
        <p:spPr bwMode="auto">
          <a:xfrm>
            <a:off x="6885237" y="5092088"/>
            <a:ext cx="988912" cy="968421"/>
          </a:xfrm>
          <a:custGeom>
            <a:gdLst>
              <a:gd fmla="*/ 1644 w 4054" name="T0"/>
              <a:gd fmla="*/ 1472 h 3970" name="T1"/>
              <a:gd fmla="*/ 1392 w 4054" name="T2"/>
              <a:gd fmla="*/ 1848 h 3970" name="T3"/>
              <a:gd fmla="*/ 1466 w 4054" name="T4"/>
              <a:gd fmla="*/ 2305 h 3970" name="T5"/>
              <a:gd fmla="*/ 1822 w 4054" name="T6"/>
              <a:gd fmla="*/ 2588 h 3970" name="T7"/>
              <a:gd fmla="*/ 2296 w 4054" name="T8"/>
              <a:gd fmla="*/ 2564 h 3970" name="T9"/>
              <a:gd fmla="*/ 2620 w 4054" name="T10"/>
              <a:gd fmla="*/ 2248 h 3970" name="T11"/>
              <a:gd fmla="*/ 2644 w 4054" name="T12"/>
              <a:gd fmla="*/ 1784 h 3970" name="T13"/>
              <a:gd fmla="*/ 2355 w 4054" name="T14"/>
              <a:gd fmla="*/ 1436 h 3970" name="T15"/>
              <a:gd fmla="*/ 2241 w 4054" name="T16"/>
              <a:gd fmla="*/ 0 h 3970" name="T17"/>
              <a:gd fmla="*/ 2314 w 4054" name="T18"/>
              <a:gd fmla="*/ 130 h 3970" name="T19"/>
              <a:gd fmla="*/ 2422 w 4054" name="T20"/>
              <a:gd fmla="*/ 381 h 3970" name="T21"/>
              <a:gd fmla="*/ 2488 w 4054" name="T22"/>
              <a:gd fmla="*/ 541 h 3970" name="T23"/>
              <a:gd fmla="*/ 2808 w 4054" name="T24"/>
              <a:gd fmla="*/ 613 h 3970" name="T25"/>
              <a:gd fmla="*/ 3046 w 4054" name="T26"/>
              <a:gd fmla="*/ 509 h 3970" name="T27"/>
              <a:gd fmla="*/ 3261 w 4054" name="T28"/>
              <a:gd fmla="*/ 426 h 3970" name="T29"/>
              <a:gd fmla="*/ 3607 w 4054" name="T30"/>
              <a:gd fmla="*/ 762 h 3970" name="T31"/>
              <a:gd fmla="*/ 3526 w 4054" name="T32"/>
              <a:gd fmla="*/ 977 h 3970" name="T33"/>
              <a:gd fmla="*/ 3425 w 4054" name="T34"/>
              <a:gd fmla="*/ 1216 h 3970" name="T35"/>
              <a:gd fmla="*/ 3501 w 4054" name="T36"/>
              <a:gd fmla="*/ 1531 h 3970" name="T37"/>
              <a:gd fmla="*/ 3664 w 4054" name="T38"/>
              <a:gd fmla="*/ 1591 h 3970" name="T39"/>
              <a:gd fmla="*/ 3921 w 4054" name="T40"/>
              <a:gd fmla="*/ 1689 h 3970" name="T41"/>
              <a:gd fmla="*/ 4054 w 4054" name="T42"/>
              <a:gd fmla="*/ 1757 h 3970" name="T43"/>
              <a:gd fmla="*/ 3953 w 4054" name="T44"/>
              <a:gd fmla="*/ 2250 h 3970" name="T45"/>
              <a:gd fmla="*/ 3702 w 4054" name="T46"/>
              <a:gd fmla="*/ 2356 h 3970" name="T47"/>
              <a:gd fmla="*/ 3511 w 4054" name="T48"/>
              <a:gd fmla="*/ 2432 h 3970" name="T49"/>
              <a:gd fmla="*/ 3417 w 4054" name="T50"/>
              <a:gd fmla="*/ 2726 h 3970" name="T51"/>
              <a:gd fmla="*/ 3519 w 4054" name="T52"/>
              <a:gd fmla="*/ 2945 h 3970" name="T53"/>
              <a:gd fmla="*/ 3613 w 4054" name="T54"/>
              <a:gd fmla="*/ 3172 h 3970" name="T55"/>
              <a:gd fmla="*/ 3292 w 4054" name="T56"/>
              <a:gd fmla="*/ 3536 h 3970" name="T57"/>
              <a:gd fmla="*/ 3092 w 4054" name="T58"/>
              <a:gd fmla="*/ 3466 h 3970" name="T59"/>
              <a:gd fmla="*/ 2841 w 4054" name="T60"/>
              <a:gd fmla="*/ 3365 h 3970" name="T61"/>
              <a:gd fmla="*/ 2492 w 4054" name="T62"/>
              <a:gd fmla="*/ 3424 h 3970" name="T63"/>
              <a:gd fmla="*/ 2439 w 4054" name="T64"/>
              <a:gd fmla="*/ 3565 h 3970" name="T65"/>
              <a:gd fmla="*/ 2333 w 4054" name="T66"/>
              <a:gd fmla="*/ 3828 h 3970" name="T67"/>
              <a:gd fmla="*/ 2260 w 4054" name="T68"/>
              <a:gd fmla="*/ 3970 h 3970" name="T69"/>
              <a:gd fmla="*/ 1755 w 4054" name="T70"/>
              <a:gd fmla="*/ 3870 h 3970" name="T71"/>
              <a:gd fmla="*/ 1647 w 4054" name="T72"/>
              <a:gd fmla="*/ 3624 h 3970" name="T73"/>
              <a:gd fmla="*/ 1570 w 4054" name="T74"/>
              <a:gd fmla="*/ 3437 h 3970" name="T75"/>
              <a:gd fmla="*/ 1270 w 4054" name="T76"/>
              <a:gd fmla="*/ 3346 h 3970" name="T77"/>
              <a:gd fmla="*/ 1045 w 4054" name="T78"/>
              <a:gd fmla="*/ 3445 h 3970" name="T79"/>
              <a:gd fmla="*/ 814 w 4054" name="T80"/>
              <a:gd fmla="*/ 3537 h 3970" name="T81"/>
              <a:gd fmla="*/ 443 w 4054" name="T82"/>
              <a:gd fmla="*/ 3223 h 3970" name="T83"/>
              <a:gd fmla="*/ 513 w 4054" name="T84"/>
              <a:gd fmla="*/ 3029 h 3970" name="T85"/>
              <a:gd fmla="*/ 617 w 4054" name="T86"/>
              <a:gd fmla="*/ 2781 h 3970" name="T87"/>
              <a:gd fmla="*/ 557 w 4054" name="T88"/>
              <a:gd fmla="*/ 2441 h 3970" name="T89"/>
              <a:gd fmla="*/ 424 w 4054" name="T90"/>
              <a:gd fmla="*/ 2392 h 3970" name="T91"/>
              <a:gd fmla="*/ 168 w 4054" name="T92"/>
              <a:gd fmla="*/ 2294 h 3970" name="T93"/>
              <a:gd fmla="*/ 4 w 4054" name="T94"/>
              <a:gd fmla="*/ 2217 h 3970" name="T95"/>
              <a:gd fmla="*/ 73 w 4054" name="T96"/>
              <a:gd fmla="*/ 1732 h 3970" name="T97"/>
              <a:gd fmla="*/ 316 w 4054" name="T98"/>
              <a:gd fmla="*/ 1628 h 3970" name="T99"/>
              <a:gd fmla="*/ 529 w 4054" name="T100"/>
              <a:gd fmla="*/ 1543 h 3970" name="T101"/>
              <a:gd fmla="*/ 645 w 4054" name="T102"/>
              <a:gd fmla="*/ 1263 h 3970" name="T103"/>
              <a:gd fmla="*/ 552 w 4054" name="T104"/>
              <a:gd fmla="*/ 1059 h 3970" name="T105"/>
              <a:gd fmla="*/ 451 w 4054" name="T106"/>
              <a:gd fmla="*/ 822 h 3970" name="T107"/>
              <a:gd fmla="*/ 750 w 4054" name="T108"/>
              <a:gd fmla="*/ 432 h 3970" name="T109"/>
              <a:gd fmla="*/ 924 w 4054" name="T110"/>
              <a:gd fmla="*/ 488 h 3970" name="T111"/>
              <a:gd fmla="*/ 1182 w 4054" name="T112"/>
              <a:gd fmla="*/ 591 h 3970" name="T113"/>
              <a:gd fmla="*/ 1314 w 4054" name="T114"/>
              <a:gd fmla="*/ 646 h 3970" name="T115"/>
              <a:gd fmla="*/ 1603 w 4054" name="T116"/>
              <a:gd fmla="*/ 437 h 3970" name="T117"/>
              <a:gd fmla="*/ 1705 w 4054" name="T118"/>
              <a:gd fmla="*/ 177 h 3970" name="T119"/>
              <a:gd fmla="*/ 1790 w 4054" name="T120"/>
              <a:gd fmla="*/ 3 h 3970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3970" w="4054">
                <a:moveTo>
                  <a:pt x="2027" y="1349"/>
                </a:moveTo>
                <a:lnTo>
                  <a:pt x="1956" y="1353"/>
                </a:lnTo>
                <a:lnTo>
                  <a:pt x="1889" y="1363"/>
                </a:lnTo>
                <a:lnTo>
                  <a:pt x="1822" y="1381"/>
                </a:lnTo>
                <a:lnTo>
                  <a:pt x="1759" y="1405"/>
                </a:lnTo>
                <a:lnTo>
                  <a:pt x="1699" y="1436"/>
                </a:lnTo>
                <a:lnTo>
                  <a:pt x="1644" y="1472"/>
                </a:lnTo>
                <a:lnTo>
                  <a:pt x="1592" y="1513"/>
                </a:lnTo>
                <a:lnTo>
                  <a:pt x="1545" y="1559"/>
                </a:lnTo>
                <a:lnTo>
                  <a:pt x="1503" y="1609"/>
                </a:lnTo>
                <a:lnTo>
                  <a:pt x="1466" y="1664"/>
                </a:lnTo>
                <a:lnTo>
                  <a:pt x="1435" y="1723"/>
                </a:lnTo>
                <a:lnTo>
                  <a:pt x="1411" y="1784"/>
                </a:lnTo>
                <a:lnTo>
                  <a:pt x="1392" y="1848"/>
                </a:lnTo>
                <a:lnTo>
                  <a:pt x="1382" y="1915"/>
                </a:lnTo>
                <a:lnTo>
                  <a:pt x="1378" y="1984"/>
                </a:lnTo>
                <a:lnTo>
                  <a:pt x="1382" y="2054"/>
                </a:lnTo>
                <a:lnTo>
                  <a:pt x="1392" y="2121"/>
                </a:lnTo>
                <a:lnTo>
                  <a:pt x="1411" y="2185"/>
                </a:lnTo>
                <a:lnTo>
                  <a:pt x="1435" y="2248"/>
                </a:lnTo>
                <a:lnTo>
                  <a:pt x="1466" y="2305"/>
                </a:lnTo>
                <a:lnTo>
                  <a:pt x="1503" y="2360"/>
                </a:lnTo>
                <a:lnTo>
                  <a:pt x="1545" y="2410"/>
                </a:lnTo>
                <a:lnTo>
                  <a:pt x="1592" y="2456"/>
                </a:lnTo>
                <a:lnTo>
                  <a:pt x="1644" y="2497"/>
                </a:lnTo>
                <a:lnTo>
                  <a:pt x="1699" y="2533"/>
                </a:lnTo>
                <a:lnTo>
                  <a:pt x="1759" y="2564"/>
                </a:lnTo>
                <a:lnTo>
                  <a:pt x="1822" y="2588"/>
                </a:lnTo>
                <a:lnTo>
                  <a:pt x="1889" y="2606"/>
                </a:lnTo>
                <a:lnTo>
                  <a:pt x="1956" y="2616"/>
                </a:lnTo>
                <a:lnTo>
                  <a:pt x="2027" y="2620"/>
                </a:lnTo>
                <a:lnTo>
                  <a:pt x="2099" y="2616"/>
                </a:lnTo>
                <a:lnTo>
                  <a:pt x="2166" y="2606"/>
                </a:lnTo>
                <a:lnTo>
                  <a:pt x="2233" y="2588"/>
                </a:lnTo>
                <a:lnTo>
                  <a:pt x="2296" y="2564"/>
                </a:lnTo>
                <a:lnTo>
                  <a:pt x="2355" y="2533"/>
                </a:lnTo>
                <a:lnTo>
                  <a:pt x="2411" y="2497"/>
                </a:lnTo>
                <a:lnTo>
                  <a:pt x="2462" y="2456"/>
                </a:lnTo>
                <a:lnTo>
                  <a:pt x="2510" y="2410"/>
                </a:lnTo>
                <a:lnTo>
                  <a:pt x="2552" y="2360"/>
                </a:lnTo>
                <a:lnTo>
                  <a:pt x="2589" y="2305"/>
                </a:lnTo>
                <a:lnTo>
                  <a:pt x="2620" y="2248"/>
                </a:lnTo>
                <a:lnTo>
                  <a:pt x="2644" y="2185"/>
                </a:lnTo>
                <a:lnTo>
                  <a:pt x="2662" y="2121"/>
                </a:lnTo>
                <a:lnTo>
                  <a:pt x="2673" y="2054"/>
                </a:lnTo>
                <a:lnTo>
                  <a:pt x="2677" y="1984"/>
                </a:lnTo>
                <a:lnTo>
                  <a:pt x="2673" y="1915"/>
                </a:lnTo>
                <a:lnTo>
                  <a:pt x="2662" y="1848"/>
                </a:lnTo>
                <a:lnTo>
                  <a:pt x="2644" y="1784"/>
                </a:lnTo>
                <a:lnTo>
                  <a:pt x="2620" y="1723"/>
                </a:lnTo>
                <a:lnTo>
                  <a:pt x="2589" y="1664"/>
                </a:lnTo>
                <a:lnTo>
                  <a:pt x="2552" y="1609"/>
                </a:lnTo>
                <a:lnTo>
                  <a:pt x="2510" y="1559"/>
                </a:lnTo>
                <a:lnTo>
                  <a:pt x="2462" y="1513"/>
                </a:lnTo>
                <a:lnTo>
                  <a:pt x="2411" y="1472"/>
                </a:lnTo>
                <a:lnTo>
                  <a:pt x="2355" y="1436"/>
                </a:lnTo>
                <a:lnTo>
                  <a:pt x="2296" y="1405"/>
                </a:lnTo>
                <a:lnTo>
                  <a:pt x="2233" y="1381"/>
                </a:lnTo>
                <a:lnTo>
                  <a:pt x="2166" y="1363"/>
                </a:lnTo>
                <a:lnTo>
                  <a:pt x="2099" y="1353"/>
                </a:lnTo>
                <a:lnTo>
                  <a:pt x="2027" y="1349"/>
                </a:lnTo>
                <a:close/>
                <a:moveTo>
                  <a:pt x="1795" y="0"/>
                </a:moveTo>
                <a:lnTo>
                  <a:pt x="2241" y="0"/>
                </a:lnTo>
                <a:lnTo>
                  <a:pt x="2246" y="3"/>
                </a:lnTo>
                <a:lnTo>
                  <a:pt x="2252" y="12"/>
                </a:lnTo>
                <a:lnTo>
                  <a:pt x="2262" y="27"/>
                </a:lnTo>
                <a:lnTo>
                  <a:pt x="2273" y="48"/>
                </a:lnTo>
                <a:lnTo>
                  <a:pt x="2285" y="71"/>
                </a:lnTo>
                <a:lnTo>
                  <a:pt x="2298" y="99"/>
                </a:lnTo>
                <a:lnTo>
                  <a:pt x="2314" y="130"/>
                </a:lnTo>
                <a:lnTo>
                  <a:pt x="2329" y="163"/>
                </a:lnTo>
                <a:lnTo>
                  <a:pt x="2344" y="199"/>
                </a:lnTo>
                <a:lnTo>
                  <a:pt x="2360" y="235"/>
                </a:lnTo>
                <a:lnTo>
                  <a:pt x="2376" y="272"/>
                </a:lnTo>
                <a:lnTo>
                  <a:pt x="2392" y="309"/>
                </a:lnTo>
                <a:lnTo>
                  <a:pt x="2407" y="346"/>
                </a:lnTo>
                <a:lnTo>
                  <a:pt x="2422" y="381"/>
                </a:lnTo>
                <a:lnTo>
                  <a:pt x="2437" y="414"/>
                </a:lnTo>
                <a:lnTo>
                  <a:pt x="2449" y="445"/>
                </a:lnTo>
                <a:lnTo>
                  <a:pt x="2460" y="473"/>
                </a:lnTo>
                <a:lnTo>
                  <a:pt x="2470" y="497"/>
                </a:lnTo>
                <a:lnTo>
                  <a:pt x="2479" y="516"/>
                </a:lnTo>
                <a:lnTo>
                  <a:pt x="2484" y="532"/>
                </a:lnTo>
                <a:lnTo>
                  <a:pt x="2488" y="541"/>
                </a:lnTo>
                <a:lnTo>
                  <a:pt x="2489" y="545"/>
                </a:lnTo>
                <a:lnTo>
                  <a:pt x="2737" y="645"/>
                </a:lnTo>
                <a:lnTo>
                  <a:pt x="2740" y="643"/>
                </a:lnTo>
                <a:lnTo>
                  <a:pt x="2749" y="638"/>
                </a:lnTo>
                <a:lnTo>
                  <a:pt x="2764" y="632"/>
                </a:lnTo>
                <a:lnTo>
                  <a:pt x="2784" y="623"/>
                </a:lnTo>
                <a:lnTo>
                  <a:pt x="2808" y="613"/>
                </a:lnTo>
                <a:lnTo>
                  <a:pt x="2836" y="600"/>
                </a:lnTo>
                <a:lnTo>
                  <a:pt x="2867" y="587"/>
                </a:lnTo>
                <a:lnTo>
                  <a:pt x="2900" y="572"/>
                </a:lnTo>
                <a:lnTo>
                  <a:pt x="2935" y="556"/>
                </a:lnTo>
                <a:lnTo>
                  <a:pt x="2972" y="541"/>
                </a:lnTo>
                <a:lnTo>
                  <a:pt x="3009" y="524"/>
                </a:lnTo>
                <a:lnTo>
                  <a:pt x="3046" y="509"/>
                </a:lnTo>
                <a:lnTo>
                  <a:pt x="3083" y="493"/>
                </a:lnTo>
                <a:lnTo>
                  <a:pt x="3119" y="479"/>
                </a:lnTo>
                <a:lnTo>
                  <a:pt x="3152" y="465"/>
                </a:lnTo>
                <a:lnTo>
                  <a:pt x="3184" y="452"/>
                </a:lnTo>
                <a:lnTo>
                  <a:pt x="3214" y="442"/>
                </a:lnTo>
                <a:lnTo>
                  <a:pt x="3239" y="432"/>
                </a:lnTo>
                <a:lnTo>
                  <a:pt x="3261" y="426"/>
                </a:lnTo>
                <a:lnTo>
                  <a:pt x="3278" y="422"/>
                </a:lnTo>
                <a:lnTo>
                  <a:pt x="3291" y="419"/>
                </a:lnTo>
                <a:lnTo>
                  <a:pt x="3297" y="420"/>
                </a:lnTo>
                <a:lnTo>
                  <a:pt x="3612" y="728"/>
                </a:lnTo>
                <a:lnTo>
                  <a:pt x="3613" y="734"/>
                </a:lnTo>
                <a:lnTo>
                  <a:pt x="3612" y="746"/>
                </a:lnTo>
                <a:lnTo>
                  <a:pt x="3607" y="762"/>
                </a:lnTo>
                <a:lnTo>
                  <a:pt x="3600" y="784"/>
                </a:lnTo>
                <a:lnTo>
                  <a:pt x="3591" y="810"/>
                </a:lnTo>
                <a:lnTo>
                  <a:pt x="3581" y="839"/>
                </a:lnTo>
                <a:lnTo>
                  <a:pt x="3570" y="871"/>
                </a:lnTo>
                <a:lnTo>
                  <a:pt x="3556" y="906"/>
                </a:lnTo>
                <a:lnTo>
                  <a:pt x="3542" y="942"/>
                </a:lnTo>
                <a:lnTo>
                  <a:pt x="3526" y="977"/>
                </a:lnTo>
                <a:lnTo>
                  <a:pt x="3511" y="1015"/>
                </a:lnTo>
                <a:lnTo>
                  <a:pt x="3495" y="1053"/>
                </a:lnTo>
                <a:lnTo>
                  <a:pt x="3480" y="1089"/>
                </a:lnTo>
                <a:lnTo>
                  <a:pt x="3465" y="1123"/>
                </a:lnTo>
                <a:lnTo>
                  <a:pt x="3451" y="1157"/>
                </a:lnTo>
                <a:lnTo>
                  <a:pt x="3438" y="1187"/>
                </a:lnTo>
                <a:lnTo>
                  <a:pt x="3425" y="1216"/>
                </a:lnTo>
                <a:lnTo>
                  <a:pt x="3415" y="1240"/>
                </a:lnTo>
                <a:lnTo>
                  <a:pt x="3407" y="1259"/>
                </a:lnTo>
                <a:lnTo>
                  <a:pt x="3401" y="1274"/>
                </a:lnTo>
                <a:lnTo>
                  <a:pt x="3396" y="1283"/>
                </a:lnTo>
                <a:lnTo>
                  <a:pt x="3394" y="1286"/>
                </a:lnTo>
                <a:lnTo>
                  <a:pt x="3497" y="1529"/>
                </a:lnTo>
                <a:lnTo>
                  <a:pt x="3501" y="1531"/>
                </a:lnTo>
                <a:lnTo>
                  <a:pt x="3510" y="1534"/>
                </a:lnTo>
                <a:lnTo>
                  <a:pt x="3525" y="1540"/>
                </a:lnTo>
                <a:lnTo>
                  <a:pt x="3545" y="1547"/>
                </a:lnTo>
                <a:lnTo>
                  <a:pt x="3571" y="1556"/>
                </a:lnTo>
                <a:lnTo>
                  <a:pt x="3599" y="1566"/>
                </a:lnTo>
                <a:lnTo>
                  <a:pt x="3630" y="1578"/>
                </a:lnTo>
                <a:lnTo>
                  <a:pt x="3664" y="1591"/>
                </a:lnTo>
                <a:lnTo>
                  <a:pt x="3700" y="1604"/>
                </a:lnTo>
                <a:lnTo>
                  <a:pt x="3737" y="1618"/>
                </a:lnTo>
                <a:lnTo>
                  <a:pt x="3776" y="1632"/>
                </a:lnTo>
                <a:lnTo>
                  <a:pt x="3814" y="1647"/>
                </a:lnTo>
                <a:lnTo>
                  <a:pt x="3851" y="1661"/>
                </a:lnTo>
                <a:lnTo>
                  <a:pt x="3887" y="1675"/>
                </a:lnTo>
                <a:lnTo>
                  <a:pt x="3921" y="1689"/>
                </a:lnTo>
                <a:lnTo>
                  <a:pt x="3953" y="1703"/>
                </a:lnTo>
                <a:lnTo>
                  <a:pt x="3981" y="1715"/>
                </a:lnTo>
                <a:lnTo>
                  <a:pt x="4005" y="1726"/>
                </a:lnTo>
                <a:lnTo>
                  <a:pt x="4026" y="1737"/>
                </a:lnTo>
                <a:lnTo>
                  <a:pt x="4041" y="1746"/>
                </a:lnTo>
                <a:lnTo>
                  <a:pt x="4051" y="1752"/>
                </a:lnTo>
                <a:lnTo>
                  <a:pt x="4054" y="1757"/>
                </a:lnTo>
                <a:lnTo>
                  <a:pt x="4054" y="2194"/>
                </a:lnTo>
                <a:lnTo>
                  <a:pt x="4051" y="2199"/>
                </a:lnTo>
                <a:lnTo>
                  <a:pt x="4041" y="2205"/>
                </a:lnTo>
                <a:lnTo>
                  <a:pt x="4026" y="2214"/>
                </a:lnTo>
                <a:lnTo>
                  <a:pt x="4005" y="2226"/>
                </a:lnTo>
                <a:lnTo>
                  <a:pt x="3981" y="2237"/>
                </a:lnTo>
                <a:lnTo>
                  <a:pt x="3953" y="2250"/>
                </a:lnTo>
                <a:lnTo>
                  <a:pt x="3921" y="2264"/>
                </a:lnTo>
                <a:lnTo>
                  <a:pt x="3887" y="2280"/>
                </a:lnTo>
                <a:lnTo>
                  <a:pt x="3851" y="2295"/>
                </a:lnTo>
                <a:lnTo>
                  <a:pt x="3814" y="2310"/>
                </a:lnTo>
                <a:lnTo>
                  <a:pt x="3776" y="2326"/>
                </a:lnTo>
                <a:lnTo>
                  <a:pt x="3739" y="2342"/>
                </a:lnTo>
                <a:lnTo>
                  <a:pt x="3702" y="2356"/>
                </a:lnTo>
                <a:lnTo>
                  <a:pt x="3666" y="2372"/>
                </a:lnTo>
                <a:lnTo>
                  <a:pt x="3631" y="2385"/>
                </a:lnTo>
                <a:lnTo>
                  <a:pt x="3599" y="2397"/>
                </a:lnTo>
                <a:lnTo>
                  <a:pt x="3571" y="2409"/>
                </a:lnTo>
                <a:lnTo>
                  <a:pt x="3547" y="2418"/>
                </a:lnTo>
                <a:lnTo>
                  <a:pt x="3526" y="2426"/>
                </a:lnTo>
                <a:lnTo>
                  <a:pt x="3511" y="2432"/>
                </a:lnTo>
                <a:lnTo>
                  <a:pt x="3502" y="2436"/>
                </a:lnTo>
                <a:lnTo>
                  <a:pt x="3498" y="2437"/>
                </a:lnTo>
                <a:lnTo>
                  <a:pt x="3396" y="2680"/>
                </a:lnTo>
                <a:lnTo>
                  <a:pt x="3397" y="2683"/>
                </a:lnTo>
                <a:lnTo>
                  <a:pt x="3401" y="2692"/>
                </a:lnTo>
                <a:lnTo>
                  <a:pt x="3408" y="2707"/>
                </a:lnTo>
                <a:lnTo>
                  <a:pt x="3417" y="2726"/>
                </a:lnTo>
                <a:lnTo>
                  <a:pt x="3429" y="2749"/>
                </a:lnTo>
                <a:lnTo>
                  <a:pt x="3440" y="2776"/>
                </a:lnTo>
                <a:lnTo>
                  <a:pt x="3454" y="2807"/>
                </a:lnTo>
                <a:lnTo>
                  <a:pt x="3470" y="2839"/>
                </a:lnTo>
                <a:lnTo>
                  <a:pt x="3485" y="2874"/>
                </a:lnTo>
                <a:lnTo>
                  <a:pt x="3502" y="2910"/>
                </a:lnTo>
                <a:lnTo>
                  <a:pt x="3519" y="2945"/>
                </a:lnTo>
                <a:lnTo>
                  <a:pt x="3535" y="2983"/>
                </a:lnTo>
                <a:lnTo>
                  <a:pt x="3551" y="3018"/>
                </a:lnTo>
                <a:lnTo>
                  <a:pt x="3566" y="3054"/>
                </a:lnTo>
                <a:lnTo>
                  <a:pt x="3580" y="3088"/>
                </a:lnTo>
                <a:lnTo>
                  <a:pt x="3593" y="3118"/>
                </a:lnTo>
                <a:lnTo>
                  <a:pt x="3603" y="3146"/>
                </a:lnTo>
                <a:lnTo>
                  <a:pt x="3613" y="3172"/>
                </a:lnTo>
                <a:lnTo>
                  <a:pt x="3620" y="3194"/>
                </a:lnTo>
                <a:lnTo>
                  <a:pt x="3625" y="3210"/>
                </a:lnTo>
                <a:lnTo>
                  <a:pt x="3626" y="3222"/>
                </a:lnTo>
                <a:lnTo>
                  <a:pt x="3625" y="3227"/>
                </a:lnTo>
                <a:lnTo>
                  <a:pt x="3310" y="3536"/>
                </a:lnTo>
                <a:lnTo>
                  <a:pt x="3303" y="3537"/>
                </a:lnTo>
                <a:lnTo>
                  <a:pt x="3292" y="3536"/>
                </a:lnTo>
                <a:lnTo>
                  <a:pt x="3274" y="3532"/>
                </a:lnTo>
                <a:lnTo>
                  <a:pt x="3252" y="3525"/>
                </a:lnTo>
                <a:lnTo>
                  <a:pt x="3227" y="3516"/>
                </a:lnTo>
                <a:lnTo>
                  <a:pt x="3196" y="3506"/>
                </a:lnTo>
                <a:lnTo>
                  <a:pt x="3164" y="3495"/>
                </a:lnTo>
                <a:lnTo>
                  <a:pt x="3129" y="3481"/>
                </a:lnTo>
                <a:lnTo>
                  <a:pt x="3092" y="3466"/>
                </a:lnTo>
                <a:lnTo>
                  <a:pt x="3055" y="3452"/>
                </a:lnTo>
                <a:lnTo>
                  <a:pt x="3017" y="3437"/>
                </a:lnTo>
                <a:lnTo>
                  <a:pt x="2979" y="3422"/>
                </a:lnTo>
                <a:lnTo>
                  <a:pt x="2942" y="3406"/>
                </a:lnTo>
                <a:lnTo>
                  <a:pt x="2906" y="3392"/>
                </a:lnTo>
                <a:lnTo>
                  <a:pt x="2872" y="3378"/>
                </a:lnTo>
                <a:lnTo>
                  <a:pt x="2841" y="3365"/>
                </a:lnTo>
                <a:lnTo>
                  <a:pt x="2813" y="3354"/>
                </a:lnTo>
                <a:lnTo>
                  <a:pt x="2789" y="3344"/>
                </a:lnTo>
                <a:lnTo>
                  <a:pt x="2768" y="3335"/>
                </a:lnTo>
                <a:lnTo>
                  <a:pt x="2754" y="3328"/>
                </a:lnTo>
                <a:lnTo>
                  <a:pt x="2744" y="3324"/>
                </a:lnTo>
                <a:lnTo>
                  <a:pt x="2741" y="3323"/>
                </a:lnTo>
                <a:lnTo>
                  <a:pt x="2492" y="3424"/>
                </a:lnTo>
                <a:lnTo>
                  <a:pt x="2490" y="3427"/>
                </a:lnTo>
                <a:lnTo>
                  <a:pt x="2487" y="3437"/>
                </a:lnTo>
                <a:lnTo>
                  <a:pt x="2481" y="3454"/>
                </a:lnTo>
                <a:lnTo>
                  <a:pt x="2472" y="3475"/>
                </a:lnTo>
                <a:lnTo>
                  <a:pt x="2462" y="3502"/>
                </a:lnTo>
                <a:lnTo>
                  <a:pt x="2452" y="3532"/>
                </a:lnTo>
                <a:lnTo>
                  <a:pt x="2439" y="3565"/>
                </a:lnTo>
                <a:lnTo>
                  <a:pt x="2425" y="3601"/>
                </a:lnTo>
                <a:lnTo>
                  <a:pt x="2410" y="3638"/>
                </a:lnTo>
                <a:lnTo>
                  <a:pt x="2394" y="3678"/>
                </a:lnTo>
                <a:lnTo>
                  <a:pt x="2379" y="3716"/>
                </a:lnTo>
                <a:lnTo>
                  <a:pt x="2364" y="3755"/>
                </a:lnTo>
                <a:lnTo>
                  <a:pt x="2348" y="3792"/>
                </a:lnTo>
                <a:lnTo>
                  <a:pt x="2333" y="3828"/>
                </a:lnTo>
                <a:lnTo>
                  <a:pt x="2319" y="3861"/>
                </a:lnTo>
                <a:lnTo>
                  <a:pt x="2305" y="3892"/>
                </a:lnTo>
                <a:lnTo>
                  <a:pt x="2293" y="3917"/>
                </a:lnTo>
                <a:lnTo>
                  <a:pt x="2282" y="3939"/>
                </a:lnTo>
                <a:lnTo>
                  <a:pt x="2273" y="3956"/>
                </a:lnTo>
                <a:lnTo>
                  <a:pt x="2265" y="3966"/>
                </a:lnTo>
                <a:lnTo>
                  <a:pt x="2260" y="3970"/>
                </a:lnTo>
                <a:lnTo>
                  <a:pt x="1814" y="3970"/>
                </a:lnTo>
                <a:lnTo>
                  <a:pt x="1809" y="3966"/>
                </a:lnTo>
                <a:lnTo>
                  <a:pt x="1802" y="3957"/>
                </a:lnTo>
                <a:lnTo>
                  <a:pt x="1793" y="3942"/>
                </a:lnTo>
                <a:lnTo>
                  <a:pt x="1781" y="3922"/>
                </a:lnTo>
                <a:lnTo>
                  <a:pt x="1768" y="3898"/>
                </a:lnTo>
                <a:lnTo>
                  <a:pt x="1755" y="3870"/>
                </a:lnTo>
                <a:lnTo>
                  <a:pt x="1741" y="3839"/>
                </a:lnTo>
                <a:lnTo>
                  <a:pt x="1726" y="3806"/>
                </a:lnTo>
                <a:lnTo>
                  <a:pt x="1711" y="3770"/>
                </a:lnTo>
                <a:lnTo>
                  <a:pt x="1694" y="3734"/>
                </a:lnTo>
                <a:lnTo>
                  <a:pt x="1679" y="3697"/>
                </a:lnTo>
                <a:lnTo>
                  <a:pt x="1662" y="3660"/>
                </a:lnTo>
                <a:lnTo>
                  <a:pt x="1647" y="3624"/>
                </a:lnTo>
                <a:lnTo>
                  <a:pt x="1632" y="3588"/>
                </a:lnTo>
                <a:lnTo>
                  <a:pt x="1618" y="3555"/>
                </a:lnTo>
                <a:lnTo>
                  <a:pt x="1606" y="3524"/>
                </a:lnTo>
                <a:lnTo>
                  <a:pt x="1594" y="3496"/>
                </a:lnTo>
                <a:lnTo>
                  <a:pt x="1584" y="3472"/>
                </a:lnTo>
                <a:lnTo>
                  <a:pt x="1576" y="3452"/>
                </a:lnTo>
                <a:lnTo>
                  <a:pt x="1570" y="3437"/>
                </a:lnTo>
                <a:lnTo>
                  <a:pt x="1566" y="3428"/>
                </a:lnTo>
                <a:lnTo>
                  <a:pt x="1565" y="3424"/>
                </a:lnTo>
                <a:lnTo>
                  <a:pt x="1316" y="3324"/>
                </a:lnTo>
                <a:lnTo>
                  <a:pt x="1314" y="3326"/>
                </a:lnTo>
                <a:lnTo>
                  <a:pt x="1305" y="3331"/>
                </a:lnTo>
                <a:lnTo>
                  <a:pt x="1289" y="3337"/>
                </a:lnTo>
                <a:lnTo>
                  <a:pt x="1270" y="3346"/>
                </a:lnTo>
                <a:lnTo>
                  <a:pt x="1246" y="3356"/>
                </a:lnTo>
                <a:lnTo>
                  <a:pt x="1218" y="3369"/>
                </a:lnTo>
                <a:lnTo>
                  <a:pt x="1187" y="3382"/>
                </a:lnTo>
                <a:lnTo>
                  <a:pt x="1154" y="3397"/>
                </a:lnTo>
                <a:lnTo>
                  <a:pt x="1119" y="3413"/>
                </a:lnTo>
                <a:lnTo>
                  <a:pt x="1082" y="3428"/>
                </a:lnTo>
                <a:lnTo>
                  <a:pt x="1045" y="3445"/>
                </a:lnTo>
                <a:lnTo>
                  <a:pt x="1008" y="3460"/>
                </a:lnTo>
                <a:lnTo>
                  <a:pt x="971" y="3475"/>
                </a:lnTo>
                <a:lnTo>
                  <a:pt x="935" y="3491"/>
                </a:lnTo>
                <a:lnTo>
                  <a:pt x="901" y="3505"/>
                </a:lnTo>
                <a:lnTo>
                  <a:pt x="869" y="3516"/>
                </a:lnTo>
                <a:lnTo>
                  <a:pt x="840" y="3528"/>
                </a:lnTo>
                <a:lnTo>
                  <a:pt x="814" y="3537"/>
                </a:lnTo>
                <a:lnTo>
                  <a:pt x="793" y="3545"/>
                </a:lnTo>
                <a:lnTo>
                  <a:pt x="776" y="3548"/>
                </a:lnTo>
                <a:lnTo>
                  <a:pt x="763" y="3551"/>
                </a:lnTo>
                <a:lnTo>
                  <a:pt x="758" y="3550"/>
                </a:lnTo>
                <a:lnTo>
                  <a:pt x="443" y="3240"/>
                </a:lnTo>
                <a:lnTo>
                  <a:pt x="442" y="3235"/>
                </a:lnTo>
                <a:lnTo>
                  <a:pt x="443" y="3223"/>
                </a:lnTo>
                <a:lnTo>
                  <a:pt x="448" y="3207"/>
                </a:lnTo>
                <a:lnTo>
                  <a:pt x="455" y="3185"/>
                </a:lnTo>
                <a:lnTo>
                  <a:pt x="464" y="3159"/>
                </a:lnTo>
                <a:lnTo>
                  <a:pt x="474" y="3130"/>
                </a:lnTo>
                <a:lnTo>
                  <a:pt x="485" y="3098"/>
                </a:lnTo>
                <a:lnTo>
                  <a:pt x="499" y="3064"/>
                </a:lnTo>
                <a:lnTo>
                  <a:pt x="513" y="3029"/>
                </a:lnTo>
                <a:lnTo>
                  <a:pt x="529" y="2991"/>
                </a:lnTo>
                <a:lnTo>
                  <a:pt x="544" y="2954"/>
                </a:lnTo>
                <a:lnTo>
                  <a:pt x="560" y="2917"/>
                </a:lnTo>
                <a:lnTo>
                  <a:pt x="575" y="2880"/>
                </a:lnTo>
                <a:lnTo>
                  <a:pt x="589" y="2846"/>
                </a:lnTo>
                <a:lnTo>
                  <a:pt x="604" y="2812"/>
                </a:lnTo>
                <a:lnTo>
                  <a:pt x="617" y="2781"/>
                </a:lnTo>
                <a:lnTo>
                  <a:pt x="629" y="2753"/>
                </a:lnTo>
                <a:lnTo>
                  <a:pt x="639" y="2730"/>
                </a:lnTo>
                <a:lnTo>
                  <a:pt x="648" y="2710"/>
                </a:lnTo>
                <a:lnTo>
                  <a:pt x="654" y="2696"/>
                </a:lnTo>
                <a:lnTo>
                  <a:pt x="658" y="2687"/>
                </a:lnTo>
                <a:lnTo>
                  <a:pt x="661" y="2683"/>
                </a:lnTo>
                <a:lnTo>
                  <a:pt x="557" y="2441"/>
                </a:lnTo>
                <a:lnTo>
                  <a:pt x="554" y="2440"/>
                </a:lnTo>
                <a:lnTo>
                  <a:pt x="544" y="2436"/>
                </a:lnTo>
                <a:lnTo>
                  <a:pt x="529" y="2431"/>
                </a:lnTo>
                <a:lnTo>
                  <a:pt x="508" y="2423"/>
                </a:lnTo>
                <a:lnTo>
                  <a:pt x="484" y="2414"/>
                </a:lnTo>
                <a:lnTo>
                  <a:pt x="456" y="2404"/>
                </a:lnTo>
                <a:lnTo>
                  <a:pt x="424" y="2392"/>
                </a:lnTo>
                <a:lnTo>
                  <a:pt x="391" y="2379"/>
                </a:lnTo>
                <a:lnTo>
                  <a:pt x="353" y="2367"/>
                </a:lnTo>
                <a:lnTo>
                  <a:pt x="316" y="2353"/>
                </a:lnTo>
                <a:lnTo>
                  <a:pt x="279" y="2337"/>
                </a:lnTo>
                <a:lnTo>
                  <a:pt x="241" y="2323"/>
                </a:lnTo>
                <a:lnTo>
                  <a:pt x="204" y="2308"/>
                </a:lnTo>
                <a:lnTo>
                  <a:pt x="168" y="2294"/>
                </a:lnTo>
                <a:lnTo>
                  <a:pt x="133" y="2280"/>
                </a:lnTo>
                <a:lnTo>
                  <a:pt x="101" y="2267"/>
                </a:lnTo>
                <a:lnTo>
                  <a:pt x="73" y="2254"/>
                </a:lnTo>
                <a:lnTo>
                  <a:pt x="49" y="2242"/>
                </a:lnTo>
                <a:lnTo>
                  <a:pt x="28" y="2232"/>
                </a:lnTo>
                <a:lnTo>
                  <a:pt x="13" y="2223"/>
                </a:lnTo>
                <a:lnTo>
                  <a:pt x="4" y="2217"/>
                </a:lnTo>
                <a:lnTo>
                  <a:pt x="0" y="2212"/>
                </a:lnTo>
                <a:lnTo>
                  <a:pt x="0" y="1775"/>
                </a:lnTo>
                <a:lnTo>
                  <a:pt x="4" y="1770"/>
                </a:lnTo>
                <a:lnTo>
                  <a:pt x="13" y="1764"/>
                </a:lnTo>
                <a:lnTo>
                  <a:pt x="28" y="1755"/>
                </a:lnTo>
                <a:lnTo>
                  <a:pt x="49" y="1743"/>
                </a:lnTo>
                <a:lnTo>
                  <a:pt x="73" y="1732"/>
                </a:lnTo>
                <a:lnTo>
                  <a:pt x="101" y="1719"/>
                </a:lnTo>
                <a:lnTo>
                  <a:pt x="133" y="1705"/>
                </a:lnTo>
                <a:lnTo>
                  <a:pt x="168" y="1689"/>
                </a:lnTo>
                <a:lnTo>
                  <a:pt x="204" y="1674"/>
                </a:lnTo>
                <a:lnTo>
                  <a:pt x="241" y="1659"/>
                </a:lnTo>
                <a:lnTo>
                  <a:pt x="278" y="1643"/>
                </a:lnTo>
                <a:lnTo>
                  <a:pt x="316" y="1628"/>
                </a:lnTo>
                <a:lnTo>
                  <a:pt x="353" y="1612"/>
                </a:lnTo>
                <a:lnTo>
                  <a:pt x="389" y="1598"/>
                </a:lnTo>
                <a:lnTo>
                  <a:pt x="424" y="1584"/>
                </a:lnTo>
                <a:lnTo>
                  <a:pt x="455" y="1572"/>
                </a:lnTo>
                <a:lnTo>
                  <a:pt x="484" y="1561"/>
                </a:lnTo>
                <a:lnTo>
                  <a:pt x="508" y="1551"/>
                </a:lnTo>
                <a:lnTo>
                  <a:pt x="529" y="1543"/>
                </a:lnTo>
                <a:lnTo>
                  <a:pt x="544" y="1537"/>
                </a:lnTo>
                <a:lnTo>
                  <a:pt x="553" y="1533"/>
                </a:lnTo>
                <a:lnTo>
                  <a:pt x="557" y="1532"/>
                </a:lnTo>
                <a:lnTo>
                  <a:pt x="658" y="1290"/>
                </a:lnTo>
                <a:lnTo>
                  <a:pt x="657" y="1286"/>
                </a:lnTo>
                <a:lnTo>
                  <a:pt x="653" y="1277"/>
                </a:lnTo>
                <a:lnTo>
                  <a:pt x="645" y="1263"/>
                </a:lnTo>
                <a:lnTo>
                  <a:pt x="636" y="1244"/>
                </a:lnTo>
                <a:lnTo>
                  <a:pt x="626" y="1219"/>
                </a:lnTo>
                <a:lnTo>
                  <a:pt x="613" y="1193"/>
                </a:lnTo>
                <a:lnTo>
                  <a:pt x="599" y="1163"/>
                </a:lnTo>
                <a:lnTo>
                  <a:pt x="584" y="1130"/>
                </a:lnTo>
                <a:lnTo>
                  <a:pt x="568" y="1095"/>
                </a:lnTo>
                <a:lnTo>
                  <a:pt x="552" y="1059"/>
                </a:lnTo>
                <a:lnTo>
                  <a:pt x="536" y="1024"/>
                </a:lnTo>
                <a:lnTo>
                  <a:pt x="520" y="986"/>
                </a:lnTo>
                <a:lnTo>
                  <a:pt x="504" y="951"/>
                </a:lnTo>
                <a:lnTo>
                  <a:pt x="489" y="916"/>
                </a:lnTo>
                <a:lnTo>
                  <a:pt x="475" y="883"/>
                </a:lnTo>
                <a:lnTo>
                  <a:pt x="462" y="851"/>
                </a:lnTo>
                <a:lnTo>
                  <a:pt x="451" y="822"/>
                </a:lnTo>
                <a:lnTo>
                  <a:pt x="442" y="797"/>
                </a:lnTo>
                <a:lnTo>
                  <a:pt x="435" y="776"/>
                </a:lnTo>
                <a:lnTo>
                  <a:pt x="430" y="760"/>
                </a:lnTo>
                <a:lnTo>
                  <a:pt x="429" y="748"/>
                </a:lnTo>
                <a:lnTo>
                  <a:pt x="430" y="742"/>
                </a:lnTo>
                <a:lnTo>
                  <a:pt x="745" y="433"/>
                </a:lnTo>
                <a:lnTo>
                  <a:pt x="750" y="432"/>
                </a:lnTo>
                <a:lnTo>
                  <a:pt x="763" y="433"/>
                </a:lnTo>
                <a:lnTo>
                  <a:pt x="780" y="438"/>
                </a:lnTo>
                <a:lnTo>
                  <a:pt x="802" y="445"/>
                </a:lnTo>
                <a:lnTo>
                  <a:pt x="828" y="452"/>
                </a:lnTo>
                <a:lnTo>
                  <a:pt x="858" y="463"/>
                </a:lnTo>
                <a:lnTo>
                  <a:pt x="890" y="476"/>
                </a:lnTo>
                <a:lnTo>
                  <a:pt x="924" y="488"/>
                </a:lnTo>
                <a:lnTo>
                  <a:pt x="962" y="502"/>
                </a:lnTo>
                <a:lnTo>
                  <a:pt x="999" y="516"/>
                </a:lnTo>
                <a:lnTo>
                  <a:pt x="1037" y="532"/>
                </a:lnTo>
                <a:lnTo>
                  <a:pt x="1076" y="547"/>
                </a:lnTo>
                <a:lnTo>
                  <a:pt x="1113" y="563"/>
                </a:lnTo>
                <a:lnTo>
                  <a:pt x="1149" y="577"/>
                </a:lnTo>
                <a:lnTo>
                  <a:pt x="1182" y="591"/>
                </a:lnTo>
                <a:lnTo>
                  <a:pt x="1214" y="604"/>
                </a:lnTo>
                <a:lnTo>
                  <a:pt x="1242" y="616"/>
                </a:lnTo>
                <a:lnTo>
                  <a:pt x="1266" y="627"/>
                </a:lnTo>
                <a:lnTo>
                  <a:pt x="1287" y="634"/>
                </a:lnTo>
                <a:lnTo>
                  <a:pt x="1301" y="641"/>
                </a:lnTo>
                <a:lnTo>
                  <a:pt x="1311" y="645"/>
                </a:lnTo>
                <a:lnTo>
                  <a:pt x="1314" y="646"/>
                </a:lnTo>
                <a:lnTo>
                  <a:pt x="1562" y="546"/>
                </a:lnTo>
                <a:lnTo>
                  <a:pt x="1563" y="542"/>
                </a:lnTo>
                <a:lnTo>
                  <a:pt x="1567" y="532"/>
                </a:lnTo>
                <a:lnTo>
                  <a:pt x="1572" y="515"/>
                </a:lnTo>
                <a:lnTo>
                  <a:pt x="1581" y="493"/>
                </a:lnTo>
                <a:lnTo>
                  <a:pt x="1592" y="468"/>
                </a:lnTo>
                <a:lnTo>
                  <a:pt x="1603" y="437"/>
                </a:lnTo>
                <a:lnTo>
                  <a:pt x="1615" y="404"/>
                </a:lnTo>
                <a:lnTo>
                  <a:pt x="1629" y="368"/>
                </a:lnTo>
                <a:lnTo>
                  <a:pt x="1644" y="331"/>
                </a:lnTo>
                <a:lnTo>
                  <a:pt x="1659" y="292"/>
                </a:lnTo>
                <a:lnTo>
                  <a:pt x="1675" y="253"/>
                </a:lnTo>
                <a:lnTo>
                  <a:pt x="1690" y="214"/>
                </a:lnTo>
                <a:lnTo>
                  <a:pt x="1705" y="177"/>
                </a:lnTo>
                <a:lnTo>
                  <a:pt x="1721" y="141"/>
                </a:lnTo>
                <a:lnTo>
                  <a:pt x="1735" y="108"/>
                </a:lnTo>
                <a:lnTo>
                  <a:pt x="1749" y="77"/>
                </a:lnTo>
                <a:lnTo>
                  <a:pt x="1762" y="52"/>
                </a:lnTo>
                <a:lnTo>
                  <a:pt x="1772" y="30"/>
                </a:lnTo>
                <a:lnTo>
                  <a:pt x="1782" y="13"/>
                </a:lnTo>
                <a:lnTo>
                  <a:pt x="1790" y="3"/>
                </a:lnTo>
                <a:lnTo>
                  <a:pt x="1795" y="0"/>
                </a:lnTo>
                <a:close/>
              </a:path>
            </a:pathLst>
          </a:custGeom>
          <a:solidFill>
            <a:srgbClr val="404040"/>
          </a:solidFill>
          <a:ln w="0">
            <a:noFill/>
            <a:prstDash val="solid"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1491849" y="1913253"/>
            <a:ext cx="859323" cy="859323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23" name="Freeform 101"/>
          <p:cNvSpPr>
            <a:spLocks noChangeAspect="1" noEditPoints="1"/>
          </p:cNvSpPr>
          <p:nvPr/>
        </p:nvSpPr>
        <p:spPr bwMode="auto">
          <a:xfrm>
            <a:off x="1673527" y="2178584"/>
            <a:ext cx="495980" cy="328665"/>
          </a:xfrm>
          <a:custGeom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b="b" l="0" r="r" t="0"/>
            <a:pathLst>
              <a:path h="51" w="77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1491849" y="3008821"/>
            <a:ext cx="859323" cy="859323"/>
          </a:xfrm>
          <a:prstGeom prst="ellipse">
            <a:avLst/>
          </a:prstGeom>
          <a:solidFill>
            <a:srgbClr val="498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1491849" y="4104389"/>
            <a:ext cx="859323" cy="859323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1498623" y="5199961"/>
            <a:ext cx="859323" cy="859323"/>
          </a:xfrm>
          <a:prstGeom prst="ellipse">
            <a:avLst/>
          </a:prstGeom>
          <a:solidFill>
            <a:srgbClr val="498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34" name="Freeform 157"/>
          <p:cNvSpPr>
            <a:spLocks noChangeAspect="1" noEditPoints="1"/>
          </p:cNvSpPr>
          <p:nvPr/>
        </p:nvSpPr>
        <p:spPr bwMode="auto">
          <a:xfrm>
            <a:off x="1738760" y="3214669"/>
            <a:ext cx="365501" cy="447633"/>
          </a:xfrm>
          <a:custGeom>
            <a:cxnLst>
              <a:cxn ang="0">
                <a:pos x="41" y="44"/>
              </a:cxn>
              <a:cxn ang="0">
                <a:pos x="35" y="50"/>
              </a:cxn>
              <a:cxn ang="0">
                <a:pos x="5" y="50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35" y="0"/>
              </a:cxn>
              <a:cxn ang="0">
                <a:pos x="41" y="5"/>
              </a:cxn>
              <a:cxn ang="0">
                <a:pos x="41" y="44"/>
              </a:cxn>
              <a:cxn ang="0">
                <a:pos x="36" y="5"/>
              </a:cxn>
              <a:cxn ang="0">
                <a:pos x="35" y="4"/>
              </a:cxn>
              <a:cxn ang="0">
                <a:pos x="5" y="4"/>
              </a:cxn>
              <a:cxn ang="0">
                <a:pos x="4" y="5"/>
              </a:cxn>
              <a:cxn ang="0">
                <a:pos x="4" y="40"/>
              </a:cxn>
              <a:cxn ang="0">
                <a:pos x="5" y="41"/>
              </a:cxn>
              <a:cxn ang="0">
                <a:pos x="35" y="41"/>
              </a:cxn>
              <a:cxn ang="0">
                <a:pos x="36" y="40"/>
              </a:cxn>
              <a:cxn ang="0">
                <a:pos x="36" y="5"/>
              </a:cxn>
              <a:cxn ang="0">
                <a:pos x="20" y="43"/>
              </a:cxn>
              <a:cxn ang="0">
                <a:pos x="18" y="45"/>
              </a:cxn>
              <a:cxn ang="0">
                <a:pos x="20" y="48"/>
              </a:cxn>
              <a:cxn ang="0">
                <a:pos x="23" y="45"/>
              </a:cxn>
              <a:cxn ang="0">
                <a:pos x="20" y="43"/>
              </a:cxn>
            </a:cxnLst>
            <a:rect b="b" l="0" r="r" t="0"/>
            <a:pathLst>
              <a:path h="50" w="41">
                <a:moveTo>
                  <a:pt x="41" y="44"/>
                </a:moveTo>
                <a:cubicBezTo>
                  <a:pt x="41" y="47"/>
                  <a:pt x="38" y="50"/>
                  <a:pt x="35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2" y="50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8" y="0"/>
                  <a:pt x="41" y="2"/>
                  <a:pt x="41" y="5"/>
                </a:cubicBezTo>
                <a:lnTo>
                  <a:pt x="41" y="44"/>
                </a:lnTo>
                <a:close/>
                <a:moveTo>
                  <a:pt x="36" y="5"/>
                </a:moveTo>
                <a:cubicBezTo>
                  <a:pt x="36" y="5"/>
                  <a:pt x="36" y="4"/>
                  <a:pt x="3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1"/>
                  <a:pt x="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6" y="41"/>
                  <a:pt x="36" y="40"/>
                  <a:pt x="36" y="40"/>
                </a:cubicBezTo>
                <a:lnTo>
                  <a:pt x="36" y="5"/>
                </a:lnTo>
                <a:close/>
                <a:moveTo>
                  <a:pt x="20" y="43"/>
                </a:moveTo>
                <a:cubicBezTo>
                  <a:pt x="19" y="43"/>
                  <a:pt x="18" y="44"/>
                  <a:pt x="18" y="45"/>
                </a:cubicBezTo>
                <a:cubicBezTo>
                  <a:pt x="18" y="46"/>
                  <a:pt x="19" y="48"/>
                  <a:pt x="20" y="48"/>
                </a:cubicBezTo>
                <a:cubicBezTo>
                  <a:pt x="22" y="48"/>
                  <a:pt x="23" y="46"/>
                  <a:pt x="23" y="45"/>
                </a:cubicBezTo>
                <a:cubicBezTo>
                  <a:pt x="23" y="44"/>
                  <a:pt x="22" y="43"/>
                  <a:pt x="20" y="4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48" name="Freeform 217"/>
          <p:cNvSpPr>
            <a:spLocks noChangeAspect="1" noEditPoints="1"/>
          </p:cNvSpPr>
          <p:nvPr/>
        </p:nvSpPr>
        <p:spPr bwMode="auto">
          <a:xfrm>
            <a:off x="1704341" y="4371175"/>
            <a:ext cx="434339" cy="325752"/>
          </a:xfrm>
          <a:custGeom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b="b" l="0" r="r" t="0"/>
            <a:pathLst>
              <a:path h="57" w="7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49" name="Freeform 52"/>
          <p:cNvSpPr>
            <a:spLocks noEditPoints="1"/>
          </p:cNvSpPr>
          <p:nvPr/>
        </p:nvSpPr>
        <p:spPr bwMode="auto">
          <a:xfrm>
            <a:off x="1738760" y="5425721"/>
            <a:ext cx="379048" cy="407803"/>
          </a:xfrm>
          <a:custGeom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b="b" l="0" r="r" t="0"/>
            <a:pathLst>
              <a:path h="72" w="67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29" name="Text Placeholder 1"/>
          <p:cNvSpPr txBox="1"/>
          <p:nvPr/>
        </p:nvSpPr>
        <p:spPr>
          <a:xfrm>
            <a:off x="2640024" y="2120181"/>
            <a:ext cx="2115149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>
                <a:solidFill>
                  <a:srgbClr val="262626"/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30" name="Text Placeholder 2"/>
          <p:cNvSpPr txBox="1"/>
          <p:nvPr/>
        </p:nvSpPr>
        <p:spPr>
          <a:xfrm>
            <a:off x="2543740" y="1922247"/>
            <a:ext cx="1816131" cy="280830"/>
          </a:xfrm>
          <a:prstGeom prst="rect">
            <a:avLst/>
          </a:prstGeom>
          <a:noFill/>
        </p:spPr>
        <p:txBody>
          <a:bodyPr anchor="ctr" bIns="45720" lIns="91440" rIns="91440" rtlCol="0" tIns="45720" vert="horz">
            <a:noAutofit/>
          </a:bodyPr>
          <a:lstStyle>
            <a:defPPr>
              <a:defRPr lang="en-US"/>
            </a:defPPr>
            <a:lvl1pPr algn="ct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lvl="0"/>
            <a:r>
              <a:rPr altLang="en-US" b="1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31" name="Text Placeholder 1"/>
          <p:cNvSpPr txBox="1"/>
          <p:nvPr/>
        </p:nvSpPr>
        <p:spPr>
          <a:xfrm>
            <a:off x="2640024" y="3272188"/>
            <a:ext cx="2115149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>
                <a:solidFill>
                  <a:srgbClr val="262626"/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32" name="Text Placeholder 2"/>
          <p:cNvSpPr txBox="1"/>
          <p:nvPr/>
        </p:nvSpPr>
        <p:spPr>
          <a:xfrm>
            <a:off x="2543740" y="3074254"/>
            <a:ext cx="1816131" cy="280830"/>
          </a:xfrm>
          <a:prstGeom prst="rect">
            <a:avLst/>
          </a:prstGeom>
          <a:noFill/>
        </p:spPr>
        <p:txBody>
          <a:bodyPr anchor="ctr" bIns="45720" lIns="91440" rIns="91440" rtlCol="0" tIns="45720" vert="horz">
            <a:noAutofit/>
          </a:bodyPr>
          <a:lstStyle>
            <a:defPPr>
              <a:defRPr lang="en-US"/>
            </a:defPPr>
            <a:lvl1pPr algn="ct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lvl="0"/>
            <a:r>
              <a:rPr altLang="en-US" b="1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33" name="Text Placeholder 1"/>
          <p:cNvSpPr txBox="1"/>
          <p:nvPr/>
        </p:nvSpPr>
        <p:spPr>
          <a:xfrm>
            <a:off x="2640024" y="4341299"/>
            <a:ext cx="2115149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>
                <a:solidFill>
                  <a:srgbClr val="262626"/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35" name="Text Placeholder 2"/>
          <p:cNvSpPr txBox="1"/>
          <p:nvPr/>
        </p:nvSpPr>
        <p:spPr>
          <a:xfrm>
            <a:off x="2543740" y="4143365"/>
            <a:ext cx="1816131" cy="280830"/>
          </a:xfrm>
          <a:prstGeom prst="rect">
            <a:avLst/>
          </a:prstGeom>
          <a:noFill/>
        </p:spPr>
        <p:txBody>
          <a:bodyPr anchor="ctr" bIns="45720" lIns="91440" rIns="91440" rtlCol="0" tIns="45720" vert="horz">
            <a:noAutofit/>
          </a:bodyPr>
          <a:lstStyle>
            <a:defPPr>
              <a:defRPr lang="en-US"/>
            </a:defPPr>
            <a:lvl1pPr algn="ct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lvl="0"/>
            <a:r>
              <a:rPr altLang="en-US" b="1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36" name="Text Placeholder 1"/>
          <p:cNvSpPr txBox="1"/>
          <p:nvPr/>
        </p:nvSpPr>
        <p:spPr>
          <a:xfrm>
            <a:off x="2640024" y="5432563"/>
            <a:ext cx="2115149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>
                <a:solidFill>
                  <a:srgbClr val="262626"/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38" name="Text Placeholder 2"/>
          <p:cNvSpPr txBox="1"/>
          <p:nvPr/>
        </p:nvSpPr>
        <p:spPr>
          <a:xfrm>
            <a:off x="2543740" y="5234629"/>
            <a:ext cx="1816131" cy="280830"/>
          </a:xfrm>
          <a:prstGeom prst="rect">
            <a:avLst/>
          </a:prstGeom>
          <a:noFill/>
        </p:spPr>
        <p:txBody>
          <a:bodyPr anchor="ctr" bIns="45720" lIns="91440" rIns="91440" rtlCol="0" tIns="45720" vert="horz">
            <a:noAutofit/>
          </a:bodyPr>
          <a:lstStyle>
            <a:defPPr>
              <a:defRPr lang="en-US"/>
            </a:defPPr>
            <a:lvl1pPr algn="ct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lvl="0"/>
            <a:r>
              <a:rPr altLang="en-US" b="1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340882" y="292345"/>
            <a:ext cx="2458352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200">
                <a:solidFill>
                  <a:srgbClr val="49819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</p:spTree>
    <p:extLst>
      <p:ext uri="{BB962C8B-B14F-4D97-AF65-F5344CB8AC3E}">
        <p14:creationId val="1015466934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2" name="Straight Connector 31"/>
          <p:cNvCxnSpPr/>
          <p:nvPr/>
        </p:nvCxnSpPr>
        <p:spPr>
          <a:xfrm rot="5400000">
            <a:off x="3912659" y="3316483"/>
            <a:ext cx="3962400" cy="211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6453061" y="1520644"/>
            <a:ext cx="512801" cy="512803"/>
          </a:xfrm>
          <a:prstGeom prst="ellipse">
            <a:avLst/>
          </a:prstGeom>
          <a:solidFill>
            <a:srgbClr val="498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423065" y="2460958"/>
            <a:ext cx="512801" cy="512803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427783" y="3389535"/>
            <a:ext cx="512801" cy="512803"/>
          </a:xfrm>
          <a:prstGeom prst="ellipse">
            <a:avLst/>
          </a:prstGeom>
          <a:solidFill>
            <a:srgbClr val="498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6423065" y="4263847"/>
            <a:ext cx="512801" cy="512803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476928" y="1520647"/>
            <a:ext cx="4876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charset="0" pitchFamily="2" typeface="FontAwesome"/>
              </a:rPr>
              <a:t>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423951" y="2461043"/>
            <a:ext cx="543243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charset="0" pitchFamily="2" typeface="FontAwesome"/>
              </a:rPr>
              <a:t>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446215" y="4275422"/>
            <a:ext cx="4876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charset="0" pitchFamily="2" typeface="FontAwesome"/>
              </a:rPr>
              <a:t></a:t>
            </a:r>
          </a:p>
        </p:txBody>
      </p:sp>
      <p:sp>
        <p:nvSpPr>
          <p:cNvPr id="146" name="Freeform 287"/>
          <p:cNvSpPr/>
          <p:nvPr/>
        </p:nvSpPr>
        <p:spPr bwMode="auto">
          <a:xfrm>
            <a:off x="2292575" y="1440406"/>
            <a:ext cx="205591" cy="250785"/>
          </a:xfrm>
          <a:custGeom>
            <a:cxnLst>
              <a:cxn ang="0">
                <a:pos x="43" y="50"/>
              </a:cxn>
              <a:cxn ang="0">
                <a:pos x="4" y="52"/>
              </a:cxn>
              <a:cxn ang="0">
                <a:pos x="0" y="3"/>
              </a:cxn>
              <a:cxn ang="0">
                <a:pos x="40" y="0"/>
              </a:cxn>
              <a:cxn ang="0">
                <a:pos x="43" y="50"/>
              </a:cxn>
            </a:cxnLst>
            <a:rect b="b" l="0" r="r" t="0"/>
            <a:pathLst>
              <a:path h="52" w="43">
                <a:moveTo>
                  <a:pt x="43" y="50"/>
                </a:moveTo>
                <a:lnTo>
                  <a:pt x="4" y="52"/>
                </a:lnTo>
                <a:lnTo>
                  <a:pt x="0" y="3"/>
                </a:lnTo>
                <a:lnTo>
                  <a:pt x="40" y="0"/>
                </a:lnTo>
                <a:lnTo>
                  <a:pt x="43" y="50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47" name="Freeform 288"/>
          <p:cNvSpPr/>
          <p:nvPr/>
        </p:nvSpPr>
        <p:spPr bwMode="auto">
          <a:xfrm>
            <a:off x="2039172" y="1474166"/>
            <a:ext cx="239059" cy="270076"/>
          </a:xfrm>
          <a:custGeom>
            <a:cxnLst>
              <a:cxn ang="0">
                <a:pos x="50" y="47"/>
              </a:cxn>
              <a:cxn ang="0">
                <a:pos x="12" y="56"/>
              </a:cxn>
              <a:cxn ang="0">
                <a:pos x="0" y="9"/>
              </a:cxn>
              <a:cxn ang="0">
                <a:pos x="39" y="0"/>
              </a:cxn>
              <a:cxn ang="0">
                <a:pos x="50" y="47"/>
              </a:cxn>
            </a:cxnLst>
            <a:rect b="b" l="0" r="r" t="0"/>
            <a:pathLst>
              <a:path h="56" w="50">
                <a:moveTo>
                  <a:pt x="50" y="47"/>
                </a:moveTo>
                <a:lnTo>
                  <a:pt x="12" y="56"/>
                </a:lnTo>
                <a:lnTo>
                  <a:pt x="0" y="9"/>
                </a:lnTo>
                <a:lnTo>
                  <a:pt x="39" y="0"/>
                </a:lnTo>
                <a:lnTo>
                  <a:pt x="50" y="47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68" name="Freeform 309"/>
          <p:cNvSpPr/>
          <p:nvPr/>
        </p:nvSpPr>
        <p:spPr bwMode="auto">
          <a:xfrm>
            <a:off x="2751566" y="1469343"/>
            <a:ext cx="248621" cy="274899"/>
          </a:xfrm>
          <a:custGeom>
            <a:cxnLst>
              <a:cxn ang="0">
                <a:pos x="39" y="57"/>
              </a:cxn>
              <a:cxn ang="0">
                <a:pos x="0" y="46"/>
              </a:cxn>
              <a:cxn ang="0">
                <a:pos x="14" y="0"/>
              </a:cxn>
              <a:cxn ang="0">
                <a:pos x="52" y="10"/>
              </a:cxn>
              <a:cxn ang="0">
                <a:pos x="39" y="57"/>
              </a:cxn>
            </a:cxnLst>
            <a:rect b="b" l="0" r="r" t="0"/>
            <a:pathLst>
              <a:path h="57" w="52">
                <a:moveTo>
                  <a:pt x="39" y="57"/>
                </a:moveTo>
                <a:lnTo>
                  <a:pt x="0" y="46"/>
                </a:lnTo>
                <a:lnTo>
                  <a:pt x="14" y="0"/>
                </a:lnTo>
                <a:lnTo>
                  <a:pt x="52" y="10"/>
                </a:lnTo>
                <a:lnTo>
                  <a:pt x="39" y="57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69" name="Freeform 310"/>
          <p:cNvSpPr/>
          <p:nvPr/>
        </p:nvSpPr>
        <p:spPr bwMode="auto">
          <a:xfrm>
            <a:off x="2531633" y="1435583"/>
            <a:ext cx="215153" cy="255608"/>
          </a:xfrm>
          <a:custGeom>
            <a:cxnLst>
              <a:cxn ang="0">
                <a:pos x="39" y="53"/>
              </a:cxn>
              <a:cxn ang="0">
                <a:pos x="0" y="50"/>
              </a:cxn>
              <a:cxn ang="0">
                <a:pos x="6" y="0"/>
              </a:cxn>
              <a:cxn ang="0">
                <a:pos x="45" y="4"/>
              </a:cxn>
              <a:cxn ang="0">
                <a:pos x="39" y="53"/>
              </a:cxn>
            </a:cxnLst>
            <a:rect b="b" l="0" r="r" t="0"/>
            <a:pathLst>
              <a:path h="52" w="45">
                <a:moveTo>
                  <a:pt x="39" y="53"/>
                </a:moveTo>
                <a:lnTo>
                  <a:pt x="0" y="50"/>
                </a:lnTo>
                <a:lnTo>
                  <a:pt x="6" y="0"/>
                </a:lnTo>
                <a:lnTo>
                  <a:pt x="45" y="4"/>
                </a:lnTo>
                <a:lnTo>
                  <a:pt x="39" y="53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70" name="Freeform 311"/>
          <p:cNvSpPr/>
          <p:nvPr/>
        </p:nvSpPr>
        <p:spPr bwMode="auto">
          <a:xfrm>
            <a:off x="2292575" y="1440406"/>
            <a:ext cx="205591" cy="250785"/>
          </a:xfrm>
          <a:custGeom>
            <a:cxnLst>
              <a:cxn ang="0">
                <a:pos x="43" y="50"/>
              </a:cxn>
              <a:cxn ang="0">
                <a:pos x="4" y="52"/>
              </a:cxn>
              <a:cxn ang="0">
                <a:pos x="0" y="3"/>
              </a:cxn>
              <a:cxn ang="0">
                <a:pos x="40" y="0"/>
              </a:cxn>
              <a:cxn ang="0">
                <a:pos x="43" y="50"/>
              </a:cxn>
            </a:cxnLst>
            <a:rect b="b" l="0" r="r" t="0"/>
            <a:pathLst>
              <a:path h="52" w="43">
                <a:moveTo>
                  <a:pt x="43" y="50"/>
                </a:moveTo>
                <a:lnTo>
                  <a:pt x="4" y="52"/>
                </a:lnTo>
                <a:lnTo>
                  <a:pt x="0" y="3"/>
                </a:lnTo>
                <a:lnTo>
                  <a:pt x="40" y="0"/>
                </a:lnTo>
                <a:lnTo>
                  <a:pt x="43" y="50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42" name="Freeform 283"/>
          <p:cNvSpPr/>
          <p:nvPr/>
        </p:nvSpPr>
        <p:spPr bwMode="auto">
          <a:xfrm>
            <a:off x="1809675" y="4088115"/>
            <a:ext cx="272527" cy="294189"/>
          </a:xfrm>
          <a:custGeom>
            <a:cxnLst>
              <a:cxn ang="0">
                <a:pos x="21" y="0"/>
              </a:cxn>
              <a:cxn ang="0">
                <a:pos x="57" y="17"/>
              </a:cxn>
              <a:cxn ang="0">
                <a:pos x="36" y="61"/>
              </a:cxn>
              <a:cxn ang="0">
                <a:pos x="0" y="44"/>
              </a:cxn>
              <a:cxn ang="0">
                <a:pos x="21" y="0"/>
              </a:cxn>
            </a:cxnLst>
            <a:rect b="b" l="0" r="r" t="0"/>
            <a:pathLst>
              <a:path h="61" w="57">
                <a:moveTo>
                  <a:pt x="21" y="0"/>
                </a:moveTo>
                <a:lnTo>
                  <a:pt x="57" y="17"/>
                </a:lnTo>
                <a:lnTo>
                  <a:pt x="36" y="61"/>
                </a:lnTo>
                <a:lnTo>
                  <a:pt x="0" y="44"/>
                </a:lnTo>
                <a:lnTo>
                  <a:pt x="21" y="0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43" name="Freeform 284"/>
          <p:cNvSpPr/>
          <p:nvPr/>
        </p:nvSpPr>
        <p:spPr bwMode="auto">
          <a:xfrm>
            <a:off x="2053515" y="4174924"/>
            <a:ext cx="248621" cy="284544"/>
          </a:xfrm>
          <a:custGeom>
            <a:cxnLst>
              <a:cxn ang="0">
                <a:pos x="13" y="0"/>
              </a:cxn>
              <a:cxn ang="0">
                <a:pos x="52" y="11"/>
              </a:cxn>
              <a:cxn ang="0">
                <a:pos x="38" y="59"/>
              </a:cxn>
              <a:cxn ang="0">
                <a:pos x="0" y="47"/>
              </a:cxn>
              <a:cxn ang="0">
                <a:pos x="13" y="0"/>
              </a:cxn>
            </a:cxnLst>
            <a:rect b="b" l="0" r="r" t="0"/>
            <a:pathLst>
              <a:path h="59" w="52">
                <a:moveTo>
                  <a:pt x="13" y="0"/>
                </a:moveTo>
                <a:lnTo>
                  <a:pt x="52" y="11"/>
                </a:lnTo>
                <a:lnTo>
                  <a:pt x="38" y="59"/>
                </a:lnTo>
                <a:lnTo>
                  <a:pt x="0" y="47"/>
                </a:lnTo>
                <a:lnTo>
                  <a:pt x="13" y="0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44" name="Freeform 285"/>
          <p:cNvSpPr/>
          <p:nvPr/>
        </p:nvSpPr>
        <p:spPr bwMode="auto">
          <a:xfrm>
            <a:off x="2311699" y="4227975"/>
            <a:ext cx="210372" cy="255608"/>
          </a:xfrm>
          <a:custGeom>
            <a:cxnLst>
              <a:cxn ang="0">
                <a:pos x="4" y="0"/>
              </a:cxn>
              <a:cxn ang="0">
                <a:pos x="44" y="5"/>
              </a:cxn>
              <a:cxn ang="0">
                <a:pos x="39" y="53"/>
              </a:cxn>
              <a:cxn ang="0">
                <a:pos x="0" y="49"/>
              </a:cxn>
              <a:cxn ang="0">
                <a:pos x="4" y="0"/>
              </a:cxn>
            </a:cxnLst>
            <a:rect b="b" l="0" r="r" t="0"/>
            <a:pathLst>
              <a:path h="52" w="44">
                <a:moveTo>
                  <a:pt x="4" y="0"/>
                </a:moveTo>
                <a:lnTo>
                  <a:pt x="44" y="5"/>
                </a:lnTo>
                <a:lnTo>
                  <a:pt x="39" y="53"/>
                </a:lnTo>
                <a:lnTo>
                  <a:pt x="0" y="49"/>
                </a:lnTo>
                <a:lnTo>
                  <a:pt x="4" y="0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45" name="Freeform 286"/>
          <p:cNvSpPr/>
          <p:nvPr/>
        </p:nvSpPr>
        <p:spPr bwMode="auto">
          <a:xfrm>
            <a:off x="2550757" y="4227975"/>
            <a:ext cx="205591" cy="250785"/>
          </a:xfrm>
          <a:custGeom>
            <a:cxnLst>
              <a:cxn ang="0">
                <a:pos x="0" y="4"/>
              </a:cxn>
              <a:cxn ang="0">
                <a:pos x="40" y="0"/>
              </a:cxn>
              <a:cxn ang="0">
                <a:pos x="43" y="50"/>
              </a:cxn>
              <a:cxn ang="0">
                <a:pos x="4" y="52"/>
              </a:cxn>
              <a:cxn ang="0">
                <a:pos x="0" y="4"/>
              </a:cxn>
            </a:cxnLst>
            <a:rect b="b" l="0" r="r" t="0"/>
            <a:pathLst>
              <a:path h="52" w="43">
                <a:moveTo>
                  <a:pt x="0" y="4"/>
                </a:moveTo>
                <a:lnTo>
                  <a:pt x="40" y="0"/>
                </a:lnTo>
                <a:lnTo>
                  <a:pt x="43" y="50"/>
                </a:lnTo>
                <a:lnTo>
                  <a:pt x="4" y="52"/>
                </a:lnTo>
                <a:lnTo>
                  <a:pt x="0" y="4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48" name="Freeform 289"/>
          <p:cNvSpPr/>
          <p:nvPr/>
        </p:nvSpPr>
        <p:spPr bwMode="auto">
          <a:xfrm>
            <a:off x="1800113" y="1551330"/>
            <a:ext cx="267745" cy="289367"/>
          </a:xfrm>
          <a:custGeom>
            <a:cxnLst>
              <a:cxn ang="0">
                <a:pos x="56" y="45"/>
              </a:cxn>
              <a:cxn ang="0">
                <a:pos x="19" y="60"/>
              </a:cxn>
              <a:cxn ang="0">
                <a:pos x="0" y="15"/>
              </a:cxn>
              <a:cxn ang="0">
                <a:pos x="36" y="0"/>
              </a:cxn>
              <a:cxn ang="0">
                <a:pos x="56" y="45"/>
              </a:cxn>
            </a:cxnLst>
            <a:rect b="b" l="0" r="r" t="0"/>
            <a:pathLst>
              <a:path h="60" w="56">
                <a:moveTo>
                  <a:pt x="56" y="45"/>
                </a:moveTo>
                <a:lnTo>
                  <a:pt x="19" y="60"/>
                </a:lnTo>
                <a:lnTo>
                  <a:pt x="0" y="15"/>
                </a:lnTo>
                <a:lnTo>
                  <a:pt x="36" y="0"/>
                </a:lnTo>
                <a:lnTo>
                  <a:pt x="56" y="45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49" name="Freeform 290"/>
          <p:cNvSpPr/>
          <p:nvPr/>
        </p:nvSpPr>
        <p:spPr bwMode="auto">
          <a:xfrm>
            <a:off x="1575397" y="1667077"/>
            <a:ext cx="291652" cy="299012"/>
          </a:xfrm>
          <a:custGeom>
            <a:cxnLst>
              <a:cxn ang="0">
                <a:pos x="61" y="41"/>
              </a:cxn>
              <a:cxn ang="0">
                <a:pos x="29" y="62"/>
              </a:cxn>
              <a:cxn ang="0">
                <a:pos x="0" y="22"/>
              </a:cxn>
              <a:cxn ang="0">
                <a:pos x="34" y="0"/>
              </a:cxn>
              <a:cxn ang="0">
                <a:pos x="61" y="41"/>
              </a:cxn>
            </a:cxnLst>
            <a:rect b="b" l="0" r="r" t="0"/>
            <a:pathLst>
              <a:path h="62" w="61">
                <a:moveTo>
                  <a:pt x="61" y="41"/>
                </a:moveTo>
                <a:lnTo>
                  <a:pt x="29" y="62"/>
                </a:lnTo>
                <a:lnTo>
                  <a:pt x="0" y="22"/>
                </a:lnTo>
                <a:lnTo>
                  <a:pt x="34" y="0"/>
                </a:lnTo>
                <a:lnTo>
                  <a:pt x="61" y="41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50" name="Freeform 291"/>
          <p:cNvSpPr/>
          <p:nvPr/>
        </p:nvSpPr>
        <p:spPr bwMode="auto">
          <a:xfrm>
            <a:off x="1388932" y="1826229"/>
            <a:ext cx="301215" cy="299012"/>
          </a:xfrm>
          <a:custGeom>
            <a:cxnLst>
              <a:cxn ang="0">
                <a:pos x="63" y="35"/>
              </a:cxn>
              <a:cxn ang="0">
                <a:pos x="34" y="62"/>
              </a:cxn>
              <a:cxn ang="0">
                <a:pos x="0" y="27"/>
              </a:cxn>
              <a:cxn ang="0">
                <a:pos x="28" y="0"/>
              </a:cxn>
              <a:cxn ang="0">
                <a:pos x="63" y="35"/>
              </a:cxn>
            </a:cxnLst>
            <a:rect b="b" l="0" r="r" t="0"/>
            <a:pathLst>
              <a:path h="62" w="62">
                <a:moveTo>
                  <a:pt x="63" y="35"/>
                </a:moveTo>
                <a:lnTo>
                  <a:pt x="34" y="62"/>
                </a:lnTo>
                <a:lnTo>
                  <a:pt x="0" y="27"/>
                </a:lnTo>
                <a:lnTo>
                  <a:pt x="28" y="0"/>
                </a:lnTo>
                <a:lnTo>
                  <a:pt x="63" y="35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51" name="Freeform 292"/>
          <p:cNvSpPr/>
          <p:nvPr/>
        </p:nvSpPr>
        <p:spPr bwMode="auto">
          <a:xfrm>
            <a:off x="1231153" y="2019141"/>
            <a:ext cx="301215" cy="289367"/>
          </a:xfrm>
          <a:custGeom>
            <a:cxnLst>
              <a:cxn ang="0">
                <a:pos x="63" y="29"/>
              </a:cxn>
              <a:cxn ang="0">
                <a:pos x="40" y="60"/>
              </a:cxn>
              <a:cxn ang="0">
                <a:pos x="0" y="32"/>
              </a:cxn>
              <a:cxn ang="0">
                <a:pos x="24" y="0"/>
              </a:cxn>
              <a:cxn ang="0">
                <a:pos x="63" y="29"/>
              </a:cxn>
            </a:cxnLst>
            <a:rect b="b" l="0" r="r" t="0"/>
            <a:pathLst>
              <a:path h="60" w="62">
                <a:moveTo>
                  <a:pt x="63" y="29"/>
                </a:moveTo>
                <a:lnTo>
                  <a:pt x="40" y="60"/>
                </a:lnTo>
                <a:lnTo>
                  <a:pt x="0" y="32"/>
                </a:lnTo>
                <a:lnTo>
                  <a:pt x="24" y="0"/>
                </a:lnTo>
                <a:lnTo>
                  <a:pt x="63" y="29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52" name="Freeform 293"/>
          <p:cNvSpPr/>
          <p:nvPr/>
        </p:nvSpPr>
        <p:spPr bwMode="auto">
          <a:xfrm>
            <a:off x="1121185" y="2240989"/>
            <a:ext cx="291652" cy="274899"/>
          </a:xfrm>
          <a:custGeom>
            <a:cxnLst>
              <a:cxn ang="0">
                <a:pos x="61" y="21"/>
              </a:cxn>
              <a:cxn ang="0">
                <a:pos x="44" y="57"/>
              </a:cxn>
              <a:cxn ang="0">
                <a:pos x="0" y="36"/>
              </a:cxn>
              <a:cxn ang="0">
                <a:pos x="17" y="0"/>
              </a:cxn>
              <a:cxn ang="0">
                <a:pos x="61" y="21"/>
              </a:cxn>
            </a:cxnLst>
            <a:rect b="b" l="0" r="r" t="0"/>
            <a:pathLst>
              <a:path h="57" w="61">
                <a:moveTo>
                  <a:pt x="61" y="21"/>
                </a:moveTo>
                <a:lnTo>
                  <a:pt x="44" y="57"/>
                </a:lnTo>
                <a:lnTo>
                  <a:pt x="0" y="36"/>
                </a:lnTo>
                <a:lnTo>
                  <a:pt x="17" y="0"/>
                </a:lnTo>
                <a:lnTo>
                  <a:pt x="61" y="21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53" name="Freeform 294"/>
          <p:cNvSpPr/>
          <p:nvPr/>
        </p:nvSpPr>
        <p:spPr bwMode="auto">
          <a:xfrm>
            <a:off x="1044687" y="2482127"/>
            <a:ext cx="277308" cy="250785"/>
          </a:xfrm>
          <a:custGeom>
            <a:cxnLst>
              <a:cxn ang="0">
                <a:pos x="58" y="14"/>
              </a:cxn>
              <a:cxn ang="0">
                <a:pos x="47" y="52"/>
              </a:cxn>
              <a:cxn ang="0">
                <a:pos x="0" y="38"/>
              </a:cxn>
              <a:cxn ang="0">
                <a:pos x="11" y="0"/>
              </a:cxn>
              <a:cxn ang="0">
                <a:pos x="58" y="14"/>
              </a:cxn>
            </a:cxnLst>
            <a:rect b="b" l="0" r="r" t="0"/>
            <a:pathLst>
              <a:path h="52" w="57">
                <a:moveTo>
                  <a:pt x="58" y="14"/>
                </a:moveTo>
                <a:lnTo>
                  <a:pt x="47" y="52"/>
                </a:lnTo>
                <a:lnTo>
                  <a:pt x="0" y="38"/>
                </a:lnTo>
                <a:lnTo>
                  <a:pt x="11" y="0"/>
                </a:lnTo>
                <a:lnTo>
                  <a:pt x="58" y="14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54" name="Freeform 295"/>
          <p:cNvSpPr/>
          <p:nvPr/>
        </p:nvSpPr>
        <p:spPr bwMode="auto">
          <a:xfrm>
            <a:off x="1016000" y="2737735"/>
            <a:ext cx="253403" cy="221848"/>
          </a:xfrm>
          <a:custGeom>
            <a:cxnLst>
              <a:cxn ang="0">
                <a:pos x="53" y="6"/>
              </a:cxn>
              <a:cxn ang="0">
                <a:pos x="49" y="46"/>
              </a:cxn>
              <a:cxn ang="0">
                <a:pos x="0" y="40"/>
              </a:cxn>
              <a:cxn ang="0">
                <a:pos x="5" y="0"/>
              </a:cxn>
              <a:cxn ang="0">
                <a:pos x="53" y="6"/>
              </a:cxn>
            </a:cxnLst>
            <a:rect b="b" l="0" r="r" t="0"/>
            <a:pathLst>
              <a:path h="46" w="52">
                <a:moveTo>
                  <a:pt x="53" y="6"/>
                </a:moveTo>
                <a:lnTo>
                  <a:pt x="49" y="46"/>
                </a:lnTo>
                <a:lnTo>
                  <a:pt x="0" y="40"/>
                </a:lnTo>
                <a:lnTo>
                  <a:pt x="5" y="0"/>
                </a:lnTo>
                <a:lnTo>
                  <a:pt x="53" y="6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55" name="Freeform 296"/>
          <p:cNvSpPr/>
          <p:nvPr/>
        </p:nvSpPr>
        <p:spPr bwMode="auto">
          <a:xfrm>
            <a:off x="1020781" y="2988521"/>
            <a:ext cx="243840" cy="207380"/>
          </a:xfrm>
          <a:custGeom>
            <a:cxnLst>
              <a:cxn ang="0">
                <a:pos x="49" y="0"/>
              </a:cxn>
              <a:cxn ang="0">
                <a:pos x="51" y="40"/>
              </a:cxn>
              <a:cxn ang="0">
                <a:pos x="3" y="43"/>
              </a:cxn>
              <a:cxn ang="0">
                <a:pos x="0" y="4"/>
              </a:cxn>
              <a:cxn ang="0">
                <a:pos x="49" y="0"/>
              </a:cxn>
            </a:cxnLst>
            <a:rect b="b" l="0" r="r" t="0"/>
            <a:pathLst>
              <a:path h="43" w="51">
                <a:moveTo>
                  <a:pt x="49" y="0"/>
                </a:moveTo>
                <a:lnTo>
                  <a:pt x="51" y="40"/>
                </a:lnTo>
                <a:lnTo>
                  <a:pt x="3" y="43"/>
                </a:lnTo>
                <a:lnTo>
                  <a:pt x="0" y="4"/>
                </a:lnTo>
                <a:lnTo>
                  <a:pt x="49" y="0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56" name="Freeform 297"/>
          <p:cNvSpPr/>
          <p:nvPr/>
        </p:nvSpPr>
        <p:spPr bwMode="auto">
          <a:xfrm>
            <a:off x="1049468" y="3215191"/>
            <a:ext cx="272527" cy="236316"/>
          </a:xfrm>
          <a:custGeom>
            <a:cxnLst>
              <a:cxn ang="0">
                <a:pos x="48" y="0"/>
              </a:cxn>
              <a:cxn ang="0">
                <a:pos x="57" y="38"/>
              </a:cxn>
              <a:cxn ang="0">
                <a:pos x="10" y="49"/>
              </a:cxn>
              <a:cxn ang="0">
                <a:pos x="0" y="11"/>
              </a:cxn>
              <a:cxn ang="0">
                <a:pos x="48" y="0"/>
              </a:cxn>
            </a:cxnLst>
            <a:rect b="b" l="0" r="r" t="0"/>
            <a:pathLst>
              <a:path h="49" w="57">
                <a:moveTo>
                  <a:pt x="48" y="0"/>
                </a:moveTo>
                <a:lnTo>
                  <a:pt x="57" y="38"/>
                </a:lnTo>
                <a:lnTo>
                  <a:pt x="10" y="49"/>
                </a:lnTo>
                <a:lnTo>
                  <a:pt x="0" y="11"/>
                </a:lnTo>
                <a:lnTo>
                  <a:pt x="48" y="0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57" name="Freeform 298"/>
          <p:cNvSpPr/>
          <p:nvPr/>
        </p:nvSpPr>
        <p:spPr bwMode="auto">
          <a:xfrm>
            <a:off x="1125967" y="3427394"/>
            <a:ext cx="291652" cy="270076"/>
          </a:xfrm>
          <a:custGeom>
            <a:cxnLst>
              <a:cxn ang="0">
                <a:pos x="45" y="0"/>
              </a:cxn>
              <a:cxn ang="0">
                <a:pos x="61" y="36"/>
              </a:cxn>
              <a:cxn ang="0">
                <a:pos x="17" y="56"/>
              </a:cxn>
              <a:cxn ang="0">
                <a:pos x="0" y="20"/>
              </a:cxn>
              <a:cxn ang="0">
                <a:pos x="45" y="0"/>
              </a:cxn>
            </a:cxnLst>
            <a:rect b="b" l="0" r="r" t="0"/>
            <a:pathLst>
              <a:path h="56" w="61">
                <a:moveTo>
                  <a:pt x="45" y="0"/>
                </a:moveTo>
                <a:lnTo>
                  <a:pt x="61" y="36"/>
                </a:lnTo>
                <a:lnTo>
                  <a:pt x="17" y="56"/>
                </a:lnTo>
                <a:lnTo>
                  <a:pt x="0" y="20"/>
                </a:lnTo>
                <a:lnTo>
                  <a:pt x="45" y="0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58" name="Freeform 299"/>
          <p:cNvSpPr/>
          <p:nvPr/>
        </p:nvSpPr>
        <p:spPr bwMode="auto">
          <a:xfrm>
            <a:off x="1245496" y="3625127"/>
            <a:ext cx="301215" cy="294189"/>
          </a:xfrm>
          <a:custGeom>
            <a:cxnLst>
              <a:cxn ang="0">
                <a:pos x="40" y="0"/>
              </a:cxn>
              <a:cxn ang="0">
                <a:pos x="63" y="33"/>
              </a:cxn>
              <a:cxn ang="0">
                <a:pos x="22" y="61"/>
              </a:cxn>
              <a:cxn ang="0">
                <a:pos x="0" y="27"/>
              </a:cxn>
              <a:cxn ang="0">
                <a:pos x="40" y="0"/>
              </a:cxn>
            </a:cxnLst>
            <a:rect b="b" l="0" r="r" t="0"/>
            <a:pathLst>
              <a:path h="61" w="62">
                <a:moveTo>
                  <a:pt x="40" y="0"/>
                </a:moveTo>
                <a:lnTo>
                  <a:pt x="63" y="33"/>
                </a:lnTo>
                <a:lnTo>
                  <a:pt x="22" y="61"/>
                </a:lnTo>
                <a:lnTo>
                  <a:pt x="0" y="27"/>
                </a:lnTo>
                <a:lnTo>
                  <a:pt x="40" y="0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59" name="Freeform 300"/>
          <p:cNvSpPr/>
          <p:nvPr/>
        </p:nvSpPr>
        <p:spPr bwMode="auto">
          <a:xfrm>
            <a:off x="1398495" y="3803571"/>
            <a:ext cx="301215" cy="308659"/>
          </a:xfrm>
          <a:custGeom>
            <a:cxnLst>
              <a:cxn ang="0">
                <a:pos x="36" y="0"/>
              </a:cxn>
              <a:cxn ang="0">
                <a:pos x="63" y="30"/>
              </a:cxn>
              <a:cxn ang="0">
                <a:pos x="28" y="64"/>
              </a:cxn>
              <a:cxn ang="0">
                <a:pos x="0" y="34"/>
              </a:cxn>
              <a:cxn ang="0">
                <a:pos x="36" y="0"/>
              </a:cxn>
            </a:cxnLst>
            <a:rect b="b" l="0" r="r" t="0"/>
            <a:pathLst>
              <a:path h="64" w="62">
                <a:moveTo>
                  <a:pt x="36" y="0"/>
                </a:moveTo>
                <a:lnTo>
                  <a:pt x="63" y="30"/>
                </a:lnTo>
                <a:lnTo>
                  <a:pt x="28" y="64"/>
                </a:lnTo>
                <a:lnTo>
                  <a:pt x="0" y="34"/>
                </a:lnTo>
                <a:lnTo>
                  <a:pt x="36" y="0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60" name="Freeform 301"/>
          <p:cNvSpPr/>
          <p:nvPr/>
        </p:nvSpPr>
        <p:spPr bwMode="auto">
          <a:xfrm>
            <a:off x="1594523" y="3962722"/>
            <a:ext cx="291652" cy="303836"/>
          </a:xfrm>
          <a:custGeom>
            <a:cxnLst>
              <a:cxn ang="0">
                <a:pos x="28" y="0"/>
              </a:cxn>
              <a:cxn ang="0">
                <a:pos x="61" y="24"/>
              </a:cxn>
              <a:cxn ang="0">
                <a:pos x="31" y="63"/>
              </a:cxn>
              <a:cxn ang="0">
                <a:pos x="0" y="40"/>
              </a:cxn>
              <a:cxn ang="0">
                <a:pos x="28" y="0"/>
              </a:cxn>
            </a:cxnLst>
            <a:rect b="b" l="0" r="r" t="0"/>
            <a:pathLst>
              <a:path h="62" w="61">
                <a:moveTo>
                  <a:pt x="28" y="0"/>
                </a:moveTo>
                <a:lnTo>
                  <a:pt x="61" y="24"/>
                </a:lnTo>
                <a:lnTo>
                  <a:pt x="31" y="63"/>
                </a:lnTo>
                <a:lnTo>
                  <a:pt x="0" y="40"/>
                </a:lnTo>
                <a:lnTo>
                  <a:pt x="28" y="0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61" name="Freeform 302"/>
          <p:cNvSpPr/>
          <p:nvPr/>
        </p:nvSpPr>
        <p:spPr bwMode="auto">
          <a:xfrm>
            <a:off x="3789082" y="2728090"/>
            <a:ext cx="243840" cy="207380"/>
          </a:xfrm>
          <a:custGeom>
            <a:cxnLst>
              <a:cxn ang="0">
                <a:pos x="2" y="43"/>
              </a:cxn>
              <a:cxn ang="0">
                <a:pos x="0" y="4"/>
              </a:cxn>
              <a:cxn ang="0">
                <a:pos x="48" y="0"/>
              </a:cxn>
              <a:cxn ang="0">
                <a:pos x="51" y="40"/>
              </a:cxn>
              <a:cxn ang="0">
                <a:pos x="2" y="43"/>
              </a:cxn>
            </a:cxnLst>
            <a:rect b="b" l="0" r="r" t="0"/>
            <a:pathLst>
              <a:path h="43" w="51">
                <a:moveTo>
                  <a:pt x="2" y="43"/>
                </a:moveTo>
                <a:lnTo>
                  <a:pt x="0" y="4"/>
                </a:lnTo>
                <a:lnTo>
                  <a:pt x="48" y="0"/>
                </a:lnTo>
                <a:lnTo>
                  <a:pt x="51" y="40"/>
                </a:lnTo>
                <a:lnTo>
                  <a:pt x="2" y="43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62" name="Freeform 303"/>
          <p:cNvSpPr/>
          <p:nvPr/>
        </p:nvSpPr>
        <p:spPr bwMode="auto">
          <a:xfrm>
            <a:off x="3726926" y="2467659"/>
            <a:ext cx="277308" cy="245963"/>
          </a:xfrm>
          <a:custGeom>
            <a:cxnLst>
              <a:cxn ang="0">
                <a:pos x="10" y="51"/>
              </a:cxn>
              <a:cxn ang="0">
                <a:pos x="0" y="12"/>
              </a:cxn>
              <a:cxn ang="0">
                <a:pos x="49" y="0"/>
              </a:cxn>
              <a:cxn ang="0">
                <a:pos x="58" y="38"/>
              </a:cxn>
              <a:cxn ang="0">
                <a:pos x="10" y="51"/>
              </a:cxn>
            </a:cxnLst>
            <a:rect b="b" l="0" r="r" t="0"/>
            <a:pathLst>
              <a:path h="51" w="57">
                <a:moveTo>
                  <a:pt x="10" y="51"/>
                </a:moveTo>
                <a:lnTo>
                  <a:pt x="0" y="12"/>
                </a:lnTo>
                <a:lnTo>
                  <a:pt x="49" y="0"/>
                </a:lnTo>
                <a:lnTo>
                  <a:pt x="58" y="38"/>
                </a:lnTo>
                <a:lnTo>
                  <a:pt x="10" y="51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63" name="Freeform 304"/>
          <p:cNvSpPr/>
          <p:nvPr/>
        </p:nvSpPr>
        <p:spPr bwMode="auto">
          <a:xfrm>
            <a:off x="3636085" y="2221697"/>
            <a:ext cx="291652" cy="274899"/>
          </a:xfrm>
          <a:custGeom>
            <a:cxnLst>
              <a:cxn ang="0">
                <a:pos x="16" y="57"/>
              </a:cxn>
              <a:cxn ang="0">
                <a:pos x="0" y="21"/>
              </a:cxn>
              <a:cxn ang="0">
                <a:pos x="45" y="0"/>
              </a:cxn>
              <a:cxn ang="0">
                <a:pos x="61" y="38"/>
              </a:cxn>
              <a:cxn ang="0">
                <a:pos x="16" y="57"/>
              </a:cxn>
            </a:cxnLst>
            <a:rect b="b" l="0" r="r" t="0"/>
            <a:pathLst>
              <a:path h="57" w="61">
                <a:moveTo>
                  <a:pt x="16" y="57"/>
                </a:moveTo>
                <a:lnTo>
                  <a:pt x="0" y="21"/>
                </a:lnTo>
                <a:lnTo>
                  <a:pt x="45" y="0"/>
                </a:lnTo>
                <a:lnTo>
                  <a:pt x="61" y="38"/>
                </a:lnTo>
                <a:lnTo>
                  <a:pt x="16" y="57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64" name="Freeform 305"/>
          <p:cNvSpPr/>
          <p:nvPr/>
        </p:nvSpPr>
        <p:spPr bwMode="auto">
          <a:xfrm>
            <a:off x="3511774" y="2004671"/>
            <a:ext cx="296433" cy="289367"/>
          </a:xfrm>
          <a:custGeom>
            <a:cxnLst>
              <a:cxn ang="0">
                <a:pos x="22" y="60"/>
              </a:cxn>
              <a:cxn ang="0">
                <a:pos x="0" y="27"/>
              </a:cxn>
              <a:cxn ang="0">
                <a:pos x="41" y="0"/>
              </a:cxn>
              <a:cxn ang="0">
                <a:pos x="62" y="33"/>
              </a:cxn>
              <a:cxn ang="0">
                <a:pos x="22" y="60"/>
              </a:cxn>
            </a:cxnLst>
            <a:rect b="b" l="0" r="r" t="0"/>
            <a:pathLst>
              <a:path h="60" w="62">
                <a:moveTo>
                  <a:pt x="22" y="60"/>
                </a:moveTo>
                <a:lnTo>
                  <a:pt x="0" y="27"/>
                </a:lnTo>
                <a:lnTo>
                  <a:pt x="41" y="0"/>
                </a:lnTo>
                <a:lnTo>
                  <a:pt x="62" y="33"/>
                </a:lnTo>
                <a:lnTo>
                  <a:pt x="22" y="60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65" name="Freeform 306"/>
          <p:cNvSpPr/>
          <p:nvPr/>
        </p:nvSpPr>
        <p:spPr bwMode="auto">
          <a:xfrm>
            <a:off x="3349214" y="1816583"/>
            <a:ext cx="301215" cy="299012"/>
          </a:xfrm>
          <a:custGeom>
            <a:cxnLst>
              <a:cxn ang="0">
                <a:pos x="28" y="62"/>
              </a:cxn>
              <a:cxn ang="0">
                <a:pos x="0" y="34"/>
              </a:cxn>
              <a:cxn ang="0">
                <a:pos x="36" y="0"/>
              </a:cxn>
              <a:cxn ang="0">
                <a:pos x="63" y="28"/>
              </a:cxn>
              <a:cxn ang="0">
                <a:pos x="28" y="62"/>
              </a:cxn>
            </a:cxnLst>
            <a:rect b="b" l="0" r="r" t="0"/>
            <a:pathLst>
              <a:path h="62" w="62">
                <a:moveTo>
                  <a:pt x="28" y="62"/>
                </a:moveTo>
                <a:lnTo>
                  <a:pt x="0" y="34"/>
                </a:lnTo>
                <a:lnTo>
                  <a:pt x="36" y="0"/>
                </a:lnTo>
                <a:lnTo>
                  <a:pt x="63" y="28"/>
                </a:lnTo>
                <a:lnTo>
                  <a:pt x="28" y="62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66" name="Freeform 307"/>
          <p:cNvSpPr/>
          <p:nvPr/>
        </p:nvSpPr>
        <p:spPr bwMode="auto">
          <a:xfrm>
            <a:off x="3172310" y="1657431"/>
            <a:ext cx="291652" cy="303836"/>
          </a:xfrm>
          <a:custGeom>
            <a:cxnLst>
              <a:cxn ang="0">
                <a:pos x="32" y="63"/>
              </a:cxn>
              <a:cxn ang="0">
                <a:pos x="0" y="40"/>
              </a:cxn>
              <a:cxn ang="0">
                <a:pos x="28" y="0"/>
              </a:cxn>
              <a:cxn ang="0">
                <a:pos x="61" y="23"/>
              </a:cxn>
              <a:cxn ang="0">
                <a:pos x="32" y="63"/>
              </a:cxn>
            </a:cxnLst>
            <a:rect b="b" l="0" r="r" t="0"/>
            <a:pathLst>
              <a:path h="62" w="61">
                <a:moveTo>
                  <a:pt x="32" y="63"/>
                </a:moveTo>
                <a:lnTo>
                  <a:pt x="0" y="40"/>
                </a:lnTo>
                <a:lnTo>
                  <a:pt x="28" y="0"/>
                </a:lnTo>
                <a:lnTo>
                  <a:pt x="61" y="23"/>
                </a:lnTo>
                <a:lnTo>
                  <a:pt x="32" y="63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67" name="Freeform 308"/>
          <p:cNvSpPr/>
          <p:nvPr/>
        </p:nvSpPr>
        <p:spPr bwMode="auto">
          <a:xfrm>
            <a:off x="2966720" y="1536862"/>
            <a:ext cx="277308" cy="299012"/>
          </a:xfrm>
          <a:custGeom>
            <a:cxnLst>
              <a:cxn ang="0">
                <a:pos x="36" y="62"/>
              </a:cxn>
              <a:cxn ang="0">
                <a:pos x="0" y="44"/>
              </a:cxn>
              <a:cxn ang="0">
                <a:pos x="22" y="0"/>
              </a:cxn>
              <a:cxn ang="0">
                <a:pos x="58" y="18"/>
              </a:cxn>
              <a:cxn ang="0">
                <a:pos x="36" y="62"/>
              </a:cxn>
            </a:cxnLst>
            <a:rect b="b" l="0" r="r" t="0"/>
            <a:pathLst>
              <a:path h="62" w="57">
                <a:moveTo>
                  <a:pt x="36" y="62"/>
                </a:moveTo>
                <a:lnTo>
                  <a:pt x="0" y="44"/>
                </a:lnTo>
                <a:lnTo>
                  <a:pt x="22" y="0"/>
                </a:lnTo>
                <a:lnTo>
                  <a:pt x="58" y="18"/>
                </a:lnTo>
                <a:lnTo>
                  <a:pt x="36" y="62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71" name="Freeform 312"/>
          <p:cNvSpPr/>
          <p:nvPr/>
        </p:nvSpPr>
        <p:spPr bwMode="auto">
          <a:xfrm>
            <a:off x="1360245" y="2983697"/>
            <a:ext cx="196028" cy="159152"/>
          </a:xfrm>
          <a:custGeom>
            <a:cxnLst>
              <a:cxn ang="0">
                <a:pos x="39" y="0"/>
              </a:cxn>
              <a:cxn ang="0">
                <a:pos x="41" y="31"/>
              </a:cxn>
              <a:cxn ang="0">
                <a:pos x="3" y="33"/>
              </a:cxn>
              <a:cxn ang="0">
                <a:pos x="0" y="2"/>
              </a:cxn>
              <a:cxn ang="0">
                <a:pos x="39" y="0"/>
              </a:cxn>
            </a:cxnLst>
            <a:rect b="b" l="0" r="r" t="0"/>
            <a:pathLst>
              <a:path h="33" w="41">
                <a:moveTo>
                  <a:pt x="39" y="0"/>
                </a:moveTo>
                <a:lnTo>
                  <a:pt x="41" y="31"/>
                </a:lnTo>
                <a:lnTo>
                  <a:pt x="3" y="33"/>
                </a:lnTo>
                <a:lnTo>
                  <a:pt x="0" y="2"/>
                </a:lnTo>
                <a:lnTo>
                  <a:pt x="39" y="0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72" name="Freeform 313"/>
          <p:cNvSpPr/>
          <p:nvPr/>
        </p:nvSpPr>
        <p:spPr bwMode="auto">
          <a:xfrm>
            <a:off x="1388932" y="3152495"/>
            <a:ext cx="210372" cy="192912"/>
          </a:xfrm>
          <a:custGeom>
            <a:cxnLst>
              <a:cxn ang="0">
                <a:pos x="36" y="0"/>
              </a:cxn>
              <a:cxn ang="0">
                <a:pos x="44" y="31"/>
              </a:cxn>
              <a:cxn ang="0">
                <a:pos x="7" y="40"/>
              </a:cxn>
              <a:cxn ang="0">
                <a:pos x="0" y="9"/>
              </a:cxn>
              <a:cxn ang="0">
                <a:pos x="36" y="0"/>
              </a:cxn>
            </a:cxnLst>
            <a:rect b="b" l="0" r="r" t="0"/>
            <a:pathLst>
              <a:path h="40" w="44">
                <a:moveTo>
                  <a:pt x="36" y="0"/>
                </a:moveTo>
                <a:lnTo>
                  <a:pt x="44" y="31"/>
                </a:lnTo>
                <a:lnTo>
                  <a:pt x="7" y="40"/>
                </a:lnTo>
                <a:lnTo>
                  <a:pt x="0" y="9"/>
                </a:lnTo>
                <a:lnTo>
                  <a:pt x="36" y="0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73" name="Freeform 314"/>
          <p:cNvSpPr/>
          <p:nvPr/>
        </p:nvSpPr>
        <p:spPr bwMode="auto">
          <a:xfrm>
            <a:off x="1446305" y="3321292"/>
            <a:ext cx="224715" cy="207380"/>
          </a:xfrm>
          <a:custGeom>
            <a:cxnLst>
              <a:cxn ang="0">
                <a:pos x="34" y="0"/>
              </a:cxn>
              <a:cxn ang="0">
                <a:pos x="47" y="28"/>
              </a:cxn>
              <a:cxn ang="0">
                <a:pos x="13" y="43"/>
              </a:cxn>
              <a:cxn ang="0">
                <a:pos x="0" y="15"/>
              </a:cxn>
              <a:cxn ang="0">
                <a:pos x="34" y="0"/>
              </a:cxn>
            </a:cxnLst>
            <a:rect b="b" l="0" r="r" t="0"/>
            <a:pathLst>
              <a:path h="43" w="47">
                <a:moveTo>
                  <a:pt x="34" y="0"/>
                </a:moveTo>
                <a:lnTo>
                  <a:pt x="47" y="28"/>
                </a:lnTo>
                <a:lnTo>
                  <a:pt x="13" y="43"/>
                </a:lnTo>
                <a:lnTo>
                  <a:pt x="0" y="15"/>
                </a:lnTo>
                <a:lnTo>
                  <a:pt x="34" y="0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74" name="Freeform 315"/>
          <p:cNvSpPr/>
          <p:nvPr/>
        </p:nvSpPr>
        <p:spPr bwMode="auto">
          <a:xfrm>
            <a:off x="1532367" y="3475620"/>
            <a:ext cx="234277" cy="221848"/>
          </a:xfrm>
          <a:custGeom>
            <a:cxnLst>
              <a:cxn ang="0">
                <a:pos x="32" y="0"/>
              </a:cxn>
              <a:cxn ang="0">
                <a:pos x="49" y="26"/>
              </a:cxn>
              <a:cxn ang="0">
                <a:pos x="18" y="46"/>
              </a:cxn>
              <a:cxn ang="0">
                <a:pos x="0" y="21"/>
              </a:cxn>
              <a:cxn ang="0">
                <a:pos x="32" y="0"/>
              </a:cxn>
            </a:cxnLst>
            <a:rect b="b" l="0" r="r" t="0"/>
            <a:pathLst>
              <a:path h="46" w="49">
                <a:moveTo>
                  <a:pt x="32" y="0"/>
                </a:moveTo>
                <a:lnTo>
                  <a:pt x="49" y="26"/>
                </a:lnTo>
                <a:lnTo>
                  <a:pt x="18" y="46"/>
                </a:lnTo>
                <a:lnTo>
                  <a:pt x="0" y="21"/>
                </a:lnTo>
                <a:lnTo>
                  <a:pt x="32" y="0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75" name="Freeform 316"/>
          <p:cNvSpPr/>
          <p:nvPr/>
        </p:nvSpPr>
        <p:spPr bwMode="auto">
          <a:xfrm>
            <a:off x="1656677" y="3615482"/>
            <a:ext cx="234277" cy="231493"/>
          </a:xfrm>
          <a:custGeom>
            <a:cxnLst>
              <a:cxn ang="0">
                <a:pos x="27" y="0"/>
              </a:cxn>
              <a:cxn ang="0">
                <a:pos x="49" y="21"/>
              </a:cxn>
              <a:cxn ang="0">
                <a:pos x="22" y="48"/>
              </a:cxn>
              <a:cxn ang="0">
                <a:pos x="0" y="26"/>
              </a:cxn>
              <a:cxn ang="0">
                <a:pos x="27" y="0"/>
              </a:cxn>
            </a:cxnLst>
            <a:rect b="b" l="0" r="r" t="0"/>
            <a:pathLst>
              <a:path h="48" w="49">
                <a:moveTo>
                  <a:pt x="27" y="0"/>
                </a:moveTo>
                <a:lnTo>
                  <a:pt x="49" y="21"/>
                </a:lnTo>
                <a:lnTo>
                  <a:pt x="22" y="48"/>
                </a:lnTo>
                <a:lnTo>
                  <a:pt x="0" y="26"/>
                </a:lnTo>
                <a:lnTo>
                  <a:pt x="27" y="0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76" name="Freeform 317"/>
          <p:cNvSpPr/>
          <p:nvPr/>
        </p:nvSpPr>
        <p:spPr bwMode="auto">
          <a:xfrm>
            <a:off x="2349948" y="1787646"/>
            <a:ext cx="152997" cy="192912"/>
          </a:xfrm>
          <a:custGeom>
            <a:cxnLst>
              <a:cxn ang="0">
                <a:pos x="32" y="37"/>
              </a:cxn>
              <a:cxn ang="0">
                <a:pos x="2" y="40"/>
              </a:cxn>
              <a:cxn ang="0">
                <a:pos x="0" y="2"/>
              </a:cxn>
              <a:cxn ang="0">
                <a:pos x="30" y="0"/>
              </a:cxn>
              <a:cxn ang="0">
                <a:pos x="32" y="37"/>
              </a:cxn>
            </a:cxnLst>
            <a:rect b="b" l="0" r="r" t="0"/>
            <a:pathLst>
              <a:path h="40" w="32">
                <a:moveTo>
                  <a:pt x="32" y="37"/>
                </a:moveTo>
                <a:lnTo>
                  <a:pt x="2" y="40"/>
                </a:lnTo>
                <a:lnTo>
                  <a:pt x="0" y="2"/>
                </a:lnTo>
                <a:lnTo>
                  <a:pt x="30" y="0"/>
                </a:lnTo>
                <a:lnTo>
                  <a:pt x="32" y="37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77" name="Freeform 318"/>
          <p:cNvSpPr/>
          <p:nvPr/>
        </p:nvSpPr>
        <p:spPr bwMode="auto">
          <a:xfrm>
            <a:off x="2149139" y="1811761"/>
            <a:ext cx="186465" cy="212203"/>
          </a:xfrm>
          <a:custGeom>
            <a:cxnLst>
              <a:cxn ang="0">
                <a:pos x="39" y="37"/>
              </a:cxn>
              <a:cxn ang="0">
                <a:pos x="9" y="44"/>
              </a:cxn>
              <a:cxn ang="0">
                <a:pos x="0" y="8"/>
              </a:cxn>
              <a:cxn ang="0">
                <a:pos x="30" y="0"/>
              </a:cxn>
              <a:cxn ang="0">
                <a:pos x="39" y="37"/>
              </a:cxn>
            </a:cxnLst>
            <a:rect b="b" l="0" r="r" t="0"/>
            <a:pathLst>
              <a:path h="44" w="39">
                <a:moveTo>
                  <a:pt x="39" y="37"/>
                </a:moveTo>
                <a:lnTo>
                  <a:pt x="9" y="44"/>
                </a:lnTo>
                <a:lnTo>
                  <a:pt x="0" y="8"/>
                </a:lnTo>
                <a:lnTo>
                  <a:pt x="30" y="0"/>
                </a:lnTo>
                <a:lnTo>
                  <a:pt x="39" y="37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78" name="Freeform 319"/>
          <p:cNvSpPr/>
          <p:nvPr/>
        </p:nvSpPr>
        <p:spPr bwMode="auto">
          <a:xfrm>
            <a:off x="1967455" y="1869634"/>
            <a:ext cx="200809" cy="226671"/>
          </a:xfrm>
          <a:custGeom>
            <a:cxnLst>
              <a:cxn ang="0">
                <a:pos x="42" y="35"/>
              </a:cxn>
              <a:cxn ang="0">
                <a:pos x="14" y="47"/>
              </a:cxn>
              <a:cxn ang="0">
                <a:pos x="0" y="12"/>
              </a:cxn>
              <a:cxn ang="0">
                <a:pos x="28" y="0"/>
              </a:cxn>
              <a:cxn ang="0">
                <a:pos x="42" y="35"/>
              </a:cxn>
            </a:cxnLst>
            <a:rect b="b" l="0" r="r" t="0"/>
            <a:pathLst>
              <a:path h="47" w="42">
                <a:moveTo>
                  <a:pt x="42" y="35"/>
                </a:moveTo>
                <a:lnTo>
                  <a:pt x="14" y="47"/>
                </a:lnTo>
                <a:lnTo>
                  <a:pt x="0" y="12"/>
                </a:lnTo>
                <a:lnTo>
                  <a:pt x="28" y="0"/>
                </a:lnTo>
                <a:lnTo>
                  <a:pt x="42" y="35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79" name="Freeform 320"/>
          <p:cNvSpPr/>
          <p:nvPr/>
        </p:nvSpPr>
        <p:spPr bwMode="auto">
          <a:xfrm>
            <a:off x="1795332" y="1961267"/>
            <a:ext cx="224715" cy="236316"/>
          </a:xfrm>
          <a:custGeom>
            <a:cxnLst>
              <a:cxn ang="0">
                <a:pos x="47" y="32"/>
              </a:cxn>
              <a:cxn ang="0">
                <a:pos x="21" y="49"/>
              </a:cxn>
              <a:cxn ang="0">
                <a:pos x="0" y="17"/>
              </a:cxn>
              <a:cxn ang="0">
                <a:pos x="25" y="0"/>
              </a:cxn>
              <a:cxn ang="0">
                <a:pos x="47" y="32"/>
              </a:cxn>
            </a:cxnLst>
            <a:rect b="b" l="0" r="r" t="0"/>
            <a:pathLst>
              <a:path h="49" w="47">
                <a:moveTo>
                  <a:pt x="47" y="32"/>
                </a:moveTo>
                <a:lnTo>
                  <a:pt x="21" y="49"/>
                </a:lnTo>
                <a:lnTo>
                  <a:pt x="0" y="17"/>
                </a:lnTo>
                <a:lnTo>
                  <a:pt x="25" y="0"/>
                </a:lnTo>
                <a:lnTo>
                  <a:pt x="47" y="32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80" name="Freeform 321"/>
          <p:cNvSpPr/>
          <p:nvPr/>
        </p:nvSpPr>
        <p:spPr bwMode="auto">
          <a:xfrm>
            <a:off x="1647115" y="2081837"/>
            <a:ext cx="234277" cy="236316"/>
          </a:xfrm>
          <a:custGeom>
            <a:cxnLst>
              <a:cxn ang="0">
                <a:pos x="49" y="28"/>
              </a:cxn>
              <a:cxn ang="0">
                <a:pos x="26" y="49"/>
              </a:cxn>
              <a:cxn ang="0">
                <a:pos x="0" y="21"/>
              </a:cxn>
              <a:cxn ang="0">
                <a:pos x="23" y="0"/>
              </a:cxn>
              <a:cxn ang="0">
                <a:pos x="49" y="28"/>
              </a:cxn>
            </a:cxnLst>
            <a:rect b="b" l="0" r="r" t="0"/>
            <a:pathLst>
              <a:path h="49" w="49">
                <a:moveTo>
                  <a:pt x="49" y="28"/>
                </a:moveTo>
                <a:lnTo>
                  <a:pt x="26" y="49"/>
                </a:lnTo>
                <a:lnTo>
                  <a:pt x="0" y="21"/>
                </a:lnTo>
                <a:lnTo>
                  <a:pt x="23" y="0"/>
                </a:lnTo>
                <a:lnTo>
                  <a:pt x="49" y="28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81" name="Freeform 322"/>
          <p:cNvSpPr/>
          <p:nvPr/>
        </p:nvSpPr>
        <p:spPr bwMode="auto">
          <a:xfrm>
            <a:off x="1527585" y="2236166"/>
            <a:ext cx="234277" cy="226671"/>
          </a:xfrm>
          <a:custGeom>
            <a:cxnLst>
              <a:cxn ang="0">
                <a:pos x="49" y="22"/>
              </a:cxn>
              <a:cxn ang="0">
                <a:pos x="31" y="47"/>
              </a:cxn>
              <a:cxn ang="0">
                <a:pos x="0" y="24"/>
              </a:cxn>
              <a:cxn ang="0">
                <a:pos x="18" y="0"/>
              </a:cxn>
              <a:cxn ang="0">
                <a:pos x="49" y="22"/>
              </a:cxn>
            </a:cxnLst>
            <a:rect b="b" l="0" r="r" t="0"/>
            <a:pathLst>
              <a:path h="47" w="49">
                <a:moveTo>
                  <a:pt x="49" y="22"/>
                </a:moveTo>
                <a:lnTo>
                  <a:pt x="31" y="47"/>
                </a:lnTo>
                <a:lnTo>
                  <a:pt x="0" y="24"/>
                </a:lnTo>
                <a:lnTo>
                  <a:pt x="18" y="0"/>
                </a:lnTo>
                <a:lnTo>
                  <a:pt x="49" y="22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82" name="Freeform 323"/>
          <p:cNvSpPr/>
          <p:nvPr/>
        </p:nvSpPr>
        <p:spPr bwMode="auto">
          <a:xfrm>
            <a:off x="1436744" y="2404963"/>
            <a:ext cx="224715" cy="212203"/>
          </a:xfrm>
          <a:custGeom>
            <a:cxnLst>
              <a:cxn ang="0">
                <a:pos x="47" y="16"/>
              </a:cxn>
              <a:cxn ang="0">
                <a:pos x="34" y="44"/>
              </a:cxn>
              <a:cxn ang="0">
                <a:pos x="0" y="28"/>
              </a:cxn>
              <a:cxn ang="0">
                <a:pos x="14" y="0"/>
              </a:cxn>
              <a:cxn ang="0">
                <a:pos x="47" y="16"/>
              </a:cxn>
            </a:cxnLst>
            <a:rect b="b" l="0" r="r" t="0"/>
            <a:pathLst>
              <a:path h="44" w="47">
                <a:moveTo>
                  <a:pt x="47" y="16"/>
                </a:moveTo>
                <a:lnTo>
                  <a:pt x="34" y="44"/>
                </a:lnTo>
                <a:lnTo>
                  <a:pt x="0" y="28"/>
                </a:lnTo>
                <a:lnTo>
                  <a:pt x="14" y="0"/>
                </a:lnTo>
                <a:lnTo>
                  <a:pt x="47" y="16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83" name="Freeform 324"/>
          <p:cNvSpPr/>
          <p:nvPr/>
        </p:nvSpPr>
        <p:spPr bwMode="auto">
          <a:xfrm>
            <a:off x="1384151" y="2593051"/>
            <a:ext cx="215153" cy="188088"/>
          </a:xfrm>
          <a:custGeom>
            <a:cxnLst>
              <a:cxn ang="0">
                <a:pos x="45" y="10"/>
              </a:cxn>
              <a:cxn ang="0">
                <a:pos x="36" y="39"/>
              </a:cxn>
              <a:cxn ang="0">
                <a:pos x="0" y="29"/>
              </a:cxn>
              <a:cxn ang="0">
                <a:pos x="8" y="0"/>
              </a:cxn>
              <a:cxn ang="0">
                <a:pos x="45" y="10"/>
              </a:cxn>
            </a:cxnLst>
            <a:rect b="b" l="0" r="r" t="0"/>
            <a:pathLst>
              <a:path h="39" w="45">
                <a:moveTo>
                  <a:pt x="45" y="10"/>
                </a:moveTo>
                <a:lnTo>
                  <a:pt x="36" y="39"/>
                </a:lnTo>
                <a:lnTo>
                  <a:pt x="0" y="29"/>
                </a:lnTo>
                <a:lnTo>
                  <a:pt x="8" y="0"/>
                </a:lnTo>
                <a:lnTo>
                  <a:pt x="45" y="10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84" name="Freeform 325"/>
          <p:cNvSpPr/>
          <p:nvPr/>
        </p:nvSpPr>
        <p:spPr bwMode="auto">
          <a:xfrm>
            <a:off x="1360245" y="2790786"/>
            <a:ext cx="196028" cy="168797"/>
          </a:xfrm>
          <a:custGeom>
            <a:cxnLst>
              <a:cxn ang="0">
                <a:pos x="41" y="4"/>
              </a:cxn>
              <a:cxn ang="0">
                <a:pos x="38" y="35"/>
              </a:cxn>
              <a:cxn ang="0">
                <a:pos x="0" y="30"/>
              </a:cxn>
              <a:cxn ang="0">
                <a:pos x="4" y="0"/>
              </a:cxn>
              <a:cxn ang="0">
                <a:pos x="41" y="4"/>
              </a:cxn>
            </a:cxnLst>
            <a:rect b="b" l="0" r="r" t="0"/>
            <a:pathLst>
              <a:path h="35" w="41">
                <a:moveTo>
                  <a:pt x="41" y="4"/>
                </a:moveTo>
                <a:lnTo>
                  <a:pt x="38" y="35"/>
                </a:lnTo>
                <a:lnTo>
                  <a:pt x="0" y="30"/>
                </a:lnTo>
                <a:lnTo>
                  <a:pt x="4" y="0"/>
                </a:lnTo>
                <a:lnTo>
                  <a:pt x="41" y="4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85" name="Freeform 326"/>
          <p:cNvSpPr/>
          <p:nvPr/>
        </p:nvSpPr>
        <p:spPr bwMode="auto">
          <a:xfrm>
            <a:off x="3502212" y="2776318"/>
            <a:ext cx="186465" cy="163975"/>
          </a:xfrm>
          <a:custGeom>
            <a:cxnLst>
              <a:cxn ang="0">
                <a:pos x="2" y="34"/>
              </a:cxn>
              <a:cxn ang="0">
                <a:pos x="0" y="4"/>
              </a:cxn>
              <a:cxn ang="0">
                <a:pos x="37" y="0"/>
              </a:cxn>
              <a:cxn ang="0">
                <a:pos x="39" y="32"/>
              </a:cxn>
              <a:cxn ang="0">
                <a:pos x="2" y="34"/>
              </a:cxn>
            </a:cxnLst>
            <a:rect b="b" l="0" r="r" t="0"/>
            <a:pathLst>
              <a:path h="34" w="39">
                <a:moveTo>
                  <a:pt x="2" y="34"/>
                </a:moveTo>
                <a:lnTo>
                  <a:pt x="0" y="4"/>
                </a:lnTo>
                <a:lnTo>
                  <a:pt x="37" y="0"/>
                </a:lnTo>
                <a:lnTo>
                  <a:pt x="39" y="32"/>
                </a:lnTo>
                <a:lnTo>
                  <a:pt x="2" y="34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86" name="Freeform 327"/>
          <p:cNvSpPr/>
          <p:nvPr/>
        </p:nvSpPr>
        <p:spPr bwMode="auto">
          <a:xfrm>
            <a:off x="3459181" y="2583406"/>
            <a:ext cx="210372" cy="183265"/>
          </a:xfrm>
          <a:custGeom>
            <a:cxnLst>
              <a:cxn ang="0">
                <a:pos x="7" y="38"/>
              </a:cxn>
              <a:cxn ang="0">
                <a:pos x="0" y="9"/>
              </a:cxn>
              <a:cxn ang="0">
                <a:pos x="36" y="0"/>
              </a:cxn>
              <a:cxn ang="0">
                <a:pos x="44" y="29"/>
              </a:cxn>
              <a:cxn ang="0">
                <a:pos x="7" y="38"/>
              </a:cxn>
            </a:cxnLst>
            <a:rect b="b" l="0" r="r" t="0"/>
            <a:pathLst>
              <a:path h="38" w="44">
                <a:moveTo>
                  <a:pt x="7" y="38"/>
                </a:moveTo>
                <a:lnTo>
                  <a:pt x="0" y="9"/>
                </a:lnTo>
                <a:lnTo>
                  <a:pt x="36" y="0"/>
                </a:lnTo>
                <a:lnTo>
                  <a:pt x="44" y="29"/>
                </a:lnTo>
                <a:lnTo>
                  <a:pt x="7" y="38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87" name="Freeform 328"/>
          <p:cNvSpPr/>
          <p:nvPr/>
        </p:nvSpPr>
        <p:spPr bwMode="auto">
          <a:xfrm>
            <a:off x="3382682" y="2390495"/>
            <a:ext cx="224715" cy="212203"/>
          </a:xfrm>
          <a:custGeom>
            <a:cxnLst>
              <a:cxn ang="0">
                <a:pos x="12" y="44"/>
              </a:cxn>
              <a:cxn ang="0">
                <a:pos x="0" y="16"/>
              </a:cxn>
              <a:cxn ang="0">
                <a:pos x="35" y="0"/>
              </a:cxn>
              <a:cxn ang="0">
                <a:pos x="47" y="28"/>
              </a:cxn>
              <a:cxn ang="0">
                <a:pos x="12" y="44"/>
              </a:cxn>
            </a:cxnLst>
            <a:rect b="b" l="0" r="r" t="0"/>
            <a:pathLst>
              <a:path h="44" w="47">
                <a:moveTo>
                  <a:pt x="12" y="44"/>
                </a:moveTo>
                <a:lnTo>
                  <a:pt x="0" y="16"/>
                </a:lnTo>
                <a:lnTo>
                  <a:pt x="35" y="0"/>
                </a:lnTo>
                <a:lnTo>
                  <a:pt x="47" y="28"/>
                </a:lnTo>
                <a:lnTo>
                  <a:pt x="12" y="44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88" name="Freeform 329"/>
          <p:cNvSpPr/>
          <p:nvPr/>
        </p:nvSpPr>
        <p:spPr bwMode="auto">
          <a:xfrm>
            <a:off x="3287058" y="2221697"/>
            <a:ext cx="229496" cy="226671"/>
          </a:xfrm>
          <a:custGeom>
            <a:cxnLst>
              <a:cxn ang="0">
                <a:pos x="17" y="47"/>
              </a:cxn>
              <a:cxn ang="0">
                <a:pos x="0" y="22"/>
              </a:cxn>
              <a:cxn ang="0">
                <a:pos x="31" y="0"/>
              </a:cxn>
              <a:cxn ang="0">
                <a:pos x="48" y="26"/>
              </a:cxn>
              <a:cxn ang="0">
                <a:pos x="17" y="47"/>
              </a:cxn>
            </a:cxnLst>
            <a:rect b="b" l="0" r="r" t="0"/>
            <a:pathLst>
              <a:path h="47" w="48">
                <a:moveTo>
                  <a:pt x="17" y="47"/>
                </a:moveTo>
                <a:lnTo>
                  <a:pt x="0" y="22"/>
                </a:lnTo>
                <a:lnTo>
                  <a:pt x="31" y="0"/>
                </a:lnTo>
                <a:lnTo>
                  <a:pt x="48" y="26"/>
                </a:lnTo>
                <a:lnTo>
                  <a:pt x="17" y="47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89" name="Freeform 330"/>
          <p:cNvSpPr/>
          <p:nvPr/>
        </p:nvSpPr>
        <p:spPr bwMode="auto">
          <a:xfrm>
            <a:off x="3167529" y="2077014"/>
            <a:ext cx="229496" cy="231493"/>
          </a:xfrm>
          <a:custGeom>
            <a:cxnLst>
              <a:cxn ang="0">
                <a:pos x="20" y="48"/>
              </a:cxn>
              <a:cxn ang="0">
                <a:pos x="0" y="26"/>
              </a:cxn>
              <a:cxn ang="0">
                <a:pos x="27" y="0"/>
              </a:cxn>
              <a:cxn ang="0">
                <a:pos x="48" y="21"/>
              </a:cxn>
              <a:cxn ang="0">
                <a:pos x="20" y="48"/>
              </a:cxn>
            </a:cxnLst>
            <a:rect b="b" l="0" r="r" t="0"/>
            <a:pathLst>
              <a:path h="48" w="48">
                <a:moveTo>
                  <a:pt x="20" y="48"/>
                </a:moveTo>
                <a:lnTo>
                  <a:pt x="0" y="26"/>
                </a:lnTo>
                <a:lnTo>
                  <a:pt x="27" y="0"/>
                </a:lnTo>
                <a:lnTo>
                  <a:pt x="48" y="21"/>
                </a:lnTo>
                <a:lnTo>
                  <a:pt x="20" y="48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90" name="Freeform 331"/>
          <p:cNvSpPr/>
          <p:nvPr/>
        </p:nvSpPr>
        <p:spPr bwMode="auto">
          <a:xfrm>
            <a:off x="3024094" y="1951621"/>
            <a:ext cx="224715" cy="241139"/>
          </a:xfrm>
          <a:custGeom>
            <a:cxnLst>
              <a:cxn ang="0">
                <a:pos x="24" y="50"/>
              </a:cxn>
              <a:cxn ang="0">
                <a:pos x="0" y="32"/>
              </a:cxn>
              <a:cxn ang="0">
                <a:pos x="22" y="0"/>
              </a:cxn>
              <a:cxn ang="0">
                <a:pos x="47" y="18"/>
              </a:cxn>
              <a:cxn ang="0">
                <a:pos x="24" y="50"/>
              </a:cxn>
            </a:cxnLst>
            <a:rect b="b" l="0" r="r" t="0"/>
            <a:pathLst>
              <a:path h="50" w="47">
                <a:moveTo>
                  <a:pt x="24" y="50"/>
                </a:moveTo>
                <a:lnTo>
                  <a:pt x="0" y="32"/>
                </a:lnTo>
                <a:lnTo>
                  <a:pt x="22" y="0"/>
                </a:lnTo>
                <a:lnTo>
                  <a:pt x="47" y="18"/>
                </a:lnTo>
                <a:lnTo>
                  <a:pt x="24" y="50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91" name="Freeform 332"/>
          <p:cNvSpPr/>
          <p:nvPr/>
        </p:nvSpPr>
        <p:spPr bwMode="auto">
          <a:xfrm>
            <a:off x="2871096" y="1864811"/>
            <a:ext cx="210372" cy="226671"/>
          </a:xfrm>
          <a:custGeom>
            <a:cxnLst>
              <a:cxn ang="0">
                <a:pos x="27" y="47"/>
              </a:cxn>
              <a:cxn ang="0">
                <a:pos x="0" y="34"/>
              </a:cxn>
              <a:cxn ang="0">
                <a:pos x="16" y="0"/>
              </a:cxn>
              <a:cxn ang="0">
                <a:pos x="44" y="13"/>
              </a:cxn>
              <a:cxn ang="0">
                <a:pos x="27" y="47"/>
              </a:cxn>
            </a:cxnLst>
            <a:rect b="b" l="0" r="r" t="0"/>
            <a:pathLst>
              <a:path h="47" w="44">
                <a:moveTo>
                  <a:pt x="27" y="47"/>
                </a:moveTo>
                <a:lnTo>
                  <a:pt x="0" y="34"/>
                </a:lnTo>
                <a:lnTo>
                  <a:pt x="16" y="0"/>
                </a:lnTo>
                <a:lnTo>
                  <a:pt x="44" y="13"/>
                </a:lnTo>
                <a:lnTo>
                  <a:pt x="27" y="47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92" name="Freeform 333"/>
          <p:cNvSpPr/>
          <p:nvPr/>
        </p:nvSpPr>
        <p:spPr bwMode="auto">
          <a:xfrm>
            <a:off x="2703754" y="1806938"/>
            <a:ext cx="186465" cy="217025"/>
          </a:xfrm>
          <a:custGeom>
            <a:cxnLst>
              <a:cxn ang="0">
                <a:pos x="29" y="45"/>
              </a:cxn>
              <a:cxn ang="0">
                <a:pos x="0" y="37"/>
              </a:cxn>
              <a:cxn ang="0">
                <a:pos x="10" y="0"/>
              </a:cxn>
              <a:cxn ang="0">
                <a:pos x="39" y="9"/>
              </a:cxn>
              <a:cxn ang="0">
                <a:pos x="29" y="45"/>
              </a:cxn>
            </a:cxnLst>
            <a:rect b="b" l="0" r="r" t="0"/>
            <a:pathLst>
              <a:path h="45" w="39">
                <a:moveTo>
                  <a:pt x="29" y="45"/>
                </a:moveTo>
                <a:lnTo>
                  <a:pt x="0" y="37"/>
                </a:lnTo>
                <a:lnTo>
                  <a:pt x="10" y="0"/>
                </a:lnTo>
                <a:lnTo>
                  <a:pt x="39" y="9"/>
                </a:lnTo>
                <a:lnTo>
                  <a:pt x="29" y="45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93" name="Freeform 334"/>
          <p:cNvSpPr/>
          <p:nvPr/>
        </p:nvSpPr>
        <p:spPr bwMode="auto">
          <a:xfrm>
            <a:off x="2531633" y="1782823"/>
            <a:ext cx="167341" cy="202557"/>
          </a:xfrm>
          <a:custGeom>
            <a:cxnLst>
              <a:cxn ang="0">
                <a:pos x="30" y="42"/>
              </a:cxn>
              <a:cxn ang="0">
                <a:pos x="0" y="38"/>
              </a:cxn>
              <a:cxn ang="0">
                <a:pos x="4" y="0"/>
              </a:cxn>
              <a:cxn ang="0">
                <a:pos x="35" y="3"/>
              </a:cxn>
              <a:cxn ang="0">
                <a:pos x="30" y="42"/>
              </a:cxn>
            </a:cxnLst>
            <a:rect b="b" l="0" r="r" t="0"/>
            <a:pathLst>
              <a:path h="42" w="35">
                <a:moveTo>
                  <a:pt x="30" y="42"/>
                </a:moveTo>
                <a:lnTo>
                  <a:pt x="0" y="38"/>
                </a:lnTo>
                <a:lnTo>
                  <a:pt x="4" y="0"/>
                </a:lnTo>
                <a:lnTo>
                  <a:pt x="35" y="3"/>
                </a:lnTo>
                <a:lnTo>
                  <a:pt x="30" y="42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94" name="Freeform 335"/>
          <p:cNvSpPr/>
          <p:nvPr/>
        </p:nvSpPr>
        <p:spPr bwMode="auto">
          <a:xfrm>
            <a:off x="2349948" y="1787646"/>
            <a:ext cx="152997" cy="192912"/>
          </a:xfrm>
          <a:custGeom>
            <a:cxnLst>
              <a:cxn ang="0">
                <a:pos x="32" y="37"/>
              </a:cxn>
              <a:cxn ang="0">
                <a:pos x="2" y="40"/>
              </a:cxn>
              <a:cxn ang="0">
                <a:pos x="0" y="2"/>
              </a:cxn>
              <a:cxn ang="0">
                <a:pos x="30" y="0"/>
              </a:cxn>
              <a:cxn ang="0">
                <a:pos x="32" y="37"/>
              </a:cxn>
            </a:cxnLst>
            <a:rect b="b" l="0" r="r" t="0"/>
            <a:pathLst>
              <a:path h="40" w="32">
                <a:moveTo>
                  <a:pt x="32" y="37"/>
                </a:moveTo>
                <a:lnTo>
                  <a:pt x="2" y="40"/>
                </a:lnTo>
                <a:lnTo>
                  <a:pt x="0" y="2"/>
                </a:lnTo>
                <a:lnTo>
                  <a:pt x="30" y="0"/>
                </a:lnTo>
                <a:lnTo>
                  <a:pt x="32" y="37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95" name="Freeform 336"/>
          <p:cNvSpPr/>
          <p:nvPr/>
        </p:nvSpPr>
        <p:spPr bwMode="auto">
          <a:xfrm>
            <a:off x="2397760" y="2091482"/>
            <a:ext cx="109967" cy="144684"/>
          </a:xfrm>
          <a:custGeom>
            <a:cxnLst>
              <a:cxn ang="0">
                <a:pos x="23" y="27"/>
              </a:cxn>
              <a:cxn ang="0">
                <a:pos x="1" y="30"/>
              </a:cxn>
              <a:cxn ang="0">
                <a:pos x="0" y="1"/>
              </a:cxn>
              <a:cxn ang="0">
                <a:pos x="22" y="0"/>
              </a:cxn>
              <a:cxn ang="0">
                <a:pos x="23" y="27"/>
              </a:cxn>
            </a:cxnLst>
            <a:rect b="b" l="0" r="r" t="0"/>
            <a:pathLst>
              <a:path h="30" w="23">
                <a:moveTo>
                  <a:pt x="23" y="27"/>
                </a:moveTo>
                <a:lnTo>
                  <a:pt x="1" y="30"/>
                </a:lnTo>
                <a:lnTo>
                  <a:pt x="0" y="1"/>
                </a:lnTo>
                <a:lnTo>
                  <a:pt x="22" y="0"/>
                </a:lnTo>
                <a:lnTo>
                  <a:pt x="23" y="27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96" name="Freeform 337"/>
          <p:cNvSpPr/>
          <p:nvPr/>
        </p:nvSpPr>
        <p:spPr bwMode="auto">
          <a:xfrm>
            <a:off x="2244763" y="2110773"/>
            <a:ext cx="143435" cy="154329"/>
          </a:xfrm>
          <a:custGeom>
            <a:cxnLst>
              <a:cxn ang="0">
                <a:pos x="30" y="27"/>
              </a:cxn>
              <a:cxn ang="0">
                <a:pos x="7" y="32"/>
              </a:cxn>
              <a:cxn ang="0">
                <a:pos x="0" y="5"/>
              </a:cxn>
              <a:cxn ang="0">
                <a:pos x="23" y="0"/>
              </a:cxn>
              <a:cxn ang="0">
                <a:pos x="30" y="27"/>
              </a:cxn>
            </a:cxnLst>
            <a:rect b="b" l="0" r="r" t="0"/>
            <a:pathLst>
              <a:path h="32" w="30">
                <a:moveTo>
                  <a:pt x="30" y="27"/>
                </a:moveTo>
                <a:lnTo>
                  <a:pt x="7" y="32"/>
                </a:lnTo>
                <a:lnTo>
                  <a:pt x="0" y="5"/>
                </a:lnTo>
                <a:lnTo>
                  <a:pt x="23" y="0"/>
                </a:lnTo>
                <a:lnTo>
                  <a:pt x="30" y="27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97" name="Freeform 338"/>
          <p:cNvSpPr/>
          <p:nvPr/>
        </p:nvSpPr>
        <p:spPr bwMode="auto">
          <a:xfrm>
            <a:off x="2110889" y="2154178"/>
            <a:ext cx="152997" cy="168797"/>
          </a:xfrm>
          <a:custGeom>
            <a:cxnLst>
              <a:cxn ang="0">
                <a:pos x="32" y="26"/>
              </a:cxn>
              <a:cxn ang="0">
                <a:pos x="11" y="35"/>
              </a:cxn>
              <a:cxn ang="0">
                <a:pos x="0" y="9"/>
              </a:cxn>
              <a:cxn ang="0">
                <a:pos x="20" y="0"/>
              </a:cxn>
              <a:cxn ang="0">
                <a:pos x="32" y="26"/>
              </a:cxn>
            </a:cxnLst>
            <a:rect b="b" l="0" r="r" t="0"/>
            <a:pathLst>
              <a:path h="35" w="32">
                <a:moveTo>
                  <a:pt x="32" y="26"/>
                </a:moveTo>
                <a:lnTo>
                  <a:pt x="11" y="35"/>
                </a:lnTo>
                <a:lnTo>
                  <a:pt x="0" y="9"/>
                </a:lnTo>
                <a:lnTo>
                  <a:pt x="20" y="0"/>
                </a:lnTo>
                <a:lnTo>
                  <a:pt x="32" y="26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98" name="Freeform 339"/>
          <p:cNvSpPr/>
          <p:nvPr/>
        </p:nvSpPr>
        <p:spPr bwMode="auto">
          <a:xfrm>
            <a:off x="1981797" y="2216874"/>
            <a:ext cx="167341" cy="173620"/>
          </a:xfrm>
          <a:custGeom>
            <a:cxnLst>
              <a:cxn ang="0">
                <a:pos x="35" y="24"/>
              </a:cxn>
              <a:cxn ang="0">
                <a:pos x="16" y="36"/>
              </a:cxn>
              <a:cxn ang="0">
                <a:pos x="0" y="14"/>
              </a:cxn>
              <a:cxn ang="0">
                <a:pos x="19" y="0"/>
              </a:cxn>
              <a:cxn ang="0">
                <a:pos x="35" y="24"/>
              </a:cxn>
            </a:cxnLst>
            <a:rect b="b" l="0" r="r" t="0"/>
            <a:pathLst>
              <a:path h="36" w="35">
                <a:moveTo>
                  <a:pt x="35" y="24"/>
                </a:moveTo>
                <a:lnTo>
                  <a:pt x="16" y="36"/>
                </a:lnTo>
                <a:lnTo>
                  <a:pt x="0" y="14"/>
                </a:lnTo>
                <a:lnTo>
                  <a:pt x="19" y="0"/>
                </a:lnTo>
                <a:lnTo>
                  <a:pt x="35" y="24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99" name="Freeform 340"/>
          <p:cNvSpPr/>
          <p:nvPr/>
        </p:nvSpPr>
        <p:spPr bwMode="auto">
          <a:xfrm>
            <a:off x="1871831" y="2308507"/>
            <a:ext cx="176904" cy="173620"/>
          </a:xfrm>
          <a:custGeom>
            <a:cxnLst>
              <a:cxn ang="0">
                <a:pos x="37" y="21"/>
              </a:cxn>
              <a:cxn ang="0">
                <a:pos x="20" y="36"/>
              </a:cxn>
              <a:cxn ang="0">
                <a:pos x="0" y="16"/>
              </a:cxn>
              <a:cxn ang="0">
                <a:pos x="17" y="0"/>
              </a:cxn>
              <a:cxn ang="0">
                <a:pos x="37" y="21"/>
              </a:cxn>
            </a:cxnLst>
            <a:rect b="b" l="0" r="r" t="0"/>
            <a:pathLst>
              <a:path h="36" w="37">
                <a:moveTo>
                  <a:pt x="37" y="21"/>
                </a:moveTo>
                <a:lnTo>
                  <a:pt x="20" y="36"/>
                </a:lnTo>
                <a:lnTo>
                  <a:pt x="0" y="16"/>
                </a:lnTo>
                <a:lnTo>
                  <a:pt x="17" y="0"/>
                </a:lnTo>
                <a:lnTo>
                  <a:pt x="37" y="21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200" name="Freeform 341"/>
          <p:cNvSpPr/>
          <p:nvPr/>
        </p:nvSpPr>
        <p:spPr bwMode="auto">
          <a:xfrm>
            <a:off x="1785769" y="2419431"/>
            <a:ext cx="172123" cy="168797"/>
          </a:xfrm>
          <a:custGeom>
            <a:cxnLst>
              <a:cxn ang="0">
                <a:pos x="36" y="17"/>
              </a:cxn>
              <a:cxn ang="0">
                <a:pos x="23" y="35"/>
              </a:cxn>
              <a:cxn ang="0">
                <a:pos x="0" y="19"/>
              </a:cxn>
              <a:cxn ang="0">
                <a:pos x="14" y="0"/>
              </a:cxn>
              <a:cxn ang="0">
                <a:pos x="36" y="17"/>
              </a:cxn>
            </a:cxnLst>
            <a:rect b="b" l="0" r="r" t="0"/>
            <a:pathLst>
              <a:path h="35" w="36">
                <a:moveTo>
                  <a:pt x="36" y="17"/>
                </a:moveTo>
                <a:lnTo>
                  <a:pt x="23" y="35"/>
                </a:lnTo>
                <a:lnTo>
                  <a:pt x="0" y="19"/>
                </a:lnTo>
                <a:lnTo>
                  <a:pt x="14" y="0"/>
                </a:lnTo>
                <a:lnTo>
                  <a:pt x="36" y="17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201" name="Freeform 342"/>
          <p:cNvSpPr/>
          <p:nvPr/>
        </p:nvSpPr>
        <p:spPr bwMode="auto">
          <a:xfrm>
            <a:off x="1718833" y="2549646"/>
            <a:ext cx="172123" cy="159152"/>
          </a:xfrm>
          <a:custGeom>
            <a:cxnLst>
              <a:cxn ang="0">
                <a:pos x="36" y="12"/>
              </a:cxn>
              <a:cxn ang="0">
                <a:pos x="26" y="33"/>
              </a:cxn>
              <a:cxn ang="0">
                <a:pos x="0" y="20"/>
              </a:cxn>
              <a:cxn ang="0">
                <a:pos x="10" y="0"/>
              </a:cxn>
              <a:cxn ang="0">
                <a:pos x="36" y="12"/>
              </a:cxn>
            </a:cxnLst>
            <a:rect b="b" l="0" r="r" t="0"/>
            <a:pathLst>
              <a:path h="33" w="36">
                <a:moveTo>
                  <a:pt x="36" y="12"/>
                </a:moveTo>
                <a:lnTo>
                  <a:pt x="26" y="33"/>
                </a:lnTo>
                <a:lnTo>
                  <a:pt x="0" y="20"/>
                </a:lnTo>
                <a:lnTo>
                  <a:pt x="10" y="0"/>
                </a:lnTo>
                <a:lnTo>
                  <a:pt x="36" y="12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202" name="Freeform 343"/>
          <p:cNvSpPr/>
          <p:nvPr/>
        </p:nvSpPr>
        <p:spPr bwMode="auto">
          <a:xfrm>
            <a:off x="1680584" y="2684685"/>
            <a:ext cx="157779" cy="149507"/>
          </a:xfrm>
          <a:custGeom>
            <a:cxnLst>
              <a:cxn ang="0">
                <a:pos x="33" y="8"/>
              </a:cxn>
              <a:cxn ang="0">
                <a:pos x="26" y="31"/>
              </a:cxn>
              <a:cxn ang="0">
                <a:pos x="0" y="23"/>
              </a:cxn>
              <a:cxn ang="0">
                <a:pos x="6" y="0"/>
              </a:cxn>
              <a:cxn ang="0">
                <a:pos x="33" y="8"/>
              </a:cxn>
            </a:cxnLst>
            <a:rect b="b" l="0" r="r" t="0"/>
            <a:pathLst>
              <a:path h="31" w="33">
                <a:moveTo>
                  <a:pt x="33" y="8"/>
                </a:moveTo>
                <a:lnTo>
                  <a:pt x="26" y="31"/>
                </a:lnTo>
                <a:lnTo>
                  <a:pt x="0" y="23"/>
                </a:lnTo>
                <a:lnTo>
                  <a:pt x="6" y="0"/>
                </a:lnTo>
                <a:lnTo>
                  <a:pt x="33" y="8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203" name="Freeform 344"/>
          <p:cNvSpPr/>
          <p:nvPr/>
        </p:nvSpPr>
        <p:spPr bwMode="auto">
          <a:xfrm>
            <a:off x="1661459" y="2834191"/>
            <a:ext cx="143435" cy="125392"/>
          </a:xfrm>
          <a:custGeom>
            <a:cxnLst>
              <a:cxn ang="0">
                <a:pos x="30" y="3"/>
              </a:cxn>
              <a:cxn ang="0">
                <a:pos x="28" y="26"/>
              </a:cxn>
              <a:cxn ang="0">
                <a:pos x="0" y="22"/>
              </a:cxn>
              <a:cxn ang="0">
                <a:pos x="3" y="0"/>
              </a:cxn>
              <a:cxn ang="0">
                <a:pos x="30" y="3"/>
              </a:cxn>
            </a:cxnLst>
            <a:rect b="b" l="0" r="r" t="0"/>
            <a:pathLst>
              <a:path h="26" w="30">
                <a:moveTo>
                  <a:pt x="30" y="3"/>
                </a:moveTo>
                <a:lnTo>
                  <a:pt x="28" y="26"/>
                </a:lnTo>
                <a:lnTo>
                  <a:pt x="0" y="22"/>
                </a:lnTo>
                <a:lnTo>
                  <a:pt x="3" y="0"/>
                </a:lnTo>
                <a:lnTo>
                  <a:pt x="30" y="3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204" name="Freeform 345"/>
          <p:cNvSpPr/>
          <p:nvPr/>
        </p:nvSpPr>
        <p:spPr bwMode="auto">
          <a:xfrm>
            <a:off x="1661459" y="2978874"/>
            <a:ext cx="143435" cy="115747"/>
          </a:xfrm>
          <a:custGeom>
            <a:cxnLst>
              <a:cxn ang="0">
                <a:pos x="29" y="0"/>
              </a:cxn>
              <a:cxn ang="0">
                <a:pos x="30" y="23"/>
              </a:cxn>
              <a:cxn ang="0">
                <a:pos x="2" y="24"/>
              </a:cxn>
              <a:cxn ang="0">
                <a:pos x="0" y="1"/>
              </a:cxn>
              <a:cxn ang="0">
                <a:pos x="29" y="0"/>
              </a:cxn>
            </a:cxnLst>
            <a:rect b="b" l="0" r="r" t="0"/>
            <a:pathLst>
              <a:path h="24" w="30">
                <a:moveTo>
                  <a:pt x="29" y="0"/>
                </a:moveTo>
                <a:lnTo>
                  <a:pt x="30" y="23"/>
                </a:lnTo>
                <a:lnTo>
                  <a:pt x="2" y="24"/>
                </a:lnTo>
                <a:lnTo>
                  <a:pt x="0" y="1"/>
                </a:lnTo>
                <a:lnTo>
                  <a:pt x="29" y="0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205" name="Freeform 346"/>
          <p:cNvSpPr/>
          <p:nvPr/>
        </p:nvSpPr>
        <p:spPr bwMode="auto">
          <a:xfrm>
            <a:off x="1680584" y="3104267"/>
            <a:ext cx="157779" cy="139861"/>
          </a:xfrm>
          <a:custGeom>
            <a:cxnLst>
              <a:cxn ang="0">
                <a:pos x="27" y="0"/>
              </a:cxn>
              <a:cxn ang="0">
                <a:pos x="33" y="23"/>
              </a:cxn>
              <a:cxn ang="0">
                <a:pos x="6" y="29"/>
              </a:cxn>
              <a:cxn ang="0">
                <a:pos x="0" y="7"/>
              </a:cxn>
              <a:cxn ang="0">
                <a:pos x="27" y="0"/>
              </a:cxn>
            </a:cxnLst>
            <a:rect b="b" l="0" r="r" t="0"/>
            <a:pathLst>
              <a:path h="28" w="33">
                <a:moveTo>
                  <a:pt x="27" y="0"/>
                </a:moveTo>
                <a:lnTo>
                  <a:pt x="33" y="23"/>
                </a:lnTo>
                <a:lnTo>
                  <a:pt x="6" y="29"/>
                </a:lnTo>
                <a:lnTo>
                  <a:pt x="0" y="7"/>
                </a:lnTo>
                <a:lnTo>
                  <a:pt x="27" y="0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206" name="Freeform 347"/>
          <p:cNvSpPr/>
          <p:nvPr/>
        </p:nvSpPr>
        <p:spPr bwMode="auto">
          <a:xfrm>
            <a:off x="1723615" y="3229659"/>
            <a:ext cx="167341" cy="149507"/>
          </a:xfrm>
          <a:custGeom>
            <a:cxnLst>
              <a:cxn ang="0">
                <a:pos x="26" y="0"/>
              </a:cxn>
              <a:cxn ang="0">
                <a:pos x="35" y="20"/>
              </a:cxn>
              <a:cxn ang="0">
                <a:pos x="9" y="31"/>
              </a:cxn>
              <a:cxn ang="0">
                <a:pos x="0" y="11"/>
              </a:cxn>
              <a:cxn ang="0">
                <a:pos x="26" y="0"/>
              </a:cxn>
            </a:cxnLst>
            <a:rect b="b" l="0" r="r" t="0"/>
            <a:pathLst>
              <a:path h="31" w="35">
                <a:moveTo>
                  <a:pt x="26" y="0"/>
                </a:moveTo>
                <a:lnTo>
                  <a:pt x="35" y="20"/>
                </a:lnTo>
                <a:lnTo>
                  <a:pt x="9" y="31"/>
                </a:lnTo>
                <a:lnTo>
                  <a:pt x="0" y="11"/>
                </a:lnTo>
                <a:lnTo>
                  <a:pt x="26" y="0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207" name="Freeform 348"/>
          <p:cNvSpPr/>
          <p:nvPr/>
        </p:nvSpPr>
        <p:spPr bwMode="auto">
          <a:xfrm>
            <a:off x="1795332" y="3345406"/>
            <a:ext cx="172123" cy="159152"/>
          </a:xfrm>
          <a:custGeom>
            <a:cxnLst>
              <a:cxn ang="0">
                <a:pos x="22" y="0"/>
              </a:cxn>
              <a:cxn ang="0">
                <a:pos x="36" y="19"/>
              </a:cxn>
              <a:cxn ang="0">
                <a:pos x="12" y="33"/>
              </a:cxn>
              <a:cxn ang="0">
                <a:pos x="0" y="15"/>
              </a:cxn>
              <a:cxn ang="0">
                <a:pos x="22" y="0"/>
              </a:cxn>
            </a:cxnLst>
            <a:rect b="b" l="0" r="r" t="0"/>
            <a:pathLst>
              <a:path h="33" w="36">
                <a:moveTo>
                  <a:pt x="22" y="0"/>
                </a:moveTo>
                <a:lnTo>
                  <a:pt x="36" y="19"/>
                </a:lnTo>
                <a:lnTo>
                  <a:pt x="12" y="33"/>
                </a:lnTo>
                <a:lnTo>
                  <a:pt x="0" y="15"/>
                </a:lnTo>
                <a:lnTo>
                  <a:pt x="22" y="0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208" name="Freeform 349"/>
          <p:cNvSpPr/>
          <p:nvPr/>
        </p:nvSpPr>
        <p:spPr bwMode="auto">
          <a:xfrm>
            <a:off x="1881393" y="3446684"/>
            <a:ext cx="172123" cy="173620"/>
          </a:xfrm>
          <a:custGeom>
            <a:cxnLst>
              <a:cxn ang="0">
                <a:pos x="20" y="0"/>
              </a:cxn>
              <a:cxn ang="0">
                <a:pos x="36" y="16"/>
              </a:cxn>
              <a:cxn ang="0">
                <a:pos x="15" y="36"/>
              </a:cxn>
              <a:cxn ang="0">
                <a:pos x="0" y="19"/>
              </a:cxn>
              <a:cxn ang="0">
                <a:pos x="20" y="0"/>
              </a:cxn>
            </a:cxnLst>
            <a:rect b="b" l="0" r="r" t="0"/>
            <a:pathLst>
              <a:path h="36" w="36">
                <a:moveTo>
                  <a:pt x="20" y="0"/>
                </a:moveTo>
                <a:lnTo>
                  <a:pt x="36" y="16"/>
                </a:lnTo>
                <a:lnTo>
                  <a:pt x="15" y="36"/>
                </a:lnTo>
                <a:lnTo>
                  <a:pt x="0" y="19"/>
                </a:lnTo>
                <a:lnTo>
                  <a:pt x="20" y="0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209" name="Freeform 350"/>
          <p:cNvSpPr/>
          <p:nvPr/>
        </p:nvSpPr>
        <p:spPr bwMode="auto">
          <a:xfrm>
            <a:off x="1991360" y="3533495"/>
            <a:ext cx="167341" cy="173620"/>
          </a:xfrm>
          <a:custGeom>
            <a:cxnLst>
              <a:cxn ang="0">
                <a:pos x="16" y="0"/>
              </a:cxn>
              <a:cxn ang="0">
                <a:pos x="35" y="14"/>
              </a:cxn>
              <a:cxn ang="0">
                <a:pos x="18" y="36"/>
              </a:cxn>
              <a:cxn ang="0">
                <a:pos x="0" y="23"/>
              </a:cxn>
              <a:cxn ang="0">
                <a:pos x="16" y="0"/>
              </a:cxn>
            </a:cxnLst>
            <a:rect b="b" l="0" r="r" t="0"/>
            <a:pathLst>
              <a:path h="36" w="35">
                <a:moveTo>
                  <a:pt x="16" y="0"/>
                </a:moveTo>
                <a:lnTo>
                  <a:pt x="35" y="14"/>
                </a:lnTo>
                <a:lnTo>
                  <a:pt x="18" y="36"/>
                </a:lnTo>
                <a:lnTo>
                  <a:pt x="0" y="23"/>
                </a:lnTo>
                <a:lnTo>
                  <a:pt x="16" y="0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210" name="Freeform 351"/>
          <p:cNvSpPr/>
          <p:nvPr/>
        </p:nvSpPr>
        <p:spPr bwMode="auto">
          <a:xfrm>
            <a:off x="2115671" y="3605836"/>
            <a:ext cx="157779" cy="173620"/>
          </a:xfrm>
          <a:custGeom>
            <a:cxnLst>
              <a:cxn ang="0">
                <a:pos x="13" y="0"/>
              </a:cxn>
              <a:cxn ang="0">
                <a:pos x="33" y="10"/>
              </a:cxn>
              <a:cxn ang="0">
                <a:pos x="20" y="36"/>
              </a:cxn>
              <a:cxn ang="0">
                <a:pos x="0" y="26"/>
              </a:cxn>
              <a:cxn ang="0">
                <a:pos x="13" y="0"/>
              </a:cxn>
            </a:cxnLst>
            <a:rect b="b" l="0" r="r" t="0"/>
            <a:pathLst>
              <a:path h="36" w="33">
                <a:moveTo>
                  <a:pt x="13" y="0"/>
                </a:moveTo>
                <a:lnTo>
                  <a:pt x="33" y="10"/>
                </a:lnTo>
                <a:lnTo>
                  <a:pt x="20" y="36"/>
                </a:lnTo>
                <a:lnTo>
                  <a:pt x="0" y="26"/>
                </a:lnTo>
                <a:lnTo>
                  <a:pt x="13" y="0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211" name="Freeform 352"/>
          <p:cNvSpPr/>
          <p:nvPr/>
        </p:nvSpPr>
        <p:spPr bwMode="auto">
          <a:xfrm>
            <a:off x="3248809" y="2829369"/>
            <a:ext cx="138655" cy="115747"/>
          </a:xfrm>
          <a:custGeom>
            <a:cxnLst>
              <a:cxn ang="0">
                <a:pos x="2" y="24"/>
              </a:cxn>
              <a:cxn ang="0">
                <a:pos x="0" y="2"/>
              </a:cxn>
              <a:cxn ang="0">
                <a:pos x="28" y="0"/>
              </a:cxn>
              <a:cxn ang="0">
                <a:pos x="29" y="22"/>
              </a:cxn>
              <a:cxn ang="0">
                <a:pos x="2" y="24"/>
              </a:cxn>
            </a:cxnLst>
            <a:rect b="b" l="0" r="r" t="0"/>
            <a:pathLst>
              <a:path h="24" w="28">
                <a:moveTo>
                  <a:pt x="2" y="24"/>
                </a:moveTo>
                <a:lnTo>
                  <a:pt x="0" y="2"/>
                </a:lnTo>
                <a:lnTo>
                  <a:pt x="28" y="0"/>
                </a:lnTo>
                <a:lnTo>
                  <a:pt x="29" y="22"/>
                </a:lnTo>
                <a:lnTo>
                  <a:pt x="2" y="24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212" name="Freeform 353"/>
          <p:cNvSpPr/>
          <p:nvPr/>
        </p:nvSpPr>
        <p:spPr bwMode="auto">
          <a:xfrm>
            <a:off x="3215341" y="2679862"/>
            <a:ext cx="157779" cy="135037"/>
          </a:xfrm>
          <a:custGeom>
            <a:cxnLst>
              <a:cxn ang="0">
                <a:pos x="6" y="28"/>
              </a:cxn>
              <a:cxn ang="0">
                <a:pos x="0" y="7"/>
              </a:cxn>
              <a:cxn ang="0">
                <a:pos x="27" y="0"/>
              </a:cxn>
              <a:cxn ang="0">
                <a:pos x="33" y="21"/>
              </a:cxn>
              <a:cxn ang="0">
                <a:pos x="6" y="28"/>
              </a:cxn>
            </a:cxnLst>
            <a:rect b="b" l="0" r="r" t="0"/>
            <a:pathLst>
              <a:path h="28" w="33">
                <a:moveTo>
                  <a:pt x="6" y="28"/>
                </a:moveTo>
                <a:lnTo>
                  <a:pt x="0" y="7"/>
                </a:lnTo>
                <a:lnTo>
                  <a:pt x="27" y="0"/>
                </a:lnTo>
                <a:lnTo>
                  <a:pt x="33" y="21"/>
                </a:lnTo>
                <a:lnTo>
                  <a:pt x="6" y="28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213" name="Freeform 354"/>
          <p:cNvSpPr/>
          <p:nvPr/>
        </p:nvSpPr>
        <p:spPr bwMode="auto">
          <a:xfrm>
            <a:off x="3162748" y="2540001"/>
            <a:ext cx="167341" cy="154329"/>
          </a:xfrm>
          <a:custGeom>
            <a:cxnLst>
              <a:cxn ang="0">
                <a:pos x="9" y="32"/>
              </a:cxn>
              <a:cxn ang="0">
                <a:pos x="0" y="11"/>
              </a:cxn>
              <a:cxn ang="0">
                <a:pos x="26" y="0"/>
              </a:cxn>
              <a:cxn ang="0">
                <a:pos x="35" y="21"/>
              </a:cxn>
              <a:cxn ang="0">
                <a:pos x="9" y="32"/>
              </a:cxn>
            </a:cxnLst>
            <a:rect b="b" l="0" r="r" t="0"/>
            <a:pathLst>
              <a:path h="32" w="35">
                <a:moveTo>
                  <a:pt x="9" y="32"/>
                </a:moveTo>
                <a:lnTo>
                  <a:pt x="0" y="11"/>
                </a:lnTo>
                <a:lnTo>
                  <a:pt x="26" y="0"/>
                </a:lnTo>
                <a:lnTo>
                  <a:pt x="35" y="21"/>
                </a:lnTo>
                <a:lnTo>
                  <a:pt x="9" y="32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214" name="Freeform 355"/>
          <p:cNvSpPr/>
          <p:nvPr/>
        </p:nvSpPr>
        <p:spPr bwMode="auto">
          <a:xfrm>
            <a:off x="3091030" y="2414609"/>
            <a:ext cx="172123" cy="168797"/>
          </a:xfrm>
          <a:custGeom>
            <a:cxnLst>
              <a:cxn ang="0">
                <a:pos x="13" y="35"/>
              </a:cxn>
              <a:cxn ang="0">
                <a:pos x="0" y="16"/>
              </a:cxn>
              <a:cxn ang="0">
                <a:pos x="23" y="0"/>
              </a:cxn>
              <a:cxn ang="0">
                <a:pos x="36" y="19"/>
              </a:cxn>
              <a:cxn ang="0">
                <a:pos x="13" y="35"/>
              </a:cxn>
            </a:cxnLst>
            <a:rect b="b" l="0" r="r" t="0"/>
            <a:pathLst>
              <a:path h="35" w="36">
                <a:moveTo>
                  <a:pt x="13" y="35"/>
                </a:moveTo>
                <a:lnTo>
                  <a:pt x="0" y="16"/>
                </a:lnTo>
                <a:lnTo>
                  <a:pt x="23" y="0"/>
                </a:lnTo>
                <a:lnTo>
                  <a:pt x="36" y="19"/>
                </a:lnTo>
                <a:lnTo>
                  <a:pt x="13" y="35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215" name="Freeform 356"/>
          <p:cNvSpPr/>
          <p:nvPr/>
        </p:nvSpPr>
        <p:spPr bwMode="auto">
          <a:xfrm>
            <a:off x="3000188" y="2303685"/>
            <a:ext cx="172123" cy="173620"/>
          </a:xfrm>
          <a:custGeom>
            <a:cxnLst>
              <a:cxn ang="0">
                <a:pos x="16" y="36"/>
              </a:cxn>
              <a:cxn ang="0">
                <a:pos x="0" y="19"/>
              </a:cxn>
              <a:cxn ang="0">
                <a:pos x="20" y="0"/>
              </a:cxn>
              <a:cxn ang="0">
                <a:pos x="36" y="16"/>
              </a:cxn>
              <a:cxn ang="0">
                <a:pos x="16" y="36"/>
              </a:cxn>
            </a:cxnLst>
            <a:rect b="b" l="0" r="r" t="0"/>
            <a:pathLst>
              <a:path h="36" w="36">
                <a:moveTo>
                  <a:pt x="16" y="36"/>
                </a:moveTo>
                <a:lnTo>
                  <a:pt x="0" y="19"/>
                </a:lnTo>
                <a:lnTo>
                  <a:pt x="20" y="0"/>
                </a:lnTo>
                <a:lnTo>
                  <a:pt x="36" y="16"/>
                </a:lnTo>
                <a:lnTo>
                  <a:pt x="16" y="36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216" name="Freeform 357"/>
          <p:cNvSpPr/>
          <p:nvPr/>
        </p:nvSpPr>
        <p:spPr bwMode="auto">
          <a:xfrm>
            <a:off x="2899784" y="2212051"/>
            <a:ext cx="167341" cy="173620"/>
          </a:xfrm>
          <a:custGeom>
            <a:cxnLst>
              <a:cxn ang="0">
                <a:pos x="18" y="36"/>
              </a:cxn>
              <a:cxn ang="0">
                <a:pos x="0" y="23"/>
              </a:cxn>
              <a:cxn ang="0">
                <a:pos x="15" y="0"/>
              </a:cxn>
              <a:cxn ang="0">
                <a:pos x="35" y="14"/>
              </a:cxn>
              <a:cxn ang="0">
                <a:pos x="18" y="36"/>
              </a:cxn>
            </a:cxnLst>
            <a:rect b="b" l="0" r="r" t="0"/>
            <a:pathLst>
              <a:path h="36" w="35">
                <a:moveTo>
                  <a:pt x="18" y="36"/>
                </a:moveTo>
                <a:lnTo>
                  <a:pt x="0" y="23"/>
                </a:lnTo>
                <a:lnTo>
                  <a:pt x="15" y="0"/>
                </a:lnTo>
                <a:lnTo>
                  <a:pt x="35" y="14"/>
                </a:lnTo>
                <a:lnTo>
                  <a:pt x="18" y="36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217" name="Freeform 358"/>
          <p:cNvSpPr/>
          <p:nvPr/>
        </p:nvSpPr>
        <p:spPr bwMode="auto">
          <a:xfrm>
            <a:off x="2780254" y="2149355"/>
            <a:ext cx="157779" cy="168797"/>
          </a:xfrm>
          <a:custGeom>
            <a:cxnLst>
              <a:cxn ang="0">
                <a:pos x="20" y="35"/>
              </a:cxn>
              <a:cxn ang="0">
                <a:pos x="0" y="24"/>
              </a:cxn>
              <a:cxn ang="0">
                <a:pos x="12" y="0"/>
              </a:cxn>
              <a:cxn ang="0">
                <a:pos x="33" y="10"/>
              </a:cxn>
              <a:cxn ang="0">
                <a:pos x="20" y="35"/>
              </a:cxn>
            </a:cxnLst>
            <a:rect b="b" l="0" r="r" t="0"/>
            <a:pathLst>
              <a:path h="35" w="33">
                <a:moveTo>
                  <a:pt x="20" y="35"/>
                </a:moveTo>
                <a:lnTo>
                  <a:pt x="0" y="24"/>
                </a:lnTo>
                <a:lnTo>
                  <a:pt x="12" y="0"/>
                </a:lnTo>
                <a:lnTo>
                  <a:pt x="33" y="10"/>
                </a:lnTo>
                <a:lnTo>
                  <a:pt x="20" y="35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218" name="Freeform 359"/>
          <p:cNvSpPr/>
          <p:nvPr/>
        </p:nvSpPr>
        <p:spPr bwMode="auto">
          <a:xfrm>
            <a:off x="2655944" y="2105950"/>
            <a:ext cx="143435" cy="159152"/>
          </a:xfrm>
          <a:custGeom>
            <a:cxnLst>
              <a:cxn ang="0">
                <a:pos x="22" y="33"/>
              </a:cxn>
              <a:cxn ang="0">
                <a:pos x="0" y="27"/>
              </a:cxn>
              <a:cxn ang="0">
                <a:pos x="8" y="0"/>
              </a:cxn>
              <a:cxn ang="0">
                <a:pos x="30" y="6"/>
              </a:cxn>
              <a:cxn ang="0">
                <a:pos x="22" y="33"/>
              </a:cxn>
            </a:cxnLst>
            <a:rect b="b" l="0" r="r" t="0"/>
            <a:pathLst>
              <a:path h="33" w="30">
                <a:moveTo>
                  <a:pt x="22" y="33"/>
                </a:moveTo>
                <a:lnTo>
                  <a:pt x="0" y="27"/>
                </a:lnTo>
                <a:lnTo>
                  <a:pt x="8" y="0"/>
                </a:lnTo>
                <a:lnTo>
                  <a:pt x="30" y="6"/>
                </a:lnTo>
                <a:lnTo>
                  <a:pt x="22" y="33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219" name="Freeform 360"/>
          <p:cNvSpPr/>
          <p:nvPr/>
        </p:nvSpPr>
        <p:spPr bwMode="auto">
          <a:xfrm>
            <a:off x="2531633" y="2086659"/>
            <a:ext cx="124311" cy="149507"/>
          </a:xfrm>
          <a:custGeom>
            <a:cxnLst>
              <a:cxn ang="0">
                <a:pos x="23" y="31"/>
              </a:cxn>
              <a:cxn ang="0">
                <a:pos x="0" y="28"/>
              </a:cxn>
              <a:cxn ang="0">
                <a:pos x="2" y="0"/>
              </a:cxn>
              <a:cxn ang="0">
                <a:pos x="26" y="2"/>
              </a:cxn>
              <a:cxn ang="0">
                <a:pos x="23" y="31"/>
              </a:cxn>
            </a:cxnLst>
            <a:rect b="b" l="0" r="r" t="0"/>
            <a:pathLst>
              <a:path h="31" w="26">
                <a:moveTo>
                  <a:pt x="23" y="31"/>
                </a:moveTo>
                <a:lnTo>
                  <a:pt x="0" y="28"/>
                </a:lnTo>
                <a:lnTo>
                  <a:pt x="2" y="0"/>
                </a:lnTo>
                <a:lnTo>
                  <a:pt x="26" y="2"/>
                </a:lnTo>
                <a:lnTo>
                  <a:pt x="23" y="31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220" name="Freeform 361"/>
          <p:cNvSpPr/>
          <p:nvPr/>
        </p:nvSpPr>
        <p:spPr bwMode="auto">
          <a:xfrm>
            <a:off x="2392979" y="2091482"/>
            <a:ext cx="114748" cy="144684"/>
          </a:xfrm>
          <a:custGeom>
            <a:cxnLst>
              <a:cxn ang="0">
                <a:pos x="24" y="27"/>
              </a:cxn>
              <a:cxn ang="0">
                <a:pos x="2" y="30"/>
              </a:cxn>
              <a:cxn ang="0">
                <a:pos x="0" y="1"/>
              </a:cxn>
              <a:cxn ang="0">
                <a:pos x="23" y="0"/>
              </a:cxn>
              <a:cxn ang="0">
                <a:pos x="24" y="27"/>
              </a:cxn>
            </a:cxnLst>
            <a:rect b="b" l="0" r="r" t="0"/>
            <a:pathLst>
              <a:path h="30" w="24">
                <a:moveTo>
                  <a:pt x="24" y="27"/>
                </a:moveTo>
                <a:lnTo>
                  <a:pt x="2" y="30"/>
                </a:lnTo>
                <a:lnTo>
                  <a:pt x="0" y="1"/>
                </a:lnTo>
                <a:lnTo>
                  <a:pt x="23" y="0"/>
                </a:lnTo>
                <a:lnTo>
                  <a:pt x="24" y="27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221" name="Freeform 362"/>
          <p:cNvSpPr/>
          <p:nvPr/>
        </p:nvSpPr>
        <p:spPr bwMode="auto">
          <a:xfrm>
            <a:off x="2775473" y="4174924"/>
            <a:ext cx="239059" cy="279721"/>
          </a:xfrm>
          <a:custGeom>
            <a:cxnLst>
              <a:cxn ang="0">
                <a:pos x="0" y="9"/>
              </a:cxn>
              <a:cxn ang="0">
                <a:pos x="38" y="0"/>
              </a:cxn>
              <a:cxn ang="0">
                <a:pos x="50" y="47"/>
              </a:cxn>
              <a:cxn ang="0">
                <a:pos x="12" y="58"/>
              </a:cxn>
              <a:cxn ang="0">
                <a:pos x="0" y="9"/>
              </a:cxn>
            </a:cxnLst>
            <a:rect b="b" l="0" r="r" t="0"/>
            <a:pathLst>
              <a:path h="57" w="50">
                <a:moveTo>
                  <a:pt x="0" y="9"/>
                </a:moveTo>
                <a:lnTo>
                  <a:pt x="38" y="0"/>
                </a:lnTo>
                <a:lnTo>
                  <a:pt x="50" y="47"/>
                </a:lnTo>
                <a:lnTo>
                  <a:pt x="12" y="58"/>
                </a:lnTo>
                <a:lnTo>
                  <a:pt x="0" y="9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222" name="Freeform 363"/>
          <p:cNvSpPr/>
          <p:nvPr/>
        </p:nvSpPr>
        <p:spPr bwMode="auto">
          <a:xfrm>
            <a:off x="2990625" y="4083292"/>
            <a:ext cx="262965" cy="294189"/>
          </a:xfrm>
          <a:custGeom>
            <a:cxnLst>
              <a:cxn ang="0">
                <a:pos x="0" y="16"/>
              </a:cxn>
              <a:cxn ang="0">
                <a:pos x="36" y="0"/>
              </a:cxn>
              <a:cxn ang="0">
                <a:pos x="55" y="44"/>
              </a:cxn>
              <a:cxn ang="0">
                <a:pos x="19" y="61"/>
              </a:cxn>
              <a:cxn ang="0">
                <a:pos x="0" y="16"/>
              </a:cxn>
            </a:cxnLst>
            <a:rect b="b" l="0" r="r" t="0"/>
            <a:pathLst>
              <a:path h="61" w="55">
                <a:moveTo>
                  <a:pt x="0" y="16"/>
                </a:moveTo>
                <a:lnTo>
                  <a:pt x="36" y="0"/>
                </a:lnTo>
                <a:lnTo>
                  <a:pt x="55" y="44"/>
                </a:lnTo>
                <a:lnTo>
                  <a:pt x="19" y="61"/>
                </a:lnTo>
                <a:lnTo>
                  <a:pt x="0" y="16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223" name="Freeform 364"/>
          <p:cNvSpPr/>
          <p:nvPr/>
        </p:nvSpPr>
        <p:spPr bwMode="auto">
          <a:xfrm>
            <a:off x="3186654" y="3953076"/>
            <a:ext cx="286871" cy="303836"/>
          </a:xfrm>
          <a:custGeom>
            <a:cxnLst>
              <a:cxn ang="0">
                <a:pos x="0" y="22"/>
              </a:cxn>
              <a:cxn ang="0">
                <a:pos x="33" y="0"/>
              </a:cxn>
              <a:cxn ang="0">
                <a:pos x="60" y="40"/>
              </a:cxn>
              <a:cxn ang="0">
                <a:pos x="28" y="63"/>
              </a:cxn>
              <a:cxn ang="0">
                <a:pos x="0" y="22"/>
              </a:cxn>
            </a:cxnLst>
            <a:rect b="b" l="0" r="r" t="0"/>
            <a:pathLst>
              <a:path h="62" w="60">
                <a:moveTo>
                  <a:pt x="0" y="22"/>
                </a:moveTo>
                <a:lnTo>
                  <a:pt x="33" y="0"/>
                </a:lnTo>
                <a:lnTo>
                  <a:pt x="60" y="40"/>
                </a:lnTo>
                <a:lnTo>
                  <a:pt x="28" y="63"/>
                </a:lnTo>
                <a:lnTo>
                  <a:pt x="0" y="22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224" name="Freeform 365"/>
          <p:cNvSpPr/>
          <p:nvPr/>
        </p:nvSpPr>
        <p:spPr bwMode="auto">
          <a:xfrm>
            <a:off x="3368338" y="3793924"/>
            <a:ext cx="296433" cy="303836"/>
          </a:xfrm>
          <a:custGeom>
            <a:cxnLst>
              <a:cxn ang="0">
                <a:pos x="0" y="27"/>
              </a:cxn>
              <a:cxn ang="0">
                <a:pos x="28" y="0"/>
              </a:cxn>
              <a:cxn ang="0">
                <a:pos x="62" y="35"/>
              </a:cxn>
              <a:cxn ang="0">
                <a:pos x="34" y="63"/>
              </a:cxn>
              <a:cxn ang="0">
                <a:pos x="0" y="27"/>
              </a:cxn>
            </a:cxnLst>
            <a:rect b="b" l="0" r="r" t="0"/>
            <a:pathLst>
              <a:path h="62" w="62">
                <a:moveTo>
                  <a:pt x="0" y="27"/>
                </a:moveTo>
                <a:lnTo>
                  <a:pt x="28" y="0"/>
                </a:lnTo>
                <a:lnTo>
                  <a:pt x="62" y="35"/>
                </a:lnTo>
                <a:lnTo>
                  <a:pt x="34" y="63"/>
                </a:lnTo>
                <a:lnTo>
                  <a:pt x="0" y="27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225" name="Freeform 366"/>
          <p:cNvSpPr/>
          <p:nvPr/>
        </p:nvSpPr>
        <p:spPr bwMode="auto">
          <a:xfrm>
            <a:off x="3535680" y="3591368"/>
            <a:ext cx="291652" cy="289367"/>
          </a:xfrm>
          <a:custGeom>
            <a:cxnLst>
              <a:cxn ang="0">
                <a:pos x="0" y="32"/>
              </a:cxn>
              <a:cxn ang="0">
                <a:pos x="22" y="0"/>
              </a:cxn>
              <a:cxn ang="0">
                <a:pos x="61" y="29"/>
              </a:cxn>
              <a:cxn ang="0">
                <a:pos x="38" y="60"/>
              </a:cxn>
              <a:cxn ang="0">
                <a:pos x="0" y="32"/>
              </a:cxn>
            </a:cxnLst>
            <a:rect b="b" l="0" r="r" t="0"/>
            <a:pathLst>
              <a:path h="60" w="61">
                <a:moveTo>
                  <a:pt x="0" y="32"/>
                </a:moveTo>
                <a:lnTo>
                  <a:pt x="22" y="0"/>
                </a:lnTo>
                <a:lnTo>
                  <a:pt x="61" y="29"/>
                </a:lnTo>
                <a:lnTo>
                  <a:pt x="38" y="60"/>
                </a:lnTo>
                <a:lnTo>
                  <a:pt x="0" y="3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226" name="Freeform 367"/>
          <p:cNvSpPr/>
          <p:nvPr/>
        </p:nvSpPr>
        <p:spPr bwMode="auto">
          <a:xfrm>
            <a:off x="3650428" y="3398456"/>
            <a:ext cx="286871" cy="265253"/>
          </a:xfrm>
          <a:custGeom>
            <a:cxnLst>
              <a:cxn ang="0">
                <a:pos x="0" y="35"/>
              </a:cxn>
              <a:cxn ang="0">
                <a:pos x="17" y="0"/>
              </a:cxn>
              <a:cxn ang="0">
                <a:pos x="60" y="20"/>
              </a:cxn>
              <a:cxn ang="0">
                <a:pos x="43" y="55"/>
              </a:cxn>
              <a:cxn ang="0">
                <a:pos x="0" y="35"/>
              </a:cxn>
            </a:cxnLst>
            <a:rect b="b" l="0" r="r" t="0"/>
            <a:pathLst>
              <a:path h="55" w="60">
                <a:moveTo>
                  <a:pt x="0" y="35"/>
                </a:moveTo>
                <a:lnTo>
                  <a:pt x="17" y="0"/>
                </a:lnTo>
                <a:lnTo>
                  <a:pt x="60" y="20"/>
                </a:lnTo>
                <a:lnTo>
                  <a:pt x="43" y="55"/>
                </a:lnTo>
                <a:lnTo>
                  <a:pt x="0" y="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227" name="Freeform 368"/>
          <p:cNvSpPr/>
          <p:nvPr/>
        </p:nvSpPr>
        <p:spPr bwMode="auto">
          <a:xfrm>
            <a:off x="3736489" y="3186254"/>
            <a:ext cx="272527" cy="245963"/>
          </a:xfrm>
          <a:custGeom>
            <a:cxnLst>
              <a:cxn ang="0">
                <a:pos x="0" y="37"/>
              </a:cxn>
              <a:cxn ang="0">
                <a:pos x="12" y="0"/>
              </a:cxn>
              <a:cxn ang="0">
                <a:pos x="57" y="13"/>
              </a:cxn>
              <a:cxn ang="0">
                <a:pos x="47" y="51"/>
              </a:cxn>
              <a:cxn ang="0">
                <a:pos x="0" y="37"/>
              </a:cxn>
            </a:cxnLst>
            <a:rect b="b" l="0" r="r" t="0"/>
            <a:pathLst>
              <a:path h="51" w="57">
                <a:moveTo>
                  <a:pt x="0" y="37"/>
                </a:moveTo>
                <a:lnTo>
                  <a:pt x="12" y="0"/>
                </a:lnTo>
                <a:lnTo>
                  <a:pt x="57" y="13"/>
                </a:lnTo>
                <a:lnTo>
                  <a:pt x="47" y="51"/>
                </a:lnTo>
                <a:lnTo>
                  <a:pt x="0" y="3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228" name="Freeform 369"/>
          <p:cNvSpPr/>
          <p:nvPr/>
        </p:nvSpPr>
        <p:spPr bwMode="auto">
          <a:xfrm>
            <a:off x="3793864" y="2969229"/>
            <a:ext cx="248621" cy="207380"/>
          </a:xfrm>
          <a:custGeom>
            <a:cxnLst>
              <a:cxn ang="0">
                <a:pos x="0" y="38"/>
              </a:cxn>
              <a:cxn ang="0">
                <a:pos x="3" y="0"/>
              </a:cxn>
              <a:cxn ang="0">
                <a:pos x="52" y="4"/>
              </a:cxn>
              <a:cxn ang="0">
                <a:pos x="47" y="43"/>
              </a:cxn>
              <a:cxn ang="0">
                <a:pos x="0" y="38"/>
              </a:cxn>
            </a:cxnLst>
            <a:rect b="b" l="0" r="r" t="0"/>
            <a:pathLst>
              <a:path h="43" w="52">
                <a:moveTo>
                  <a:pt x="0" y="38"/>
                </a:moveTo>
                <a:lnTo>
                  <a:pt x="3" y="0"/>
                </a:lnTo>
                <a:lnTo>
                  <a:pt x="52" y="4"/>
                </a:lnTo>
                <a:lnTo>
                  <a:pt x="47" y="43"/>
                </a:lnTo>
                <a:lnTo>
                  <a:pt x="0" y="3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229" name="Freeform 370"/>
          <p:cNvSpPr/>
          <p:nvPr/>
        </p:nvSpPr>
        <p:spPr bwMode="auto">
          <a:xfrm>
            <a:off x="1804895" y="3736051"/>
            <a:ext cx="224715" cy="231493"/>
          </a:xfrm>
          <a:custGeom>
            <a:cxnLst>
              <a:cxn ang="0">
                <a:pos x="22" y="0"/>
              </a:cxn>
              <a:cxn ang="0">
                <a:pos x="47" y="18"/>
              </a:cxn>
              <a:cxn ang="0">
                <a:pos x="25" y="48"/>
              </a:cxn>
              <a:cxn ang="0">
                <a:pos x="0" y="30"/>
              </a:cxn>
              <a:cxn ang="0">
                <a:pos x="22" y="0"/>
              </a:cxn>
            </a:cxnLst>
            <a:rect b="b" l="0" r="r" t="0"/>
            <a:pathLst>
              <a:path h="48" w="47">
                <a:moveTo>
                  <a:pt x="22" y="0"/>
                </a:moveTo>
                <a:lnTo>
                  <a:pt x="47" y="18"/>
                </a:lnTo>
                <a:lnTo>
                  <a:pt x="25" y="48"/>
                </a:lnTo>
                <a:lnTo>
                  <a:pt x="0" y="30"/>
                </a:lnTo>
                <a:lnTo>
                  <a:pt x="22" y="0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230" name="Freeform 371"/>
          <p:cNvSpPr/>
          <p:nvPr/>
        </p:nvSpPr>
        <p:spPr bwMode="auto">
          <a:xfrm>
            <a:off x="1977016" y="3832507"/>
            <a:ext cx="210372" cy="226671"/>
          </a:xfrm>
          <a:custGeom>
            <a:cxnLst>
              <a:cxn ang="0">
                <a:pos x="16" y="0"/>
              </a:cxn>
              <a:cxn ang="0">
                <a:pos x="44" y="14"/>
              </a:cxn>
              <a:cxn ang="0">
                <a:pos x="27" y="47"/>
              </a:cxn>
              <a:cxn ang="0">
                <a:pos x="0" y="34"/>
              </a:cxn>
              <a:cxn ang="0">
                <a:pos x="16" y="0"/>
              </a:cxn>
            </a:cxnLst>
            <a:rect b="b" l="0" r="r" t="0"/>
            <a:pathLst>
              <a:path h="47" w="44">
                <a:moveTo>
                  <a:pt x="16" y="0"/>
                </a:moveTo>
                <a:lnTo>
                  <a:pt x="44" y="14"/>
                </a:lnTo>
                <a:lnTo>
                  <a:pt x="27" y="47"/>
                </a:lnTo>
                <a:lnTo>
                  <a:pt x="0" y="34"/>
                </a:lnTo>
                <a:lnTo>
                  <a:pt x="16" y="0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231" name="Freeform 372"/>
          <p:cNvSpPr/>
          <p:nvPr/>
        </p:nvSpPr>
        <p:spPr bwMode="auto">
          <a:xfrm>
            <a:off x="2158701" y="3900026"/>
            <a:ext cx="196028" cy="217025"/>
          </a:xfrm>
          <a:custGeom>
            <a:cxnLst>
              <a:cxn ang="0">
                <a:pos x="11" y="0"/>
              </a:cxn>
              <a:cxn ang="0">
                <a:pos x="41" y="9"/>
              </a:cxn>
              <a:cxn ang="0">
                <a:pos x="30" y="45"/>
              </a:cxn>
              <a:cxn ang="0">
                <a:pos x="0" y="37"/>
              </a:cxn>
              <a:cxn ang="0">
                <a:pos x="11" y="0"/>
              </a:cxn>
            </a:cxnLst>
            <a:rect b="b" l="0" r="r" t="0"/>
            <a:pathLst>
              <a:path h="45" w="41">
                <a:moveTo>
                  <a:pt x="11" y="0"/>
                </a:moveTo>
                <a:lnTo>
                  <a:pt x="41" y="9"/>
                </a:lnTo>
                <a:lnTo>
                  <a:pt x="30" y="45"/>
                </a:lnTo>
                <a:lnTo>
                  <a:pt x="0" y="37"/>
                </a:lnTo>
                <a:lnTo>
                  <a:pt x="11" y="0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232" name="Freeform 373"/>
          <p:cNvSpPr/>
          <p:nvPr/>
        </p:nvSpPr>
        <p:spPr bwMode="auto">
          <a:xfrm>
            <a:off x="2359511" y="3943431"/>
            <a:ext cx="162560" cy="192912"/>
          </a:xfrm>
          <a:custGeom>
            <a:cxnLst>
              <a:cxn ang="0">
                <a:pos x="3" y="0"/>
              </a:cxn>
              <a:cxn ang="0">
                <a:pos x="34" y="3"/>
              </a:cxn>
              <a:cxn ang="0">
                <a:pos x="30" y="40"/>
              </a:cxn>
              <a:cxn ang="0">
                <a:pos x="0" y="37"/>
              </a:cxn>
              <a:cxn ang="0">
                <a:pos x="3" y="0"/>
              </a:cxn>
            </a:cxnLst>
            <a:rect b="b" l="0" r="r" t="0"/>
            <a:pathLst>
              <a:path h="40" w="34">
                <a:moveTo>
                  <a:pt x="3" y="0"/>
                </a:moveTo>
                <a:lnTo>
                  <a:pt x="34" y="3"/>
                </a:lnTo>
                <a:lnTo>
                  <a:pt x="30" y="40"/>
                </a:lnTo>
                <a:lnTo>
                  <a:pt x="0" y="37"/>
                </a:lnTo>
                <a:lnTo>
                  <a:pt x="3" y="0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10600030101010101" pitchFamily="2" typeface="宋体"/>
            </a:endParaRPr>
          </a:p>
        </p:txBody>
      </p:sp>
      <p:sp>
        <p:nvSpPr>
          <p:cNvPr id="233" name="Freeform 374"/>
          <p:cNvSpPr/>
          <p:nvPr/>
        </p:nvSpPr>
        <p:spPr bwMode="auto">
          <a:xfrm>
            <a:off x="2545976" y="3943431"/>
            <a:ext cx="162560" cy="188088"/>
          </a:xfrm>
          <a:custGeom>
            <a:cxnLst>
              <a:cxn ang="0">
                <a:pos x="0" y="2"/>
              </a:cxn>
              <a:cxn ang="0">
                <a:pos x="31" y="0"/>
              </a:cxn>
              <a:cxn ang="0">
                <a:pos x="34" y="38"/>
              </a:cxn>
              <a:cxn ang="0">
                <a:pos x="3" y="39"/>
              </a:cxn>
              <a:cxn ang="0">
                <a:pos x="0" y="2"/>
              </a:cxn>
            </a:cxnLst>
            <a:rect b="b" l="0" r="r" t="0"/>
            <a:pathLst>
              <a:path h="39" w="34">
                <a:moveTo>
                  <a:pt x="0" y="2"/>
                </a:moveTo>
                <a:lnTo>
                  <a:pt x="31" y="0"/>
                </a:lnTo>
                <a:lnTo>
                  <a:pt x="34" y="38"/>
                </a:lnTo>
                <a:lnTo>
                  <a:pt x="3" y="39"/>
                </a:lnTo>
                <a:lnTo>
                  <a:pt x="0" y="2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234" name="Freeform 375"/>
          <p:cNvSpPr/>
          <p:nvPr/>
        </p:nvSpPr>
        <p:spPr bwMode="auto">
          <a:xfrm>
            <a:off x="2718098" y="3900026"/>
            <a:ext cx="186465" cy="212203"/>
          </a:xfrm>
          <a:custGeom>
            <a:cxnLst>
              <a:cxn ang="0">
                <a:pos x="0" y="7"/>
              </a:cxn>
              <a:cxn ang="0">
                <a:pos x="30" y="0"/>
              </a:cxn>
              <a:cxn ang="0">
                <a:pos x="39" y="37"/>
              </a:cxn>
              <a:cxn ang="0">
                <a:pos x="9" y="44"/>
              </a:cxn>
              <a:cxn ang="0">
                <a:pos x="0" y="7"/>
              </a:cxn>
            </a:cxnLst>
            <a:rect b="b" l="0" r="r" t="0"/>
            <a:pathLst>
              <a:path h="44" w="39">
                <a:moveTo>
                  <a:pt x="0" y="7"/>
                </a:moveTo>
                <a:lnTo>
                  <a:pt x="30" y="0"/>
                </a:lnTo>
                <a:lnTo>
                  <a:pt x="39" y="37"/>
                </a:lnTo>
                <a:lnTo>
                  <a:pt x="9" y="44"/>
                </a:lnTo>
                <a:lnTo>
                  <a:pt x="0" y="7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235" name="Freeform 376"/>
          <p:cNvSpPr/>
          <p:nvPr/>
        </p:nvSpPr>
        <p:spPr bwMode="auto">
          <a:xfrm>
            <a:off x="2880658" y="3827684"/>
            <a:ext cx="210372" cy="221848"/>
          </a:xfrm>
          <a:custGeom>
            <a:cxnLst>
              <a:cxn ang="0">
                <a:pos x="0" y="12"/>
              </a:cxn>
              <a:cxn ang="0">
                <a:pos x="28" y="0"/>
              </a:cxn>
              <a:cxn ang="0">
                <a:pos x="44" y="34"/>
              </a:cxn>
              <a:cxn ang="0">
                <a:pos x="16" y="46"/>
              </a:cxn>
              <a:cxn ang="0">
                <a:pos x="0" y="12"/>
              </a:cxn>
            </a:cxnLst>
            <a:rect b="b" l="0" r="r" t="0"/>
            <a:pathLst>
              <a:path h="46" w="44">
                <a:moveTo>
                  <a:pt x="0" y="12"/>
                </a:moveTo>
                <a:lnTo>
                  <a:pt x="28" y="0"/>
                </a:lnTo>
                <a:lnTo>
                  <a:pt x="44" y="34"/>
                </a:lnTo>
                <a:lnTo>
                  <a:pt x="16" y="46"/>
                </a:lnTo>
                <a:lnTo>
                  <a:pt x="0" y="12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236" name="Freeform 377"/>
          <p:cNvSpPr/>
          <p:nvPr/>
        </p:nvSpPr>
        <p:spPr bwMode="auto">
          <a:xfrm>
            <a:off x="3038437" y="3726406"/>
            <a:ext cx="219935" cy="236316"/>
          </a:xfrm>
          <a:custGeom>
            <a:cxnLst>
              <a:cxn ang="0">
                <a:pos x="0" y="18"/>
              </a:cxn>
              <a:cxn ang="0">
                <a:pos x="25" y="0"/>
              </a:cxn>
              <a:cxn ang="0">
                <a:pos x="46" y="31"/>
              </a:cxn>
              <a:cxn ang="0">
                <a:pos x="20" y="49"/>
              </a:cxn>
              <a:cxn ang="0">
                <a:pos x="0" y="18"/>
              </a:cxn>
            </a:cxnLst>
            <a:rect b="b" l="0" r="r" t="0"/>
            <a:pathLst>
              <a:path h="49" w="46">
                <a:moveTo>
                  <a:pt x="0" y="18"/>
                </a:moveTo>
                <a:lnTo>
                  <a:pt x="25" y="0"/>
                </a:lnTo>
                <a:lnTo>
                  <a:pt x="46" y="31"/>
                </a:lnTo>
                <a:lnTo>
                  <a:pt x="20" y="49"/>
                </a:lnTo>
                <a:lnTo>
                  <a:pt x="0" y="18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237" name="Freeform 378"/>
          <p:cNvSpPr/>
          <p:nvPr/>
        </p:nvSpPr>
        <p:spPr bwMode="auto">
          <a:xfrm>
            <a:off x="3172310" y="3605836"/>
            <a:ext cx="234277" cy="231493"/>
          </a:xfrm>
          <a:custGeom>
            <a:cxnLst>
              <a:cxn ang="0">
                <a:pos x="0" y="21"/>
              </a:cxn>
              <a:cxn ang="0">
                <a:pos x="23" y="0"/>
              </a:cxn>
              <a:cxn ang="0">
                <a:pos x="49" y="27"/>
              </a:cxn>
              <a:cxn ang="0">
                <a:pos x="27" y="48"/>
              </a:cxn>
              <a:cxn ang="0">
                <a:pos x="0" y="21"/>
              </a:cxn>
            </a:cxnLst>
            <a:rect b="b" l="0" r="r" t="0"/>
            <a:pathLst>
              <a:path h="48" w="49">
                <a:moveTo>
                  <a:pt x="0" y="21"/>
                </a:moveTo>
                <a:lnTo>
                  <a:pt x="23" y="0"/>
                </a:lnTo>
                <a:lnTo>
                  <a:pt x="49" y="27"/>
                </a:lnTo>
                <a:lnTo>
                  <a:pt x="27" y="48"/>
                </a:lnTo>
                <a:lnTo>
                  <a:pt x="0" y="21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238" name="Freeform 379"/>
          <p:cNvSpPr/>
          <p:nvPr/>
        </p:nvSpPr>
        <p:spPr bwMode="auto">
          <a:xfrm>
            <a:off x="3291840" y="3461152"/>
            <a:ext cx="229496" cy="231493"/>
          </a:xfrm>
          <a:custGeom>
            <a:cxnLst>
              <a:cxn ang="0">
                <a:pos x="0" y="25"/>
              </a:cxn>
              <a:cxn ang="0">
                <a:pos x="18" y="0"/>
              </a:cxn>
              <a:cxn ang="0">
                <a:pos x="48" y="23"/>
              </a:cxn>
              <a:cxn ang="0">
                <a:pos x="30" y="48"/>
              </a:cxn>
              <a:cxn ang="0">
                <a:pos x="0" y="25"/>
              </a:cxn>
            </a:cxnLst>
            <a:rect b="b" l="0" r="r" t="0"/>
            <a:pathLst>
              <a:path h="48" w="48">
                <a:moveTo>
                  <a:pt x="0" y="25"/>
                </a:moveTo>
                <a:lnTo>
                  <a:pt x="18" y="0"/>
                </a:lnTo>
                <a:lnTo>
                  <a:pt x="48" y="23"/>
                </a:lnTo>
                <a:lnTo>
                  <a:pt x="30" y="48"/>
                </a:lnTo>
                <a:lnTo>
                  <a:pt x="0" y="25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239" name="Freeform 380"/>
          <p:cNvSpPr/>
          <p:nvPr/>
        </p:nvSpPr>
        <p:spPr bwMode="auto">
          <a:xfrm>
            <a:off x="3387464" y="3306823"/>
            <a:ext cx="229496" cy="212203"/>
          </a:xfrm>
          <a:custGeom>
            <a:cxnLst>
              <a:cxn ang="0">
                <a:pos x="0" y="28"/>
              </a:cxn>
              <a:cxn ang="0">
                <a:pos x="14" y="0"/>
              </a:cxn>
              <a:cxn ang="0">
                <a:pos x="48" y="17"/>
              </a:cxn>
              <a:cxn ang="0">
                <a:pos x="34" y="44"/>
              </a:cxn>
              <a:cxn ang="0">
                <a:pos x="0" y="28"/>
              </a:cxn>
            </a:cxnLst>
            <a:rect b="b" l="0" r="r" t="0"/>
            <a:pathLst>
              <a:path h="44" w="48">
                <a:moveTo>
                  <a:pt x="0" y="28"/>
                </a:moveTo>
                <a:lnTo>
                  <a:pt x="14" y="0"/>
                </a:lnTo>
                <a:lnTo>
                  <a:pt x="48" y="17"/>
                </a:lnTo>
                <a:lnTo>
                  <a:pt x="34" y="44"/>
                </a:lnTo>
                <a:lnTo>
                  <a:pt x="0" y="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240" name="Freeform 381"/>
          <p:cNvSpPr/>
          <p:nvPr/>
        </p:nvSpPr>
        <p:spPr bwMode="auto">
          <a:xfrm>
            <a:off x="3459181" y="3138026"/>
            <a:ext cx="215153" cy="192912"/>
          </a:xfrm>
          <a:custGeom>
            <a:cxnLst>
              <a:cxn ang="0">
                <a:pos x="0" y="29"/>
              </a:cxn>
              <a:cxn ang="0">
                <a:pos x="8" y="0"/>
              </a:cxn>
              <a:cxn ang="0">
                <a:pos x="45" y="11"/>
              </a:cxn>
              <a:cxn ang="0">
                <a:pos x="36" y="40"/>
              </a:cxn>
              <a:cxn ang="0">
                <a:pos x="0" y="29"/>
              </a:cxn>
            </a:cxnLst>
            <a:rect b="b" l="0" r="r" t="0"/>
            <a:pathLst>
              <a:path h="40" w="45">
                <a:moveTo>
                  <a:pt x="0" y="29"/>
                </a:moveTo>
                <a:lnTo>
                  <a:pt x="8" y="0"/>
                </a:lnTo>
                <a:lnTo>
                  <a:pt x="45" y="11"/>
                </a:lnTo>
                <a:lnTo>
                  <a:pt x="36" y="40"/>
                </a:lnTo>
                <a:lnTo>
                  <a:pt x="0" y="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241" name="Freeform 382"/>
          <p:cNvSpPr/>
          <p:nvPr/>
        </p:nvSpPr>
        <p:spPr bwMode="auto">
          <a:xfrm>
            <a:off x="3497430" y="2969229"/>
            <a:ext cx="196028" cy="163975"/>
          </a:xfrm>
          <a:custGeom>
            <a:cxnLst>
              <a:cxn ang="0">
                <a:pos x="0" y="30"/>
              </a:cxn>
              <a:cxn ang="0">
                <a:pos x="3" y="0"/>
              </a:cxn>
              <a:cxn ang="0">
                <a:pos x="41" y="3"/>
              </a:cxn>
              <a:cxn ang="0">
                <a:pos x="38" y="34"/>
              </a:cxn>
              <a:cxn ang="0">
                <a:pos x="0" y="30"/>
              </a:cxn>
            </a:cxnLst>
            <a:rect b="b" l="0" r="r" t="0"/>
            <a:pathLst>
              <a:path h="34" w="41">
                <a:moveTo>
                  <a:pt x="0" y="30"/>
                </a:moveTo>
                <a:lnTo>
                  <a:pt x="3" y="0"/>
                </a:lnTo>
                <a:lnTo>
                  <a:pt x="41" y="3"/>
                </a:lnTo>
                <a:lnTo>
                  <a:pt x="38" y="34"/>
                </a:lnTo>
                <a:lnTo>
                  <a:pt x="0" y="30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242" name="Freeform 383"/>
          <p:cNvSpPr/>
          <p:nvPr/>
        </p:nvSpPr>
        <p:spPr bwMode="auto">
          <a:xfrm>
            <a:off x="2254325" y="3658887"/>
            <a:ext cx="143435" cy="159152"/>
          </a:xfrm>
          <a:custGeom>
            <a:cxnLst>
              <a:cxn ang="0">
                <a:pos x="8" y="0"/>
              </a:cxn>
              <a:cxn ang="0">
                <a:pos x="30" y="6"/>
              </a:cxn>
              <a:cxn ang="0">
                <a:pos x="22" y="33"/>
              </a:cxn>
              <a:cxn ang="0">
                <a:pos x="0" y="27"/>
              </a:cxn>
              <a:cxn ang="0">
                <a:pos x="8" y="0"/>
              </a:cxn>
            </a:cxnLst>
            <a:rect b="b" l="0" r="r" t="0"/>
            <a:pathLst>
              <a:path h="33" w="30">
                <a:moveTo>
                  <a:pt x="8" y="0"/>
                </a:moveTo>
                <a:lnTo>
                  <a:pt x="30" y="6"/>
                </a:lnTo>
                <a:lnTo>
                  <a:pt x="22" y="33"/>
                </a:lnTo>
                <a:lnTo>
                  <a:pt x="0" y="27"/>
                </a:lnTo>
                <a:lnTo>
                  <a:pt x="8" y="0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243" name="Freeform 384"/>
          <p:cNvSpPr/>
          <p:nvPr/>
        </p:nvSpPr>
        <p:spPr bwMode="auto">
          <a:xfrm>
            <a:off x="2402541" y="3687823"/>
            <a:ext cx="124311" cy="144684"/>
          </a:xfrm>
          <a:custGeom>
            <a:cxnLst>
              <a:cxn ang="0">
                <a:pos x="3" y="0"/>
              </a:cxn>
              <a:cxn ang="0">
                <a:pos x="26" y="3"/>
              </a:cxn>
              <a:cxn ang="0">
                <a:pos x="22" y="30"/>
              </a:cxn>
              <a:cxn ang="0">
                <a:pos x="0" y="28"/>
              </a:cxn>
              <a:cxn ang="0">
                <a:pos x="3" y="0"/>
              </a:cxn>
            </a:cxnLst>
            <a:rect b="b" l="0" r="r" t="0"/>
            <a:pathLst>
              <a:path h="30" w="26">
                <a:moveTo>
                  <a:pt x="3" y="0"/>
                </a:moveTo>
                <a:lnTo>
                  <a:pt x="26" y="3"/>
                </a:lnTo>
                <a:lnTo>
                  <a:pt x="22" y="30"/>
                </a:lnTo>
                <a:lnTo>
                  <a:pt x="0" y="28"/>
                </a:lnTo>
                <a:lnTo>
                  <a:pt x="3" y="0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244" name="Freeform 385"/>
          <p:cNvSpPr/>
          <p:nvPr/>
        </p:nvSpPr>
        <p:spPr bwMode="auto">
          <a:xfrm>
            <a:off x="2541194" y="3692646"/>
            <a:ext cx="119529" cy="139861"/>
          </a:xfrm>
          <a:custGeom>
            <a:cxnLst>
              <a:cxn ang="0">
                <a:pos x="0" y="1"/>
              </a:cxn>
              <a:cxn ang="0">
                <a:pos x="23" y="0"/>
              </a:cxn>
              <a:cxn ang="0">
                <a:pos x="25" y="27"/>
              </a:cxn>
              <a:cxn ang="0">
                <a:pos x="2" y="29"/>
              </a:cxn>
              <a:cxn ang="0">
                <a:pos x="0" y="1"/>
              </a:cxn>
            </a:cxnLst>
            <a:rect b="b" l="0" r="r" t="0"/>
            <a:pathLst>
              <a:path h="28" w="25">
                <a:moveTo>
                  <a:pt x="0" y="1"/>
                </a:moveTo>
                <a:lnTo>
                  <a:pt x="23" y="0"/>
                </a:lnTo>
                <a:lnTo>
                  <a:pt x="25" y="27"/>
                </a:lnTo>
                <a:lnTo>
                  <a:pt x="2" y="29"/>
                </a:lnTo>
                <a:lnTo>
                  <a:pt x="0" y="1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245" name="Freeform 386"/>
          <p:cNvSpPr/>
          <p:nvPr/>
        </p:nvSpPr>
        <p:spPr bwMode="auto">
          <a:xfrm>
            <a:off x="2670286" y="3658887"/>
            <a:ext cx="133873" cy="159152"/>
          </a:xfrm>
          <a:custGeom>
            <a:cxnLst>
              <a:cxn ang="0">
                <a:pos x="0" y="4"/>
              </a:cxn>
              <a:cxn ang="0">
                <a:pos x="22" y="0"/>
              </a:cxn>
              <a:cxn ang="0">
                <a:pos x="28" y="27"/>
              </a:cxn>
              <a:cxn ang="0">
                <a:pos x="7" y="33"/>
              </a:cxn>
              <a:cxn ang="0">
                <a:pos x="0" y="4"/>
              </a:cxn>
            </a:cxnLst>
            <a:rect b="b" l="0" r="r" t="0"/>
            <a:pathLst>
              <a:path h="33" w="28">
                <a:moveTo>
                  <a:pt x="0" y="4"/>
                </a:moveTo>
                <a:lnTo>
                  <a:pt x="22" y="0"/>
                </a:lnTo>
                <a:lnTo>
                  <a:pt x="28" y="27"/>
                </a:lnTo>
                <a:lnTo>
                  <a:pt x="7" y="33"/>
                </a:lnTo>
                <a:lnTo>
                  <a:pt x="0" y="4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246" name="Freeform 387"/>
          <p:cNvSpPr/>
          <p:nvPr/>
        </p:nvSpPr>
        <p:spPr bwMode="auto">
          <a:xfrm>
            <a:off x="2789816" y="3605836"/>
            <a:ext cx="157779" cy="168797"/>
          </a:xfrm>
          <a:custGeom>
            <a:cxnLst>
              <a:cxn ang="0">
                <a:pos x="0" y="9"/>
              </a:cxn>
              <a:cxn ang="0">
                <a:pos x="21" y="0"/>
              </a:cxn>
              <a:cxn ang="0">
                <a:pos x="33" y="25"/>
              </a:cxn>
              <a:cxn ang="0">
                <a:pos x="11" y="35"/>
              </a:cxn>
              <a:cxn ang="0">
                <a:pos x="0" y="9"/>
              </a:cxn>
            </a:cxnLst>
            <a:rect b="b" l="0" r="r" t="0"/>
            <a:pathLst>
              <a:path h="35" w="33">
                <a:moveTo>
                  <a:pt x="0" y="9"/>
                </a:moveTo>
                <a:lnTo>
                  <a:pt x="21" y="0"/>
                </a:lnTo>
                <a:lnTo>
                  <a:pt x="33" y="25"/>
                </a:lnTo>
                <a:lnTo>
                  <a:pt x="11" y="35"/>
                </a:lnTo>
                <a:lnTo>
                  <a:pt x="0" y="9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247" name="Freeform 388"/>
          <p:cNvSpPr/>
          <p:nvPr/>
        </p:nvSpPr>
        <p:spPr bwMode="auto">
          <a:xfrm>
            <a:off x="2904565" y="3528671"/>
            <a:ext cx="167341" cy="173620"/>
          </a:xfrm>
          <a:custGeom>
            <a:cxnLst>
              <a:cxn ang="0">
                <a:pos x="0" y="12"/>
              </a:cxn>
              <a:cxn ang="0">
                <a:pos x="19" y="0"/>
              </a:cxn>
              <a:cxn ang="0">
                <a:pos x="35" y="24"/>
              </a:cxn>
              <a:cxn ang="0">
                <a:pos x="16" y="36"/>
              </a:cxn>
              <a:cxn ang="0">
                <a:pos x="0" y="12"/>
              </a:cxn>
            </a:cxnLst>
            <a:rect b="b" l="0" r="r" t="0"/>
            <a:pathLst>
              <a:path h="36" w="35">
                <a:moveTo>
                  <a:pt x="0" y="12"/>
                </a:moveTo>
                <a:lnTo>
                  <a:pt x="19" y="0"/>
                </a:lnTo>
                <a:lnTo>
                  <a:pt x="35" y="24"/>
                </a:lnTo>
                <a:lnTo>
                  <a:pt x="16" y="36"/>
                </a:lnTo>
                <a:lnTo>
                  <a:pt x="0" y="12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248" name="Freeform 389"/>
          <p:cNvSpPr/>
          <p:nvPr/>
        </p:nvSpPr>
        <p:spPr bwMode="auto">
          <a:xfrm>
            <a:off x="3004969" y="3441862"/>
            <a:ext cx="172123" cy="168797"/>
          </a:xfrm>
          <a:custGeom>
            <a:cxnLst>
              <a:cxn ang="0">
                <a:pos x="0" y="16"/>
              </a:cxn>
              <a:cxn ang="0">
                <a:pos x="17" y="0"/>
              </a:cxn>
              <a:cxn ang="0">
                <a:pos x="36" y="19"/>
              </a:cxn>
              <a:cxn ang="0">
                <a:pos x="20" y="35"/>
              </a:cxn>
              <a:cxn ang="0">
                <a:pos x="0" y="16"/>
              </a:cxn>
            </a:cxnLst>
            <a:rect b="b" l="0" r="r" t="0"/>
            <a:pathLst>
              <a:path h="35" w="36">
                <a:moveTo>
                  <a:pt x="0" y="16"/>
                </a:moveTo>
                <a:lnTo>
                  <a:pt x="17" y="0"/>
                </a:lnTo>
                <a:lnTo>
                  <a:pt x="36" y="19"/>
                </a:lnTo>
                <a:lnTo>
                  <a:pt x="20" y="35"/>
                </a:lnTo>
                <a:lnTo>
                  <a:pt x="0" y="1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249" name="Freeform 390"/>
          <p:cNvSpPr/>
          <p:nvPr/>
        </p:nvSpPr>
        <p:spPr bwMode="auto">
          <a:xfrm>
            <a:off x="3095812" y="3330938"/>
            <a:ext cx="172123" cy="168797"/>
          </a:xfrm>
          <a:custGeom>
            <a:cxnLst>
              <a:cxn ang="0">
                <a:pos x="0" y="18"/>
              </a:cxn>
              <a:cxn ang="0">
                <a:pos x="14" y="0"/>
              </a:cxn>
              <a:cxn ang="0">
                <a:pos x="36" y="17"/>
              </a:cxn>
              <a:cxn ang="0">
                <a:pos x="23" y="35"/>
              </a:cxn>
              <a:cxn ang="0">
                <a:pos x="0" y="18"/>
              </a:cxn>
            </a:cxnLst>
            <a:rect b="b" l="0" r="r" t="0"/>
            <a:pathLst>
              <a:path h="35" w="36">
                <a:moveTo>
                  <a:pt x="0" y="18"/>
                </a:moveTo>
                <a:lnTo>
                  <a:pt x="14" y="0"/>
                </a:lnTo>
                <a:lnTo>
                  <a:pt x="36" y="17"/>
                </a:lnTo>
                <a:lnTo>
                  <a:pt x="23" y="35"/>
                </a:lnTo>
                <a:lnTo>
                  <a:pt x="0" y="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250" name="Freeform 391"/>
          <p:cNvSpPr/>
          <p:nvPr/>
        </p:nvSpPr>
        <p:spPr bwMode="auto">
          <a:xfrm>
            <a:off x="3167529" y="3220014"/>
            <a:ext cx="167341" cy="154329"/>
          </a:xfrm>
          <a:custGeom>
            <a:cxnLst>
              <a:cxn ang="0">
                <a:pos x="0" y="20"/>
              </a:cxn>
              <a:cxn ang="0">
                <a:pos x="10" y="0"/>
              </a:cxn>
              <a:cxn ang="0">
                <a:pos x="35" y="12"/>
              </a:cxn>
              <a:cxn ang="0">
                <a:pos x="25" y="32"/>
              </a:cxn>
              <a:cxn ang="0">
                <a:pos x="0" y="20"/>
              </a:cxn>
            </a:cxnLst>
            <a:rect b="b" l="0" r="r" t="0"/>
            <a:pathLst>
              <a:path h="32" w="35">
                <a:moveTo>
                  <a:pt x="0" y="20"/>
                </a:moveTo>
                <a:lnTo>
                  <a:pt x="10" y="0"/>
                </a:lnTo>
                <a:lnTo>
                  <a:pt x="35" y="12"/>
                </a:lnTo>
                <a:lnTo>
                  <a:pt x="25" y="32"/>
                </a:lnTo>
                <a:lnTo>
                  <a:pt x="0" y="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251" name="Freeform 392"/>
          <p:cNvSpPr/>
          <p:nvPr/>
        </p:nvSpPr>
        <p:spPr bwMode="auto">
          <a:xfrm>
            <a:off x="3215341" y="3094620"/>
            <a:ext cx="162560" cy="139861"/>
          </a:xfrm>
          <a:custGeom>
            <a:cxnLst>
              <a:cxn ang="0">
                <a:pos x="0" y="21"/>
              </a:cxn>
              <a:cxn ang="0">
                <a:pos x="7" y="0"/>
              </a:cxn>
              <a:cxn ang="0">
                <a:pos x="34" y="8"/>
              </a:cxn>
              <a:cxn ang="0">
                <a:pos x="27" y="29"/>
              </a:cxn>
              <a:cxn ang="0">
                <a:pos x="0" y="21"/>
              </a:cxn>
            </a:cxnLst>
            <a:rect b="b" l="0" r="r" t="0"/>
            <a:pathLst>
              <a:path h="28" w="34">
                <a:moveTo>
                  <a:pt x="0" y="21"/>
                </a:moveTo>
                <a:lnTo>
                  <a:pt x="7" y="0"/>
                </a:lnTo>
                <a:lnTo>
                  <a:pt x="34" y="8"/>
                </a:lnTo>
                <a:lnTo>
                  <a:pt x="27" y="29"/>
                </a:lnTo>
                <a:lnTo>
                  <a:pt x="0" y="2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252" name="Freeform 393"/>
          <p:cNvSpPr/>
          <p:nvPr/>
        </p:nvSpPr>
        <p:spPr bwMode="auto">
          <a:xfrm>
            <a:off x="3248809" y="2964406"/>
            <a:ext cx="143435" cy="125392"/>
          </a:xfrm>
          <a:custGeom>
            <a:cxnLst>
              <a:cxn ang="0">
                <a:pos x="0" y="22"/>
              </a:cxn>
              <a:cxn ang="0">
                <a:pos x="2" y="0"/>
              </a:cxn>
              <a:cxn ang="0">
                <a:pos x="30" y="3"/>
              </a:cxn>
              <a:cxn ang="0">
                <a:pos x="28" y="26"/>
              </a:cxn>
              <a:cxn ang="0">
                <a:pos x="0" y="22"/>
              </a:cxn>
            </a:cxnLst>
            <a:rect b="b" l="0" r="r" t="0"/>
            <a:pathLst>
              <a:path h="26" w="30">
                <a:moveTo>
                  <a:pt x="0" y="22"/>
                </a:moveTo>
                <a:lnTo>
                  <a:pt x="2" y="0"/>
                </a:lnTo>
                <a:lnTo>
                  <a:pt x="30" y="3"/>
                </a:lnTo>
                <a:lnTo>
                  <a:pt x="28" y="26"/>
                </a:lnTo>
                <a:lnTo>
                  <a:pt x="0" y="22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258" name="Freeform 399"/>
          <p:cNvSpPr/>
          <p:nvPr/>
        </p:nvSpPr>
        <p:spPr bwMode="auto">
          <a:xfrm>
            <a:off x="2431228" y="2327798"/>
            <a:ext cx="86061" cy="101279"/>
          </a:xfrm>
          <a:custGeom>
            <a:cxnLst>
              <a:cxn ang="0">
                <a:pos x="18" y="20"/>
              </a:cxn>
              <a:cxn ang="0">
                <a:pos x="1" y="21"/>
              </a:cxn>
              <a:cxn ang="0">
                <a:pos x="0" y="1"/>
              </a:cxn>
              <a:cxn ang="0">
                <a:pos x="16" y="0"/>
              </a:cxn>
              <a:cxn ang="0">
                <a:pos x="18" y="20"/>
              </a:cxn>
            </a:cxnLst>
            <a:rect b="b" l="0" r="r" t="0"/>
            <a:pathLst>
              <a:path h="21" w="18">
                <a:moveTo>
                  <a:pt x="18" y="20"/>
                </a:moveTo>
                <a:lnTo>
                  <a:pt x="1" y="21"/>
                </a:lnTo>
                <a:lnTo>
                  <a:pt x="0" y="1"/>
                </a:lnTo>
                <a:lnTo>
                  <a:pt x="16" y="0"/>
                </a:lnTo>
                <a:lnTo>
                  <a:pt x="18" y="20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259" name="Freeform 400"/>
          <p:cNvSpPr/>
          <p:nvPr/>
        </p:nvSpPr>
        <p:spPr bwMode="auto">
          <a:xfrm>
            <a:off x="2321261" y="2337445"/>
            <a:ext cx="100405" cy="115747"/>
          </a:xfrm>
          <a:custGeom>
            <a:cxnLst>
              <a:cxn ang="0">
                <a:pos x="21" y="20"/>
              </a:cxn>
              <a:cxn ang="0">
                <a:pos x="6" y="24"/>
              </a:cxn>
              <a:cxn ang="0">
                <a:pos x="0" y="5"/>
              </a:cxn>
              <a:cxn ang="0">
                <a:pos x="17" y="0"/>
              </a:cxn>
              <a:cxn ang="0">
                <a:pos x="21" y="20"/>
              </a:cxn>
            </a:cxnLst>
            <a:rect b="b" l="0" r="r" t="0"/>
            <a:pathLst>
              <a:path h="24" w="21">
                <a:moveTo>
                  <a:pt x="21" y="20"/>
                </a:moveTo>
                <a:lnTo>
                  <a:pt x="6" y="24"/>
                </a:lnTo>
                <a:lnTo>
                  <a:pt x="0" y="5"/>
                </a:lnTo>
                <a:lnTo>
                  <a:pt x="17" y="0"/>
                </a:lnTo>
                <a:lnTo>
                  <a:pt x="21" y="20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260" name="Freeform 401"/>
          <p:cNvSpPr/>
          <p:nvPr/>
        </p:nvSpPr>
        <p:spPr bwMode="auto">
          <a:xfrm>
            <a:off x="2225637" y="2371203"/>
            <a:ext cx="105185" cy="125392"/>
          </a:xfrm>
          <a:custGeom>
            <a:cxnLst>
              <a:cxn ang="0">
                <a:pos x="22" y="19"/>
              </a:cxn>
              <a:cxn ang="0">
                <a:pos x="8" y="26"/>
              </a:cxn>
              <a:cxn ang="0">
                <a:pos x="0" y="7"/>
              </a:cxn>
              <a:cxn ang="0">
                <a:pos x="14" y="0"/>
              </a:cxn>
              <a:cxn ang="0">
                <a:pos x="22" y="19"/>
              </a:cxn>
            </a:cxnLst>
            <a:rect b="b" l="0" r="r" t="0"/>
            <a:pathLst>
              <a:path h="26" w="22">
                <a:moveTo>
                  <a:pt x="22" y="19"/>
                </a:moveTo>
                <a:lnTo>
                  <a:pt x="8" y="26"/>
                </a:lnTo>
                <a:lnTo>
                  <a:pt x="0" y="7"/>
                </a:lnTo>
                <a:lnTo>
                  <a:pt x="14" y="0"/>
                </a:lnTo>
                <a:lnTo>
                  <a:pt x="22" y="19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261" name="Freeform 402"/>
          <p:cNvSpPr/>
          <p:nvPr/>
        </p:nvSpPr>
        <p:spPr bwMode="auto">
          <a:xfrm>
            <a:off x="2134795" y="2419431"/>
            <a:ext cx="114748" cy="130215"/>
          </a:xfrm>
          <a:custGeom>
            <a:cxnLst>
              <a:cxn ang="0">
                <a:pos x="24" y="17"/>
              </a:cxn>
              <a:cxn ang="0">
                <a:pos x="11" y="27"/>
              </a:cxn>
              <a:cxn ang="0">
                <a:pos x="0" y="10"/>
              </a:cxn>
              <a:cxn ang="0">
                <a:pos x="13" y="0"/>
              </a:cxn>
              <a:cxn ang="0">
                <a:pos x="24" y="17"/>
              </a:cxn>
            </a:cxnLst>
            <a:rect b="b" l="0" r="r" t="0"/>
            <a:pathLst>
              <a:path h="27" w="24">
                <a:moveTo>
                  <a:pt x="24" y="17"/>
                </a:moveTo>
                <a:lnTo>
                  <a:pt x="11" y="27"/>
                </a:lnTo>
                <a:lnTo>
                  <a:pt x="0" y="10"/>
                </a:lnTo>
                <a:lnTo>
                  <a:pt x="13" y="0"/>
                </a:lnTo>
                <a:lnTo>
                  <a:pt x="24" y="17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262" name="Freeform 403"/>
          <p:cNvSpPr/>
          <p:nvPr/>
        </p:nvSpPr>
        <p:spPr bwMode="auto">
          <a:xfrm>
            <a:off x="2053515" y="2482127"/>
            <a:ext cx="124311" cy="135037"/>
          </a:xfrm>
          <a:custGeom>
            <a:cxnLst>
              <a:cxn ang="0">
                <a:pos x="26" y="16"/>
              </a:cxn>
              <a:cxn ang="0">
                <a:pos x="14" y="28"/>
              </a:cxn>
              <a:cxn ang="0">
                <a:pos x="0" y="13"/>
              </a:cxn>
              <a:cxn ang="0">
                <a:pos x="12" y="0"/>
              </a:cxn>
              <a:cxn ang="0">
                <a:pos x="26" y="16"/>
              </a:cxn>
            </a:cxnLst>
            <a:rect b="b" l="0" r="r" t="0"/>
            <a:pathLst>
              <a:path h="28" w="26">
                <a:moveTo>
                  <a:pt x="26" y="16"/>
                </a:moveTo>
                <a:lnTo>
                  <a:pt x="14" y="28"/>
                </a:lnTo>
                <a:lnTo>
                  <a:pt x="0" y="13"/>
                </a:lnTo>
                <a:lnTo>
                  <a:pt x="12" y="0"/>
                </a:lnTo>
                <a:lnTo>
                  <a:pt x="26" y="16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263" name="Freeform 404"/>
          <p:cNvSpPr/>
          <p:nvPr/>
        </p:nvSpPr>
        <p:spPr bwMode="auto">
          <a:xfrm>
            <a:off x="1986579" y="2564115"/>
            <a:ext cx="124311" cy="125392"/>
          </a:xfrm>
          <a:custGeom>
            <a:cxnLst>
              <a:cxn ang="0">
                <a:pos x="26" y="13"/>
              </a:cxn>
              <a:cxn ang="0">
                <a:pos x="17" y="26"/>
              </a:cxn>
              <a:cxn ang="0">
                <a:pos x="0" y="14"/>
              </a:cxn>
              <a:cxn ang="0">
                <a:pos x="10" y="0"/>
              </a:cxn>
              <a:cxn ang="0">
                <a:pos x="26" y="13"/>
              </a:cxn>
            </a:cxnLst>
            <a:rect b="b" l="0" r="r" t="0"/>
            <a:pathLst>
              <a:path h="26" w="26">
                <a:moveTo>
                  <a:pt x="26" y="13"/>
                </a:moveTo>
                <a:lnTo>
                  <a:pt x="17" y="26"/>
                </a:lnTo>
                <a:lnTo>
                  <a:pt x="0" y="14"/>
                </a:lnTo>
                <a:lnTo>
                  <a:pt x="10" y="0"/>
                </a:lnTo>
                <a:lnTo>
                  <a:pt x="26" y="13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264" name="Freeform 405"/>
          <p:cNvSpPr/>
          <p:nvPr/>
        </p:nvSpPr>
        <p:spPr bwMode="auto">
          <a:xfrm>
            <a:off x="1938767" y="2660571"/>
            <a:ext cx="124311" cy="110924"/>
          </a:xfrm>
          <a:custGeom>
            <a:cxnLst>
              <a:cxn ang="0">
                <a:pos x="26" y="9"/>
              </a:cxn>
              <a:cxn ang="0">
                <a:pos x="18" y="23"/>
              </a:cxn>
              <a:cxn ang="0">
                <a:pos x="0" y="14"/>
              </a:cxn>
              <a:cxn ang="0">
                <a:pos x="7" y="0"/>
              </a:cxn>
              <a:cxn ang="0">
                <a:pos x="26" y="9"/>
              </a:cxn>
            </a:cxnLst>
            <a:rect b="b" l="0" r="r" t="0"/>
            <a:pathLst>
              <a:path h="23" w="26">
                <a:moveTo>
                  <a:pt x="26" y="9"/>
                </a:moveTo>
                <a:lnTo>
                  <a:pt x="18" y="23"/>
                </a:lnTo>
                <a:lnTo>
                  <a:pt x="0" y="14"/>
                </a:lnTo>
                <a:lnTo>
                  <a:pt x="7" y="0"/>
                </a:lnTo>
                <a:lnTo>
                  <a:pt x="26" y="9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265" name="Freeform 406"/>
          <p:cNvSpPr/>
          <p:nvPr/>
        </p:nvSpPr>
        <p:spPr bwMode="auto">
          <a:xfrm>
            <a:off x="1905299" y="2761849"/>
            <a:ext cx="119529" cy="101279"/>
          </a:xfrm>
          <a:custGeom>
            <a:cxnLst>
              <a:cxn ang="0">
                <a:pos x="25" y="6"/>
              </a:cxn>
              <a:cxn ang="0">
                <a:pos x="21" y="21"/>
              </a:cxn>
              <a:cxn ang="0">
                <a:pos x="0" y="16"/>
              </a:cxn>
              <a:cxn ang="0">
                <a:pos x="5" y="0"/>
              </a:cxn>
              <a:cxn ang="0">
                <a:pos x="25" y="6"/>
              </a:cxn>
            </a:cxnLst>
            <a:rect b="b" l="0" r="r" t="0"/>
            <a:pathLst>
              <a:path h="21" w="25">
                <a:moveTo>
                  <a:pt x="25" y="6"/>
                </a:moveTo>
                <a:lnTo>
                  <a:pt x="21" y="21"/>
                </a:lnTo>
                <a:lnTo>
                  <a:pt x="0" y="16"/>
                </a:lnTo>
                <a:lnTo>
                  <a:pt x="5" y="0"/>
                </a:lnTo>
                <a:lnTo>
                  <a:pt x="25" y="6"/>
                </a:lnTo>
                <a:close/>
              </a:path>
            </a:pathLst>
          </a:custGeom>
          <a:solidFill>
            <a:srgbClr val="498190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grpSp>
        <p:nvGrpSpPr>
          <p:cNvPr id="255" name="Group 254"/>
          <p:cNvGrpSpPr/>
          <p:nvPr/>
        </p:nvGrpSpPr>
        <p:grpSpPr>
          <a:xfrm>
            <a:off x="4571999" y="2668960"/>
            <a:ext cx="1463041" cy="1279878"/>
            <a:chOff x="3429000" y="2201383"/>
            <a:chExt cx="1097281" cy="959909"/>
          </a:xfrm>
        </p:grpSpPr>
        <p:sp>
          <p:nvSpPr>
            <p:cNvPr id="138" name="Freeform 279"/>
            <p:cNvSpPr/>
            <p:nvPr/>
          </p:nvSpPr>
          <p:spPr bwMode="auto">
            <a:xfrm>
              <a:off x="3429000" y="2502543"/>
              <a:ext cx="150607" cy="148301"/>
            </a:xfrm>
            <a:custGeom>
              <a:cxnLst>
                <a:cxn ang="0">
                  <a:pos x="37" y="29"/>
                </a:cxn>
                <a:cxn ang="0">
                  <a:pos x="30" y="36"/>
                </a:cxn>
                <a:cxn ang="0">
                  <a:pos x="7" y="36"/>
                </a:cxn>
                <a:cxn ang="0">
                  <a:pos x="0" y="29"/>
                </a:cxn>
                <a:cxn ang="0">
                  <a:pos x="0" y="7"/>
                </a:cxn>
                <a:cxn ang="0">
                  <a:pos x="7" y="0"/>
                </a:cxn>
                <a:cxn ang="0">
                  <a:pos x="30" y="0"/>
                </a:cxn>
                <a:cxn ang="0">
                  <a:pos x="37" y="7"/>
                </a:cxn>
                <a:cxn ang="0">
                  <a:pos x="37" y="29"/>
                </a:cxn>
              </a:cxnLst>
              <a:rect b="b" l="0" r="r" t="0"/>
              <a:pathLst>
                <a:path h="36" w="37">
                  <a:moveTo>
                    <a:pt x="37" y="29"/>
                  </a:moveTo>
                  <a:cubicBezTo>
                    <a:pt x="37" y="33"/>
                    <a:pt x="34" y="36"/>
                    <a:pt x="30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4" y="36"/>
                    <a:pt x="0" y="33"/>
                    <a:pt x="0" y="2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7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0"/>
                    <a:pt x="37" y="3"/>
                    <a:pt x="37" y="7"/>
                  </a:cubicBezTo>
                  <a:lnTo>
                    <a:pt x="37" y="29"/>
                  </a:lnTo>
                  <a:close/>
                </a:path>
              </a:pathLst>
            </a:custGeom>
            <a:solidFill>
              <a:srgbClr val="498190"/>
            </a:solidFill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2400">
                <a:latin charset="-122" panose="020b0503020204020204" pitchFamily="34" typeface="微软雅黑"/>
              </a:endParaRPr>
            </a:p>
          </p:txBody>
        </p:sp>
        <p:sp>
          <p:nvSpPr>
            <p:cNvPr id="139" name="Freeform 280"/>
            <p:cNvSpPr/>
            <p:nvPr/>
          </p:nvSpPr>
          <p:spPr bwMode="auto">
            <a:xfrm>
              <a:off x="3429000" y="2726803"/>
              <a:ext cx="150607" cy="148301"/>
            </a:xfrm>
            <a:custGeom>
              <a:cxnLst>
                <a:cxn ang="0">
                  <a:pos x="37" y="29"/>
                </a:cxn>
                <a:cxn ang="0">
                  <a:pos x="30" y="36"/>
                </a:cxn>
                <a:cxn ang="0">
                  <a:pos x="7" y="36"/>
                </a:cxn>
                <a:cxn ang="0">
                  <a:pos x="0" y="29"/>
                </a:cxn>
                <a:cxn ang="0">
                  <a:pos x="0" y="7"/>
                </a:cxn>
                <a:cxn ang="0">
                  <a:pos x="7" y="0"/>
                </a:cxn>
                <a:cxn ang="0">
                  <a:pos x="30" y="0"/>
                </a:cxn>
                <a:cxn ang="0">
                  <a:pos x="37" y="7"/>
                </a:cxn>
                <a:cxn ang="0">
                  <a:pos x="37" y="29"/>
                </a:cxn>
              </a:cxnLst>
              <a:rect b="b" l="0" r="r" t="0"/>
              <a:pathLst>
                <a:path h="36" w="37">
                  <a:moveTo>
                    <a:pt x="37" y="29"/>
                  </a:moveTo>
                  <a:cubicBezTo>
                    <a:pt x="37" y="33"/>
                    <a:pt x="34" y="36"/>
                    <a:pt x="30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4" y="36"/>
                    <a:pt x="0" y="33"/>
                    <a:pt x="0" y="2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7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0"/>
                    <a:pt x="37" y="3"/>
                    <a:pt x="37" y="7"/>
                  </a:cubicBezTo>
                  <a:lnTo>
                    <a:pt x="37" y="29"/>
                  </a:lnTo>
                  <a:close/>
                </a:path>
              </a:pathLst>
            </a:custGeom>
            <a:solidFill>
              <a:srgbClr val="498190"/>
            </a:solidFill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2400">
                <a:latin charset="-122" panose="020b0503020204020204" pitchFamily="34" typeface="微软雅黑"/>
              </a:endParaRPr>
            </a:p>
          </p:txBody>
        </p:sp>
        <p:sp>
          <p:nvSpPr>
            <p:cNvPr id="140" name="Freeform 281"/>
            <p:cNvSpPr/>
            <p:nvPr/>
          </p:nvSpPr>
          <p:spPr bwMode="auto">
            <a:xfrm>
              <a:off x="3429000" y="2954679"/>
              <a:ext cx="150607" cy="151918"/>
            </a:xfrm>
            <a:custGeom>
              <a:cxnLst>
                <a:cxn ang="0">
                  <a:pos x="37" y="30"/>
                </a:cxn>
                <a:cxn ang="0">
                  <a:pos x="30" y="37"/>
                </a:cxn>
                <a:cxn ang="0">
                  <a:pos x="7" y="37"/>
                </a:cxn>
                <a:cxn ang="0">
                  <a:pos x="0" y="30"/>
                </a:cxn>
                <a:cxn ang="0">
                  <a:pos x="0" y="7"/>
                </a:cxn>
                <a:cxn ang="0">
                  <a:pos x="7" y="0"/>
                </a:cxn>
                <a:cxn ang="0">
                  <a:pos x="30" y="0"/>
                </a:cxn>
                <a:cxn ang="0">
                  <a:pos x="37" y="7"/>
                </a:cxn>
                <a:cxn ang="0">
                  <a:pos x="37" y="30"/>
                </a:cxn>
              </a:cxnLst>
              <a:rect b="b" l="0" r="r" t="0"/>
              <a:pathLst>
                <a:path h="37" w="37">
                  <a:moveTo>
                    <a:pt x="37" y="30"/>
                  </a:moveTo>
                  <a:cubicBezTo>
                    <a:pt x="37" y="34"/>
                    <a:pt x="34" y="37"/>
                    <a:pt x="30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4" y="37"/>
                    <a:pt x="0" y="34"/>
                    <a:pt x="0" y="3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7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0"/>
                    <a:pt x="37" y="3"/>
                    <a:pt x="37" y="7"/>
                  </a:cubicBezTo>
                  <a:lnTo>
                    <a:pt x="37" y="30"/>
                  </a:lnTo>
                  <a:close/>
                </a:path>
              </a:pathLst>
            </a:custGeom>
            <a:solidFill>
              <a:srgbClr val="498190"/>
            </a:solidFill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2400">
                <a:latin charset="-122" panose="020b0503020204020204" pitchFamily="34" typeface="微软雅黑"/>
              </a:endParaRPr>
            </a:p>
          </p:txBody>
        </p:sp>
        <p:grpSp>
          <p:nvGrpSpPr>
            <p:cNvPr id="254" name="Group 253"/>
            <p:cNvGrpSpPr/>
            <p:nvPr/>
          </p:nvGrpSpPr>
          <p:grpSpPr>
            <a:xfrm>
              <a:off x="3429000" y="2201383"/>
              <a:ext cx="883024" cy="284742"/>
              <a:chOff x="3429000" y="2201383"/>
              <a:chExt cx="883024" cy="284742"/>
            </a:xfrm>
          </p:grpSpPr>
          <p:sp>
            <p:nvSpPr>
              <p:cNvPr id="141" name="Freeform 282"/>
              <p:cNvSpPr/>
              <p:nvPr/>
            </p:nvSpPr>
            <p:spPr bwMode="auto">
              <a:xfrm>
                <a:off x="3429000" y="2278284"/>
                <a:ext cx="150607" cy="148301"/>
              </a:xfrm>
              <a:custGeom>
                <a:cxnLst>
                  <a:cxn ang="0">
                    <a:pos x="37" y="29"/>
                  </a:cxn>
                  <a:cxn ang="0">
                    <a:pos x="30" y="36"/>
                  </a:cxn>
                  <a:cxn ang="0">
                    <a:pos x="7" y="36"/>
                  </a:cxn>
                  <a:cxn ang="0">
                    <a:pos x="0" y="29"/>
                  </a:cxn>
                  <a:cxn ang="0">
                    <a:pos x="0" y="7"/>
                  </a:cxn>
                  <a:cxn ang="0">
                    <a:pos x="7" y="0"/>
                  </a:cxn>
                  <a:cxn ang="0">
                    <a:pos x="30" y="0"/>
                  </a:cxn>
                  <a:cxn ang="0">
                    <a:pos x="37" y="7"/>
                  </a:cxn>
                  <a:cxn ang="0">
                    <a:pos x="37" y="29"/>
                  </a:cxn>
                </a:cxnLst>
                <a:rect b="b" l="0" r="r" t="0"/>
                <a:pathLst>
                  <a:path h="36" w="37">
                    <a:moveTo>
                      <a:pt x="37" y="29"/>
                    </a:moveTo>
                    <a:cubicBezTo>
                      <a:pt x="37" y="33"/>
                      <a:pt x="34" y="36"/>
                      <a:pt x="30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4" y="36"/>
                      <a:pt x="0" y="33"/>
                      <a:pt x="0" y="29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7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4" y="0"/>
                      <a:pt x="37" y="3"/>
                      <a:pt x="37" y="7"/>
                    </a:cubicBezTo>
                    <a:lnTo>
                      <a:pt x="37" y="29"/>
                    </a:lnTo>
                    <a:close/>
                  </a:path>
                </a:pathLst>
              </a:custGeom>
              <a:solidFill>
                <a:srgbClr val="498190"/>
              </a:solidFill>
              <a:ln w="9525">
                <a:noFill/>
                <a:round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>
                  <a:latin charset="-122" panose="020b0503020204020204" pitchFamily="34" typeface="微软雅黑"/>
                </a:endParaRPr>
              </a:p>
            </p:txBody>
          </p:sp>
          <p:sp>
            <p:nvSpPr>
              <p:cNvPr id="266" name="TextBox 265"/>
              <p:cNvSpPr txBox="1"/>
              <p:nvPr/>
            </p:nvSpPr>
            <p:spPr>
              <a:xfrm>
                <a:off x="3581398" y="2201383"/>
                <a:ext cx="730625" cy="281978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lang="id-ID" sz="1867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PHP</a:t>
                </a:r>
              </a:p>
            </p:txBody>
          </p:sp>
        </p:grpSp>
        <p:sp>
          <p:nvSpPr>
            <p:cNvPr id="267" name="TextBox 266"/>
            <p:cNvSpPr txBox="1"/>
            <p:nvPr/>
          </p:nvSpPr>
          <p:spPr>
            <a:xfrm>
              <a:off x="3577862" y="2429983"/>
              <a:ext cx="948419" cy="28197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lang="id-ID" sz="1867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CSS3</a:t>
              </a:r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3581399" y="2658583"/>
              <a:ext cx="644563" cy="28197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lang="id-ID" sz="1867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HTML</a:t>
              </a:r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3583169" y="2876550"/>
              <a:ext cx="684031" cy="28197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lang="id-ID" sz="1867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LINUX</a:t>
              </a:r>
            </a:p>
          </p:txBody>
        </p:sp>
      </p:grpSp>
      <p:sp>
        <p:nvSpPr>
          <p:cNvPr id="270" name="Freeform 208"/>
          <p:cNvSpPr/>
          <p:nvPr/>
        </p:nvSpPr>
        <p:spPr bwMode="auto">
          <a:xfrm>
            <a:off x="6601231" y="3516605"/>
            <a:ext cx="205057" cy="242405"/>
          </a:xfrm>
          <a:custGeom>
            <a:cxnLst>
              <a:cxn ang="0">
                <a:pos x="105" y="109"/>
              </a:cxn>
              <a:cxn ang="0">
                <a:pos x="94" y="115"/>
              </a:cxn>
              <a:cxn ang="0">
                <a:pos x="75" y="104"/>
              </a:cxn>
              <a:cxn ang="0">
                <a:pos x="76" y="84"/>
              </a:cxn>
              <a:cxn ang="0">
                <a:pos x="66" y="66"/>
              </a:cxn>
              <a:cxn ang="0">
                <a:pos x="84" y="43"/>
              </a:cxn>
              <a:cxn ang="0">
                <a:pos x="93" y="43"/>
              </a:cxn>
              <a:cxn ang="0">
                <a:pos x="105" y="23"/>
              </a:cxn>
              <a:cxn ang="0">
                <a:pos x="86" y="11"/>
              </a:cxn>
              <a:cxn ang="0">
                <a:pos x="74" y="19"/>
              </a:cxn>
              <a:cxn ang="0">
                <a:pos x="54" y="13"/>
              </a:cxn>
              <a:cxn ang="0">
                <a:pos x="52" y="7"/>
              </a:cxn>
              <a:cxn ang="0">
                <a:pos x="34" y="4"/>
              </a:cxn>
              <a:cxn ang="0">
                <a:pos x="31" y="22"/>
              </a:cxn>
              <a:cxn ang="0">
                <a:pos x="49" y="25"/>
              </a:cxn>
              <a:cxn ang="0">
                <a:pos x="53" y="20"/>
              </a:cxn>
              <a:cxn ang="0">
                <a:pos x="73" y="25"/>
              </a:cxn>
              <a:cxn ang="0">
                <a:pos x="73" y="30"/>
              </a:cxn>
              <a:cxn ang="0">
                <a:pos x="77" y="38"/>
              </a:cxn>
              <a:cxn ang="0">
                <a:pos x="59" y="61"/>
              </a:cxn>
              <a:cxn ang="0">
                <a:pos x="33" y="56"/>
              </a:cxn>
              <a:cxn ang="0">
                <a:pos x="5" y="100"/>
              </a:cxn>
              <a:cxn ang="0">
                <a:pos x="48" y="128"/>
              </a:cxn>
              <a:cxn ang="0">
                <a:pos x="71" y="112"/>
              </a:cxn>
              <a:cxn ang="0">
                <a:pos x="89" y="123"/>
              </a:cxn>
              <a:cxn ang="0">
                <a:pos x="87" y="136"/>
              </a:cxn>
              <a:cxn ang="0">
                <a:pos x="115" y="154"/>
              </a:cxn>
              <a:cxn ang="0">
                <a:pos x="133" y="127"/>
              </a:cxn>
              <a:cxn ang="0">
                <a:pos x="105" y="109"/>
              </a:cxn>
            </a:cxnLst>
            <a:rect b="b" l="0" r="r" t="0"/>
            <a:pathLst>
              <a:path h="157" w="135">
                <a:moveTo>
                  <a:pt x="105" y="109"/>
                </a:moveTo>
                <a:cubicBezTo>
                  <a:pt x="101" y="110"/>
                  <a:pt x="97" y="112"/>
                  <a:pt x="94" y="115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7" y="98"/>
                  <a:pt x="78" y="91"/>
                  <a:pt x="76" y="84"/>
                </a:cubicBezTo>
                <a:cubicBezTo>
                  <a:pt x="75" y="77"/>
                  <a:pt x="71" y="71"/>
                  <a:pt x="66" y="66"/>
                </a:cubicBezTo>
                <a:cubicBezTo>
                  <a:pt x="84" y="43"/>
                  <a:pt x="84" y="43"/>
                  <a:pt x="84" y="43"/>
                </a:cubicBezTo>
                <a:cubicBezTo>
                  <a:pt x="87" y="44"/>
                  <a:pt x="90" y="44"/>
                  <a:pt x="93" y="43"/>
                </a:cubicBezTo>
                <a:cubicBezTo>
                  <a:pt x="102" y="41"/>
                  <a:pt x="107" y="32"/>
                  <a:pt x="105" y="23"/>
                </a:cubicBezTo>
                <a:cubicBezTo>
                  <a:pt x="104" y="14"/>
                  <a:pt x="95" y="9"/>
                  <a:pt x="86" y="11"/>
                </a:cubicBezTo>
                <a:cubicBezTo>
                  <a:pt x="81" y="12"/>
                  <a:pt x="77" y="15"/>
                  <a:pt x="74" y="19"/>
                </a:cubicBezTo>
                <a:cubicBezTo>
                  <a:pt x="54" y="13"/>
                  <a:pt x="54" y="13"/>
                  <a:pt x="54" y="13"/>
                </a:cubicBezTo>
                <a:cubicBezTo>
                  <a:pt x="54" y="11"/>
                  <a:pt x="53" y="9"/>
                  <a:pt x="52" y="7"/>
                </a:cubicBezTo>
                <a:cubicBezTo>
                  <a:pt x="48" y="1"/>
                  <a:pt x="40" y="0"/>
                  <a:pt x="34" y="4"/>
                </a:cubicBezTo>
                <a:cubicBezTo>
                  <a:pt x="28" y="8"/>
                  <a:pt x="27" y="16"/>
                  <a:pt x="31" y="22"/>
                </a:cubicBezTo>
                <a:cubicBezTo>
                  <a:pt x="35" y="28"/>
                  <a:pt x="43" y="29"/>
                  <a:pt x="49" y="25"/>
                </a:cubicBezTo>
                <a:cubicBezTo>
                  <a:pt x="51" y="24"/>
                  <a:pt x="52" y="22"/>
                  <a:pt x="53" y="20"/>
                </a:cubicBezTo>
                <a:cubicBezTo>
                  <a:pt x="73" y="25"/>
                  <a:pt x="73" y="25"/>
                  <a:pt x="73" y="25"/>
                </a:cubicBezTo>
                <a:cubicBezTo>
                  <a:pt x="72" y="27"/>
                  <a:pt x="72" y="29"/>
                  <a:pt x="73" y="30"/>
                </a:cubicBezTo>
                <a:cubicBezTo>
                  <a:pt x="73" y="34"/>
                  <a:pt x="75" y="36"/>
                  <a:pt x="77" y="38"/>
                </a:cubicBezTo>
                <a:cubicBezTo>
                  <a:pt x="59" y="61"/>
                  <a:pt x="59" y="61"/>
                  <a:pt x="59" y="61"/>
                </a:cubicBezTo>
                <a:cubicBezTo>
                  <a:pt x="52" y="56"/>
                  <a:pt x="42" y="54"/>
                  <a:pt x="33" y="56"/>
                </a:cubicBezTo>
                <a:cubicBezTo>
                  <a:pt x="13" y="61"/>
                  <a:pt x="0" y="80"/>
                  <a:pt x="5" y="100"/>
                </a:cubicBezTo>
                <a:cubicBezTo>
                  <a:pt x="9" y="120"/>
                  <a:pt x="28" y="132"/>
                  <a:pt x="48" y="128"/>
                </a:cubicBezTo>
                <a:cubicBezTo>
                  <a:pt x="58" y="126"/>
                  <a:pt x="66" y="120"/>
                  <a:pt x="71" y="112"/>
                </a:cubicBezTo>
                <a:cubicBezTo>
                  <a:pt x="89" y="123"/>
                  <a:pt x="89" y="123"/>
                  <a:pt x="89" y="123"/>
                </a:cubicBezTo>
                <a:cubicBezTo>
                  <a:pt x="87" y="127"/>
                  <a:pt x="86" y="132"/>
                  <a:pt x="87" y="136"/>
                </a:cubicBezTo>
                <a:cubicBezTo>
                  <a:pt x="90" y="149"/>
                  <a:pt x="102" y="157"/>
                  <a:pt x="115" y="154"/>
                </a:cubicBezTo>
                <a:cubicBezTo>
                  <a:pt x="127" y="151"/>
                  <a:pt x="135" y="139"/>
                  <a:pt x="133" y="127"/>
                </a:cubicBezTo>
                <a:cubicBezTo>
                  <a:pt x="130" y="114"/>
                  <a:pt x="118" y="106"/>
                  <a:pt x="105" y="10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latin charset="-122" panose="020b0503020204020204" pitchFamily="34" typeface="微软雅黑"/>
            </a:endParaRPr>
          </a:p>
        </p:txBody>
      </p:sp>
      <p:sp>
        <p:nvSpPr>
          <p:cNvPr id="253" name="TextBox 51"/>
          <p:cNvSpPr txBox="1"/>
          <p:nvPr/>
        </p:nvSpPr>
        <p:spPr>
          <a:xfrm>
            <a:off x="789220" y="5472361"/>
            <a:ext cx="10613559" cy="6949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altLang="en-US" lang="zh-CN" smtClean="0" sz="1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优页PPT，做最用心的PPT，为创造价值而P。点击此出编辑文本内容，以表达您的项目详细资料，建议您在展示时采用微软雅黑字体。您也可以根据您的实际需求对文档之中的字体、图标、图片进行进一步修改美化，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56" name="Text Placeholder 1"/>
          <p:cNvSpPr txBox="1"/>
          <p:nvPr/>
        </p:nvSpPr>
        <p:spPr>
          <a:xfrm>
            <a:off x="7270414" y="1675697"/>
            <a:ext cx="2587569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>
                <a:solidFill>
                  <a:srgbClr val="262626"/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257" name="Text Placeholder 2"/>
          <p:cNvSpPr txBox="1"/>
          <p:nvPr/>
        </p:nvSpPr>
        <p:spPr>
          <a:xfrm>
            <a:off x="7174130" y="1477763"/>
            <a:ext cx="2115422" cy="280830"/>
          </a:xfrm>
          <a:prstGeom prst="rect">
            <a:avLst/>
          </a:prstGeom>
          <a:noFill/>
        </p:spPr>
        <p:txBody>
          <a:bodyPr anchor="ctr" bIns="45720" lIns="91440" rIns="91440" rtlCol="0" tIns="45720" vert="horz">
            <a:noAutofit/>
          </a:bodyPr>
          <a:lstStyle>
            <a:defPPr>
              <a:defRPr lang="en-US"/>
            </a:defPPr>
            <a:lvl1pPr algn="ct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lvl="0"/>
            <a:r>
              <a:rPr altLang="en-US" b="1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271" name="Text Placeholder 1"/>
          <p:cNvSpPr txBox="1"/>
          <p:nvPr/>
        </p:nvSpPr>
        <p:spPr>
          <a:xfrm>
            <a:off x="7265658" y="2674683"/>
            <a:ext cx="2587569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>
                <a:solidFill>
                  <a:srgbClr val="262626"/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272" name="Text Placeholder 2"/>
          <p:cNvSpPr txBox="1"/>
          <p:nvPr/>
        </p:nvSpPr>
        <p:spPr>
          <a:xfrm>
            <a:off x="7169374" y="2476749"/>
            <a:ext cx="2115422" cy="280830"/>
          </a:xfrm>
          <a:prstGeom prst="rect">
            <a:avLst/>
          </a:prstGeom>
          <a:noFill/>
        </p:spPr>
        <p:txBody>
          <a:bodyPr anchor="ctr" bIns="45720" lIns="91440" rIns="91440" rtlCol="0" tIns="45720" vert="horz">
            <a:noAutofit/>
          </a:bodyPr>
          <a:lstStyle>
            <a:defPPr>
              <a:defRPr lang="en-US"/>
            </a:defPPr>
            <a:lvl1pPr algn="ct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lvl="0"/>
            <a:r>
              <a:rPr altLang="en-US" b="1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273" name="Text Placeholder 1"/>
          <p:cNvSpPr txBox="1"/>
          <p:nvPr/>
        </p:nvSpPr>
        <p:spPr>
          <a:xfrm>
            <a:off x="7265658" y="3598060"/>
            <a:ext cx="2587569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>
                <a:solidFill>
                  <a:srgbClr val="262626"/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274" name="Text Placeholder 2"/>
          <p:cNvSpPr txBox="1"/>
          <p:nvPr/>
        </p:nvSpPr>
        <p:spPr>
          <a:xfrm>
            <a:off x="7169374" y="3400126"/>
            <a:ext cx="2115422" cy="280830"/>
          </a:xfrm>
          <a:prstGeom prst="rect">
            <a:avLst/>
          </a:prstGeom>
          <a:noFill/>
        </p:spPr>
        <p:txBody>
          <a:bodyPr anchor="ctr" bIns="45720" lIns="91440" rIns="91440" rtlCol="0" tIns="45720" vert="horz">
            <a:noAutofit/>
          </a:bodyPr>
          <a:lstStyle>
            <a:defPPr>
              <a:defRPr lang="en-US"/>
            </a:defPPr>
            <a:lvl1pPr algn="ct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lvl="0"/>
            <a:r>
              <a:rPr altLang="en-US" b="1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275" name="Text Placeholder 1"/>
          <p:cNvSpPr txBox="1"/>
          <p:nvPr/>
        </p:nvSpPr>
        <p:spPr>
          <a:xfrm>
            <a:off x="7275979" y="4390249"/>
            <a:ext cx="2587569" cy="536981"/>
          </a:xfrm>
          <a:prstGeom prst="rect">
            <a:avLst/>
          </a:prstGeom>
        </p:spPr>
        <p:txBody>
          <a:bodyPr anchor="ctr" bIns="45720" lIns="0" rIns="91440" rtlCol="0" tIns="45720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>
                <a:solidFill>
                  <a:srgbClr val="262626"/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276" name="Text Placeholder 2"/>
          <p:cNvSpPr txBox="1"/>
          <p:nvPr/>
        </p:nvSpPr>
        <p:spPr>
          <a:xfrm>
            <a:off x="7179695" y="4192315"/>
            <a:ext cx="2115422" cy="280830"/>
          </a:xfrm>
          <a:prstGeom prst="rect">
            <a:avLst/>
          </a:prstGeom>
          <a:noFill/>
        </p:spPr>
        <p:txBody>
          <a:bodyPr anchor="ctr" bIns="45720" lIns="91440" rIns="91440" rtlCol="0" tIns="45720" vert="horz">
            <a:noAutofit/>
          </a:bodyPr>
          <a:lstStyle>
            <a:defPPr>
              <a:defRPr lang="en-US"/>
            </a:defPPr>
            <a:lvl1pPr algn="ct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lvl="0"/>
            <a:r>
              <a:rPr altLang="en-US" b="1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277" name="文本框 276"/>
          <p:cNvSpPr txBox="1"/>
          <p:nvPr/>
        </p:nvSpPr>
        <p:spPr>
          <a:xfrm>
            <a:off x="340882" y="292345"/>
            <a:ext cx="2458352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200">
                <a:solidFill>
                  <a:srgbClr val="49819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</p:spTree>
    <p:extLst>
      <p:ext uri="{BB962C8B-B14F-4D97-AF65-F5344CB8AC3E}">
        <p14:creationId val="1957128006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7593" r="30435"/>
          <a:stretch>
            <a:fillRect/>
          </a:stretch>
        </p:blipFill>
        <p:spPr>
          <a:xfrm>
            <a:off x="1261533" y="1687633"/>
            <a:ext cx="4470400" cy="4508500"/>
          </a:xfrm>
          <a:custGeom>
            <a:gdLst>
              <a:gd fmla="*/ 0 w 4470400" name="connsiteX0"/>
              <a:gd fmla="*/ 0 h 4508500" name="connsiteY0"/>
              <a:gd fmla="*/ 4470400 w 4470400" name="connsiteX1"/>
              <a:gd fmla="*/ 0 h 4508500" name="connsiteY1"/>
              <a:gd fmla="*/ 4470400 w 4470400" name="connsiteX2"/>
              <a:gd fmla="*/ 4508500 h 4508500" name="connsiteY2"/>
              <a:gd fmla="*/ 0 w 4470400" name="connsiteX3"/>
              <a:gd fmla="*/ 4508500 h 45085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508500" w="4470400">
                <a:moveTo>
                  <a:pt x="0" y="0"/>
                </a:moveTo>
                <a:lnTo>
                  <a:pt x="4470400" y="0"/>
                </a:lnTo>
                <a:lnTo>
                  <a:pt x="4470400" y="4508500"/>
                </a:lnTo>
                <a:lnTo>
                  <a:pt x="0" y="4508500"/>
                </a:lnTo>
                <a:close/>
              </a:path>
            </a:pathLst>
          </a:custGeom>
        </p:spPr>
      </p:pic>
      <p:sp>
        <p:nvSpPr>
          <p:cNvPr id="7" name="Oval 6"/>
          <p:cNvSpPr>
            <a:spLocks noChangeAspect="1"/>
          </p:cNvSpPr>
          <p:nvPr/>
        </p:nvSpPr>
        <p:spPr>
          <a:xfrm>
            <a:off x="6082477" y="5076003"/>
            <a:ext cx="859323" cy="859323"/>
          </a:xfrm>
          <a:prstGeom prst="ellipse">
            <a:avLst/>
          </a:prstGeom>
          <a:solidFill>
            <a:srgbClr val="498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9" name="Freeform 83"/>
          <p:cNvSpPr/>
          <p:nvPr/>
        </p:nvSpPr>
        <p:spPr bwMode="auto">
          <a:xfrm>
            <a:off x="6299212" y="5292738"/>
            <a:ext cx="425852" cy="425852"/>
          </a:xfrm>
          <a:custGeom>
            <a:cxnLst>
              <a:cxn ang="0">
                <a:pos x="44" y="55"/>
              </a:cxn>
              <a:cxn ang="0">
                <a:pos x="37" y="55"/>
              </a:cxn>
              <a:cxn ang="0">
                <a:pos x="37" y="33"/>
              </a:cxn>
              <a:cxn ang="0">
                <a:pos x="45" y="33"/>
              </a:cxn>
              <a:cxn ang="0">
                <a:pos x="46" y="25"/>
              </a:cxn>
              <a:cxn ang="0">
                <a:pos x="37" y="25"/>
              </a:cxn>
              <a:cxn ang="0">
                <a:pos x="37" y="20"/>
              </a:cxn>
              <a:cxn ang="0">
                <a:pos x="42" y="16"/>
              </a:cxn>
              <a:cxn ang="0">
                <a:pos x="47" y="16"/>
              </a:cxn>
              <a:cxn ang="0">
                <a:pos x="47" y="9"/>
              </a:cxn>
              <a:cxn ang="0">
                <a:pos x="40" y="8"/>
              </a:cxn>
              <a:cxn ang="0">
                <a:pos x="29" y="19"/>
              </a:cxn>
              <a:cxn ang="0">
                <a:pos x="29" y="25"/>
              </a:cxn>
              <a:cxn ang="0">
                <a:pos x="21" y="25"/>
              </a:cxn>
              <a:cxn ang="0">
                <a:pos x="21" y="33"/>
              </a:cxn>
              <a:cxn ang="0">
                <a:pos x="29" y="33"/>
              </a:cxn>
              <a:cxn ang="0">
                <a:pos x="29" y="55"/>
              </a:cxn>
              <a:cxn ang="0">
                <a:pos x="10" y="55"/>
              </a:cxn>
              <a:cxn ang="0">
                <a:pos x="0" y="45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5"/>
              </a:cxn>
              <a:cxn ang="0">
                <a:pos x="44" y="55"/>
              </a:cxn>
            </a:cxnLst>
            <a:rect b="b" l="0" r="r" t="0"/>
            <a:pathLst>
              <a:path h="55" w="55">
                <a:moveTo>
                  <a:pt x="44" y="55"/>
                </a:moveTo>
                <a:cubicBezTo>
                  <a:pt x="37" y="55"/>
                  <a:pt x="37" y="55"/>
                  <a:pt x="37" y="55"/>
                </a:cubicBezTo>
                <a:cubicBezTo>
                  <a:pt x="37" y="33"/>
                  <a:pt x="37" y="33"/>
                  <a:pt x="37" y="33"/>
                </a:cubicBezTo>
                <a:cubicBezTo>
                  <a:pt x="45" y="33"/>
                  <a:pt x="45" y="33"/>
                  <a:pt x="45" y="33"/>
                </a:cubicBezTo>
                <a:cubicBezTo>
                  <a:pt x="46" y="25"/>
                  <a:pt x="46" y="25"/>
                  <a:pt x="46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0"/>
                  <a:pt x="37" y="20"/>
                  <a:pt x="37" y="20"/>
                </a:cubicBezTo>
                <a:cubicBezTo>
                  <a:pt x="37" y="18"/>
                  <a:pt x="38" y="16"/>
                  <a:pt x="42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9"/>
                  <a:pt x="47" y="9"/>
                  <a:pt x="47" y="9"/>
                </a:cubicBezTo>
                <a:cubicBezTo>
                  <a:pt x="45" y="9"/>
                  <a:pt x="43" y="8"/>
                  <a:pt x="40" y="8"/>
                </a:cubicBezTo>
                <a:cubicBezTo>
                  <a:pt x="34" y="8"/>
                  <a:pt x="29" y="12"/>
                  <a:pt x="29" y="19"/>
                </a:cubicBezTo>
                <a:cubicBezTo>
                  <a:pt x="29" y="25"/>
                  <a:pt x="29" y="25"/>
                  <a:pt x="29" y="25"/>
                </a:cubicBezTo>
                <a:cubicBezTo>
                  <a:pt x="21" y="25"/>
                  <a:pt x="21" y="25"/>
                  <a:pt x="21" y="25"/>
                </a:cubicBezTo>
                <a:cubicBezTo>
                  <a:pt x="21" y="33"/>
                  <a:pt x="21" y="33"/>
                  <a:pt x="21" y="33"/>
                </a:cubicBezTo>
                <a:cubicBezTo>
                  <a:pt x="29" y="33"/>
                  <a:pt x="29" y="33"/>
                  <a:pt x="29" y="33"/>
                </a:cubicBezTo>
                <a:cubicBezTo>
                  <a:pt x="29" y="55"/>
                  <a:pt x="29" y="55"/>
                  <a:pt x="29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5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cubicBezTo>
                  <a:pt x="55" y="45"/>
                  <a:pt x="55" y="45"/>
                  <a:pt x="55" y="45"/>
                </a:cubicBezTo>
                <a:cubicBezTo>
                  <a:pt x="55" y="50"/>
                  <a:pt x="50" y="55"/>
                  <a:pt x="44" y="5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7186138" y="5076001"/>
            <a:ext cx="859323" cy="85932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0" name="Freeform 23"/>
          <p:cNvSpPr>
            <a:spLocks noChangeAspect="1" noEditPoints="1"/>
          </p:cNvSpPr>
          <p:nvPr/>
        </p:nvSpPr>
        <p:spPr bwMode="auto">
          <a:xfrm>
            <a:off x="7408642" y="5298505"/>
            <a:ext cx="414316" cy="414316"/>
          </a:xfrm>
          <a:custGeom>
            <a:cxnLst>
              <a:cxn ang="0">
                <a:pos x="62" y="51"/>
              </a:cxn>
              <a:cxn ang="0">
                <a:pos x="51" y="62"/>
              </a:cxn>
              <a:cxn ang="0">
                <a:pos x="12" y="62"/>
              </a:cxn>
              <a:cxn ang="0">
                <a:pos x="0" y="51"/>
              </a:cxn>
              <a:cxn ang="0">
                <a:pos x="0" y="12"/>
              </a:cxn>
              <a:cxn ang="0">
                <a:pos x="12" y="0"/>
              </a:cxn>
              <a:cxn ang="0">
                <a:pos x="51" y="0"/>
              </a:cxn>
              <a:cxn ang="0">
                <a:pos x="62" y="12"/>
              </a:cxn>
              <a:cxn ang="0">
                <a:pos x="62" y="51"/>
              </a:cxn>
              <a:cxn ang="0">
                <a:pos x="47" y="21"/>
              </a:cxn>
              <a:cxn ang="0">
                <a:pos x="51" y="16"/>
              </a:cxn>
              <a:cxn ang="0">
                <a:pos x="45" y="19"/>
              </a:cxn>
              <a:cxn ang="0">
                <a:pos x="39" y="16"/>
              </a:cxn>
              <a:cxn ang="0">
                <a:pos x="31" y="24"/>
              </a:cxn>
              <a:cxn ang="0">
                <a:pos x="31" y="26"/>
              </a:cxn>
              <a:cxn ang="0">
                <a:pos x="14" y="17"/>
              </a:cxn>
              <a:cxn ang="0">
                <a:pos x="12" y="22"/>
              </a:cxn>
              <a:cxn ang="0">
                <a:pos x="16" y="29"/>
              </a:cxn>
              <a:cxn ang="0">
                <a:pos x="12" y="28"/>
              </a:cxn>
              <a:cxn ang="0">
                <a:pos x="12" y="28"/>
              </a:cxn>
              <a:cxn ang="0">
                <a:pos x="19" y="36"/>
              </a:cxn>
              <a:cxn ang="0">
                <a:pos x="17" y="36"/>
              </a:cxn>
              <a:cxn ang="0">
                <a:pos x="15" y="36"/>
              </a:cxn>
              <a:cxn ang="0">
                <a:pos x="23" y="42"/>
              </a:cxn>
              <a:cxn ang="0">
                <a:pos x="13" y="46"/>
              </a:cxn>
              <a:cxn ang="0">
                <a:pos x="11" y="46"/>
              </a:cxn>
              <a:cxn ang="0">
                <a:pos x="24" y="49"/>
              </a:cxn>
              <a:cxn ang="0">
                <a:pos x="48" y="25"/>
              </a:cxn>
              <a:cxn ang="0">
                <a:pos x="48" y="24"/>
              </a:cxn>
              <a:cxn ang="0">
                <a:pos x="52" y="20"/>
              </a:cxn>
              <a:cxn ang="0">
                <a:pos x="47" y="21"/>
              </a:cxn>
            </a:cxnLst>
            <a:rect b="b" l="0" r="r" t="0"/>
            <a:pathLst>
              <a:path h="62" w="62">
                <a:moveTo>
                  <a:pt x="62" y="51"/>
                </a:moveTo>
                <a:cubicBezTo>
                  <a:pt x="62" y="57"/>
                  <a:pt x="57" y="62"/>
                  <a:pt x="51" y="62"/>
                </a:cubicBezTo>
                <a:cubicBezTo>
                  <a:pt x="12" y="62"/>
                  <a:pt x="12" y="62"/>
                  <a:pt x="12" y="62"/>
                </a:cubicBezTo>
                <a:cubicBezTo>
                  <a:pt x="6" y="62"/>
                  <a:pt x="0" y="57"/>
                  <a:pt x="0" y="51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6"/>
                  <a:pt x="6" y="0"/>
                  <a:pt x="12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7" y="0"/>
                  <a:pt x="62" y="6"/>
                  <a:pt x="62" y="12"/>
                </a:cubicBezTo>
                <a:lnTo>
                  <a:pt x="62" y="51"/>
                </a:lnTo>
                <a:close/>
                <a:moveTo>
                  <a:pt x="47" y="21"/>
                </a:moveTo>
                <a:cubicBezTo>
                  <a:pt x="49" y="20"/>
                  <a:pt x="50" y="18"/>
                  <a:pt x="51" y="16"/>
                </a:cubicBezTo>
                <a:cubicBezTo>
                  <a:pt x="49" y="17"/>
                  <a:pt x="47" y="18"/>
                  <a:pt x="45" y="19"/>
                </a:cubicBezTo>
                <a:cubicBezTo>
                  <a:pt x="44" y="17"/>
                  <a:pt x="42" y="16"/>
                  <a:pt x="39" y="16"/>
                </a:cubicBezTo>
                <a:cubicBezTo>
                  <a:pt x="35" y="16"/>
                  <a:pt x="31" y="20"/>
                  <a:pt x="31" y="24"/>
                </a:cubicBezTo>
                <a:cubicBezTo>
                  <a:pt x="31" y="25"/>
                  <a:pt x="31" y="26"/>
                  <a:pt x="31" y="26"/>
                </a:cubicBezTo>
                <a:cubicBezTo>
                  <a:pt x="24" y="26"/>
                  <a:pt x="18" y="23"/>
                  <a:pt x="14" y="17"/>
                </a:cubicBezTo>
                <a:cubicBezTo>
                  <a:pt x="13" y="19"/>
                  <a:pt x="12" y="20"/>
                  <a:pt x="12" y="22"/>
                </a:cubicBezTo>
                <a:cubicBezTo>
                  <a:pt x="12" y="25"/>
                  <a:pt x="14" y="27"/>
                  <a:pt x="16" y="29"/>
                </a:cubicBezTo>
                <a:cubicBezTo>
                  <a:pt x="15" y="29"/>
                  <a:pt x="13" y="28"/>
                  <a:pt x="12" y="28"/>
                </a:cubicBezTo>
                <a:cubicBezTo>
                  <a:pt x="12" y="28"/>
                  <a:pt x="12" y="28"/>
                  <a:pt x="12" y="28"/>
                </a:cubicBezTo>
                <a:cubicBezTo>
                  <a:pt x="12" y="32"/>
                  <a:pt x="15" y="35"/>
                  <a:pt x="19" y="36"/>
                </a:cubicBezTo>
                <a:cubicBezTo>
                  <a:pt x="18" y="36"/>
                  <a:pt x="18" y="36"/>
                  <a:pt x="17" y="36"/>
                </a:cubicBezTo>
                <a:cubicBezTo>
                  <a:pt x="16" y="36"/>
                  <a:pt x="16" y="36"/>
                  <a:pt x="15" y="36"/>
                </a:cubicBezTo>
                <a:cubicBezTo>
                  <a:pt x="16" y="39"/>
                  <a:pt x="20" y="42"/>
                  <a:pt x="23" y="42"/>
                </a:cubicBezTo>
                <a:cubicBezTo>
                  <a:pt x="20" y="44"/>
                  <a:pt x="17" y="46"/>
                  <a:pt x="13" y="46"/>
                </a:cubicBezTo>
                <a:cubicBezTo>
                  <a:pt x="12" y="46"/>
                  <a:pt x="11" y="46"/>
                  <a:pt x="11" y="46"/>
                </a:cubicBezTo>
                <a:cubicBezTo>
                  <a:pt x="14" y="48"/>
                  <a:pt x="19" y="49"/>
                  <a:pt x="24" y="49"/>
                </a:cubicBezTo>
                <a:cubicBezTo>
                  <a:pt x="39" y="49"/>
                  <a:pt x="48" y="36"/>
                  <a:pt x="48" y="25"/>
                </a:cubicBezTo>
                <a:cubicBezTo>
                  <a:pt x="48" y="25"/>
                  <a:pt x="48" y="25"/>
                  <a:pt x="48" y="24"/>
                </a:cubicBezTo>
                <a:cubicBezTo>
                  <a:pt x="49" y="23"/>
                  <a:pt x="51" y="22"/>
                  <a:pt x="52" y="20"/>
                </a:cubicBezTo>
                <a:cubicBezTo>
                  <a:pt x="50" y="20"/>
                  <a:pt x="49" y="21"/>
                  <a:pt x="47" y="2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8291864" y="5076001"/>
            <a:ext cx="859323" cy="859323"/>
          </a:xfrm>
          <a:prstGeom prst="ellipse">
            <a:avLst/>
          </a:prstGeom>
          <a:solidFill>
            <a:srgbClr val="498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2" name="Freeform 104"/>
          <p:cNvSpPr>
            <a:spLocks noChangeAspect="1" noEditPoints="1"/>
          </p:cNvSpPr>
          <p:nvPr/>
        </p:nvSpPr>
        <p:spPr bwMode="auto">
          <a:xfrm>
            <a:off x="8515400" y="5299537"/>
            <a:ext cx="412252" cy="412252"/>
          </a:xfrm>
          <a:custGeom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34" y="8"/>
              </a:cxn>
              <a:cxn ang="0">
                <a:pos x="24" y="8"/>
              </a:cxn>
              <a:cxn ang="0">
                <a:pos x="12" y="18"/>
              </a:cxn>
              <a:cxn ang="0">
                <a:pos x="20" y="26"/>
              </a:cxn>
              <a:cxn ang="0">
                <a:pos x="22" y="25"/>
              </a:cxn>
              <a:cxn ang="0">
                <a:pos x="21" y="27"/>
              </a:cxn>
              <a:cxn ang="0">
                <a:pos x="23" y="31"/>
              </a:cxn>
              <a:cxn ang="0">
                <a:pos x="13" y="33"/>
              </a:cxn>
              <a:cxn ang="0">
                <a:pos x="10" y="39"/>
              </a:cxn>
              <a:cxn ang="0">
                <a:pos x="20" y="46"/>
              </a:cxn>
              <a:cxn ang="0">
                <a:pos x="33" y="37"/>
              </a:cxn>
              <a:cxn ang="0">
                <a:pos x="26" y="26"/>
              </a:cxn>
              <a:cxn ang="0">
                <a:pos x="31" y="17"/>
              </a:cxn>
              <a:cxn ang="0">
                <a:pos x="28" y="10"/>
              </a:cxn>
              <a:cxn ang="0">
                <a:pos x="31" y="10"/>
              </a:cxn>
              <a:cxn ang="0">
                <a:pos x="34" y="8"/>
              </a:cxn>
              <a:cxn ang="0">
                <a:pos x="22" y="44"/>
              </a:cxn>
              <a:cxn ang="0">
                <a:pos x="14" y="38"/>
              </a:cxn>
              <a:cxn ang="0">
                <a:pos x="23" y="32"/>
              </a:cxn>
              <a:cxn ang="0">
                <a:pos x="24" y="32"/>
              </a:cxn>
              <a:cxn ang="0">
                <a:pos x="29" y="39"/>
              </a:cxn>
              <a:cxn ang="0">
                <a:pos x="22" y="44"/>
              </a:cxn>
              <a:cxn ang="0">
                <a:pos x="22" y="24"/>
              </a:cxn>
              <a:cxn ang="0">
                <a:pos x="16" y="15"/>
              </a:cxn>
              <a:cxn ang="0">
                <a:pos x="21" y="10"/>
              </a:cxn>
              <a:cxn ang="0">
                <a:pos x="27" y="19"/>
              </a:cxn>
              <a:cxn ang="0">
                <a:pos x="22" y="24"/>
              </a:cxn>
              <a:cxn ang="0">
                <a:pos x="45" y="26"/>
              </a:cxn>
              <a:cxn ang="0">
                <a:pos x="45" y="24"/>
              </a:cxn>
              <a:cxn ang="0">
                <a:pos x="41" y="24"/>
              </a:cxn>
              <a:cxn ang="0">
                <a:pos x="41" y="19"/>
              </a:cxn>
              <a:cxn ang="0">
                <a:pos x="39" y="19"/>
              </a:cxn>
              <a:cxn ang="0">
                <a:pos x="39" y="24"/>
              </a:cxn>
              <a:cxn ang="0">
                <a:pos x="34" y="24"/>
              </a:cxn>
              <a:cxn ang="0">
                <a:pos x="34" y="26"/>
              </a:cxn>
              <a:cxn ang="0">
                <a:pos x="39" y="26"/>
              </a:cxn>
              <a:cxn ang="0">
                <a:pos x="39" y="32"/>
              </a:cxn>
              <a:cxn ang="0">
                <a:pos x="41" y="32"/>
              </a:cxn>
              <a:cxn ang="0">
                <a:pos x="41" y="26"/>
              </a:cxn>
              <a:cxn ang="0">
                <a:pos x="45" y="26"/>
              </a:cxn>
            </a:cxnLst>
            <a:rect b="b" l="0" r="r" t="0"/>
            <a:pathLst>
              <a:path h="55" w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4"/>
                  <a:pt x="55" y="10"/>
                </a:cubicBezTo>
                <a:lnTo>
                  <a:pt x="55" y="44"/>
                </a:lnTo>
                <a:close/>
                <a:moveTo>
                  <a:pt x="34" y="8"/>
                </a:moveTo>
                <a:cubicBezTo>
                  <a:pt x="24" y="8"/>
                  <a:pt x="24" y="8"/>
                  <a:pt x="24" y="8"/>
                </a:cubicBezTo>
                <a:cubicBezTo>
                  <a:pt x="18" y="8"/>
                  <a:pt x="12" y="11"/>
                  <a:pt x="12" y="18"/>
                </a:cubicBezTo>
                <a:cubicBezTo>
                  <a:pt x="12" y="22"/>
                  <a:pt x="16" y="26"/>
                  <a:pt x="20" y="26"/>
                </a:cubicBezTo>
                <a:cubicBezTo>
                  <a:pt x="21" y="26"/>
                  <a:pt x="21" y="26"/>
                  <a:pt x="22" y="25"/>
                </a:cubicBezTo>
                <a:cubicBezTo>
                  <a:pt x="21" y="26"/>
                  <a:pt x="21" y="27"/>
                  <a:pt x="21" y="27"/>
                </a:cubicBezTo>
                <a:cubicBezTo>
                  <a:pt x="21" y="29"/>
                  <a:pt x="22" y="30"/>
                  <a:pt x="23" y="31"/>
                </a:cubicBezTo>
                <a:cubicBezTo>
                  <a:pt x="19" y="31"/>
                  <a:pt x="16" y="31"/>
                  <a:pt x="13" y="33"/>
                </a:cubicBezTo>
                <a:cubicBezTo>
                  <a:pt x="11" y="34"/>
                  <a:pt x="10" y="36"/>
                  <a:pt x="10" y="39"/>
                </a:cubicBezTo>
                <a:cubicBezTo>
                  <a:pt x="10" y="44"/>
                  <a:pt x="16" y="46"/>
                  <a:pt x="20" y="46"/>
                </a:cubicBezTo>
                <a:cubicBezTo>
                  <a:pt x="25" y="46"/>
                  <a:pt x="33" y="43"/>
                  <a:pt x="33" y="37"/>
                </a:cubicBezTo>
                <a:cubicBezTo>
                  <a:pt x="33" y="30"/>
                  <a:pt x="26" y="29"/>
                  <a:pt x="26" y="26"/>
                </a:cubicBezTo>
                <a:cubicBezTo>
                  <a:pt x="26" y="23"/>
                  <a:pt x="31" y="23"/>
                  <a:pt x="31" y="17"/>
                </a:cubicBezTo>
                <a:cubicBezTo>
                  <a:pt x="31" y="14"/>
                  <a:pt x="30" y="12"/>
                  <a:pt x="28" y="10"/>
                </a:cubicBezTo>
                <a:cubicBezTo>
                  <a:pt x="31" y="10"/>
                  <a:pt x="31" y="10"/>
                  <a:pt x="31" y="10"/>
                </a:cubicBezTo>
                <a:lnTo>
                  <a:pt x="34" y="8"/>
                </a:lnTo>
                <a:close/>
                <a:moveTo>
                  <a:pt x="22" y="44"/>
                </a:moveTo>
                <a:cubicBezTo>
                  <a:pt x="19" y="44"/>
                  <a:pt x="14" y="42"/>
                  <a:pt x="14" y="38"/>
                </a:cubicBezTo>
                <a:cubicBezTo>
                  <a:pt x="14" y="33"/>
                  <a:pt x="19" y="32"/>
                  <a:pt x="23" y="32"/>
                </a:cubicBezTo>
                <a:cubicBezTo>
                  <a:pt x="23" y="32"/>
                  <a:pt x="24" y="32"/>
                  <a:pt x="24" y="32"/>
                </a:cubicBezTo>
                <a:cubicBezTo>
                  <a:pt x="26" y="34"/>
                  <a:pt x="29" y="36"/>
                  <a:pt x="29" y="39"/>
                </a:cubicBezTo>
                <a:cubicBezTo>
                  <a:pt x="29" y="43"/>
                  <a:pt x="26" y="44"/>
                  <a:pt x="22" y="44"/>
                </a:cubicBezTo>
                <a:close/>
                <a:moveTo>
                  <a:pt x="22" y="24"/>
                </a:moveTo>
                <a:cubicBezTo>
                  <a:pt x="18" y="24"/>
                  <a:pt x="16" y="19"/>
                  <a:pt x="16" y="15"/>
                </a:cubicBezTo>
                <a:cubicBezTo>
                  <a:pt x="16" y="13"/>
                  <a:pt x="18" y="10"/>
                  <a:pt x="21" y="10"/>
                </a:cubicBezTo>
                <a:cubicBezTo>
                  <a:pt x="25" y="10"/>
                  <a:pt x="27" y="16"/>
                  <a:pt x="27" y="19"/>
                </a:cubicBezTo>
                <a:cubicBezTo>
                  <a:pt x="27" y="22"/>
                  <a:pt x="25" y="24"/>
                  <a:pt x="22" y="24"/>
                </a:cubicBezTo>
                <a:close/>
                <a:moveTo>
                  <a:pt x="45" y="26"/>
                </a:moveTo>
                <a:cubicBezTo>
                  <a:pt x="45" y="24"/>
                  <a:pt x="45" y="24"/>
                  <a:pt x="45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19"/>
                  <a:pt x="41" y="19"/>
                  <a:pt x="41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24"/>
                  <a:pt x="39" y="24"/>
                  <a:pt x="39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6"/>
                  <a:pt x="34" y="26"/>
                  <a:pt x="34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32"/>
                  <a:pt x="39" y="32"/>
                  <a:pt x="39" y="32"/>
                </a:cubicBezTo>
                <a:cubicBezTo>
                  <a:pt x="41" y="32"/>
                  <a:pt x="41" y="32"/>
                  <a:pt x="41" y="32"/>
                </a:cubicBezTo>
                <a:cubicBezTo>
                  <a:pt x="41" y="26"/>
                  <a:pt x="41" y="26"/>
                  <a:pt x="41" y="26"/>
                </a:cubicBezTo>
                <a:lnTo>
                  <a:pt x="45" y="2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9395525" y="5076002"/>
            <a:ext cx="859323" cy="85932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1" name="Freeform 141"/>
          <p:cNvSpPr>
            <a:spLocks noEditPoints="1"/>
          </p:cNvSpPr>
          <p:nvPr/>
        </p:nvSpPr>
        <p:spPr bwMode="auto">
          <a:xfrm>
            <a:off x="9619061" y="5299538"/>
            <a:ext cx="412252" cy="412252"/>
          </a:xfrm>
          <a:custGeom>
            <a:cxnLst>
              <a:cxn ang="0">
                <a:pos x="67" y="41"/>
              </a:cxn>
              <a:cxn ang="0">
                <a:pos x="59" y="48"/>
              </a:cxn>
              <a:cxn ang="0">
                <a:pos x="34" y="49"/>
              </a:cxn>
              <a:cxn ang="0">
                <a:pos x="8" y="48"/>
              </a:cxn>
              <a:cxn ang="0">
                <a:pos x="1" y="41"/>
              </a:cxn>
              <a:cxn ang="0">
                <a:pos x="0" y="25"/>
              </a:cxn>
              <a:cxn ang="0">
                <a:pos x="1" y="8"/>
              </a:cxn>
              <a:cxn ang="0">
                <a:pos x="8" y="1"/>
              </a:cxn>
              <a:cxn ang="0">
                <a:pos x="34" y="0"/>
              </a:cxn>
              <a:cxn ang="0">
                <a:pos x="59" y="1"/>
              </a:cxn>
              <a:cxn ang="0">
                <a:pos x="67" y="8"/>
              </a:cxn>
              <a:cxn ang="0">
                <a:pos x="68" y="25"/>
              </a:cxn>
              <a:cxn ang="0">
                <a:pos x="67" y="41"/>
              </a:cxn>
              <a:cxn ang="0">
                <a:pos x="47" y="23"/>
              </a:cxn>
              <a:cxn ang="0">
                <a:pos x="28" y="11"/>
              </a:cxn>
              <a:cxn ang="0">
                <a:pos x="25" y="10"/>
              </a:cxn>
              <a:cxn ang="0">
                <a:pos x="24" y="13"/>
              </a:cxn>
              <a:cxn ang="0">
                <a:pos x="24" y="37"/>
              </a:cxn>
              <a:cxn ang="0">
                <a:pos x="25" y="39"/>
              </a:cxn>
              <a:cxn ang="0">
                <a:pos x="26" y="39"/>
              </a:cxn>
              <a:cxn ang="0">
                <a:pos x="28" y="39"/>
              </a:cxn>
              <a:cxn ang="0">
                <a:pos x="47" y="27"/>
              </a:cxn>
              <a:cxn ang="0">
                <a:pos x="48" y="25"/>
              </a:cxn>
              <a:cxn ang="0">
                <a:pos x="47" y="23"/>
              </a:cxn>
            </a:cxnLst>
            <a:rect b="b" l="0" r="r" t="0"/>
            <a:pathLst>
              <a:path h="49" w="68">
                <a:moveTo>
                  <a:pt x="67" y="41"/>
                </a:moveTo>
                <a:cubicBezTo>
                  <a:pt x="66" y="45"/>
                  <a:pt x="63" y="48"/>
                  <a:pt x="59" y="48"/>
                </a:cubicBezTo>
                <a:cubicBezTo>
                  <a:pt x="51" y="49"/>
                  <a:pt x="42" y="49"/>
                  <a:pt x="34" y="49"/>
                </a:cubicBezTo>
                <a:cubicBezTo>
                  <a:pt x="25" y="49"/>
                  <a:pt x="17" y="49"/>
                  <a:pt x="8" y="48"/>
                </a:cubicBezTo>
                <a:cubicBezTo>
                  <a:pt x="5" y="48"/>
                  <a:pt x="2" y="45"/>
                  <a:pt x="1" y="41"/>
                </a:cubicBezTo>
                <a:cubicBezTo>
                  <a:pt x="0" y="36"/>
                  <a:pt x="0" y="30"/>
                  <a:pt x="0" y="25"/>
                </a:cubicBezTo>
                <a:cubicBezTo>
                  <a:pt x="0" y="19"/>
                  <a:pt x="0" y="14"/>
                  <a:pt x="1" y="8"/>
                </a:cubicBezTo>
                <a:cubicBezTo>
                  <a:pt x="2" y="5"/>
                  <a:pt x="5" y="2"/>
                  <a:pt x="8" y="1"/>
                </a:cubicBezTo>
                <a:cubicBezTo>
                  <a:pt x="17" y="0"/>
                  <a:pt x="25" y="0"/>
                  <a:pt x="34" y="0"/>
                </a:cubicBezTo>
                <a:cubicBezTo>
                  <a:pt x="42" y="0"/>
                  <a:pt x="51" y="0"/>
                  <a:pt x="59" y="1"/>
                </a:cubicBezTo>
                <a:cubicBezTo>
                  <a:pt x="63" y="2"/>
                  <a:pt x="66" y="5"/>
                  <a:pt x="67" y="8"/>
                </a:cubicBezTo>
                <a:cubicBezTo>
                  <a:pt x="68" y="14"/>
                  <a:pt x="68" y="19"/>
                  <a:pt x="68" y="25"/>
                </a:cubicBezTo>
                <a:cubicBezTo>
                  <a:pt x="68" y="30"/>
                  <a:pt x="68" y="36"/>
                  <a:pt x="67" y="41"/>
                </a:cubicBezTo>
                <a:close/>
                <a:moveTo>
                  <a:pt x="47" y="23"/>
                </a:moveTo>
                <a:cubicBezTo>
                  <a:pt x="28" y="11"/>
                  <a:pt x="28" y="11"/>
                  <a:pt x="28" y="11"/>
                </a:cubicBezTo>
                <a:cubicBezTo>
                  <a:pt x="27" y="10"/>
                  <a:pt x="26" y="10"/>
                  <a:pt x="25" y="10"/>
                </a:cubicBezTo>
                <a:cubicBezTo>
                  <a:pt x="25" y="11"/>
                  <a:pt x="24" y="12"/>
                  <a:pt x="24" y="13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8"/>
                  <a:pt x="25" y="39"/>
                  <a:pt x="25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7" y="39"/>
                  <a:pt x="27" y="39"/>
                  <a:pt x="28" y="39"/>
                </a:cubicBezTo>
                <a:cubicBezTo>
                  <a:pt x="47" y="27"/>
                  <a:pt x="47" y="27"/>
                  <a:pt x="47" y="27"/>
                </a:cubicBezTo>
                <a:cubicBezTo>
                  <a:pt x="48" y="26"/>
                  <a:pt x="48" y="26"/>
                  <a:pt x="48" y="25"/>
                </a:cubicBezTo>
                <a:cubicBezTo>
                  <a:pt x="48" y="24"/>
                  <a:pt x="48" y="23"/>
                  <a:pt x="47" y="2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6" name="TextBox 51"/>
          <p:cNvSpPr txBox="1"/>
          <p:nvPr/>
        </p:nvSpPr>
        <p:spPr>
          <a:xfrm>
            <a:off x="6067790" y="2441738"/>
            <a:ext cx="4287174" cy="223723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altLang="en-US" lang="zh-CN" smtClean="0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优页PPT，做最用心的PPT，为创造价值而P。点击此出编辑文本内容，以表达您的项目详细资料，建议您在展示时采用微软雅黑字体。您也可以根据您的实际需求对文档之中的字体、图标、图片进行进一步修改美化，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4" name="Text Placeholder 2"/>
          <p:cNvSpPr txBox="1"/>
          <p:nvPr/>
        </p:nvSpPr>
        <p:spPr>
          <a:xfrm>
            <a:off x="6096000" y="1784437"/>
            <a:ext cx="1864271" cy="242383"/>
          </a:xfrm>
          <a:prstGeom prst="rect">
            <a:avLst/>
          </a:prstGeom>
          <a:noFill/>
        </p:spPr>
        <p:txBody>
          <a:bodyPr anchor="ctr" bIns="45720" lIns="91440" rIns="91440" rtlCol="0" tIns="45720" vert="horz">
            <a:noAutofit/>
          </a:bodyPr>
          <a:lstStyle>
            <a:defPPr>
              <a:defRPr lang="en-US"/>
            </a:defPPr>
            <a:lvl1pPr algn="ct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lvl="0"/>
            <a:r>
              <a:rPr altLang="en-US" b="1" lang="zh-CN" sz="20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40882" y="292345"/>
            <a:ext cx="2458352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200">
                <a:solidFill>
                  <a:srgbClr val="49819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</p:spTree>
    <p:extLst>
      <p:ext uri="{BB962C8B-B14F-4D97-AF65-F5344CB8AC3E}">
        <p14:creationId val="3417035652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1" y="3043702"/>
            <a:ext cx="3877400" cy="192194"/>
          </a:xfrm>
          <a:prstGeom prst="rect">
            <a:avLst/>
          </a:prstGeom>
          <a:solidFill>
            <a:srgbClr val="404040"/>
          </a:solidFill>
          <a:ln>
            <a:noFill/>
          </a:ln>
          <a:extLst/>
        </p:spPr>
        <p:txBody>
          <a:bodyPr anchor="t" anchorCtr="0" bIns="45702" compatLnSpc="1" lIns="91404" numCol="1" rIns="91404" tIns="45702" vert="horz" wrap="square">
            <a:prstTxWarp prst="textNoShape">
              <a:avLst/>
            </a:prstTxWarp>
          </a:bodyPr>
          <a:lstStyle/>
          <a:p>
            <a:endParaRPr altLang="en-US" lang="zh-CN" sz="1799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1" y="3371633"/>
            <a:ext cx="6183306" cy="192194"/>
          </a:xfrm>
          <a:prstGeom prst="rect">
            <a:avLst/>
          </a:prstGeom>
          <a:solidFill>
            <a:srgbClr val="498190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solidFill>
                <a:schemeClr val="lt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1" y="3716380"/>
            <a:ext cx="8880127" cy="192195"/>
          </a:xfrm>
          <a:prstGeom prst="rect">
            <a:avLst/>
          </a:prstGeom>
          <a:solidFill>
            <a:srgbClr val="404040"/>
          </a:solidFill>
          <a:ln>
            <a:noFill/>
          </a:ln>
          <a:extLst/>
        </p:spPr>
        <p:txBody>
          <a:bodyPr anchor="t" anchorCtr="0" bIns="45702" compatLnSpc="1" lIns="91404" numCol="1" rIns="91404" tIns="45702" vert="horz" wrap="square">
            <a:prstTxWarp prst="textNoShape">
              <a:avLst/>
            </a:prstTxWarp>
          </a:bodyPr>
          <a:lstStyle/>
          <a:p>
            <a:endParaRPr altLang="en-US" lang="zh-CN" sz="1799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1" y="4040708"/>
            <a:ext cx="6804752" cy="192194"/>
          </a:xfrm>
          <a:prstGeom prst="rect">
            <a:avLst/>
          </a:prstGeom>
          <a:solidFill>
            <a:srgbClr val="498190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solidFill>
                <a:schemeClr val="lt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1" y="4390261"/>
            <a:ext cx="4472000" cy="190992"/>
          </a:xfrm>
          <a:prstGeom prst="rect">
            <a:avLst/>
          </a:prstGeom>
          <a:solidFill>
            <a:srgbClr val="404040"/>
          </a:solidFill>
          <a:ln>
            <a:noFill/>
          </a:ln>
          <a:extLst/>
        </p:spPr>
        <p:txBody>
          <a:bodyPr anchor="t" anchorCtr="0" bIns="45702" compatLnSpc="1" lIns="91404" numCol="1" rIns="91404" tIns="45702" vert="horz" wrap="square">
            <a:prstTxWarp prst="textNoShape">
              <a:avLst/>
            </a:prstTxWarp>
          </a:bodyPr>
          <a:lstStyle/>
          <a:p>
            <a:endParaRPr altLang="en-US" lang="zh-CN" sz="1799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0" name="Freeform 6"/>
          <p:cNvSpPr>
            <a:spLocks noEditPoints="1"/>
          </p:cNvSpPr>
          <p:nvPr/>
        </p:nvSpPr>
        <p:spPr bwMode="auto">
          <a:xfrm>
            <a:off x="3239558" y="1961411"/>
            <a:ext cx="1274486" cy="1274485"/>
          </a:xfrm>
          <a:custGeom>
            <a:gdLst>
              <a:gd fmla="*/ 1111 w 2222" name="T0"/>
              <a:gd fmla="*/ 0 h 2222" name="T1"/>
              <a:gd fmla="*/ 2222 w 2222" name="T2"/>
              <a:gd fmla="*/ 1111 h 2222" name="T3"/>
              <a:gd fmla="*/ 1111 w 2222" name="T4"/>
              <a:gd fmla="*/ 2222 h 2222" name="T5"/>
              <a:gd fmla="*/ 0 w 2222" name="T6"/>
              <a:gd fmla="*/ 1111 h 2222" name="T7"/>
              <a:gd fmla="*/ 1111 w 2222" name="T8"/>
              <a:gd fmla="*/ 0 h 2222" name="T9"/>
              <a:gd fmla="*/ 1111 w 2222" name="T10"/>
              <a:gd fmla="*/ 335 h 2222" name="T11"/>
              <a:gd fmla="*/ 1886 w 2222" name="T12"/>
              <a:gd fmla="*/ 1111 h 2222" name="T13"/>
              <a:gd fmla="*/ 1111 w 2222" name="T14"/>
              <a:gd fmla="*/ 1887 h 2222" name="T15"/>
              <a:gd fmla="*/ 335 w 2222" name="T16"/>
              <a:gd fmla="*/ 1111 h 2222" name="T17"/>
              <a:gd fmla="*/ 1111 w 2222" name="T18"/>
              <a:gd fmla="*/ 335 h 2222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222" w="2222">
                <a:moveTo>
                  <a:pt x="1111" y="0"/>
                </a:moveTo>
                <a:cubicBezTo>
                  <a:pt x="1724" y="0"/>
                  <a:pt x="2222" y="497"/>
                  <a:pt x="2222" y="1111"/>
                </a:cubicBezTo>
                <a:cubicBezTo>
                  <a:pt x="2222" y="1724"/>
                  <a:pt x="1724" y="2222"/>
                  <a:pt x="1111" y="2222"/>
                </a:cubicBezTo>
                <a:cubicBezTo>
                  <a:pt x="497" y="2222"/>
                  <a:pt x="0" y="1724"/>
                  <a:pt x="0" y="1111"/>
                </a:cubicBezTo>
                <a:cubicBezTo>
                  <a:pt x="0" y="497"/>
                  <a:pt x="497" y="0"/>
                  <a:pt x="1111" y="0"/>
                </a:cubicBezTo>
                <a:close/>
                <a:moveTo>
                  <a:pt x="1111" y="335"/>
                </a:moveTo>
                <a:cubicBezTo>
                  <a:pt x="1539" y="335"/>
                  <a:pt x="1886" y="683"/>
                  <a:pt x="1886" y="1111"/>
                </a:cubicBezTo>
                <a:cubicBezTo>
                  <a:pt x="1886" y="1539"/>
                  <a:pt x="1539" y="1887"/>
                  <a:pt x="1111" y="1887"/>
                </a:cubicBezTo>
                <a:cubicBezTo>
                  <a:pt x="682" y="1887"/>
                  <a:pt x="335" y="1539"/>
                  <a:pt x="335" y="1111"/>
                </a:cubicBezTo>
                <a:cubicBezTo>
                  <a:pt x="335" y="683"/>
                  <a:pt x="682" y="335"/>
                  <a:pt x="1111" y="335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/>
        </p:spPr>
        <p:txBody>
          <a:bodyPr anchor="t" anchorCtr="0" bIns="45702" compatLnSpc="1" lIns="91404" numCol="1" rIns="91404" tIns="45702" vert="horz" wrap="square">
            <a:prstTxWarp prst="textNoShape">
              <a:avLst/>
            </a:prstTxWarp>
          </a:bodyPr>
          <a:lstStyle/>
          <a:p>
            <a:endParaRPr altLang="en-US" lang="zh-CN" sz="1799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3" name="Freeform 7"/>
          <p:cNvSpPr>
            <a:spLocks noEditPoints="1"/>
          </p:cNvSpPr>
          <p:nvPr/>
        </p:nvSpPr>
        <p:spPr bwMode="auto">
          <a:xfrm>
            <a:off x="5532560" y="2289342"/>
            <a:ext cx="1274486" cy="1274485"/>
          </a:xfrm>
          <a:custGeom>
            <a:gdLst>
              <a:gd fmla="*/ 1111 w 2222" name="T0"/>
              <a:gd fmla="*/ 0 h 2222" name="T1"/>
              <a:gd fmla="*/ 2222 w 2222" name="T2"/>
              <a:gd fmla="*/ 1111 h 2222" name="T3"/>
              <a:gd fmla="*/ 1111 w 2222" name="T4"/>
              <a:gd fmla="*/ 2222 h 2222" name="T5"/>
              <a:gd fmla="*/ 0 w 2222" name="T6"/>
              <a:gd fmla="*/ 1111 h 2222" name="T7"/>
              <a:gd fmla="*/ 1111 w 2222" name="T8"/>
              <a:gd fmla="*/ 0 h 2222" name="T9"/>
              <a:gd fmla="*/ 1111 w 2222" name="T10"/>
              <a:gd fmla="*/ 336 h 2222" name="T11"/>
              <a:gd fmla="*/ 1887 w 2222" name="T12"/>
              <a:gd fmla="*/ 1111 h 2222" name="T13"/>
              <a:gd fmla="*/ 1111 w 2222" name="T14"/>
              <a:gd fmla="*/ 1887 h 2222" name="T15"/>
              <a:gd fmla="*/ 336 w 2222" name="T16"/>
              <a:gd fmla="*/ 1111 h 2222" name="T17"/>
              <a:gd fmla="*/ 1111 w 2222" name="T18"/>
              <a:gd fmla="*/ 336 h 2222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222" w="2222">
                <a:moveTo>
                  <a:pt x="1111" y="0"/>
                </a:moveTo>
                <a:cubicBezTo>
                  <a:pt x="1725" y="0"/>
                  <a:pt x="2222" y="498"/>
                  <a:pt x="2222" y="1111"/>
                </a:cubicBezTo>
                <a:cubicBezTo>
                  <a:pt x="2222" y="1725"/>
                  <a:pt x="1725" y="2222"/>
                  <a:pt x="1111" y="2222"/>
                </a:cubicBezTo>
                <a:cubicBezTo>
                  <a:pt x="498" y="2222"/>
                  <a:pt x="0" y="1725"/>
                  <a:pt x="0" y="1111"/>
                </a:cubicBezTo>
                <a:cubicBezTo>
                  <a:pt x="0" y="498"/>
                  <a:pt x="498" y="0"/>
                  <a:pt x="1111" y="0"/>
                </a:cubicBezTo>
                <a:close/>
                <a:moveTo>
                  <a:pt x="1111" y="336"/>
                </a:moveTo>
                <a:cubicBezTo>
                  <a:pt x="1540" y="336"/>
                  <a:pt x="1887" y="683"/>
                  <a:pt x="1887" y="1111"/>
                </a:cubicBezTo>
                <a:cubicBezTo>
                  <a:pt x="1887" y="1540"/>
                  <a:pt x="1540" y="1887"/>
                  <a:pt x="1111" y="1887"/>
                </a:cubicBezTo>
                <a:cubicBezTo>
                  <a:pt x="683" y="1887"/>
                  <a:pt x="336" y="1540"/>
                  <a:pt x="336" y="1111"/>
                </a:cubicBezTo>
                <a:cubicBezTo>
                  <a:pt x="336" y="683"/>
                  <a:pt x="683" y="336"/>
                  <a:pt x="1111" y="336"/>
                </a:cubicBezTo>
                <a:close/>
              </a:path>
            </a:pathLst>
          </a:custGeom>
          <a:solidFill>
            <a:srgbClr val="498190"/>
          </a:solidFill>
          <a:ln>
            <a:noFill/>
          </a:ln>
          <a:effectLst/>
          <a:extLst/>
        </p:spPr>
        <p:txBody>
          <a:bodyPr anchor="t" anchorCtr="0" bIns="45702" compatLnSpc="1" lIns="91404" numCol="1" rIns="91404" tIns="45702" vert="horz" wrap="square">
            <a:prstTxWarp prst="textNoShape">
              <a:avLst/>
            </a:prstTxWarp>
          </a:bodyPr>
          <a:lstStyle/>
          <a:p>
            <a:endParaRPr altLang="en-US" lang="zh-CN" sz="1799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6" name="Freeform 8"/>
          <p:cNvSpPr>
            <a:spLocks noEditPoints="1"/>
          </p:cNvSpPr>
          <p:nvPr/>
        </p:nvSpPr>
        <p:spPr bwMode="auto">
          <a:xfrm>
            <a:off x="8242884" y="2635290"/>
            <a:ext cx="1274486" cy="1273285"/>
          </a:xfrm>
          <a:custGeom>
            <a:gdLst>
              <a:gd fmla="*/ 1110 w 2221" name="T0"/>
              <a:gd fmla="*/ 0 h 2222" name="T1"/>
              <a:gd fmla="*/ 2221 w 2221" name="T2"/>
              <a:gd fmla="*/ 1111 h 2222" name="T3"/>
              <a:gd fmla="*/ 1110 w 2221" name="T4"/>
              <a:gd fmla="*/ 2222 h 2222" name="T5"/>
              <a:gd fmla="*/ 0 w 2221" name="T6"/>
              <a:gd fmla="*/ 1111 h 2222" name="T7"/>
              <a:gd fmla="*/ 1110 w 2221" name="T8"/>
              <a:gd fmla="*/ 0 h 2222" name="T9"/>
              <a:gd fmla="*/ 1110 w 2221" name="T10"/>
              <a:gd fmla="*/ 335 h 2222" name="T11"/>
              <a:gd fmla="*/ 1886 w 2221" name="T12"/>
              <a:gd fmla="*/ 1111 h 2222" name="T13"/>
              <a:gd fmla="*/ 1110 w 2221" name="T14"/>
              <a:gd fmla="*/ 1886 h 2222" name="T15"/>
              <a:gd fmla="*/ 335 w 2221" name="T16"/>
              <a:gd fmla="*/ 1111 h 2222" name="T17"/>
              <a:gd fmla="*/ 1110 w 2221" name="T18"/>
              <a:gd fmla="*/ 335 h 2222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222" w="2221">
                <a:moveTo>
                  <a:pt x="1110" y="0"/>
                </a:moveTo>
                <a:cubicBezTo>
                  <a:pt x="1724" y="0"/>
                  <a:pt x="2221" y="497"/>
                  <a:pt x="2221" y="1111"/>
                </a:cubicBezTo>
                <a:cubicBezTo>
                  <a:pt x="2221" y="1724"/>
                  <a:pt x="1724" y="2222"/>
                  <a:pt x="1110" y="2222"/>
                </a:cubicBezTo>
                <a:cubicBezTo>
                  <a:pt x="497" y="2222"/>
                  <a:pt x="0" y="1724"/>
                  <a:pt x="0" y="1111"/>
                </a:cubicBezTo>
                <a:cubicBezTo>
                  <a:pt x="0" y="497"/>
                  <a:pt x="497" y="0"/>
                  <a:pt x="1110" y="0"/>
                </a:cubicBezTo>
                <a:close/>
                <a:moveTo>
                  <a:pt x="1110" y="335"/>
                </a:moveTo>
                <a:cubicBezTo>
                  <a:pt x="1539" y="335"/>
                  <a:pt x="1886" y="682"/>
                  <a:pt x="1886" y="1111"/>
                </a:cubicBezTo>
                <a:cubicBezTo>
                  <a:pt x="1886" y="1539"/>
                  <a:pt x="1539" y="1886"/>
                  <a:pt x="1110" y="1886"/>
                </a:cubicBezTo>
                <a:cubicBezTo>
                  <a:pt x="682" y="1886"/>
                  <a:pt x="335" y="1539"/>
                  <a:pt x="335" y="1111"/>
                </a:cubicBezTo>
                <a:cubicBezTo>
                  <a:pt x="335" y="682"/>
                  <a:pt x="682" y="335"/>
                  <a:pt x="1110" y="335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/>
        </p:spPr>
        <p:txBody>
          <a:bodyPr anchor="t" anchorCtr="0" bIns="45702" compatLnSpc="1" lIns="91404" numCol="1" rIns="91404" tIns="45702" vert="horz" wrap="square">
            <a:prstTxWarp prst="textNoShape">
              <a:avLst/>
            </a:prstTxWarp>
          </a:bodyPr>
          <a:lstStyle/>
          <a:p>
            <a:endParaRPr altLang="en-US" lang="zh-CN" sz="1799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9" name="Freeform 9"/>
          <p:cNvSpPr>
            <a:spLocks noEditPoints="1"/>
          </p:cNvSpPr>
          <p:nvPr/>
        </p:nvSpPr>
        <p:spPr bwMode="auto">
          <a:xfrm>
            <a:off x="6166910" y="4040708"/>
            <a:ext cx="1274486" cy="1274485"/>
          </a:xfrm>
          <a:custGeom>
            <a:gdLst>
              <a:gd fmla="*/ 1111 w 2221" name="T0"/>
              <a:gd fmla="*/ 2222 h 2222" name="T1"/>
              <a:gd fmla="*/ 2221 w 2221" name="T2"/>
              <a:gd fmla="*/ 1111 h 2222" name="T3"/>
              <a:gd fmla="*/ 1111 w 2221" name="T4"/>
              <a:gd fmla="*/ 0 h 2222" name="T5"/>
              <a:gd fmla="*/ 0 w 2221" name="T6"/>
              <a:gd fmla="*/ 1111 h 2222" name="T7"/>
              <a:gd fmla="*/ 1111 w 2221" name="T8"/>
              <a:gd fmla="*/ 2222 h 2222" name="T9"/>
              <a:gd fmla="*/ 1111 w 2221" name="T10"/>
              <a:gd fmla="*/ 1887 h 2222" name="T11"/>
              <a:gd fmla="*/ 1886 w 2221" name="T12"/>
              <a:gd fmla="*/ 1111 h 2222" name="T13"/>
              <a:gd fmla="*/ 1111 w 2221" name="T14"/>
              <a:gd fmla="*/ 335 h 2222" name="T15"/>
              <a:gd fmla="*/ 335 w 2221" name="T16"/>
              <a:gd fmla="*/ 1111 h 2222" name="T17"/>
              <a:gd fmla="*/ 1111 w 2221" name="T18"/>
              <a:gd fmla="*/ 1887 h 2222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222" w="2221">
                <a:moveTo>
                  <a:pt x="1111" y="2222"/>
                </a:moveTo>
                <a:cubicBezTo>
                  <a:pt x="1724" y="2222"/>
                  <a:pt x="2221" y="1724"/>
                  <a:pt x="2221" y="1111"/>
                </a:cubicBezTo>
                <a:cubicBezTo>
                  <a:pt x="2221" y="497"/>
                  <a:pt x="1724" y="0"/>
                  <a:pt x="1111" y="0"/>
                </a:cubicBezTo>
                <a:cubicBezTo>
                  <a:pt x="497" y="0"/>
                  <a:pt x="0" y="497"/>
                  <a:pt x="0" y="1111"/>
                </a:cubicBezTo>
                <a:cubicBezTo>
                  <a:pt x="0" y="1724"/>
                  <a:pt x="497" y="2222"/>
                  <a:pt x="1111" y="2222"/>
                </a:cubicBezTo>
                <a:close/>
                <a:moveTo>
                  <a:pt x="1111" y="1887"/>
                </a:moveTo>
                <a:cubicBezTo>
                  <a:pt x="1539" y="1887"/>
                  <a:pt x="1886" y="1539"/>
                  <a:pt x="1886" y="1111"/>
                </a:cubicBezTo>
                <a:cubicBezTo>
                  <a:pt x="1886" y="682"/>
                  <a:pt x="1539" y="335"/>
                  <a:pt x="1111" y="335"/>
                </a:cubicBezTo>
                <a:cubicBezTo>
                  <a:pt x="682" y="335"/>
                  <a:pt x="335" y="682"/>
                  <a:pt x="335" y="1111"/>
                </a:cubicBezTo>
                <a:cubicBezTo>
                  <a:pt x="335" y="1539"/>
                  <a:pt x="682" y="1887"/>
                  <a:pt x="1111" y="1887"/>
                </a:cubicBezTo>
                <a:close/>
              </a:path>
            </a:pathLst>
          </a:custGeom>
          <a:solidFill>
            <a:srgbClr val="498190"/>
          </a:solidFill>
          <a:ln>
            <a:noFill/>
          </a:ln>
          <a:extLst/>
        </p:spPr>
        <p:txBody>
          <a:bodyPr anchor="t" anchorCtr="0" bIns="45702" compatLnSpc="1" lIns="91404" numCol="1" rIns="91404" tIns="45702" vert="horz" wrap="square">
            <a:prstTxWarp prst="textNoShape">
              <a:avLst/>
            </a:prstTxWarp>
          </a:bodyPr>
          <a:lstStyle/>
          <a:p>
            <a:endParaRPr altLang="en-US" lang="zh-CN" sz="1799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2" name="Freeform 10"/>
          <p:cNvSpPr>
            <a:spLocks noEditPoints="1"/>
          </p:cNvSpPr>
          <p:nvPr/>
        </p:nvSpPr>
        <p:spPr bwMode="auto">
          <a:xfrm>
            <a:off x="3835358" y="4390260"/>
            <a:ext cx="1273285" cy="1273285"/>
          </a:xfrm>
          <a:custGeom>
            <a:gdLst>
              <a:gd fmla="*/ 1111 w 2222" name="T0"/>
              <a:gd fmla="*/ 2222 h 2222" name="T1"/>
              <a:gd fmla="*/ 2222 w 2222" name="T2"/>
              <a:gd fmla="*/ 1111 h 2222" name="T3"/>
              <a:gd fmla="*/ 1111 w 2222" name="T4"/>
              <a:gd fmla="*/ 0 h 2222" name="T5"/>
              <a:gd fmla="*/ 0 w 2222" name="T6"/>
              <a:gd fmla="*/ 1111 h 2222" name="T7"/>
              <a:gd fmla="*/ 1111 w 2222" name="T8"/>
              <a:gd fmla="*/ 2222 h 2222" name="T9"/>
              <a:gd fmla="*/ 1111 w 2222" name="T10"/>
              <a:gd fmla="*/ 1887 h 2222" name="T11"/>
              <a:gd fmla="*/ 1887 w 2222" name="T12"/>
              <a:gd fmla="*/ 1111 h 2222" name="T13"/>
              <a:gd fmla="*/ 1111 w 2222" name="T14"/>
              <a:gd fmla="*/ 335 h 2222" name="T15"/>
              <a:gd fmla="*/ 335 w 2222" name="T16"/>
              <a:gd fmla="*/ 1111 h 2222" name="T17"/>
              <a:gd fmla="*/ 1111 w 2222" name="T18"/>
              <a:gd fmla="*/ 1887 h 2222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222" w="2222">
                <a:moveTo>
                  <a:pt x="1111" y="2222"/>
                </a:moveTo>
                <a:cubicBezTo>
                  <a:pt x="1724" y="2222"/>
                  <a:pt x="2222" y="1724"/>
                  <a:pt x="2222" y="1111"/>
                </a:cubicBezTo>
                <a:cubicBezTo>
                  <a:pt x="2222" y="497"/>
                  <a:pt x="1724" y="0"/>
                  <a:pt x="1111" y="0"/>
                </a:cubicBezTo>
                <a:cubicBezTo>
                  <a:pt x="497" y="0"/>
                  <a:pt x="0" y="497"/>
                  <a:pt x="0" y="1111"/>
                </a:cubicBezTo>
                <a:cubicBezTo>
                  <a:pt x="0" y="1724"/>
                  <a:pt x="497" y="2222"/>
                  <a:pt x="1111" y="2222"/>
                </a:cubicBezTo>
                <a:close/>
                <a:moveTo>
                  <a:pt x="1111" y="1887"/>
                </a:moveTo>
                <a:cubicBezTo>
                  <a:pt x="1539" y="1887"/>
                  <a:pt x="1887" y="1539"/>
                  <a:pt x="1887" y="1111"/>
                </a:cubicBezTo>
                <a:cubicBezTo>
                  <a:pt x="1887" y="683"/>
                  <a:pt x="1539" y="335"/>
                  <a:pt x="1111" y="335"/>
                </a:cubicBezTo>
                <a:cubicBezTo>
                  <a:pt x="682" y="335"/>
                  <a:pt x="335" y="683"/>
                  <a:pt x="335" y="1111"/>
                </a:cubicBezTo>
                <a:cubicBezTo>
                  <a:pt x="335" y="1539"/>
                  <a:pt x="682" y="1887"/>
                  <a:pt x="1111" y="1887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/>
        </p:spPr>
        <p:txBody>
          <a:bodyPr anchor="t" anchorCtr="0" bIns="45702" compatLnSpc="1" lIns="91404" numCol="1" rIns="91404" tIns="45702" vert="horz" wrap="square">
            <a:prstTxWarp prst="textNoShape">
              <a:avLst/>
            </a:prstTxWarp>
          </a:bodyPr>
          <a:lstStyle/>
          <a:p>
            <a:endParaRPr altLang="en-US" lang="zh-CN" sz="1799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4" name="Text Placeholder 2"/>
          <p:cNvSpPr txBox="1"/>
          <p:nvPr/>
        </p:nvSpPr>
        <p:spPr>
          <a:xfrm>
            <a:off x="2945265" y="1225878"/>
            <a:ext cx="1864271" cy="242383"/>
          </a:xfrm>
          <a:prstGeom prst="rect">
            <a:avLst/>
          </a:prstGeom>
          <a:noFill/>
        </p:spPr>
        <p:txBody>
          <a:bodyPr anchor="ctr" bIns="45720" lIns="91440" rIns="91440" rtlCol="0" tIns="45720" vert="horz">
            <a:noAutofit/>
          </a:bodyPr>
          <a:lstStyle>
            <a:defPPr>
              <a:defRPr lang="en-US"/>
            </a:defPPr>
            <a:lvl1pPr algn="ct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altLang="en-US" b="1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55" name="TextBox 37"/>
          <p:cNvSpPr txBox="1"/>
          <p:nvPr/>
        </p:nvSpPr>
        <p:spPr>
          <a:xfrm>
            <a:off x="2761008" y="1529245"/>
            <a:ext cx="2267731" cy="3657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lang="zh-CN" sz="1200">
                <a:solidFill>
                  <a:srgbClr val="262626"/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56" name="Text Placeholder 2"/>
          <p:cNvSpPr txBox="1"/>
          <p:nvPr/>
        </p:nvSpPr>
        <p:spPr>
          <a:xfrm>
            <a:off x="5220354" y="1534298"/>
            <a:ext cx="1864271" cy="242383"/>
          </a:xfrm>
          <a:prstGeom prst="rect">
            <a:avLst/>
          </a:prstGeom>
          <a:noFill/>
        </p:spPr>
        <p:txBody>
          <a:bodyPr anchor="ctr" bIns="45720" lIns="91440" rIns="91440" rtlCol="0" tIns="45720" vert="horz">
            <a:noAutofit/>
          </a:bodyPr>
          <a:lstStyle>
            <a:defPPr>
              <a:defRPr lang="en-US"/>
            </a:defPPr>
            <a:lvl1pPr algn="ct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altLang="en-US" b="1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57" name="TextBox 37"/>
          <p:cNvSpPr txBox="1"/>
          <p:nvPr/>
        </p:nvSpPr>
        <p:spPr>
          <a:xfrm>
            <a:off x="5036096" y="1837665"/>
            <a:ext cx="2267731" cy="3657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lang="zh-CN" sz="1200">
                <a:solidFill>
                  <a:srgbClr val="262626"/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58" name="Text Placeholder 2"/>
          <p:cNvSpPr txBox="1"/>
          <p:nvPr/>
        </p:nvSpPr>
        <p:spPr>
          <a:xfrm>
            <a:off x="7947992" y="1898577"/>
            <a:ext cx="1864271" cy="242383"/>
          </a:xfrm>
          <a:prstGeom prst="rect">
            <a:avLst/>
          </a:prstGeom>
          <a:noFill/>
        </p:spPr>
        <p:txBody>
          <a:bodyPr anchor="ctr" bIns="45720" lIns="91440" rIns="91440" rtlCol="0" tIns="45720" vert="horz">
            <a:noAutofit/>
          </a:bodyPr>
          <a:lstStyle>
            <a:defPPr>
              <a:defRPr lang="en-US"/>
            </a:defPPr>
            <a:lvl1pPr algn="ct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altLang="en-US" b="1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59" name="TextBox 37"/>
          <p:cNvSpPr txBox="1"/>
          <p:nvPr/>
        </p:nvSpPr>
        <p:spPr>
          <a:xfrm>
            <a:off x="7763735" y="2201944"/>
            <a:ext cx="2267731" cy="3657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lang="zh-CN" sz="1200">
                <a:solidFill>
                  <a:srgbClr val="262626"/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60" name="Text Placeholder 2"/>
          <p:cNvSpPr txBox="1"/>
          <p:nvPr/>
        </p:nvSpPr>
        <p:spPr>
          <a:xfrm>
            <a:off x="5922202" y="5354431"/>
            <a:ext cx="1864271" cy="242383"/>
          </a:xfrm>
          <a:prstGeom prst="rect">
            <a:avLst/>
          </a:prstGeom>
          <a:noFill/>
        </p:spPr>
        <p:txBody>
          <a:bodyPr anchor="ctr" bIns="45720" lIns="91440" rIns="91440" rtlCol="0" tIns="45720" vert="horz">
            <a:noAutofit/>
          </a:bodyPr>
          <a:lstStyle>
            <a:defPPr>
              <a:defRPr lang="en-US"/>
            </a:defPPr>
            <a:lvl1pPr algn="ct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altLang="en-US" b="1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61" name="TextBox 37"/>
          <p:cNvSpPr txBox="1"/>
          <p:nvPr/>
        </p:nvSpPr>
        <p:spPr>
          <a:xfrm>
            <a:off x="5737945" y="5657798"/>
            <a:ext cx="2267731" cy="3657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lang="zh-CN" sz="1200">
                <a:solidFill>
                  <a:srgbClr val="262626"/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62" name="Text Placeholder 2"/>
          <p:cNvSpPr txBox="1"/>
          <p:nvPr/>
        </p:nvSpPr>
        <p:spPr>
          <a:xfrm>
            <a:off x="3539865" y="5699711"/>
            <a:ext cx="1864271" cy="242383"/>
          </a:xfrm>
          <a:prstGeom prst="rect">
            <a:avLst/>
          </a:prstGeom>
          <a:noFill/>
        </p:spPr>
        <p:txBody>
          <a:bodyPr anchor="ctr" bIns="45720" lIns="91440" rIns="91440" rtlCol="0" tIns="45720" vert="horz">
            <a:noAutofit/>
          </a:bodyPr>
          <a:lstStyle>
            <a:defPPr>
              <a:defRPr lang="en-US"/>
            </a:defPPr>
            <a:lvl1pPr algn="ct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altLang="en-US" b="1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63" name="TextBox 37"/>
          <p:cNvSpPr txBox="1"/>
          <p:nvPr/>
        </p:nvSpPr>
        <p:spPr>
          <a:xfrm>
            <a:off x="3355608" y="6003078"/>
            <a:ext cx="2267731" cy="3657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lang="zh-CN" sz="1200">
                <a:solidFill>
                  <a:srgbClr val="262626"/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64" name="Text Placeholder 2"/>
          <p:cNvSpPr txBox="1"/>
          <p:nvPr/>
        </p:nvSpPr>
        <p:spPr>
          <a:xfrm>
            <a:off x="3553763" y="4884880"/>
            <a:ext cx="1864271" cy="242383"/>
          </a:xfrm>
          <a:prstGeom prst="rect">
            <a:avLst/>
          </a:prstGeom>
          <a:noFill/>
        </p:spPr>
        <p:txBody>
          <a:bodyPr anchor="ctr" bIns="45720" lIns="91440" rIns="91440" rtlCol="0" tIns="45720" vert="horz">
            <a:noAutofit/>
          </a:bodyPr>
          <a:lstStyle>
            <a:defPPr>
              <a:defRPr lang="en-US"/>
            </a:defPPr>
            <a:lvl1pPr algn="ct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altLang="en-US" b="1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关键词</a:t>
            </a:r>
          </a:p>
        </p:txBody>
      </p:sp>
      <p:sp>
        <p:nvSpPr>
          <p:cNvPr id="65" name="Text Placeholder 2"/>
          <p:cNvSpPr txBox="1"/>
          <p:nvPr/>
        </p:nvSpPr>
        <p:spPr>
          <a:xfrm>
            <a:off x="5899464" y="4551279"/>
            <a:ext cx="1864271" cy="242383"/>
          </a:xfrm>
          <a:prstGeom prst="rect">
            <a:avLst/>
          </a:prstGeom>
          <a:noFill/>
        </p:spPr>
        <p:txBody>
          <a:bodyPr anchor="ctr" bIns="45720" lIns="91440" rIns="91440" rtlCol="0" tIns="45720" vert="horz">
            <a:noAutofit/>
          </a:bodyPr>
          <a:lstStyle>
            <a:defPPr>
              <a:defRPr lang="en-US"/>
            </a:defPPr>
            <a:lvl1pPr algn="ct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altLang="en-US" b="1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关键词</a:t>
            </a:r>
          </a:p>
        </p:txBody>
      </p:sp>
      <p:sp>
        <p:nvSpPr>
          <p:cNvPr id="66" name="Text Placeholder 2"/>
          <p:cNvSpPr txBox="1"/>
          <p:nvPr/>
        </p:nvSpPr>
        <p:spPr>
          <a:xfrm>
            <a:off x="7947991" y="3129250"/>
            <a:ext cx="1864271" cy="242383"/>
          </a:xfrm>
          <a:prstGeom prst="rect">
            <a:avLst/>
          </a:prstGeom>
          <a:noFill/>
        </p:spPr>
        <p:txBody>
          <a:bodyPr anchor="ctr" bIns="45720" lIns="91440" rIns="91440" rtlCol="0" tIns="45720" vert="horz">
            <a:noAutofit/>
          </a:bodyPr>
          <a:lstStyle>
            <a:defPPr>
              <a:defRPr lang="en-US"/>
            </a:defPPr>
            <a:lvl1pPr algn="ct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altLang="en-US" b="1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关键词</a:t>
            </a:r>
          </a:p>
        </p:txBody>
      </p:sp>
      <p:sp>
        <p:nvSpPr>
          <p:cNvPr id="67" name="Text Placeholder 2"/>
          <p:cNvSpPr txBox="1"/>
          <p:nvPr/>
        </p:nvSpPr>
        <p:spPr>
          <a:xfrm>
            <a:off x="5234774" y="2801319"/>
            <a:ext cx="1864271" cy="242383"/>
          </a:xfrm>
          <a:prstGeom prst="rect">
            <a:avLst/>
          </a:prstGeom>
          <a:noFill/>
        </p:spPr>
        <p:txBody>
          <a:bodyPr anchor="ctr" bIns="45720" lIns="91440" rIns="91440" rtlCol="0" tIns="45720" vert="horz">
            <a:noAutofit/>
          </a:bodyPr>
          <a:lstStyle>
            <a:defPPr>
              <a:defRPr lang="en-US"/>
            </a:defPPr>
            <a:lvl1pPr algn="ct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altLang="en-US" b="1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关键词</a:t>
            </a:r>
          </a:p>
        </p:txBody>
      </p:sp>
      <p:sp>
        <p:nvSpPr>
          <p:cNvPr id="68" name="Text Placeholder 2"/>
          <p:cNvSpPr txBox="1"/>
          <p:nvPr/>
        </p:nvSpPr>
        <p:spPr>
          <a:xfrm>
            <a:off x="2975579" y="2450063"/>
            <a:ext cx="1864271" cy="242383"/>
          </a:xfrm>
          <a:prstGeom prst="rect">
            <a:avLst/>
          </a:prstGeom>
          <a:noFill/>
        </p:spPr>
        <p:txBody>
          <a:bodyPr anchor="ctr" bIns="45720" lIns="91440" rIns="91440" rtlCol="0" tIns="45720" vert="horz">
            <a:noAutofit/>
          </a:bodyPr>
          <a:lstStyle>
            <a:defPPr>
              <a:defRPr lang="en-US"/>
            </a:defPPr>
            <a:lvl1pPr algn="ct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altLang="en-US" b="1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关键词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40882" y="292345"/>
            <a:ext cx="2458352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200">
                <a:solidFill>
                  <a:srgbClr val="49819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</p:spTree>
    <p:extLst>
      <p:ext uri="{BB962C8B-B14F-4D97-AF65-F5344CB8AC3E}">
        <p14:creationId val="630473803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http://www.ypppt.com/</Company>
  <PresentationFormat>宽屏</PresentationFormat>
  <Paragraphs>321</Paragraphs>
  <Slides>32</Slides>
  <Notes>4</Notes>
  <TotalTime>93</TotalTime>
  <HiddenSlides>0</HiddenSlides>
  <MMClips>0</MMClips>
  <ScaleCrop>0</ScaleCrop>
  <HeadingPairs>
    <vt:vector baseType="variant" size="6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baseType="lpstr" size="49">
      <vt:lpstr>Arial</vt:lpstr>
      <vt:lpstr>等线 Light</vt:lpstr>
      <vt:lpstr>等线</vt:lpstr>
      <vt:lpstr>Calibri Light</vt:lpstr>
      <vt:lpstr>Calibri</vt:lpstr>
      <vt:lpstr>微软雅黑</vt:lpstr>
      <vt:lpstr>Impact</vt:lpstr>
      <vt:lpstr>书体坊兰亭体</vt:lpstr>
      <vt:lpstr>方正清刻本悦宋简体</vt:lpstr>
      <vt:lpstr>宋体</vt:lpstr>
      <vt:lpstr>Bebas Neue</vt:lpstr>
      <vt:lpstr>Adobe Arabic</vt:lpstr>
      <vt:lpstr>Microsoft YaHei</vt:lpstr>
      <vt:lpstr>FontAwesome</vt:lpstr>
      <vt:lpstr>Open Sans</vt:lpstr>
      <vt:lpstr>Helvetica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2017-01-25T08:22:32Z</dcterms:created>
  <cp:lastModifiedBy>优品PPT</cp:lastModifiedBy>
  <dcterms:modified xsi:type="dcterms:W3CDTF">2021-08-20T11:10:39Z</dcterms:modified>
  <cp:revision>24</cp:revision>
  <dc:title>PowerPoint 演示文稿</dc:title>
</cp:coreProperties>
</file>