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85" r:id="rId2"/>
    <p:sldMasterId id="2147483686" r:id="rId3"/>
    <p:sldMasterId id="2147483687" r:id="rId4"/>
    <p:sldMasterId id="2147483688" r:id="rId5"/>
    <p:sldMasterId id="2147483744" r:id="rId6"/>
  </p:sldMasterIdLst>
  <p:notesMasterIdLst>
    <p:notesMasterId r:id="rId7"/>
  </p:notesMasterIdLst>
  <p:sldIdLst>
    <p:sldId id="885" r:id="rId8"/>
    <p:sldId id="893" r:id="rId9"/>
    <p:sldId id="894" r:id="rId10"/>
    <p:sldId id="737" r:id="rId11"/>
    <p:sldId id="896" r:id="rId12"/>
    <p:sldId id="912" r:id="rId13"/>
    <p:sldId id="897" r:id="rId14"/>
    <p:sldId id="898" r:id="rId15"/>
    <p:sldId id="899" r:id="rId16"/>
    <p:sldId id="900" r:id="rId17"/>
    <p:sldId id="929" r:id="rId18"/>
    <p:sldId id="901" r:id="rId19"/>
    <p:sldId id="902" r:id="rId20"/>
    <p:sldId id="903" r:id="rId21"/>
    <p:sldId id="904" r:id="rId22"/>
    <p:sldId id="905" r:id="rId23"/>
    <p:sldId id="907" r:id="rId24"/>
    <p:sldId id="908" r:id="rId25"/>
    <p:sldId id="930" r:id="rId26"/>
    <p:sldId id="909" r:id="rId27"/>
    <p:sldId id="910" r:id="rId28"/>
    <p:sldId id="913" r:id="rId29"/>
    <p:sldId id="914" r:id="rId30"/>
    <p:sldId id="915" r:id="rId31"/>
    <p:sldId id="931" r:id="rId32"/>
    <p:sldId id="916" r:id="rId33"/>
    <p:sldId id="917" r:id="rId34"/>
    <p:sldId id="919" r:id="rId35"/>
    <p:sldId id="920" r:id="rId36"/>
    <p:sldId id="921" r:id="rId37"/>
    <p:sldId id="932" r:id="rId38"/>
    <p:sldId id="922" r:id="rId39"/>
    <p:sldId id="923" r:id="rId40"/>
    <p:sldId id="924" r:id="rId41"/>
    <p:sldId id="925" r:id="rId42"/>
    <p:sldId id="926" r:id="rId43"/>
    <p:sldId id="933" r:id="rId44"/>
  </p:sldIdLst>
  <p:sldSz cx="12196763" cy="6858000"/>
  <p:notesSz cx="6858000" cy="9144000"/>
  <p:custDataLst>
    <p:tags r:id="rId45"/>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258" y="84"/>
      </p:cViewPr>
      <p:guideLst>
        <p:guide orient="horz" pos="2142"/>
        <p:guide pos="384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3.xml" Type="http://schemas.openxmlformats.org/officeDocument/2006/relationships/slide"/><Relationship Id="rId11" Target="slides/slide4.xml" Type="http://schemas.openxmlformats.org/officeDocument/2006/relationships/slide"/><Relationship Id="rId12" Target="slides/slide5.xml" Type="http://schemas.openxmlformats.org/officeDocument/2006/relationships/slide"/><Relationship Id="rId13" Target="slides/slide6.xml" Type="http://schemas.openxmlformats.org/officeDocument/2006/relationships/slide"/><Relationship Id="rId14" Target="slides/slide7.xml" Type="http://schemas.openxmlformats.org/officeDocument/2006/relationships/slide"/><Relationship Id="rId15" Target="slides/slide8.xml" Type="http://schemas.openxmlformats.org/officeDocument/2006/relationships/slide"/><Relationship Id="rId16" Target="slides/slide9.xml" Type="http://schemas.openxmlformats.org/officeDocument/2006/relationships/slide"/><Relationship Id="rId17" Target="slides/slide10.xml" Type="http://schemas.openxmlformats.org/officeDocument/2006/relationships/slide"/><Relationship Id="rId18" Target="slides/slide11.xml" Type="http://schemas.openxmlformats.org/officeDocument/2006/relationships/slide"/><Relationship Id="rId19" Target="slides/slide12.xml" Type="http://schemas.openxmlformats.org/officeDocument/2006/relationships/slide"/><Relationship Id="rId2" Target="slideMasters/slideMaster2.xml" Type="http://schemas.openxmlformats.org/officeDocument/2006/relationships/slideMaster"/><Relationship Id="rId20" Target="slides/slide13.xml" Type="http://schemas.openxmlformats.org/officeDocument/2006/relationships/slide"/><Relationship Id="rId21" Target="slides/slide14.xml" Type="http://schemas.openxmlformats.org/officeDocument/2006/relationships/slide"/><Relationship Id="rId22" Target="slides/slide15.xml" Type="http://schemas.openxmlformats.org/officeDocument/2006/relationships/slide"/><Relationship Id="rId23" Target="slides/slide16.xml" Type="http://schemas.openxmlformats.org/officeDocument/2006/relationships/slide"/><Relationship Id="rId24" Target="slides/slide17.xml" Type="http://schemas.openxmlformats.org/officeDocument/2006/relationships/slide"/><Relationship Id="rId25" Target="slides/slide18.xml" Type="http://schemas.openxmlformats.org/officeDocument/2006/relationships/slide"/><Relationship Id="rId26" Target="slides/slide19.xml" Type="http://schemas.openxmlformats.org/officeDocument/2006/relationships/slide"/><Relationship Id="rId27" Target="slides/slide20.xml" Type="http://schemas.openxmlformats.org/officeDocument/2006/relationships/slide"/><Relationship Id="rId28" Target="slides/slide21.xml" Type="http://schemas.openxmlformats.org/officeDocument/2006/relationships/slide"/><Relationship Id="rId29" Target="slides/slide22.xml" Type="http://schemas.openxmlformats.org/officeDocument/2006/relationships/slide"/><Relationship Id="rId3" Target="slideMasters/slideMaster3.xml" Type="http://schemas.openxmlformats.org/officeDocument/2006/relationships/slideMaster"/><Relationship Id="rId30" Target="slides/slide23.xml" Type="http://schemas.openxmlformats.org/officeDocument/2006/relationships/slide"/><Relationship Id="rId31" Target="slides/slide24.xml" Type="http://schemas.openxmlformats.org/officeDocument/2006/relationships/slide"/><Relationship Id="rId32" Target="slides/slide25.xml" Type="http://schemas.openxmlformats.org/officeDocument/2006/relationships/slide"/><Relationship Id="rId33" Target="slides/slide26.xml" Type="http://schemas.openxmlformats.org/officeDocument/2006/relationships/slide"/><Relationship Id="rId34" Target="slides/slide27.xml" Type="http://schemas.openxmlformats.org/officeDocument/2006/relationships/slide"/><Relationship Id="rId35" Target="slides/slide28.xml" Type="http://schemas.openxmlformats.org/officeDocument/2006/relationships/slide"/><Relationship Id="rId36" Target="slides/slide29.xml" Type="http://schemas.openxmlformats.org/officeDocument/2006/relationships/slide"/><Relationship Id="rId37" Target="slides/slide30.xml" Type="http://schemas.openxmlformats.org/officeDocument/2006/relationships/slide"/><Relationship Id="rId38" Target="slides/slide31.xml" Type="http://schemas.openxmlformats.org/officeDocument/2006/relationships/slide"/><Relationship Id="rId39" Target="slides/slide32.xml" Type="http://schemas.openxmlformats.org/officeDocument/2006/relationships/slide"/><Relationship Id="rId4" Target="slideMasters/slideMaster4.xml" Type="http://schemas.openxmlformats.org/officeDocument/2006/relationships/slideMaster"/><Relationship Id="rId40" Target="slides/slide33.xml" Type="http://schemas.openxmlformats.org/officeDocument/2006/relationships/slide"/><Relationship Id="rId41" Target="slides/slide34.xml" Type="http://schemas.openxmlformats.org/officeDocument/2006/relationships/slide"/><Relationship Id="rId42" Target="slides/slide35.xml" Type="http://schemas.openxmlformats.org/officeDocument/2006/relationships/slide"/><Relationship Id="rId43" Target="slides/slide36.xml" Type="http://schemas.openxmlformats.org/officeDocument/2006/relationships/slide"/><Relationship Id="rId44" Target="slides/slide37.xml" Type="http://schemas.openxmlformats.org/officeDocument/2006/relationships/slide"/><Relationship Id="rId45" Target="tags/tag1.xml" Type="http://schemas.openxmlformats.org/officeDocument/2006/relationships/tags"/><Relationship Id="rId46" Target="presProps.xml" Type="http://schemas.openxmlformats.org/officeDocument/2006/relationships/presProps"/><Relationship Id="rId47" Target="viewProps.xml" Type="http://schemas.openxmlformats.org/officeDocument/2006/relationships/viewProps"/><Relationship Id="rId48" Target="theme/theme1.xml" Type="http://schemas.openxmlformats.org/officeDocument/2006/relationships/theme"/><Relationship Id="rId49"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notesMasters/notesMaster1.xml" Type="http://schemas.openxmlformats.org/officeDocument/2006/relationships/notesMaster"/><Relationship Id="rId8" Target="slides/slide1.xml" Type="http://schemas.openxmlformats.org/officeDocument/2006/relationships/slide"/><Relationship Id="rId9" Target="slides/slide2.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7.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buFont typeface="Arial" panose="020b0604020202020204" pitchFamily="34" charset="0"/>
              <a:buNone/>
              <a:defRPr sz="1200" smtClean="0"/>
            </a:lvl1pPr>
          </a:lstStyle>
          <a:p>
            <a:pPr>
              <a:defRPr/>
            </a:pPr>
            <a:endParaRPr lang="zh-CN"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 typeface="Arial" panose="020b0604020202020204" pitchFamily="34" charset="0"/>
              <a:buNone/>
              <a:defRPr sz="1200" smtClean="0"/>
            </a:lvl1pPr>
          </a:lstStyle>
          <a:p>
            <a:pPr>
              <a:defRPr/>
            </a:pPr>
            <a:fld id="{317F0B68-2E01-4BE2-9964-5E344B2FD1B6}" type="datetimeFigureOut">
              <a:rPr lang="zh-CN" altLang="en-US"/>
              <a:pPr>
                <a:defRPr/>
              </a:pPr>
              <a:t>2016/3/4</a:t>
            </a:fld>
            <a:endParaRPr lang="en-US"/>
          </a:p>
        </p:txBody>
      </p:sp>
      <p:sp>
        <p:nvSpPr>
          <p:cNvPr id="6148"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buFont typeface="Arial" panose="020b0604020202020204" pitchFamily="34" charset="0"/>
              <a:buNone/>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buFont typeface="Arial" panose="020b0604020202020204" pitchFamily="34" charset="0"/>
              <a:buNone/>
              <a:defRPr sz="1200" smtClean="0"/>
            </a:lvl1pPr>
          </a:lstStyle>
          <a:p>
            <a:pPr>
              <a:defRPr/>
            </a:pPr>
            <a:fld id="{AD5E39EB-DE65-4C1B-868C-62788F12688F}" type="slidenum">
              <a:rPr lang="zh-CN" altLang="en-US"/>
              <a:pPr>
                <a:defRPr/>
              </a:pPr>
              <a:t>‹#›</a:t>
            </a:fld>
            <a:endParaRPr lang="en-US"/>
          </a:p>
        </p:txBody>
      </p:sp>
    </p:spTree>
    <p:extLst>
      <p:ext uri="{BB962C8B-B14F-4D97-AF65-F5344CB8AC3E}">
        <p14:creationId val="422507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328841222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78851533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56951389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249755192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20165106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340393120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72531795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2036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5099260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6780925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8043838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395418686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10792199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93656040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59003634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21515962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37787922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87291946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1793113019"/>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75861508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2036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28510189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0456018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0019072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506762654"/>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576709234"/>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54209176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127433508"/>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611790139"/>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2936401217"/>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521018237"/>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3319168440"/>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894386719"/>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2036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298008315"/>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91432297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81611207"/>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121140527"/>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1828409811"/>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2041387009"/>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518837156"/>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630977023"/>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2686200978"/>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325498646"/>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3273618665"/>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329683002"/>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2036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87789166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2036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714725483"/>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79575354"/>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281115425"/>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4252029664"/>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3644742928"/>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546252762"/>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129634932"/>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596" y="1122363"/>
            <a:ext cx="9147572"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596" y="3602038"/>
            <a:ext cx="91475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03123268"/>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1644531"/>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175" y="1709739"/>
            <a:ext cx="10519708"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175" y="4589464"/>
            <a:ext cx="1051970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2603804"/>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528"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4611"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481001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226500414"/>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116" y="365126"/>
            <a:ext cx="1051970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117" y="1681163"/>
            <a:ext cx="5159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117" y="2505075"/>
            <a:ext cx="5159802"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4611" y="1681163"/>
            <a:ext cx="51852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4611" y="2505075"/>
            <a:ext cx="51852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7581141"/>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065541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4966857"/>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5213" y="987426"/>
            <a:ext cx="6174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8430521"/>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5213" y="987426"/>
            <a:ext cx="617461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8319166"/>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61143"/>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8309" y="365125"/>
            <a:ext cx="2629927"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527" y="365125"/>
            <a:ext cx="7737322"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685488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14086185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320503386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319478739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1.jpeg" Type="http://schemas.openxmlformats.org/officeDocument/2006/relationships/image"/><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media/image1.jpeg" Type="http://schemas.openxmlformats.org/officeDocument/2006/relationships/image"/><Relationship Id="rId13"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media/image2.jpeg" Type="http://schemas.openxmlformats.org/officeDocument/2006/relationships/image"/><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media/image3.png" Type="http://schemas.openxmlformats.org/officeDocument/2006/relationships/image"/><Relationship Id="rId13" Target="../media/image4.png" Type="http://schemas.openxmlformats.org/officeDocument/2006/relationships/image"/><Relationship Id="rId14" Target="../media/image5.png" Type="http://schemas.openxmlformats.org/officeDocument/2006/relationships/image"/><Relationship Id="rId15" Target="../media/image6.png" Type="http://schemas.openxmlformats.org/officeDocument/2006/relationships/image"/><Relationship Id="rId16" Target="../media/image7.png" Type="http://schemas.openxmlformats.org/officeDocument/2006/relationships/image"/><Relationship Id="rId17" Target="../media/image8.png" Type="http://schemas.openxmlformats.org/officeDocument/2006/relationships/image"/><Relationship Id="rId18" Target="../media/image9.png" Type="http://schemas.openxmlformats.org/officeDocument/2006/relationships/image"/><Relationship Id="rId19" Target="../media/image10.png" Type="http://schemas.openxmlformats.org/officeDocument/2006/relationships/image"/><Relationship Id="rId2" Target="../slideLayouts/slideLayout46.xml" Type="http://schemas.openxmlformats.org/officeDocument/2006/relationships/slideLayout"/><Relationship Id="rId20" Target="../media/image11.png" Type="http://schemas.openxmlformats.org/officeDocument/2006/relationships/image"/><Relationship Id="rId21" Target="../media/image12.png" Type="http://schemas.openxmlformats.org/officeDocument/2006/relationships/image"/><Relationship Id="rId22" Target="../media/image13.png" Type="http://schemas.openxmlformats.org/officeDocument/2006/relationships/image"/><Relationship Id="rId23" Target="../media/image14.png" Type="http://schemas.openxmlformats.org/officeDocument/2006/relationships/image"/><Relationship Id="rId24" Target="../media/image15.png" Type="http://schemas.openxmlformats.org/officeDocument/2006/relationships/image"/><Relationship Id="rId25" Target="../media/image1.jpeg" Type="http://schemas.openxmlformats.org/officeDocument/2006/relationships/image"/><Relationship Id="rId26" Target="../theme/theme5.xml" Type="http://schemas.openxmlformats.org/officeDocument/2006/relationships/theme"/><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6.xml" Type="http://schemas.openxmlformats.org/officeDocument/2006/relationships/slideLayout"/><Relationship Id="rId10" Target="../slideLayouts/slideLayout65.xml" Type="http://schemas.openxmlformats.org/officeDocument/2006/relationships/slideLayout"/><Relationship Id="rId11" Target="../slideLayouts/slideLayout66.xml" Type="http://schemas.openxmlformats.org/officeDocument/2006/relationships/slideLayout"/><Relationship Id="rId12" Target="../theme/theme6.xml" Type="http://schemas.openxmlformats.org/officeDocument/2006/relationships/theme"/><Relationship Id="rId2" Target="../slideLayouts/slideLayout57.xml" Type="http://schemas.openxmlformats.org/officeDocument/2006/relationships/slideLayout"/><Relationship Id="rId3" Target="../slideLayouts/slideLayout58.xml" Type="http://schemas.openxmlformats.org/officeDocument/2006/relationships/slideLayout"/><Relationship Id="rId4" Target="../slideLayouts/slideLayout59.xml" Type="http://schemas.openxmlformats.org/officeDocument/2006/relationships/slideLayout"/><Relationship Id="rId5" Target="../slideLayouts/slideLayout60.xml" Type="http://schemas.openxmlformats.org/officeDocument/2006/relationships/slideLayout"/><Relationship Id="rId6" Target="../slideLayouts/slideLayout61.xml" Type="http://schemas.openxmlformats.org/officeDocument/2006/relationships/slideLayout"/><Relationship Id="rId7" Target="../slideLayouts/slideLayout62.xml" Type="http://schemas.openxmlformats.org/officeDocument/2006/relationships/slideLayout"/><Relationship Id="rId8" Target="../slideLayouts/slideLayout63.xml" Type="http://schemas.openxmlformats.org/officeDocument/2006/relationships/slideLayout"/><Relationship Id="rId9" Target="../slideLayouts/slideLayout6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iming/>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1"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iming/>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3074" name="矩形 3"/>
          <p:cNvSpPr>
            <a:spLocks noChangeArrowheads="1"/>
          </p:cNvSpPr>
          <p:nvPr userDrawn="1"/>
        </p:nvSpPr>
        <p:spPr bwMode="auto">
          <a:xfrm>
            <a:off x="0" y="6713538"/>
            <a:ext cx="12196763" cy="14446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
        <p:nvSpPr>
          <p:cNvPr id="3075" name="矩形 4"/>
          <p:cNvSpPr>
            <a:spLocks noChangeArrowheads="1"/>
          </p:cNvSpPr>
          <p:nvPr userDrawn="1"/>
        </p:nvSpPr>
        <p:spPr bwMode="auto">
          <a:xfrm>
            <a:off x="11572875" y="6373813"/>
            <a:ext cx="519113" cy="40957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
        <p:nvSpPr>
          <p:cNvPr id="3076" name="TextBox 5"/>
          <p:cNvSpPr txBox="1">
            <a:spLocks noChangeArrowheads="1"/>
          </p:cNvSpPr>
          <p:nvPr userDrawn="1"/>
        </p:nvSpPr>
        <p:spPr bwMode="auto">
          <a:xfrm>
            <a:off x="11582400" y="6367463"/>
            <a:ext cx="492125"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E0BAB0AC-0148-479E-9BF8-47AF9BEAEC4B}" type="slidenum">
              <a:rPr lang="zh-CN" altLang="en-US" smtClean="0">
                <a:solidFill>
                  <a:schemeClr val="accent2"/>
                </a:solidFill>
                <a:latin typeface="微软雅黑" panose="020b0503020204020204" pitchFamily="34" charset="-122"/>
                <a:ea typeface="微软雅黑" panose="020b0503020204020204" pitchFamily="34" charset="-122"/>
              </a:rPr>
              <a:pPr algn="ctr" eaLnBrk="1" hangingPunct="1">
                <a:buFont typeface="Arial" panose="020b0604020202020204" pitchFamily="34" charset="0"/>
                <a:buNone/>
                <a:defRPr/>
              </a:pPr>
              <a:t>‹#›</a:t>
            </a:fld>
            <a:endParaRPr lang="zh-CN" altLang="en-US" smtClean="0">
              <a:solidFill>
                <a:schemeClr val="accent2"/>
              </a:solidFill>
              <a:latin typeface="微软雅黑" panose="020b0503020204020204" pitchFamily="34" charset="-122"/>
              <a:ea typeface="微软雅黑" pitchFamily="34" charset="-122"/>
            </a:endParaRPr>
          </a:p>
        </p:txBody>
      </p:sp>
      <p:sp>
        <p:nvSpPr>
          <p:cNvPr id="3077"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8"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iming/>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409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09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iming/>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25"/>
          <a:stretch>
            <a:fillRect/>
          </a:stretch>
        </a:blipFill>
        <a:effectLst/>
      </p:bgPr>
    </p:bg>
    <p:spTree>
      <p:nvGrpSpPr>
        <p:cNvPr id="1" name=""/>
        <p:cNvGrpSpPr/>
        <p:nvPr/>
      </p:nvGrpSpPr>
      <p:grpSpPr>
        <a:xfrm>
          <a:off x="0" y="0"/>
          <a:ext cx="0" cy="0"/>
        </a:xfrm>
      </p:grpSpPr>
      <p:pic>
        <p:nvPicPr>
          <p:cNvPr id="5122" name="Picture 2" descr="PPECLOGO-eff-0-1"/>
          <p:cNvPicPr>
            <a:picLocks noChangeAspect="1" noChangeArrowheads="1"/>
          </p:cNvPicPr>
          <p:nvPr userDrawn="1"/>
        </p:nvPicPr>
        <p:blipFill>
          <a:blip r:embed="rId12">
            <a:extLst>
              <a:ext uri="{28A0092B-C50C-407E-A947-70E740481C1C}">
                <a14:useLocalDpi val="0"/>
              </a:ext>
            </a:extLst>
          </a:blip>
          <a:stretch>
            <a:fillRect/>
          </a:stretch>
        </p:blipFill>
        <p:spPr bwMode="auto">
          <a:xfrm>
            <a:off x="4146550" y="2886075"/>
            <a:ext cx="1060450" cy="800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3" name="Picture 3" descr="PPECLOGO-eff-0-2"/>
          <p:cNvPicPr>
            <a:picLocks noChangeAspect="1" noChangeArrowheads="1"/>
          </p:cNvPicPr>
          <p:nvPr userDrawn="1"/>
        </p:nvPicPr>
        <p:blipFill>
          <a:blip r:embed="rId13">
            <a:extLst>
              <a:ext uri="{28A0092B-C50C-407E-A947-70E740481C1C}">
                <a14:useLocalDpi val="0"/>
              </a:ext>
            </a:extLst>
          </a:blip>
          <a:stretch>
            <a:fillRect/>
          </a:stretch>
        </p:blipFill>
        <p:spPr bwMode="auto">
          <a:xfrm>
            <a:off x="8431213" y="2757488"/>
            <a:ext cx="1095375" cy="839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4" name="Picture 4" descr="PPECLOGO-eff-0-3"/>
          <p:cNvPicPr>
            <a:picLocks noChangeAspect="1" noChangeArrowheads="1"/>
          </p:cNvPicPr>
          <p:nvPr userDrawn="1"/>
        </p:nvPicPr>
        <p:blipFill>
          <a:blip r:embed="rId14">
            <a:extLst>
              <a:ext uri="{28A0092B-C50C-407E-A947-70E740481C1C}">
                <a14:useLocalDpi val="0"/>
              </a:ext>
            </a:extLst>
          </a:blip>
          <a:stretch>
            <a:fillRect/>
          </a:stretch>
        </p:blipFill>
        <p:spPr bwMode="auto">
          <a:xfrm>
            <a:off x="1039813" y="1447800"/>
            <a:ext cx="3014662" cy="2376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5" name="Picture 5" descr="PPECLOGO-eff-0-1"/>
          <p:cNvPicPr>
            <a:picLocks noChangeAspect="1" noChangeArrowheads="1"/>
          </p:cNvPicPr>
          <p:nvPr userDrawn="1"/>
        </p:nvPicPr>
        <p:blipFill>
          <a:blip r:embed="rId15">
            <a:extLst>
              <a:ext uri="{28A0092B-C50C-407E-A947-70E740481C1C}">
                <a14:useLocalDpi val="0"/>
              </a:ext>
            </a:extLst>
          </a:blip>
          <a:stretch>
            <a:fillRect/>
          </a:stretch>
        </p:blipFill>
        <p:spPr bwMode="auto">
          <a:xfrm>
            <a:off x="4467225" y="3770313"/>
            <a:ext cx="523875" cy="396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6" name="Picture 6" descr="PPECLOGO-eff-0-1"/>
          <p:cNvPicPr>
            <a:picLocks noChangeAspect="1" noChangeArrowheads="1"/>
          </p:cNvPicPr>
          <p:nvPr userDrawn="1"/>
        </p:nvPicPr>
        <p:blipFill>
          <a:blip r:embed="rId16">
            <a:extLst>
              <a:ext uri="{28A0092B-C50C-407E-A947-70E740481C1C}">
                <a14:useLocalDpi val="0"/>
              </a:ext>
            </a:extLst>
          </a:blip>
          <a:stretch>
            <a:fillRect/>
          </a:stretch>
        </p:blipFill>
        <p:spPr bwMode="auto">
          <a:xfrm>
            <a:off x="7377113" y="2903538"/>
            <a:ext cx="400050" cy="303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7" name="Picture 8" descr="PPECLOGO-eff-0-2"/>
          <p:cNvPicPr>
            <a:picLocks noChangeAspect="1" noChangeArrowheads="1"/>
          </p:cNvPicPr>
          <p:nvPr userDrawn="1"/>
        </p:nvPicPr>
        <p:blipFill>
          <a:blip r:embed="rId17">
            <a:extLst>
              <a:ext uri="{28A0092B-C50C-407E-A947-70E740481C1C}">
                <a14:useLocalDpi val="0"/>
              </a:ext>
            </a:extLst>
          </a:blip>
          <a:stretch>
            <a:fillRect/>
          </a:stretch>
        </p:blipFill>
        <p:spPr bwMode="auto">
          <a:xfrm>
            <a:off x="5278438" y="2574925"/>
            <a:ext cx="981075" cy="75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8" name="Picture 9" descr="PPECLOGO-eff-5-4"/>
          <p:cNvPicPr>
            <a:picLocks noChangeAspect="1" noChangeArrowheads="1"/>
          </p:cNvPicPr>
          <p:nvPr userDrawn="1"/>
        </p:nvPicPr>
        <p:blipFill>
          <a:blip r:embed="rId18">
            <a:extLst>
              <a:ext uri="{28A0092B-C50C-407E-A947-70E740481C1C}">
                <a14:useLocalDpi val="0"/>
              </a:ext>
            </a:extLst>
          </a:blip>
          <a:stretch>
            <a:fillRect/>
          </a:stretch>
        </p:blipFill>
        <p:spPr bwMode="auto">
          <a:xfrm>
            <a:off x="3262313" y="3206750"/>
            <a:ext cx="1477962" cy="1123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9" name="Picture 10" descr="PPECLOGO-eff-5-2"/>
          <p:cNvPicPr>
            <a:picLocks noChangeAspect="1" noChangeArrowheads="1"/>
          </p:cNvPicPr>
          <p:nvPr userDrawn="1"/>
        </p:nvPicPr>
        <p:blipFill>
          <a:blip r:embed="rId19">
            <a:extLst>
              <a:ext uri="{28A0092B-C50C-407E-A947-70E740481C1C}">
                <a14:useLocalDpi val="0"/>
              </a:ext>
            </a:extLst>
          </a:blip>
          <a:stretch>
            <a:fillRect/>
          </a:stretch>
        </p:blipFill>
        <p:spPr bwMode="auto">
          <a:xfrm>
            <a:off x="5353050" y="3446463"/>
            <a:ext cx="1833563" cy="14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0" name="Picture 11" descr="PPECLOGO-eff-5-4"/>
          <p:cNvPicPr>
            <a:picLocks noChangeAspect="1" noChangeArrowheads="1"/>
          </p:cNvPicPr>
          <p:nvPr userDrawn="1"/>
        </p:nvPicPr>
        <p:blipFill>
          <a:blip r:embed="rId20">
            <a:extLst>
              <a:ext uri="{28A0092B-C50C-407E-A947-70E740481C1C}">
                <a14:useLocalDpi val="0"/>
              </a:ext>
            </a:extLst>
          </a:blip>
          <a:stretch>
            <a:fillRect/>
          </a:stretch>
        </p:blipFill>
        <p:spPr bwMode="auto">
          <a:xfrm>
            <a:off x="9885363" y="2725738"/>
            <a:ext cx="1117600" cy="850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1" name="Picture 12" descr="PPECLOGO-eff-0-1"/>
          <p:cNvPicPr>
            <a:picLocks noChangeAspect="1" noChangeArrowheads="1"/>
          </p:cNvPicPr>
          <p:nvPr userDrawn="1"/>
        </p:nvPicPr>
        <p:blipFill>
          <a:blip r:embed="rId21">
            <a:extLst>
              <a:ext uri="{28A0092B-C50C-407E-A947-70E740481C1C}">
                <a14:useLocalDpi val="0"/>
              </a:ext>
            </a:extLst>
          </a:blip>
          <a:stretch>
            <a:fillRect/>
          </a:stretch>
        </p:blipFill>
        <p:spPr bwMode="auto">
          <a:xfrm>
            <a:off x="7942263" y="3624263"/>
            <a:ext cx="522287" cy="39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2" name="Picture 13" descr="PPECLOGO-eff-0-1"/>
          <p:cNvPicPr>
            <a:picLocks noChangeAspect="1" noChangeArrowheads="1"/>
          </p:cNvPicPr>
          <p:nvPr userDrawn="1"/>
        </p:nvPicPr>
        <p:blipFill>
          <a:blip r:embed="rId21">
            <a:extLst>
              <a:ext uri="{28A0092B-C50C-407E-A947-70E740481C1C}">
                <a14:useLocalDpi val="0"/>
              </a:ext>
            </a:extLst>
          </a:blip>
          <a:stretch>
            <a:fillRect/>
          </a:stretch>
        </p:blipFill>
        <p:spPr bwMode="auto">
          <a:xfrm>
            <a:off x="11255375" y="2365375"/>
            <a:ext cx="522288" cy="392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3" name="Picture 14" descr="PPECLOGO-eff2-1-2"/>
          <p:cNvPicPr>
            <a:picLocks noChangeAspect="1" noChangeArrowheads="1"/>
          </p:cNvPicPr>
          <p:nvPr userDrawn="1"/>
        </p:nvPicPr>
        <p:blipFill>
          <a:blip r:embed="rId22">
            <a:extLst>
              <a:ext uri="{28A0092B-C50C-407E-A947-70E740481C1C}">
                <a14:useLocalDpi val="0"/>
              </a:ext>
            </a:extLst>
          </a:blip>
          <a:stretch>
            <a:fillRect/>
          </a:stretch>
        </p:blipFill>
        <p:spPr bwMode="auto">
          <a:xfrm>
            <a:off x="2054225" y="2795588"/>
            <a:ext cx="1697038" cy="1428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4" name="Picture 15"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3983038" y="2786063"/>
            <a:ext cx="43815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5" name="Picture 16" descr="PPECLOGO-eff2-1-4"/>
          <p:cNvPicPr>
            <a:picLocks noChangeAspect="1" noChangeArrowheads="1"/>
          </p:cNvPicPr>
          <p:nvPr userDrawn="1"/>
        </p:nvPicPr>
        <p:blipFill>
          <a:blip r:embed="rId24">
            <a:extLst>
              <a:ext uri="{28A0092B-C50C-407E-A947-70E740481C1C}">
                <a14:useLocalDpi val="0"/>
              </a:ext>
            </a:extLst>
          </a:blip>
          <a:stretch>
            <a:fillRect/>
          </a:stretch>
        </p:blipFill>
        <p:spPr bwMode="auto">
          <a:xfrm>
            <a:off x="8520113" y="3325813"/>
            <a:ext cx="703262" cy="585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6" name="Picture 17"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9239250" y="2909888"/>
            <a:ext cx="360363" cy="301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7" name="Picture 18"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9745663" y="3446463"/>
            <a:ext cx="280987" cy="2365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3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13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par>
                                <p:cTn id="8" presetID="10"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fade">
                                      <p:cBhvr>
                                        <p:cTn id="10" dur="500"/>
                                        <p:tgtEl>
                                          <p:spTgt spid="5125"/>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par>
                                <p:cTn id="17" presetID="10" presetClass="entr" presetSubtype="0"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fade">
                                      <p:cBhvr>
                                        <p:cTn id="19" dur="500"/>
                                        <p:tgtEl>
                                          <p:spTgt spid="5127"/>
                                        </p:tgtEl>
                                      </p:cBhvr>
                                    </p:animEffect>
                                  </p:childTnLst>
                                </p:cTn>
                              </p:par>
                              <p:par>
                                <p:cTn id="20" presetID="10" presetClass="entr" presetSubtype="0" fill="hold" nodeType="with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fade">
                                      <p:cBhvr>
                                        <p:cTn id="22" dur="500"/>
                                        <p:tgtEl>
                                          <p:spTgt spid="5129"/>
                                        </p:tgtEl>
                                      </p:cBhvr>
                                    </p:animEffect>
                                  </p:childTnLst>
                                </p:cTn>
                              </p:par>
                              <p:par>
                                <p:cTn id="23" presetID="10" presetClass="entr" presetSubtype="0" fill="hold" nodeType="withEffect">
                                  <p:stCondLst>
                                    <p:cond delay="0"/>
                                  </p:stCondLst>
                                  <p:childTnLst>
                                    <p:set>
                                      <p:cBhvr>
                                        <p:cTn id="24" dur="1" fill="hold">
                                          <p:stCondLst>
                                            <p:cond delay="0"/>
                                          </p:stCondLst>
                                        </p:cTn>
                                        <p:tgtEl>
                                          <p:spTgt spid="5131"/>
                                        </p:tgtEl>
                                        <p:attrNameLst>
                                          <p:attrName>style.visibility</p:attrName>
                                        </p:attrNameLst>
                                      </p:cBhvr>
                                      <p:to>
                                        <p:strVal val="visible"/>
                                      </p:to>
                                    </p:set>
                                    <p:animEffect transition="in" filter="fade">
                                      <p:cBhvr>
                                        <p:cTn id="25" dur="500"/>
                                        <p:tgtEl>
                                          <p:spTgt spid="5131"/>
                                        </p:tgtEl>
                                      </p:cBhvr>
                                    </p:animEffect>
                                  </p:childTnLst>
                                </p:cTn>
                              </p:par>
                              <p:par>
                                <p:cTn id="26" presetID="10" presetClass="entr" presetSubtype="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par>
                                <p:cTn id="29" presetID="10" presetClass="entr" presetSubtype="0" fill="hold" nodeType="withEffect">
                                  <p:stCondLst>
                                    <p:cond delay="0"/>
                                  </p:stCondLst>
                                  <p:childTnLst>
                                    <p:set>
                                      <p:cBhvr>
                                        <p:cTn id="30" dur="1" fill="hold">
                                          <p:stCondLst>
                                            <p:cond delay="0"/>
                                          </p:stCondLst>
                                        </p:cTn>
                                        <p:tgtEl>
                                          <p:spTgt spid="5130"/>
                                        </p:tgtEl>
                                        <p:attrNameLst>
                                          <p:attrName>style.visibility</p:attrName>
                                        </p:attrNameLst>
                                      </p:cBhvr>
                                      <p:to>
                                        <p:strVal val="visible"/>
                                      </p:to>
                                    </p:set>
                                    <p:animEffect transition="in" filter="fade">
                                      <p:cBhvr>
                                        <p:cTn id="31" dur="500"/>
                                        <p:tgtEl>
                                          <p:spTgt spid="5130"/>
                                        </p:tgtEl>
                                      </p:cBhvr>
                                    </p:animEffect>
                                  </p:childTnLst>
                                </p:cTn>
                              </p:par>
                              <p:par>
                                <p:cTn id="32" presetID="10" presetClass="entr" presetSubtype="0" fill="hold" nodeType="withEffect">
                                  <p:stCondLst>
                                    <p:cond delay="0"/>
                                  </p:stCondLst>
                                  <p:childTnLst>
                                    <p:set>
                                      <p:cBhvr>
                                        <p:cTn id="33" dur="1" fill="hold">
                                          <p:stCondLst>
                                            <p:cond delay="0"/>
                                          </p:stCondLst>
                                        </p:cTn>
                                        <p:tgtEl>
                                          <p:spTgt spid="5126"/>
                                        </p:tgtEl>
                                        <p:attrNameLst>
                                          <p:attrName>style.visibility</p:attrName>
                                        </p:attrNameLst>
                                      </p:cBhvr>
                                      <p:to>
                                        <p:strVal val="visible"/>
                                      </p:to>
                                    </p:set>
                                    <p:animEffect transition="in" filter="fade">
                                      <p:cBhvr>
                                        <p:cTn id="34" dur="500"/>
                                        <p:tgtEl>
                                          <p:spTgt spid="5126"/>
                                        </p:tgtEl>
                                      </p:cBhvr>
                                    </p:animEffect>
                                  </p:childTnLst>
                                </p:cTn>
                              </p:par>
                              <p:par>
                                <p:cTn id="35" presetID="10" presetClass="entr" presetSubtype="0" fill="hold" nodeType="withEffect">
                                  <p:stCondLst>
                                    <p:cond delay="0"/>
                                  </p:stCondLst>
                                  <p:childTnLst>
                                    <p:set>
                                      <p:cBhvr>
                                        <p:cTn id="36" dur="1" fill="hold">
                                          <p:stCondLst>
                                            <p:cond delay="0"/>
                                          </p:stCondLst>
                                        </p:cTn>
                                        <p:tgtEl>
                                          <p:spTgt spid="5132"/>
                                        </p:tgtEl>
                                        <p:attrNameLst>
                                          <p:attrName>style.visibility</p:attrName>
                                        </p:attrNameLst>
                                      </p:cBhvr>
                                      <p:to>
                                        <p:strVal val="visible"/>
                                      </p:to>
                                    </p:set>
                                    <p:animEffect transition="in" filter="fade">
                                      <p:cBhvr>
                                        <p:cTn id="37" dur="500"/>
                                        <p:tgtEl>
                                          <p:spTgt spid="5132"/>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5130"/>
                                        </p:tgtEl>
                                        <p:attrNameLst>
                                          <p:attrName>ppt_x,ppt_y</p:attrName>
                                        </p:attrNameLst>
                                      </p:cBhvr>
                                      <p:rCtr x="0" y="0"/>
                                    </p:animMotion>
                                  </p:childTnLst>
                                </p:cTn>
                              </p:par>
                              <p:par>
                                <p:cTn id="40" presetID="35" presetClass="path" presetSubtype="0" fill="hold" nodeType="withEffect">
                                  <p:stCondLst>
                                    <p:cond delay="0"/>
                                  </p:stCondLst>
                                  <p:childTnLst>
                                    <p:animMotion origin="layout" path="M 4.16667E-06 3.33333E-06 L -0.31632 3.33333E-06" pathEditMode="relative" rAng="0" ptsTypes="AA">
                                      <p:cBhvr>
                                        <p:cTn id="41" dur="3000" fill="hold"/>
                                        <p:tgtEl>
                                          <p:spTgt spid="5123"/>
                                        </p:tgtEl>
                                        <p:attrNameLst>
                                          <p:attrName>ppt_x,ppt_y</p:attrName>
                                        </p:attrNameLst>
                                      </p:cBhvr>
                                      <p:rCtr x="-15600" y="0"/>
                                    </p:animMotion>
                                  </p:childTnLst>
                                </p:cTn>
                              </p:par>
                              <p:par>
                                <p:cTn id="42" presetID="35" presetClass="path" presetSubtype="0" fill="hold" nodeType="withEffect">
                                  <p:stCondLst>
                                    <p:cond delay="0"/>
                                  </p:stCondLst>
                                  <p:childTnLst>
                                    <p:animMotion origin="layout" path="M 0.00504 -1.85185E-06 L -0.46684 -1.85185E-06" pathEditMode="relative" rAng="0" ptsTypes="AA">
                                      <p:cBhvr>
                                        <p:cTn id="43" dur="3000" fill="hold"/>
                                        <p:tgtEl>
                                          <p:spTgt spid="5126"/>
                                        </p:tgtEl>
                                        <p:attrNameLst>
                                          <p:attrName>ppt_x,ppt_y</p:attrName>
                                        </p:attrNameLst>
                                      </p:cBhvr>
                                      <p:rCtr x="-23400" y="0"/>
                                    </p:animMotion>
                                  </p:childTnLst>
                                </p:cTn>
                              </p:par>
                              <p:par>
                                <p:cTn id="44" presetID="35" presetClass="path" presetSubtype="0" fill="hold" nodeType="withEffect">
                                  <p:stCondLst>
                                    <p:cond delay="0"/>
                                  </p:stCondLst>
                                  <p:childTnLst>
                                    <p:animMotion origin="layout" path="M -3.05556E-06 1.11111E-06 L -0.19531 1.11111E-06" pathEditMode="relative" rAng="0" ptsTypes="AA">
                                      <p:cBhvr>
                                        <p:cTn id="45" dur="3000" fill="hold"/>
                                        <p:tgtEl>
                                          <p:spTgt spid="5127"/>
                                        </p:tgtEl>
                                        <p:attrNameLst>
                                          <p:attrName>ppt_x,ppt_y</p:attrName>
                                        </p:attrNameLst>
                                      </p:cBhvr>
                                      <p:rCtr x="-9600" y="0"/>
                                    </p:animMotion>
                                  </p:childTnLst>
                                </p:cTn>
                              </p:par>
                              <p:par>
                                <p:cTn id="46" presetID="35" presetClass="path" presetSubtype="0" fill="hold" nodeType="withEffect">
                                  <p:stCondLst>
                                    <p:cond delay="0"/>
                                  </p:stCondLst>
                                  <p:childTnLst>
                                    <p:animMotion origin="layout" path="M 5.55556E-07 2.59259E-06 L -0.43594 2.59259E-06" pathEditMode="relative" rAng="0" ptsTypes="AA">
                                      <p:cBhvr>
                                        <p:cTn id="47" dur="3000" fill="hold"/>
                                        <p:tgtEl>
                                          <p:spTgt spid="5125"/>
                                        </p:tgtEl>
                                        <p:attrNameLst>
                                          <p:attrName>ppt_x,ppt_y</p:attrName>
                                        </p:attrNameLst>
                                      </p:cBhvr>
                                      <p:rCtr x="-21600" y="0"/>
                                    </p:animMotion>
                                  </p:childTnLst>
                                </p:cTn>
                              </p:par>
                              <p:par>
                                <p:cTn id="48" presetID="35" presetClass="path" presetSubtype="0" fill="hold" nodeType="withEffect">
                                  <p:stCondLst>
                                    <p:cond delay="0"/>
                                  </p:stCondLst>
                                  <p:childTnLst>
                                    <p:animMotion origin="layout" path="M 3.05556E-06 -1.85185E-06 L -0.33577 -1.85185E-06" pathEditMode="relative" rAng="0" ptsTypes="AA">
                                      <p:cBhvr>
                                        <p:cTn id="49" dur="3000" fill="hold"/>
                                        <p:tgtEl>
                                          <p:spTgt spid="5122"/>
                                        </p:tgtEl>
                                        <p:attrNameLst>
                                          <p:attrName>ppt_x,ppt_y</p:attrName>
                                        </p:attrNameLst>
                                      </p:cBhvr>
                                      <p:rCtr x="-16600" y="0"/>
                                    </p:animMotion>
                                  </p:childTnLst>
                                </p:cTn>
                              </p:par>
                              <p:par>
                                <p:cTn id="50" presetID="35" presetClass="path" presetSubtype="0" fill="hold" nodeType="withEffect">
                                  <p:stCondLst>
                                    <p:cond delay="0"/>
                                  </p:stCondLst>
                                  <p:childTnLst>
                                    <p:animMotion origin="layout" path="M 1.66667E-06 -1.85185E-06 L -0.57188 -1.85185E-06" pathEditMode="relative" rAng="0" ptsTypes="AA">
                                      <p:cBhvr>
                                        <p:cTn id="51" dur="3000" fill="hold"/>
                                        <p:tgtEl>
                                          <p:spTgt spid="5131"/>
                                        </p:tgtEl>
                                        <p:attrNameLst>
                                          <p:attrName>ppt_x,ppt_y</p:attrName>
                                        </p:attrNameLst>
                                      </p:cBhvr>
                                      <p:rCtr x="-28400" y="0"/>
                                    </p:animMotion>
                                  </p:childTnLst>
                                </p:cTn>
                              </p:par>
                              <p:par>
                                <p:cTn id="52" presetID="35" presetClass="path" presetSubtype="0" fill="hold" nodeType="withEffect">
                                  <p:stCondLst>
                                    <p:cond delay="0"/>
                                  </p:stCondLst>
                                  <p:childTnLst>
                                    <p:animMotion origin="layout" path="M 1.66667E-06 -1.85185E-06 L -0.57188 -1.85185E-06" pathEditMode="relative" rAng="0" ptsTypes="AA">
                                      <p:cBhvr>
                                        <p:cTn id="53" dur="3000" fill="hold"/>
                                        <p:tgtEl>
                                          <p:spTgt spid="5132"/>
                                        </p:tgtEl>
                                        <p:attrNameLst>
                                          <p:attrName>ppt_x,ppt_y</p:attrName>
                                        </p:attrNameLst>
                                      </p:cBhvr>
                                      <p:rCtr x="-28400" y="0"/>
                                    </p:animMotion>
                                  </p:childTnLst>
                                </p:cTn>
                              </p:par>
                              <p:par>
                                <p:cTn id="54" presetID="63" presetClass="path" presetSubtype="0" fill="hold" nodeType="withEffect">
                                  <p:stCondLst>
                                    <p:cond delay="0"/>
                                  </p:stCondLst>
                                  <p:childTnLst>
                                    <p:animMotion origin="layout" path="M 5.55556E-07 2.59259E-06 L 0.43906 2.59259E-06" pathEditMode="relative" rAng="0" ptsTypes="AA">
                                      <p:cBhvr>
                                        <p:cTn id="55" dur="3000" fill="hold"/>
                                        <p:tgtEl>
                                          <p:spTgt spid="5129"/>
                                        </p:tgtEl>
                                        <p:attrNameLst>
                                          <p:attrName>ppt_x,ppt_y</p:attrName>
                                        </p:attrNameLst>
                                      </p:cBhvr>
                                      <p:rCtr x="21900" y="0"/>
                                    </p:animMotion>
                                  </p:childTnLst>
                                </p:cTn>
                              </p:par>
                              <p:par>
                                <p:cTn id="56" presetID="63" presetClass="path" presetSubtype="0" fill="hold" nodeType="withEffect">
                                  <p:stCondLst>
                                    <p:cond delay="0"/>
                                  </p:stCondLst>
                                  <p:childTnLst>
                                    <p:animMotion origin="layout" path="M -1.38889E-06 2.96296E-06 L 0.62813 2.96296E-06" pathEditMode="relative" rAng="0" ptsTypes="AA">
                                      <p:cBhvr>
                                        <p:cTn id="57" dur="3000" fill="hold"/>
                                        <p:tgtEl>
                                          <p:spTgt spid="5128"/>
                                        </p:tgtEl>
                                        <p:attrNameLst>
                                          <p:attrName>ppt_x,ppt_y</p:attrName>
                                        </p:attrNameLst>
                                      </p:cBhvr>
                                      <p:rCtr x="31400" y="0"/>
                                    </p:animMotion>
                                  </p:childTnLst>
                                </p:cTn>
                              </p:par>
                              <p:par>
                                <p:cTn id="58" presetID="63" presetClass="path" presetSubtype="0" fill="hold" nodeType="withEffect">
                                  <p:stCondLst>
                                    <p:cond delay="0"/>
                                  </p:stCondLst>
                                  <p:childTnLst>
                                    <p:animMotion origin="layout" path="M 2.77778E-06 -2.96296E-06 L 0.42465 -2.96296E-06" pathEditMode="relative" rAng="0" ptsTypes="AA">
                                      <p:cBhvr>
                                        <p:cTn id="59" dur="3000" fill="hold"/>
                                        <p:tgtEl>
                                          <p:spTgt spid="5124"/>
                                        </p:tgtEl>
                                        <p:attrNameLst>
                                          <p:attrName>ppt_x,ppt_y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5128"/>
                                        </p:tgtEl>
                                      </p:cBhvr>
                                    </p:animEffect>
                                    <p:set>
                                      <p:cBhvr>
                                        <p:cTn id="62" dur="1" fill="hold">
                                          <p:stCondLst>
                                            <p:cond delay="499"/>
                                          </p:stCondLst>
                                        </p:cTn>
                                        <p:tgtEl>
                                          <p:spTgt spid="5128"/>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5129"/>
                                        </p:tgtEl>
                                      </p:cBhvr>
                                    </p:animEffect>
                                    <p:set>
                                      <p:cBhvr>
                                        <p:cTn id="65" dur="1" fill="hold">
                                          <p:stCondLst>
                                            <p:cond delay="499"/>
                                          </p:stCondLst>
                                        </p:cTn>
                                        <p:tgtEl>
                                          <p:spTgt spid="5129"/>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5131"/>
                                        </p:tgtEl>
                                      </p:cBhvr>
                                    </p:animEffect>
                                    <p:set>
                                      <p:cBhvr>
                                        <p:cTn id="68" dur="1" fill="hold">
                                          <p:stCondLst>
                                            <p:cond delay="499"/>
                                          </p:stCondLst>
                                        </p:cTn>
                                        <p:tgtEl>
                                          <p:spTgt spid="5131"/>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5125"/>
                                        </p:tgtEl>
                                      </p:cBhvr>
                                    </p:animEffect>
                                    <p:set>
                                      <p:cBhvr>
                                        <p:cTn id="71" dur="1" fill="hold">
                                          <p:stCondLst>
                                            <p:cond delay="499"/>
                                          </p:stCondLst>
                                        </p:cTn>
                                        <p:tgtEl>
                                          <p:spTgt spid="5125"/>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5127"/>
                                        </p:tgtEl>
                                      </p:cBhvr>
                                    </p:animEffect>
                                    <p:set>
                                      <p:cBhvr>
                                        <p:cTn id="74" dur="1" fill="hold">
                                          <p:stCondLst>
                                            <p:cond delay="499"/>
                                          </p:stCondLst>
                                        </p:cTn>
                                        <p:tgtEl>
                                          <p:spTgt spid="5127"/>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123"/>
                                        </p:tgtEl>
                                      </p:cBhvr>
                                    </p:animEffect>
                                    <p:set>
                                      <p:cBhvr>
                                        <p:cTn id="77" dur="1" fill="hold">
                                          <p:stCondLst>
                                            <p:cond delay="499"/>
                                          </p:stCondLst>
                                        </p:cTn>
                                        <p:tgtEl>
                                          <p:spTgt spid="5123"/>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5130"/>
                                        </p:tgtEl>
                                      </p:cBhvr>
                                    </p:animEffect>
                                    <p:set>
                                      <p:cBhvr>
                                        <p:cTn id="80" dur="1" fill="hold">
                                          <p:stCondLst>
                                            <p:cond delay="499"/>
                                          </p:stCondLst>
                                        </p:cTn>
                                        <p:tgtEl>
                                          <p:spTgt spid="5130"/>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5132"/>
                                        </p:tgtEl>
                                      </p:cBhvr>
                                    </p:animEffect>
                                    <p:set>
                                      <p:cBhvr>
                                        <p:cTn id="83" dur="1" fill="hold">
                                          <p:stCondLst>
                                            <p:cond delay="499"/>
                                          </p:stCondLst>
                                        </p:cTn>
                                        <p:tgtEl>
                                          <p:spTgt spid="5132"/>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5124"/>
                                        </p:tgtEl>
                                      </p:cBhvr>
                                    </p:animEffect>
                                    <p:set>
                                      <p:cBhvr>
                                        <p:cTn id="86" dur="1" fill="hold">
                                          <p:stCondLst>
                                            <p:cond delay="499"/>
                                          </p:stCondLst>
                                        </p:cTn>
                                        <p:tgtEl>
                                          <p:spTgt spid="5124"/>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5122"/>
                                        </p:tgtEl>
                                      </p:cBhvr>
                                    </p:animEffect>
                                    <p:set>
                                      <p:cBhvr>
                                        <p:cTn id="89" dur="1" fill="hold">
                                          <p:stCondLst>
                                            <p:cond delay="499"/>
                                          </p:stCondLst>
                                        </p:cTn>
                                        <p:tgtEl>
                                          <p:spTgt spid="5122"/>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5126"/>
                                        </p:tgtEl>
                                      </p:cBhvr>
                                    </p:animEffect>
                                    <p:set>
                                      <p:cBhvr>
                                        <p:cTn id="92" dur="1" fill="hold">
                                          <p:stCondLst>
                                            <p:cond delay="499"/>
                                          </p:stCondLst>
                                        </p:cTn>
                                        <p:tgtEl>
                                          <p:spTgt spid="512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133"/>
                                        </p:tgtEl>
                                        <p:attrNameLst>
                                          <p:attrName>style.visibility</p:attrName>
                                        </p:attrNameLst>
                                      </p:cBhvr>
                                      <p:to>
                                        <p:strVal val="visible"/>
                                      </p:to>
                                    </p:set>
                                    <p:animEffect transition="in" filter="fade">
                                      <p:cBhvr>
                                        <p:cTn id="95" dur="100"/>
                                        <p:tgtEl>
                                          <p:spTgt spid="5133"/>
                                        </p:tgtEl>
                                      </p:cBhvr>
                                    </p:animEffect>
                                  </p:childTnLst>
                                </p:cTn>
                              </p:par>
                              <p:par>
                                <p:cTn id="96" presetID="10" presetClass="entr" presetSubtype="0" fill="hold" nodeType="withEffect">
                                  <p:stCondLst>
                                    <p:cond delay="600"/>
                                  </p:stCondLst>
                                  <p:childTnLst>
                                    <p:set>
                                      <p:cBhvr>
                                        <p:cTn id="97" dur="1" fill="hold">
                                          <p:stCondLst>
                                            <p:cond delay="0"/>
                                          </p:stCondLst>
                                        </p:cTn>
                                        <p:tgtEl>
                                          <p:spTgt spid="5134"/>
                                        </p:tgtEl>
                                        <p:attrNameLst>
                                          <p:attrName>style.visibility</p:attrName>
                                        </p:attrNameLst>
                                      </p:cBhvr>
                                      <p:to>
                                        <p:strVal val="visible"/>
                                      </p:to>
                                    </p:set>
                                    <p:animEffect transition="in" filter="fade">
                                      <p:cBhvr>
                                        <p:cTn id="98" dur="100"/>
                                        <p:tgtEl>
                                          <p:spTgt spid="5134"/>
                                        </p:tgtEl>
                                      </p:cBhvr>
                                    </p:animEffect>
                                  </p:childTnLst>
                                </p:cTn>
                              </p:par>
                              <p:par>
                                <p:cTn id="99" presetID="10" presetClass="entr" presetSubtype="0" fill="hold" nodeType="withEffect">
                                  <p:stCondLst>
                                    <p:cond delay="200"/>
                                  </p:stCondLst>
                                  <p:childTnLst>
                                    <p:set>
                                      <p:cBhvr>
                                        <p:cTn id="100" dur="1" fill="hold">
                                          <p:stCondLst>
                                            <p:cond delay="0"/>
                                          </p:stCondLst>
                                        </p:cTn>
                                        <p:tgtEl>
                                          <p:spTgt spid="5135"/>
                                        </p:tgtEl>
                                        <p:attrNameLst>
                                          <p:attrName>style.visibility</p:attrName>
                                        </p:attrNameLst>
                                      </p:cBhvr>
                                      <p:to>
                                        <p:strVal val="visible"/>
                                      </p:to>
                                    </p:set>
                                    <p:animEffect transition="in" filter="fade">
                                      <p:cBhvr>
                                        <p:cTn id="101" dur="100"/>
                                        <p:tgtEl>
                                          <p:spTgt spid="5135"/>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5136"/>
                                        </p:tgtEl>
                                        <p:attrNameLst>
                                          <p:attrName>style.visibility</p:attrName>
                                        </p:attrNameLst>
                                      </p:cBhvr>
                                      <p:to>
                                        <p:strVal val="visible"/>
                                      </p:to>
                                    </p:set>
                                    <p:animEffect transition="in" filter="fade">
                                      <p:cBhvr>
                                        <p:cTn id="104" dur="100"/>
                                        <p:tgtEl>
                                          <p:spTgt spid="5136"/>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5137"/>
                                        </p:tgtEl>
                                        <p:attrNameLst>
                                          <p:attrName>style.visibility</p:attrName>
                                        </p:attrNameLst>
                                      </p:cBhvr>
                                      <p:to>
                                        <p:strVal val="visible"/>
                                      </p:to>
                                    </p:set>
                                    <p:animEffect transition="in" filter="fade">
                                      <p:cBhvr>
                                        <p:cTn id="107" dur="100"/>
                                        <p:tgtEl>
                                          <p:spTgt spid="5137"/>
                                        </p:tgtEl>
                                      </p:cBhvr>
                                    </p:animEffect>
                                  </p:childTnLst>
                                </p:cTn>
                              </p:par>
                              <p:par>
                                <p:cTn id="108" presetID="53" presetClass="exit" presetSubtype="0" fill="hold" nodeType="withEffect">
                                  <p:stCondLst>
                                    <p:cond delay="100"/>
                                  </p:stCondLst>
                                  <p:childTnLst>
                                    <p:anim calcmode="lin" valueType="num">
                                      <p:cBhvr>
                                        <p:cTn id="109" dur="1000"/>
                                        <p:tgtEl>
                                          <p:spTgt spid="5133"/>
                                        </p:tgtEl>
                                        <p:attrNameLst>
                                          <p:attrName>ppt_w</p:attrName>
                                        </p:attrNameLst>
                                      </p:cBhvr>
                                      <p:tavLst>
                                        <p:tav tm="0">
                                          <p:val>
                                            <p:strVal val="ppt_w"/>
                                          </p:val>
                                        </p:tav>
                                        <p:tav tm="100000">
                                          <p:val>
                                            <p:fltVal val="0"/>
                                          </p:val>
                                        </p:tav>
                                      </p:tavLst>
                                    </p:anim>
                                    <p:anim calcmode="lin" valueType="num">
                                      <p:cBhvr>
                                        <p:cTn id="110" dur="1000"/>
                                        <p:tgtEl>
                                          <p:spTgt spid="5133"/>
                                        </p:tgtEl>
                                        <p:attrNameLst>
                                          <p:attrName>ppt_h</p:attrName>
                                        </p:attrNameLst>
                                      </p:cBhvr>
                                      <p:tavLst>
                                        <p:tav tm="0">
                                          <p:val>
                                            <p:strVal val="ppt_h"/>
                                          </p:val>
                                        </p:tav>
                                        <p:tav tm="100000">
                                          <p:val>
                                            <p:fltVal val="0"/>
                                          </p:val>
                                        </p:tav>
                                      </p:tavLst>
                                    </p:anim>
                                    <p:animEffect transition="out" filter="fade">
                                      <p:cBhvr>
                                        <p:cTn id="111" dur="1000"/>
                                        <p:tgtEl>
                                          <p:spTgt spid="5133"/>
                                        </p:tgtEl>
                                      </p:cBhvr>
                                    </p:animEffect>
                                    <p:set>
                                      <p:cBhvr>
                                        <p:cTn id="112" dur="1" fill="hold">
                                          <p:stCondLst>
                                            <p:cond delay="999"/>
                                          </p:stCondLst>
                                        </p:cTn>
                                        <p:tgtEl>
                                          <p:spTgt spid="5133"/>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5134"/>
                                        </p:tgtEl>
                                        <p:attrNameLst>
                                          <p:attrName>ppt_w</p:attrName>
                                        </p:attrNameLst>
                                      </p:cBhvr>
                                      <p:tavLst>
                                        <p:tav tm="0">
                                          <p:val>
                                            <p:strVal val="ppt_w"/>
                                          </p:val>
                                        </p:tav>
                                        <p:tav tm="100000">
                                          <p:val>
                                            <p:fltVal val="0"/>
                                          </p:val>
                                        </p:tav>
                                      </p:tavLst>
                                    </p:anim>
                                    <p:anim calcmode="lin" valueType="num">
                                      <p:cBhvr>
                                        <p:cTn id="115" dur="500"/>
                                        <p:tgtEl>
                                          <p:spTgt spid="5134"/>
                                        </p:tgtEl>
                                        <p:attrNameLst>
                                          <p:attrName>ppt_h</p:attrName>
                                        </p:attrNameLst>
                                      </p:cBhvr>
                                      <p:tavLst>
                                        <p:tav tm="0">
                                          <p:val>
                                            <p:strVal val="ppt_h"/>
                                          </p:val>
                                        </p:tav>
                                        <p:tav tm="100000">
                                          <p:val>
                                            <p:fltVal val="0"/>
                                          </p:val>
                                        </p:tav>
                                      </p:tavLst>
                                    </p:anim>
                                    <p:animEffect transition="out" filter="fade">
                                      <p:cBhvr>
                                        <p:cTn id="116" dur="500"/>
                                        <p:tgtEl>
                                          <p:spTgt spid="5134"/>
                                        </p:tgtEl>
                                      </p:cBhvr>
                                    </p:animEffect>
                                    <p:set>
                                      <p:cBhvr>
                                        <p:cTn id="117" dur="1" fill="hold">
                                          <p:stCondLst>
                                            <p:cond delay="499"/>
                                          </p:stCondLst>
                                        </p:cTn>
                                        <p:tgtEl>
                                          <p:spTgt spid="5134"/>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5135"/>
                                        </p:tgtEl>
                                        <p:attrNameLst>
                                          <p:attrName>ppt_w</p:attrName>
                                        </p:attrNameLst>
                                      </p:cBhvr>
                                      <p:tavLst>
                                        <p:tav tm="0">
                                          <p:val>
                                            <p:strVal val="ppt_w"/>
                                          </p:val>
                                        </p:tav>
                                        <p:tav tm="100000">
                                          <p:val>
                                            <p:fltVal val="0"/>
                                          </p:val>
                                        </p:tav>
                                      </p:tavLst>
                                    </p:anim>
                                    <p:anim calcmode="lin" valueType="num">
                                      <p:cBhvr>
                                        <p:cTn id="120" dur="500"/>
                                        <p:tgtEl>
                                          <p:spTgt spid="5135"/>
                                        </p:tgtEl>
                                        <p:attrNameLst>
                                          <p:attrName>ppt_h</p:attrName>
                                        </p:attrNameLst>
                                      </p:cBhvr>
                                      <p:tavLst>
                                        <p:tav tm="0">
                                          <p:val>
                                            <p:strVal val="ppt_h"/>
                                          </p:val>
                                        </p:tav>
                                        <p:tav tm="100000">
                                          <p:val>
                                            <p:fltVal val="0"/>
                                          </p:val>
                                        </p:tav>
                                      </p:tavLst>
                                    </p:anim>
                                    <p:animEffect transition="out" filter="fade">
                                      <p:cBhvr>
                                        <p:cTn id="121" dur="500"/>
                                        <p:tgtEl>
                                          <p:spTgt spid="5135"/>
                                        </p:tgtEl>
                                      </p:cBhvr>
                                    </p:animEffect>
                                    <p:set>
                                      <p:cBhvr>
                                        <p:cTn id="122" dur="1" fill="hold">
                                          <p:stCondLst>
                                            <p:cond delay="499"/>
                                          </p:stCondLst>
                                        </p:cTn>
                                        <p:tgtEl>
                                          <p:spTgt spid="5135"/>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5136"/>
                                        </p:tgtEl>
                                        <p:attrNameLst>
                                          <p:attrName>ppt_w</p:attrName>
                                        </p:attrNameLst>
                                      </p:cBhvr>
                                      <p:tavLst>
                                        <p:tav tm="0">
                                          <p:val>
                                            <p:strVal val="ppt_w"/>
                                          </p:val>
                                        </p:tav>
                                        <p:tav tm="100000">
                                          <p:val>
                                            <p:fltVal val="0"/>
                                          </p:val>
                                        </p:tav>
                                      </p:tavLst>
                                    </p:anim>
                                    <p:anim calcmode="lin" valueType="num">
                                      <p:cBhvr>
                                        <p:cTn id="125" dur="500"/>
                                        <p:tgtEl>
                                          <p:spTgt spid="5136"/>
                                        </p:tgtEl>
                                        <p:attrNameLst>
                                          <p:attrName>ppt_h</p:attrName>
                                        </p:attrNameLst>
                                      </p:cBhvr>
                                      <p:tavLst>
                                        <p:tav tm="0">
                                          <p:val>
                                            <p:strVal val="ppt_h"/>
                                          </p:val>
                                        </p:tav>
                                        <p:tav tm="100000">
                                          <p:val>
                                            <p:fltVal val="0"/>
                                          </p:val>
                                        </p:tav>
                                      </p:tavLst>
                                    </p:anim>
                                    <p:animEffect transition="out" filter="fade">
                                      <p:cBhvr>
                                        <p:cTn id="126" dur="500"/>
                                        <p:tgtEl>
                                          <p:spTgt spid="5136"/>
                                        </p:tgtEl>
                                      </p:cBhvr>
                                    </p:animEffect>
                                    <p:set>
                                      <p:cBhvr>
                                        <p:cTn id="127" dur="1" fill="hold">
                                          <p:stCondLst>
                                            <p:cond delay="499"/>
                                          </p:stCondLst>
                                        </p:cTn>
                                        <p:tgtEl>
                                          <p:spTgt spid="5136"/>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5137"/>
                                        </p:tgtEl>
                                        <p:attrNameLst>
                                          <p:attrName>ppt_w</p:attrName>
                                        </p:attrNameLst>
                                      </p:cBhvr>
                                      <p:tavLst>
                                        <p:tav tm="0">
                                          <p:val>
                                            <p:strVal val="ppt_w"/>
                                          </p:val>
                                        </p:tav>
                                        <p:tav tm="100000">
                                          <p:val>
                                            <p:fltVal val="0"/>
                                          </p:val>
                                        </p:tav>
                                      </p:tavLst>
                                    </p:anim>
                                    <p:anim calcmode="lin" valueType="num">
                                      <p:cBhvr>
                                        <p:cTn id="130" dur="500"/>
                                        <p:tgtEl>
                                          <p:spTgt spid="5137"/>
                                        </p:tgtEl>
                                        <p:attrNameLst>
                                          <p:attrName>ppt_h</p:attrName>
                                        </p:attrNameLst>
                                      </p:cBhvr>
                                      <p:tavLst>
                                        <p:tav tm="0">
                                          <p:val>
                                            <p:strVal val="ppt_h"/>
                                          </p:val>
                                        </p:tav>
                                        <p:tav tm="100000">
                                          <p:val>
                                            <p:fltVal val="0"/>
                                          </p:val>
                                        </p:tav>
                                      </p:tavLst>
                                    </p:anim>
                                    <p:animEffect transition="out" filter="fade">
                                      <p:cBhvr>
                                        <p:cTn id="131" dur="500"/>
                                        <p:tgtEl>
                                          <p:spTgt spid="5137"/>
                                        </p:tgtEl>
                                      </p:cBhvr>
                                    </p:animEffect>
                                    <p:set>
                                      <p:cBhvr>
                                        <p:cTn id="132" dur="1" fill="hold">
                                          <p:stCondLst>
                                            <p:cond delay="499"/>
                                          </p:stCondLst>
                                        </p:cTn>
                                        <p:tgtEl>
                                          <p:spTgt spid="5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528" y="365126"/>
            <a:ext cx="1051970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528" y="1825625"/>
            <a:ext cx="1051970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527" y="6356351"/>
            <a:ext cx="27442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ct val="0"/>
                </a:spcBef>
                <a:spcAft>
                  <a:spcPct val="0"/>
                </a:spcAft>
              </a:pPr>
              <a:t>2016/3/4</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40178" y="6356351"/>
            <a:ext cx="41164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3964" y="6356351"/>
            <a:ext cx="27442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5012704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6.jpeg" Type="http://schemas.openxmlformats.org/officeDocument/2006/relationships/image"/><Relationship Id="rId3" Target="../media/image17.png" Type="http://schemas.openxmlformats.org/officeDocument/2006/relationships/image"/><Relationship Id="rId4" Target="../media/image18.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40.xml" Type="http://schemas.openxmlformats.org/officeDocument/2006/relationships/slideLayout"/><Relationship Id="rId2" Target="../media/image2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7.jpeg" Type="http://schemas.openxmlformats.org/officeDocument/2006/relationships/image"/><Relationship Id="rId3" Target="../media/image28.jpeg" Type="http://schemas.openxmlformats.org/officeDocument/2006/relationships/image"/><Relationship Id="rId4" Target="../media/image2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40.xml" Type="http://schemas.openxmlformats.org/officeDocument/2006/relationships/slideLayout"/><Relationship Id="rId2" Target="../media/image2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5.jpeg" Type="http://schemas.openxmlformats.org/officeDocument/2006/relationships/image"/><Relationship Id="rId3" Target="../media/image36.jpeg" Type="http://schemas.openxmlformats.org/officeDocument/2006/relationships/image"/><Relationship Id="rId4" Target="../media/image3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40.xml" Type="http://schemas.openxmlformats.org/officeDocument/2006/relationships/slideLayout"/><Relationship Id="rId2" Target="../media/image20.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8.png" Type="http://schemas.openxmlformats.org/officeDocument/2006/relationships/image"/><Relationship Id="rId3" Target="../media/image39.pn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40.xml" Type="http://schemas.openxmlformats.org/officeDocument/2006/relationships/slideLayout"/><Relationship Id="rId2" Target="../media/image20.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40.xml" Type="http://schemas.openxmlformats.org/officeDocument/2006/relationships/slideLayout"/><Relationship Id="rId2" Target="../media/image20.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6.jpeg" Type="http://schemas.openxmlformats.org/officeDocument/2006/relationships/image"/><Relationship Id="rId3" Target="../media/image17.png" Type="http://schemas.openxmlformats.org/officeDocument/2006/relationships/image"/><Relationship Id="rId4" Target="../media/image1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1.jpeg" Type="http://schemas.openxmlformats.org/officeDocument/2006/relationships/image"/><Relationship Id="rId3" Target="../media/image2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3.jpeg" Type="http://schemas.openxmlformats.org/officeDocument/2006/relationships/image"/><Relationship Id="rId3" Target="../media/image24.jpeg" Type="http://schemas.openxmlformats.org/officeDocument/2006/relationships/image"/><Relationship Id="rId4" Target="../media/image2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7170" name="Freeform 18"/>
          <p:cNvSpPr>
            <a:spLocks noChangeAspect="1"/>
          </p:cNvSpPr>
          <p:nvPr/>
        </p:nvSpPr>
        <p:spPr bwMode="auto">
          <a:xfrm>
            <a:off x="0" y="0"/>
            <a:ext cx="5905500" cy="6869113"/>
          </a:xfrm>
          <a:custGeom>
            <a:gdLst>
              <a:gd fmla="*/ 1998654 w 8356" name="T0"/>
              <a:gd fmla="*/ 6869113 h 9000" name="T1"/>
              <a:gd fmla="*/ 0 w 8356" name="T2"/>
              <a:gd fmla="*/ 6869113 h 9000" name="T3"/>
              <a:gd fmla="*/ 0 w 8356" name="T4"/>
              <a:gd fmla="*/ 0 h 9000" name="T5"/>
              <a:gd fmla="*/ 1212055 w 8356" name="T6"/>
              <a:gd fmla="*/ 0 h 9000" name="T7"/>
              <a:gd fmla="*/ 2612809 w 8356" name="T8"/>
              <a:gd fmla="*/ 1508915 h 9000" name="T9"/>
              <a:gd fmla="*/ 5100526 w 8356" name="T10"/>
              <a:gd fmla="*/ 1277655 h 9000" name="T11"/>
              <a:gd fmla="*/ 5905500 w 8356" name="T12"/>
              <a:gd fmla="*/ 2712536 h 9000" name="T13"/>
              <a:gd fmla="*/ 5354951 w 8356" name="T14"/>
              <a:gd fmla="*/ 4350438 h 9000" name="T15"/>
              <a:gd fmla="*/ 3836879 w 8356" name="T16"/>
              <a:gd fmla="*/ 5992919 h 9000" name="T17"/>
              <a:gd fmla="*/ 1998654 w 8356" name="T18"/>
              <a:gd fmla="*/ 6869113 h 90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9000" w="8356">
                <a:moveTo>
                  <a:pt x="2828" y="9000"/>
                </a:moveTo>
                <a:lnTo>
                  <a:pt x="0" y="9000"/>
                </a:lnTo>
                <a:lnTo>
                  <a:pt x="0" y="0"/>
                </a:lnTo>
                <a:lnTo>
                  <a:pt x="1715" y="0"/>
                </a:lnTo>
                <a:cubicBezTo>
                  <a:pt x="2579" y="558"/>
                  <a:pt x="3372" y="888"/>
                  <a:pt x="3697" y="1977"/>
                </a:cubicBezTo>
                <a:cubicBezTo>
                  <a:pt x="5036" y="1288"/>
                  <a:pt x="6236" y="1142"/>
                  <a:pt x="7217" y="1674"/>
                </a:cubicBezTo>
                <a:cubicBezTo>
                  <a:pt x="7905" y="2032"/>
                  <a:pt x="8289" y="2853"/>
                  <a:pt x="8356" y="3554"/>
                </a:cubicBezTo>
                <a:cubicBezTo>
                  <a:pt x="8316" y="4477"/>
                  <a:pt x="7944" y="5092"/>
                  <a:pt x="7577" y="5700"/>
                </a:cubicBezTo>
                <a:cubicBezTo>
                  <a:pt x="7040" y="6585"/>
                  <a:pt x="6092" y="7410"/>
                  <a:pt x="5429" y="7852"/>
                </a:cubicBezTo>
                <a:cubicBezTo>
                  <a:pt x="4627" y="8317"/>
                  <a:pt x="3711" y="8797"/>
                  <a:pt x="2828" y="9000"/>
                </a:cubicBezTo>
                <a:close/>
              </a:path>
            </a:pathLst>
          </a:custGeom>
          <a:blipFill dpi="0" rotWithShape="1">
            <a:blip r:embed="rId2"/>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72" name="Freeform 10"/>
          <p:cNvSpPr>
            <a:spLocks noChangeAspect="1" noEditPoints="1"/>
          </p:cNvSpPr>
          <p:nvPr/>
        </p:nvSpPr>
        <p:spPr bwMode="auto">
          <a:xfrm>
            <a:off x="6530975" y="6007100"/>
            <a:ext cx="373063" cy="374650"/>
          </a:xfrm>
          <a:custGeom>
            <a:gdLst>
              <a:gd fmla="*/ 186532 w 490" name="T0"/>
              <a:gd fmla="*/ 0 h 490" name="T1"/>
              <a:gd fmla="*/ 373063 w 490" name="T2"/>
              <a:gd fmla="*/ 187325 h 490" name="T3"/>
              <a:gd fmla="*/ 186532 w 490" name="T4"/>
              <a:gd fmla="*/ 374650 h 490" name="T5"/>
              <a:gd fmla="*/ 0 w 490" name="T6"/>
              <a:gd fmla="*/ 187325 h 490" name="T7"/>
              <a:gd fmla="*/ 186532 w 490" name="T8"/>
              <a:gd fmla="*/ 0 h 490" name="T9"/>
              <a:gd fmla="*/ 331950 w 490" name="T10"/>
              <a:gd fmla="*/ 191148 h 490" name="T11"/>
              <a:gd fmla="*/ 325098 w 490" name="T12"/>
              <a:gd fmla="*/ 195736 h 490" name="T13"/>
              <a:gd fmla="*/ 299973 w 490" name="T14"/>
              <a:gd fmla="*/ 195736 h 490" name="T15"/>
              <a:gd fmla="*/ 293882 w 490" name="T16"/>
              <a:gd fmla="*/ 193442 h 490" name="T17"/>
              <a:gd fmla="*/ 186532 w 490" name="T18"/>
              <a:gd fmla="*/ 80282 h 490" name="T19"/>
              <a:gd fmla="*/ 79181 w 490" name="T20"/>
              <a:gd fmla="*/ 193442 h 490" name="T21"/>
              <a:gd fmla="*/ 73090 w 490" name="T22"/>
              <a:gd fmla="*/ 195736 h 490" name="T23"/>
              <a:gd fmla="*/ 47965 w 490" name="T24"/>
              <a:gd fmla="*/ 195736 h 490" name="T25"/>
              <a:gd fmla="*/ 41113 w 490" name="T26"/>
              <a:gd fmla="*/ 191148 h 490" name="T27"/>
              <a:gd fmla="*/ 42636 w 490" name="T28"/>
              <a:gd fmla="*/ 182737 h 490" name="T29"/>
              <a:gd fmla="*/ 179679 w 490" name="T30"/>
              <a:gd fmla="*/ 39759 h 490" name="T31"/>
              <a:gd fmla="*/ 186532 w 490" name="T32"/>
              <a:gd fmla="*/ 36700 h 490" name="T33"/>
              <a:gd fmla="*/ 193384 w 490" name="T34"/>
              <a:gd fmla="*/ 39759 h 490" name="T35"/>
              <a:gd fmla="*/ 330427 w 490" name="T36"/>
              <a:gd fmla="*/ 182737 h 490" name="T37"/>
              <a:gd fmla="*/ 331950 w 490" name="T38"/>
              <a:gd fmla="*/ 191148 h 490" name="T39"/>
              <a:gd fmla="*/ 86033 w 490" name="T40"/>
              <a:gd fmla="*/ 204146 h 490" name="T41"/>
              <a:gd fmla="*/ 86033 w 490" name="T42"/>
              <a:gd fmla="*/ 204146 h 490" name="T43"/>
              <a:gd fmla="*/ 86033 w 490" name="T44"/>
              <a:gd fmla="*/ 289780 h 490" name="T45"/>
              <a:gd fmla="*/ 98215 w 490" name="T46"/>
              <a:gd fmla="*/ 304308 h 490" name="T47"/>
              <a:gd fmla="*/ 153793 w 490" name="T48"/>
              <a:gd fmla="*/ 304308 h 490" name="T49"/>
              <a:gd fmla="*/ 153793 w 490" name="T50"/>
              <a:gd fmla="*/ 211027 h 490" name="T51"/>
              <a:gd fmla="*/ 168259 w 490" name="T52"/>
              <a:gd fmla="*/ 196500 h 490" name="T53"/>
              <a:gd fmla="*/ 204804 w 490" name="T54"/>
              <a:gd fmla="*/ 196500 h 490" name="T55"/>
              <a:gd fmla="*/ 219270 w 490" name="T56"/>
              <a:gd fmla="*/ 211027 h 490" name="T57"/>
              <a:gd fmla="*/ 219270 w 490" name="T58"/>
              <a:gd fmla="*/ 304308 h 490" name="T59"/>
              <a:gd fmla="*/ 274848 w 490" name="T60"/>
              <a:gd fmla="*/ 304308 h 490" name="T61"/>
              <a:gd fmla="*/ 287030 w 490" name="T62"/>
              <a:gd fmla="*/ 289780 h 490" name="T63"/>
              <a:gd fmla="*/ 287030 w 490" name="T64"/>
              <a:gd fmla="*/ 204911 h 490" name="T65"/>
              <a:gd fmla="*/ 186532 w 490" name="T66"/>
              <a:gd fmla="*/ 99397 h 490" name="T67"/>
              <a:gd fmla="*/ 86033 w 490" name="T68"/>
              <a:gd fmla="*/ 204146 h 49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490" w="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73" name="Rectangle 4"/>
          <p:cNvSpPr txBox="1">
            <a:spLocks noChangeArrowheads="1"/>
          </p:cNvSpPr>
          <p:nvPr/>
        </p:nvSpPr>
        <p:spPr bwMode="auto">
          <a:xfrm>
            <a:off x="6918325" y="6022975"/>
            <a:ext cx="4340225"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2600"/>
              <a:t>这里可以输入公司/机构名称</a:t>
            </a:r>
          </a:p>
        </p:txBody>
      </p:sp>
      <p:sp>
        <p:nvSpPr>
          <p:cNvPr id="7174" name="Freeform 9"/>
          <p:cNvSpPr>
            <a:spLocks noEditPoints="1"/>
          </p:cNvSpPr>
          <p:nvPr/>
        </p:nvSpPr>
        <p:spPr bwMode="auto">
          <a:xfrm>
            <a:off x="7981950" y="5449888"/>
            <a:ext cx="373063" cy="374650"/>
          </a:xfrm>
          <a:custGeom>
            <a:gdLst>
              <a:gd fmla="*/ 272564 w 490" name="T0"/>
              <a:gd fmla="*/ 191148 h 490" name="T1"/>
              <a:gd fmla="*/ 272564 w 490" name="T2"/>
              <a:gd fmla="*/ 139920 h 490" name="T3"/>
              <a:gd fmla="*/ 249724 w 490" name="T4"/>
              <a:gd fmla="*/ 139920 h 490" name="T5"/>
              <a:gd fmla="*/ 249724 w 490" name="T6"/>
              <a:gd fmla="*/ 191148 h 490" name="T7"/>
              <a:gd fmla="*/ 188054 w 490" name="T8"/>
              <a:gd fmla="*/ 252315 h 490" name="T9"/>
              <a:gd fmla="*/ 187293 w 490" name="T10"/>
              <a:gd fmla="*/ 252315 h 490" name="T11"/>
              <a:gd fmla="*/ 186532 w 490" name="T12"/>
              <a:gd fmla="*/ 252315 h 490" name="T13"/>
              <a:gd fmla="*/ 186532 w 490" name="T14"/>
              <a:gd fmla="*/ 252315 h 490" name="T15"/>
              <a:gd fmla="*/ 185009 w 490" name="T16"/>
              <a:gd fmla="*/ 252315 h 490" name="T17"/>
              <a:gd fmla="*/ 123339 w 490" name="T18"/>
              <a:gd fmla="*/ 191148 h 490" name="T19"/>
              <a:gd fmla="*/ 123339 w 490" name="T20"/>
              <a:gd fmla="*/ 139920 h 490" name="T21"/>
              <a:gd fmla="*/ 100499 w 490" name="T22"/>
              <a:gd fmla="*/ 139920 h 490" name="T23"/>
              <a:gd fmla="*/ 100499 w 490" name="T24"/>
              <a:gd fmla="*/ 191148 h 490" name="T25"/>
              <a:gd fmla="*/ 172827 w 490" name="T26"/>
              <a:gd fmla="*/ 274488 h 490" name="T27"/>
              <a:gd fmla="*/ 172827 w 490" name="T28"/>
              <a:gd fmla="*/ 311189 h 490" name="T29"/>
              <a:gd fmla="*/ 121816 w 490" name="T30"/>
              <a:gd fmla="*/ 325716 h 490" name="T31"/>
              <a:gd fmla="*/ 252008 w 490" name="T32"/>
              <a:gd fmla="*/ 325716 h 490" name="T33"/>
              <a:gd fmla="*/ 200236 w 490" name="T34"/>
              <a:gd fmla="*/ 311189 h 490" name="T35"/>
              <a:gd fmla="*/ 200236 w 490" name="T36"/>
              <a:gd fmla="*/ 275253 h 490" name="T37"/>
              <a:gd fmla="*/ 272564 w 490" name="T38"/>
              <a:gd fmla="*/ 191148 h 490" name="T39"/>
              <a:gd fmla="*/ 185770 w 490" name="T40"/>
              <a:gd fmla="*/ 230907 h 490" name="T41"/>
              <a:gd fmla="*/ 186532 w 490" name="T42"/>
              <a:gd fmla="*/ 230907 h 490" name="T43"/>
              <a:gd fmla="*/ 187293 w 490" name="T44"/>
              <a:gd fmla="*/ 230907 h 490" name="T45"/>
              <a:gd fmla="*/ 228406 w 490" name="T46"/>
              <a:gd fmla="*/ 189619 h 490" name="T47"/>
              <a:gd fmla="*/ 228406 w 490" name="T48"/>
              <a:gd fmla="*/ 90222 h 490" name="T49"/>
              <a:gd fmla="*/ 187293 w 490" name="T50"/>
              <a:gd fmla="*/ 48934 h 490" name="T51"/>
              <a:gd fmla="*/ 186532 w 490" name="T52"/>
              <a:gd fmla="*/ 48934 h 490" name="T53"/>
              <a:gd fmla="*/ 185770 w 490" name="T54"/>
              <a:gd fmla="*/ 48934 h 490" name="T55"/>
              <a:gd fmla="*/ 144657 w 490" name="T56"/>
              <a:gd fmla="*/ 90222 h 490" name="T57"/>
              <a:gd fmla="*/ 144657 w 490" name="T58"/>
              <a:gd fmla="*/ 189619 h 490" name="T59"/>
              <a:gd fmla="*/ 185770 w 490" name="T60"/>
              <a:gd fmla="*/ 230907 h 490" name="T61"/>
              <a:gd fmla="*/ 186532 w 490" name="T62"/>
              <a:gd fmla="*/ 0 h 490" name="T63"/>
              <a:gd fmla="*/ 373063 w 490" name="T64"/>
              <a:gd fmla="*/ 187325 h 490" name="T65"/>
              <a:gd fmla="*/ 186532 w 490" name="T66"/>
              <a:gd fmla="*/ 374650 h 490" name="T67"/>
              <a:gd fmla="*/ 0 w 490" name="T68"/>
              <a:gd fmla="*/ 187325 h 490" name="T69"/>
              <a:gd fmla="*/ 186532 w 490" name="T70"/>
              <a:gd fmla="*/ 0 h 49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490" w="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75" name="Rectangle 4"/>
          <p:cNvSpPr txBox="1">
            <a:spLocks noChangeArrowheads="1"/>
          </p:cNvSpPr>
          <p:nvPr/>
        </p:nvSpPr>
        <p:spPr bwMode="auto">
          <a:xfrm>
            <a:off x="8355013" y="5462588"/>
            <a:ext cx="2844800" cy="349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2600"/>
              <a:t>汇报人：xiaojing</a:t>
            </a:r>
          </a:p>
        </p:txBody>
      </p:sp>
      <p:sp>
        <p:nvSpPr>
          <p:cNvPr id="2" name="Freeform 9"/>
          <p:cNvSpPr/>
          <p:nvPr/>
        </p:nvSpPr>
        <p:spPr bwMode="auto">
          <a:xfrm>
            <a:off x="11315700" y="5973763"/>
            <a:ext cx="881063" cy="884237"/>
          </a:xfrm>
          <a:custGeom>
            <a:gdLst>
              <a:gd fmla="*/ 881063 w 1222" name="T0"/>
              <a:gd fmla="*/ 0 h 1222" name="T1"/>
              <a:gd fmla="*/ 881063 w 1222" name="T2"/>
              <a:gd fmla="*/ 884237 h 1222" name="T3"/>
              <a:gd fmla="*/ 0 w 1222" name="T4"/>
              <a:gd fmla="*/ 884237 h 1222" name="T5"/>
              <a:gd fmla="*/ 881063 w 1222" name="T6"/>
              <a:gd fmla="*/ 0 h 122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222" w="1222">
                <a:moveTo>
                  <a:pt x="1222" y="0"/>
                </a:moveTo>
                <a:lnTo>
                  <a:pt x="1222" y="1222"/>
                </a:lnTo>
                <a:lnTo>
                  <a:pt x="0" y="1222"/>
                </a:lnTo>
                <a:lnTo>
                  <a:pt x="1222"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79" name="Freeform 10"/>
          <p:cNvSpPr>
            <a:spLocks noEditPoints="1"/>
          </p:cNvSpPr>
          <p:nvPr/>
        </p:nvSpPr>
        <p:spPr bwMode="auto">
          <a:xfrm>
            <a:off x="11776075" y="6437313"/>
            <a:ext cx="317500" cy="319087"/>
          </a:xfrm>
          <a:custGeom>
            <a:gdLst>
              <a:gd fmla="*/ 158750 w 442" name="T0"/>
              <a:gd fmla="*/ 0 h 442" name="T1"/>
              <a:gd fmla="*/ 317500 w 442" name="T2"/>
              <a:gd fmla="*/ 159544 h 442" name="T3"/>
              <a:gd fmla="*/ 158750 w 442" name="T4"/>
              <a:gd fmla="*/ 319087 h 442" name="T5"/>
              <a:gd fmla="*/ 0 w 442" name="T6"/>
              <a:gd fmla="*/ 159544 h 442" name="T7"/>
              <a:gd fmla="*/ 158750 w 442" name="T8"/>
              <a:gd fmla="*/ 0 h 442" name="T9"/>
              <a:gd fmla="*/ 158750 w 442" name="T10"/>
              <a:gd fmla="*/ 32486 h 442" name="T11"/>
              <a:gd fmla="*/ 285894 w 442" name="T12"/>
              <a:gd fmla="*/ 159544 h 442" name="T13"/>
              <a:gd fmla="*/ 158750 w 442" name="T14"/>
              <a:gd fmla="*/ 287323 h 442" name="T15"/>
              <a:gd fmla="*/ 31606 w 442" name="T16"/>
              <a:gd fmla="*/ 159544 h 442" name="T17"/>
              <a:gd fmla="*/ 158750 w 442" name="T18"/>
              <a:gd fmla="*/ 32486 h 442" name="T19"/>
              <a:gd fmla="*/ 262907 w 442" name="T20"/>
              <a:gd fmla="*/ 166041 h 442" name="T21"/>
              <a:gd fmla="*/ 184610 w 442" name="T22"/>
              <a:gd fmla="*/ 211521 h 442" name="T23"/>
              <a:gd fmla="*/ 105594 w 442" name="T24"/>
              <a:gd fmla="*/ 257002 h 442" name="T25"/>
              <a:gd fmla="*/ 105594 w 442" name="T26"/>
              <a:gd fmla="*/ 166041 h 442" name="T27"/>
              <a:gd fmla="*/ 105594 w 442" name="T28"/>
              <a:gd fmla="*/ 75079 h 442" name="T29"/>
              <a:gd fmla="*/ 184610 w 442" name="T30"/>
              <a:gd fmla="*/ 120560 h 442" name="T31"/>
              <a:gd fmla="*/ 262907 w 442" name="T32"/>
              <a:gd fmla="*/ 166041 h 44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442" w="442">
                <a:moveTo>
                  <a:pt x="221" y="0"/>
                </a:moveTo>
                <a:cubicBezTo>
                  <a:pt x="343" y="0"/>
                  <a:pt x="442" y="99"/>
                  <a:pt x="442" y="221"/>
                </a:cubicBezTo>
                <a:cubicBezTo>
                  <a:pt x="442" y="343"/>
                  <a:pt x="343" y="442"/>
                  <a:pt x="221" y="442"/>
                </a:cubicBezTo>
                <a:cubicBezTo>
                  <a:pt x="99" y="442"/>
                  <a:pt x="0" y="343"/>
                  <a:pt x="0" y="221"/>
                </a:cubicBezTo>
                <a:cubicBezTo>
                  <a:pt x="0" y="99"/>
                  <a:pt x="99" y="0"/>
                  <a:pt x="221" y="0"/>
                </a:cubicBezTo>
                <a:close/>
                <a:moveTo>
                  <a:pt x="221" y="45"/>
                </a:moveTo>
                <a:cubicBezTo>
                  <a:pt x="319" y="45"/>
                  <a:pt x="398" y="124"/>
                  <a:pt x="398" y="221"/>
                </a:cubicBezTo>
                <a:cubicBezTo>
                  <a:pt x="398" y="319"/>
                  <a:pt x="319" y="398"/>
                  <a:pt x="221" y="398"/>
                </a:cubicBezTo>
                <a:cubicBezTo>
                  <a:pt x="124" y="398"/>
                  <a:pt x="44" y="319"/>
                  <a:pt x="44" y="221"/>
                </a:cubicBezTo>
                <a:cubicBezTo>
                  <a:pt x="44" y="124"/>
                  <a:pt x="124" y="45"/>
                  <a:pt x="221" y="45"/>
                </a:cubicBezTo>
                <a:close/>
                <a:moveTo>
                  <a:pt x="366" y="230"/>
                </a:moveTo>
                <a:lnTo>
                  <a:pt x="257" y="293"/>
                </a:lnTo>
                <a:lnTo>
                  <a:pt x="147" y="356"/>
                </a:lnTo>
                <a:lnTo>
                  <a:pt x="147" y="230"/>
                </a:lnTo>
                <a:lnTo>
                  <a:pt x="147" y="104"/>
                </a:lnTo>
                <a:lnTo>
                  <a:pt x="257" y="167"/>
                </a:lnTo>
                <a:lnTo>
                  <a:pt x="366" y="23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7180" name="图片 21"/>
          <p:cNvPicPr>
            <a:picLocks noChangeArrowheads="1" noChangeAspect="1"/>
          </p:cNvPicPr>
          <p:nvPr/>
        </p:nvPicPr>
        <p:blipFill>
          <a:blip r:embed="rId3">
            <a:extLst>
              <a:ext uri="{28A0092B-C50C-407E-A947-70E740481C1C}">
                <a14:useLocalDpi val="0"/>
              </a:ext>
            </a:extLst>
          </a:blip>
          <a:stretch>
            <a:fillRect/>
          </a:stretch>
        </p:blipFill>
        <p:spPr bwMode="auto">
          <a:xfrm>
            <a:off x="698500" y="0"/>
            <a:ext cx="5400675" cy="68564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82" name="TextBox 63"/>
          <p:cNvSpPr txBox="1">
            <a:spLocks noChangeArrowheads="1"/>
          </p:cNvSpPr>
          <p:nvPr/>
        </p:nvSpPr>
        <p:spPr bwMode="auto">
          <a:xfrm>
            <a:off x="6062662" y="2882662"/>
            <a:ext cx="5195887"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4000">
                <a:solidFill>
                  <a:schemeClr val="tx1"/>
                </a:solidFill>
                <a:latin charset="-122" panose="020b0503020204020204" pitchFamily="34" typeface="微软雅黑"/>
              </a:rPr>
              <a:t>民政●慈善●关爱●祈福●帮扶等主题适用</a:t>
            </a:r>
          </a:p>
        </p:txBody>
      </p:sp>
    </p:spTree>
  </p:cSld>
  <p:clrMapOvr>
    <a:masterClrMapping/>
  </p:clrMapOvr>
  <p:transition advTm="7871"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6">
                                  <p:stCondLst>
                                    <p:cond delay="0"/>
                                  </p:stCondLst>
                                  <p:childTnLst>
                                    <p:set>
                                      <p:cBhvr>
                                        <p:cTn dur="1" fill="hold" id="6">
                                          <p:stCondLst>
                                            <p:cond delay="0"/>
                                          </p:stCondLst>
                                        </p:cTn>
                                        <p:tgtEl>
                                          <p:spTgt spid="7172"/>
                                        </p:tgtEl>
                                        <p:attrNameLst>
                                          <p:attrName>style.visibility</p:attrName>
                                        </p:attrNameLst>
                                      </p:cBhvr>
                                      <p:to>
                                        <p:strVal val="visible"/>
                                      </p:to>
                                    </p:set>
                                    <p:anim calcmode="lin" valueType="num">
                                      <p:cBhvr additive="base">
                                        <p:cTn dur="500" fill="hold" id="7"/>
                                        <p:tgtEl>
                                          <p:spTgt spid="7172"/>
                                        </p:tgtEl>
                                        <p:attrNameLst>
                                          <p:attrName>ppt_x</p:attrName>
                                        </p:attrNameLst>
                                      </p:cBhvr>
                                      <p:tavLst>
                                        <p:tav tm="0">
                                          <p:val>
                                            <p:strVal val="1+#ppt_w/2"/>
                                          </p:val>
                                        </p:tav>
                                        <p:tav tm="100000">
                                          <p:val>
                                            <p:strVal val="#ppt_x"/>
                                          </p:val>
                                        </p:tav>
                                      </p:tavLst>
                                    </p:anim>
                                    <p:anim calcmode="lin" valueType="num">
                                      <p:cBhvr additive="base">
                                        <p:cTn dur="500" fill="hold" id="8"/>
                                        <p:tgtEl>
                                          <p:spTgt spid="717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6">
                                  <p:stCondLst>
                                    <p:cond delay="100"/>
                                  </p:stCondLst>
                                  <p:childTnLst>
                                    <p:set>
                                      <p:cBhvr>
                                        <p:cTn dur="1" fill="hold" id="10">
                                          <p:stCondLst>
                                            <p:cond delay="0"/>
                                          </p:stCondLst>
                                        </p:cTn>
                                        <p:tgtEl>
                                          <p:spTgt spid="7174"/>
                                        </p:tgtEl>
                                        <p:attrNameLst>
                                          <p:attrName>style.visibility</p:attrName>
                                        </p:attrNameLst>
                                      </p:cBhvr>
                                      <p:to>
                                        <p:strVal val="visible"/>
                                      </p:to>
                                    </p:set>
                                    <p:anim calcmode="lin" valueType="num">
                                      <p:cBhvr additive="base">
                                        <p:cTn dur="500" fill="hold" id="11"/>
                                        <p:tgtEl>
                                          <p:spTgt spid="7174"/>
                                        </p:tgtEl>
                                        <p:attrNameLst>
                                          <p:attrName>ppt_x</p:attrName>
                                        </p:attrNameLst>
                                      </p:cBhvr>
                                      <p:tavLst>
                                        <p:tav tm="0">
                                          <p:val>
                                            <p:strVal val="1+#ppt_w/2"/>
                                          </p:val>
                                        </p:tav>
                                        <p:tav tm="100000">
                                          <p:val>
                                            <p:strVal val="#ppt_x"/>
                                          </p:val>
                                        </p:tav>
                                      </p:tavLst>
                                    </p:anim>
                                    <p:anim calcmode="lin" valueType="num">
                                      <p:cBhvr additive="base">
                                        <p:cTn dur="500" fill="hold" id="12"/>
                                        <p:tgtEl>
                                          <p:spTgt spid="717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600"/>
                            </p:stCondLst>
                            <p:childTnLst>
                              <p:par>
                                <p:cTn fill="hold" grpId="0" id="14" nodeType="afterEffect" presetClass="entr" presetID="22" presetSubtype="8">
                                  <p:stCondLst>
                                    <p:cond delay="0"/>
                                  </p:stCondLst>
                                  <p:childTnLst>
                                    <p:set>
                                      <p:cBhvr>
                                        <p:cTn dur="1" fill="hold" id="15">
                                          <p:stCondLst>
                                            <p:cond delay="0"/>
                                          </p:stCondLst>
                                        </p:cTn>
                                        <p:tgtEl>
                                          <p:spTgt spid="7175"/>
                                        </p:tgtEl>
                                        <p:attrNameLst>
                                          <p:attrName>style.visibility</p:attrName>
                                        </p:attrNameLst>
                                      </p:cBhvr>
                                      <p:to>
                                        <p:strVal val="visible"/>
                                      </p:to>
                                    </p:set>
                                    <p:animEffect filter="wipe(left)" transition="in">
                                      <p:cBhvr>
                                        <p:cTn dur="500" id="16"/>
                                        <p:tgtEl>
                                          <p:spTgt spid="7175"/>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7173"/>
                                        </p:tgtEl>
                                        <p:attrNameLst>
                                          <p:attrName>style.visibility</p:attrName>
                                        </p:attrNameLst>
                                      </p:cBhvr>
                                      <p:to>
                                        <p:strVal val="visible"/>
                                      </p:to>
                                    </p:set>
                                    <p:animEffect filter="wipe(left)" transition="in">
                                      <p:cBhvr>
                                        <p:cTn dur="500" id="19"/>
                                        <p:tgtEl>
                                          <p:spTgt spid="7173"/>
                                        </p:tgtEl>
                                      </p:cBhvr>
                                    </p:animEffect>
                                  </p:childTnLst>
                                </p:cTn>
                              </p:par>
                            </p:childTnLst>
                          </p:cTn>
                        </p:par>
                        <p:par>
                          <p:cTn fill="hold" id="20" nodeType="afterGroup">
                            <p:stCondLst>
                              <p:cond delay="1100"/>
                            </p:stCondLst>
                            <p:childTnLst>
                              <p:par>
                                <p:cTn fill="hold" grpId="0" id="21" nodeType="afterEffect" presetClass="entr" presetID="31" presetSubtype="0">
                                  <p:stCondLst>
                                    <p:cond delay="0"/>
                                  </p:stCondLst>
                                  <p:childTnLst>
                                    <p:set>
                                      <p:cBhvr>
                                        <p:cTn dur="1" fill="hold" id="22">
                                          <p:stCondLst>
                                            <p:cond delay="0"/>
                                          </p:stCondLst>
                                        </p:cTn>
                                        <p:tgtEl>
                                          <p:spTgt spid="7182"/>
                                        </p:tgtEl>
                                        <p:attrNameLst>
                                          <p:attrName>style.visibility</p:attrName>
                                        </p:attrNameLst>
                                      </p:cBhvr>
                                      <p:to>
                                        <p:strVal val="visible"/>
                                      </p:to>
                                    </p:set>
                                    <p:anim calcmode="lin" valueType="num">
                                      <p:cBhvr>
                                        <p:cTn dur="1000" fill="hold" id="23"/>
                                        <p:tgtEl>
                                          <p:spTgt spid="7182"/>
                                        </p:tgtEl>
                                        <p:attrNameLst>
                                          <p:attrName>ppt_w</p:attrName>
                                        </p:attrNameLst>
                                      </p:cBhvr>
                                      <p:tavLst>
                                        <p:tav tm="0">
                                          <p:val>
                                            <p:fltVal val="0"/>
                                          </p:val>
                                        </p:tav>
                                        <p:tav tm="100000">
                                          <p:val>
                                            <p:strVal val="#ppt_w"/>
                                          </p:val>
                                        </p:tav>
                                      </p:tavLst>
                                    </p:anim>
                                    <p:anim calcmode="lin" valueType="num">
                                      <p:cBhvr>
                                        <p:cTn dur="1000" fill="hold" id="24"/>
                                        <p:tgtEl>
                                          <p:spTgt spid="7182"/>
                                        </p:tgtEl>
                                        <p:attrNameLst>
                                          <p:attrName>ppt_h</p:attrName>
                                        </p:attrNameLst>
                                      </p:cBhvr>
                                      <p:tavLst>
                                        <p:tav tm="0">
                                          <p:val>
                                            <p:fltVal val="0"/>
                                          </p:val>
                                        </p:tav>
                                        <p:tav tm="100000">
                                          <p:val>
                                            <p:strVal val="#ppt_h"/>
                                          </p:val>
                                        </p:tav>
                                      </p:tavLst>
                                    </p:anim>
                                    <p:anim calcmode="lin" valueType="num">
                                      <p:cBhvr>
                                        <p:cTn dur="1000" fill="hold" id="25"/>
                                        <p:tgtEl>
                                          <p:spTgt spid="7182"/>
                                        </p:tgtEl>
                                        <p:attrNameLst>
                                          <p:attrName>style.rotation</p:attrName>
                                        </p:attrNameLst>
                                      </p:cBhvr>
                                      <p:tavLst>
                                        <p:tav tm="0">
                                          <p:val>
                                            <p:fltVal val="90"/>
                                          </p:val>
                                        </p:tav>
                                        <p:tav tm="100000">
                                          <p:val>
                                            <p:fltVal val="0"/>
                                          </p:val>
                                        </p:tav>
                                      </p:tavLst>
                                    </p:anim>
                                    <p:animEffect filter="fade" transition="in">
                                      <p:cBhvr>
                                        <p:cTn dur="1000" id="26"/>
                                        <p:tgtEl>
                                          <p:spTgt spid="71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2"/>
      <p:bldP grpId="0" spid="7173"/>
      <p:bldP grpId="0" spid="7174"/>
      <p:bldP grpId="0" spid="7175"/>
      <p:bldP grpId="0" spid="718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87"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88"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89"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0"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16391" name="Oval 6"/>
          <p:cNvSpPr>
            <a:spLocks noChangeArrowheads="1"/>
          </p:cNvSpPr>
          <p:nvPr/>
        </p:nvSpPr>
        <p:spPr bwMode="auto">
          <a:xfrm>
            <a:off x="2814638" y="1450975"/>
            <a:ext cx="4257675" cy="4256088"/>
          </a:xfrm>
          <a:prstGeom prst="ellipse">
            <a:avLst/>
          </a:prstGeom>
          <a:noFill/>
          <a:ln w="11">
            <a:solidFill>
              <a:srgbClr val="7F7F7F"/>
            </a:solidFill>
            <a:prstDash val="dash"/>
            <a:round/>
          </a:ln>
          <a:extLst>
            <a:ext uri="{909E8E84-426E-40DD-AFC4-6F175D3DCCD1}">
              <a14:hiddenFill>
                <a:solidFill>
                  <a:srgbClr val="FFFFFF"/>
                </a:solidFill>
              </a14:hiddenFill>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16392" name="Oval 7"/>
          <p:cNvSpPr>
            <a:spLocks noChangeArrowheads="1"/>
          </p:cNvSpPr>
          <p:nvPr/>
        </p:nvSpPr>
        <p:spPr bwMode="auto">
          <a:xfrm>
            <a:off x="4975225" y="1450975"/>
            <a:ext cx="4257675" cy="4256088"/>
          </a:xfrm>
          <a:prstGeom prst="ellipse">
            <a:avLst/>
          </a:prstGeom>
          <a:noFill/>
          <a:ln w="11">
            <a:solidFill>
              <a:srgbClr val="7F7F7F"/>
            </a:solidFill>
            <a:prstDash val="dash"/>
            <a:round/>
          </a:ln>
          <a:extLst>
            <a:ext uri="{909E8E84-426E-40DD-AFC4-6F175D3DCCD1}">
              <a14:hiddenFill>
                <a:solidFill>
                  <a:srgbClr val="FFFFFF"/>
                </a:solidFill>
              </a14:hiddenFill>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16393" name="Line 16"/>
          <p:cNvSpPr>
            <a:spLocks noChangeShapeType="1"/>
          </p:cNvSpPr>
          <p:nvPr/>
        </p:nvSpPr>
        <p:spPr bwMode="auto">
          <a:xfrm>
            <a:off x="3808413" y="2487613"/>
            <a:ext cx="750887" cy="431800"/>
          </a:xfrm>
          <a:prstGeom prst="line">
            <a:avLst/>
          </a:prstGeom>
          <a:noFill/>
          <a:ln w="19050">
            <a:solidFill>
              <a:srgbClr val="7F7F7F"/>
            </a:solidFill>
            <a:round/>
            <a:tailEnd len="med" type="triangle" w="med"/>
          </a:ln>
          <a:extLst>
            <a:ext uri="{909E8E84-426E-40DD-AFC4-6F175D3DCCD1}">
              <a14:hiddenFill>
                <a:noFill/>
              </a14:hiddenFill>
            </a:ext>
          </a:extLst>
        </p:spPr>
        <p:txBody>
          <a:bodyPr/>
          <a:lstStyle/>
          <a:p>
            <a:endParaRPr altLang="en-US" lang="zh-CN"/>
          </a:p>
        </p:txBody>
      </p:sp>
      <p:sp>
        <p:nvSpPr>
          <p:cNvPr id="16394" name="Line 17"/>
          <p:cNvSpPr>
            <a:spLocks noChangeShapeType="1"/>
          </p:cNvSpPr>
          <p:nvPr/>
        </p:nvSpPr>
        <p:spPr bwMode="auto">
          <a:xfrm flipV="1">
            <a:off x="3852863" y="4264025"/>
            <a:ext cx="749300" cy="430213"/>
          </a:xfrm>
          <a:prstGeom prst="line">
            <a:avLst/>
          </a:prstGeom>
          <a:noFill/>
          <a:ln w="19050">
            <a:solidFill>
              <a:srgbClr val="7F7F7F"/>
            </a:solidFill>
            <a:round/>
            <a:tailEnd len="med" type="triangle" w="med"/>
          </a:ln>
          <a:extLst>
            <a:ext uri="{909E8E84-426E-40DD-AFC4-6F175D3DCCD1}">
              <a14:hiddenFill>
                <a:noFill/>
              </a14:hiddenFill>
            </a:ext>
          </a:extLst>
        </p:spPr>
        <p:txBody>
          <a:bodyPr/>
          <a:lstStyle/>
          <a:p>
            <a:endParaRPr altLang="en-US" lang="zh-CN"/>
          </a:p>
        </p:txBody>
      </p:sp>
      <p:sp>
        <p:nvSpPr>
          <p:cNvPr id="16395" name="Line 18"/>
          <p:cNvSpPr>
            <a:spLocks noChangeShapeType="1"/>
          </p:cNvSpPr>
          <p:nvPr/>
        </p:nvSpPr>
        <p:spPr bwMode="auto">
          <a:xfrm>
            <a:off x="3251200" y="3611563"/>
            <a:ext cx="996950" cy="0"/>
          </a:xfrm>
          <a:prstGeom prst="line">
            <a:avLst/>
          </a:prstGeom>
          <a:noFill/>
          <a:ln w="19050">
            <a:solidFill>
              <a:srgbClr val="7F7F7F"/>
            </a:solidFill>
            <a:round/>
            <a:tailEnd len="med" type="triangle" w="med"/>
          </a:ln>
          <a:extLst>
            <a:ext uri="{909E8E84-426E-40DD-AFC4-6F175D3DCCD1}">
              <a14:hiddenFill>
                <a:noFill/>
              </a14:hiddenFill>
            </a:ext>
          </a:extLst>
        </p:spPr>
        <p:txBody>
          <a:bodyPr/>
          <a:lstStyle/>
          <a:p>
            <a:endParaRPr altLang="en-US" lang="zh-CN"/>
          </a:p>
        </p:txBody>
      </p:sp>
      <p:sp>
        <p:nvSpPr>
          <p:cNvPr id="16396" name="Line 19"/>
          <p:cNvSpPr>
            <a:spLocks noChangeShapeType="1"/>
          </p:cNvSpPr>
          <p:nvPr/>
        </p:nvSpPr>
        <p:spPr bwMode="auto">
          <a:xfrm flipH="1">
            <a:off x="7494588" y="2487613"/>
            <a:ext cx="750887" cy="431800"/>
          </a:xfrm>
          <a:prstGeom prst="line">
            <a:avLst/>
          </a:prstGeom>
          <a:noFill/>
          <a:ln w="19050">
            <a:solidFill>
              <a:srgbClr val="7F7F7F"/>
            </a:solidFill>
            <a:round/>
            <a:tailEnd len="med" type="triangle" w="med"/>
          </a:ln>
          <a:extLst>
            <a:ext uri="{909E8E84-426E-40DD-AFC4-6F175D3DCCD1}">
              <a14:hiddenFill>
                <a:noFill/>
              </a14:hiddenFill>
            </a:ext>
          </a:extLst>
        </p:spPr>
        <p:txBody>
          <a:bodyPr/>
          <a:lstStyle/>
          <a:p>
            <a:endParaRPr altLang="en-US" lang="zh-CN"/>
          </a:p>
        </p:txBody>
      </p:sp>
      <p:sp>
        <p:nvSpPr>
          <p:cNvPr id="16397" name="Line 20"/>
          <p:cNvSpPr>
            <a:spLocks noChangeShapeType="1"/>
          </p:cNvSpPr>
          <p:nvPr/>
        </p:nvSpPr>
        <p:spPr bwMode="auto">
          <a:xfrm flipH="1" flipV="1">
            <a:off x="7451725" y="4264025"/>
            <a:ext cx="750888" cy="430213"/>
          </a:xfrm>
          <a:prstGeom prst="line">
            <a:avLst/>
          </a:prstGeom>
          <a:noFill/>
          <a:ln w="19050">
            <a:solidFill>
              <a:srgbClr val="7F7F7F"/>
            </a:solidFill>
            <a:round/>
            <a:tailEnd len="med" type="triangle" w="med"/>
          </a:ln>
          <a:extLst>
            <a:ext uri="{909E8E84-426E-40DD-AFC4-6F175D3DCCD1}">
              <a14:hiddenFill>
                <a:noFill/>
              </a14:hiddenFill>
            </a:ext>
          </a:extLst>
        </p:spPr>
        <p:txBody>
          <a:bodyPr/>
          <a:lstStyle/>
          <a:p>
            <a:endParaRPr altLang="en-US" lang="zh-CN"/>
          </a:p>
        </p:txBody>
      </p:sp>
      <p:sp>
        <p:nvSpPr>
          <p:cNvPr id="16398" name="Line 21"/>
          <p:cNvSpPr>
            <a:spLocks noChangeShapeType="1"/>
          </p:cNvSpPr>
          <p:nvPr/>
        </p:nvSpPr>
        <p:spPr bwMode="auto">
          <a:xfrm flipH="1">
            <a:off x="7805738" y="3611563"/>
            <a:ext cx="998537" cy="0"/>
          </a:xfrm>
          <a:prstGeom prst="line">
            <a:avLst/>
          </a:prstGeom>
          <a:noFill/>
          <a:ln w="19050">
            <a:solidFill>
              <a:srgbClr val="7F7F7F"/>
            </a:solidFill>
            <a:round/>
            <a:tailEnd len="med" type="triangle" w="med"/>
          </a:ln>
          <a:extLst>
            <a:ext uri="{909E8E84-426E-40DD-AFC4-6F175D3DCCD1}">
              <a14:hiddenFill>
                <a:noFill/>
              </a14:hiddenFill>
            </a:ext>
          </a:extLst>
        </p:spPr>
        <p:txBody>
          <a:bodyPr/>
          <a:lstStyle/>
          <a:p>
            <a:endParaRPr altLang="en-US" lang="zh-CN"/>
          </a:p>
        </p:txBody>
      </p:sp>
      <p:sp>
        <p:nvSpPr>
          <p:cNvPr id="16399" name="TextBox 15"/>
          <p:cNvSpPr txBox="1">
            <a:spLocks noChangeArrowheads="1"/>
          </p:cNvSpPr>
          <p:nvPr/>
        </p:nvSpPr>
        <p:spPr bwMode="auto">
          <a:xfrm>
            <a:off x="371475" y="1790700"/>
            <a:ext cx="230346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a:t>
            </a:r>
          </a:p>
        </p:txBody>
      </p:sp>
      <p:sp>
        <p:nvSpPr>
          <p:cNvPr id="16400" name="TextBox 16"/>
          <p:cNvSpPr txBox="1">
            <a:spLocks noChangeArrowheads="1"/>
          </p:cNvSpPr>
          <p:nvPr/>
        </p:nvSpPr>
        <p:spPr bwMode="auto">
          <a:xfrm>
            <a:off x="371475" y="3263900"/>
            <a:ext cx="17843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a:t>
            </a:r>
          </a:p>
        </p:txBody>
      </p:sp>
      <p:sp>
        <p:nvSpPr>
          <p:cNvPr id="16401" name="TextBox 17"/>
          <p:cNvSpPr txBox="1">
            <a:spLocks noChangeArrowheads="1"/>
          </p:cNvSpPr>
          <p:nvPr/>
        </p:nvSpPr>
        <p:spPr bwMode="auto">
          <a:xfrm>
            <a:off x="371475" y="4819650"/>
            <a:ext cx="230346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a:t>
            </a:r>
          </a:p>
        </p:txBody>
      </p:sp>
      <p:sp>
        <p:nvSpPr>
          <p:cNvPr id="16402" name="TextBox 18"/>
          <p:cNvSpPr txBox="1">
            <a:spLocks noChangeArrowheads="1"/>
          </p:cNvSpPr>
          <p:nvPr/>
        </p:nvSpPr>
        <p:spPr bwMode="auto">
          <a:xfrm>
            <a:off x="9474199" y="1790700"/>
            <a:ext cx="230346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a:t>
            </a:r>
          </a:p>
        </p:txBody>
      </p:sp>
      <p:sp>
        <p:nvSpPr>
          <p:cNvPr id="16403" name="TextBox 19"/>
          <p:cNvSpPr txBox="1">
            <a:spLocks noChangeArrowheads="1"/>
          </p:cNvSpPr>
          <p:nvPr/>
        </p:nvSpPr>
        <p:spPr bwMode="auto">
          <a:xfrm>
            <a:off x="9993314" y="3263900"/>
            <a:ext cx="178435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a:t>
            </a:r>
          </a:p>
        </p:txBody>
      </p:sp>
      <p:sp>
        <p:nvSpPr>
          <p:cNvPr id="16404" name="TextBox 20"/>
          <p:cNvSpPr txBox="1">
            <a:spLocks noChangeArrowheads="1"/>
          </p:cNvSpPr>
          <p:nvPr/>
        </p:nvSpPr>
        <p:spPr bwMode="auto">
          <a:xfrm>
            <a:off x="9474199" y="4819650"/>
            <a:ext cx="230346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a:t>
            </a:r>
          </a:p>
        </p:txBody>
      </p:sp>
      <p:grpSp>
        <p:nvGrpSpPr>
          <p:cNvPr id="16405" name="组合 21"/>
          <p:cNvGrpSpPr/>
          <p:nvPr/>
        </p:nvGrpSpPr>
        <p:grpSpPr>
          <a:xfrm>
            <a:off x="2792413" y="1644650"/>
            <a:ext cx="1038225" cy="1038225"/>
            <a:chExt cx="1038225" cy="1038225"/>
          </a:xfrm>
        </p:grpSpPr>
        <p:sp>
          <p:nvSpPr>
            <p:cNvPr id="2" name="Oval 10"/>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3" name="TextBox 23"/>
            <p:cNvSpPr txBox="1">
              <a:spLocks noChangeArrowheads="1"/>
            </p:cNvSpPr>
            <p:nvPr/>
          </p:nvSpPr>
          <p:spPr bwMode="auto">
            <a:xfrm>
              <a:off x="112712" y="165100"/>
              <a:ext cx="8128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标题文字</a:t>
              </a:r>
            </a:p>
          </p:txBody>
        </p:sp>
      </p:grpSp>
      <p:grpSp>
        <p:nvGrpSpPr>
          <p:cNvPr id="16408" name="组合 24"/>
          <p:cNvGrpSpPr/>
          <p:nvPr/>
        </p:nvGrpSpPr>
        <p:grpSpPr>
          <a:xfrm>
            <a:off x="2155825" y="3070225"/>
            <a:ext cx="1038225" cy="1038225"/>
            <a:chExt cx="1038225" cy="1038225"/>
          </a:xfrm>
        </p:grpSpPr>
        <p:sp>
          <p:nvSpPr>
            <p:cNvPr id="16422" name="Oval 12"/>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4" name="TextBox 26"/>
            <p:cNvSpPr txBox="1">
              <a:spLocks noChangeArrowheads="1"/>
            </p:cNvSpPr>
            <p:nvPr/>
          </p:nvSpPr>
          <p:spPr bwMode="auto">
            <a:xfrm>
              <a:off x="80963" y="158750"/>
              <a:ext cx="8128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标题文字</a:t>
              </a:r>
            </a:p>
          </p:txBody>
        </p:sp>
      </p:grpSp>
      <p:grpSp>
        <p:nvGrpSpPr>
          <p:cNvPr id="16411" name="组合 27"/>
          <p:cNvGrpSpPr/>
          <p:nvPr/>
        </p:nvGrpSpPr>
        <p:grpSpPr>
          <a:xfrm>
            <a:off x="2792413" y="4462463"/>
            <a:ext cx="1038225" cy="1039812"/>
            <a:chExt cx="1038225" cy="1039812"/>
          </a:xfrm>
        </p:grpSpPr>
        <p:sp>
          <p:nvSpPr>
            <p:cNvPr id="5" name="Oval 11"/>
            <p:cNvSpPr>
              <a:spLocks noChangeArrowheads="1"/>
            </p:cNvSpPr>
            <p:nvPr/>
          </p:nvSpPr>
          <p:spPr bwMode="auto">
            <a:xfrm>
              <a:off x="0" y="0"/>
              <a:ext cx="1038225" cy="1039812"/>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6421" name="TextBox 29"/>
            <p:cNvSpPr txBox="1">
              <a:spLocks noChangeArrowheads="1"/>
            </p:cNvSpPr>
            <p:nvPr/>
          </p:nvSpPr>
          <p:spPr bwMode="auto">
            <a:xfrm>
              <a:off x="127000" y="173037"/>
              <a:ext cx="81121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标题文字</a:t>
              </a:r>
            </a:p>
          </p:txBody>
        </p:sp>
      </p:grpSp>
      <p:grpSp>
        <p:nvGrpSpPr>
          <p:cNvPr id="16414" name="组合 30"/>
          <p:cNvGrpSpPr/>
          <p:nvPr/>
        </p:nvGrpSpPr>
        <p:grpSpPr>
          <a:xfrm>
            <a:off x="8239125" y="4462463"/>
            <a:ext cx="1038225" cy="1039812"/>
            <a:chExt cx="1038225" cy="1039812"/>
          </a:xfrm>
        </p:grpSpPr>
        <p:sp>
          <p:nvSpPr>
            <p:cNvPr id="16418" name="Oval 14"/>
            <p:cNvSpPr>
              <a:spLocks noChangeArrowheads="1"/>
            </p:cNvSpPr>
            <p:nvPr/>
          </p:nvSpPr>
          <p:spPr bwMode="auto">
            <a:xfrm>
              <a:off x="0" y="0"/>
              <a:ext cx="1038225" cy="1039812"/>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6419" name="TextBox 32"/>
            <p:cNvSpPr txBox="1">
              <a:spLocks noChangeArrowheads="1"/>
            </p:cNvSpPr>
            <p:nvPr/>
          </p:nvSpPr>
          <p:spPr bwMode="auto">
            <a:xfrm>
              <a:off x="125414" y="173037"/>
              <a:ext cx="8128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标题文字</a:t>
              </a:r>
            </a:p>
          </p:txBody>
        </p:sp>
      </p:grpSp>
      <p:grpSp>
        <p:nvGrpSpPr>
          <p:cNvPr id="16417" name="组合 33"/>
          <p:cNvGrpSpPr/>
          <p:nvPr/>
        </p:nvGrpSpPr>
        <p:grpSpPr>
          <a:xfrm>
            <a:off x="8875713" y="3070225"/>
            <a:ext cx="1038225" cy="1038225"/>
            <a:chExt cx="1038225" cy="1038225"/>
          </a:xfrm>
        </p:grpSpPr>
        <p:sp>
          <p:nvSpPr>
            <p:cNvPr id="16416" name="Oval 15"/>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6" name="TextBox 35"/>
            <p:cNvSpPr txBox="1">
              <a:spLocks noChangeArrowheads="1"/>
            </p:cNvSpPr>
            <p:nvPr/>
          </p:nvSpPr>
          <p:spPr bwMode="auto">
            <a:xfrm>
              <a:off x="115886" y="158750"/>
              <a:ext cx="8128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标题文字</a:t>
              </a:r>
            </a:p>
          </p:txBody>
        </p:sp>
      </p:grpSp>
      <p:grpSp>
        <p:nvGrpSpPr>
          <p:cNvPr id="16420" name="组合 36"/>
          <p:cNvGrpSpPr/>
          <p:nvPr/>
        </p:nvGrpSpPr>
        <p:grpSpPr>
          <a:xfrm>
            <a:off x="8239125" y="1644650"/>
            <a:ext cx="1038225" cy="1038225"/>
            <a:chExt cx="1038225" cy="1038225"/>
          </a:xfrm>
        </p:grpSpPr>
        <p:sp>
          <p:nvSpPr>
            <p:cNvPr id="7" name="Oval 13"/>
            <p:cNvSpPr>
              <a:spLocks noChangeArrowheads="1"/>
            </p:cNvSpPr>
            <p:nvPr/>
          </p:nvSpPr>
          <p:spPr bwMode="auto">
            <a:xfrm>
              <a:off x="0" y="0"/>
              <a:ext cx="1038225" cy="103822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6415" name="TextBox 38"/>
            <p:cNvSpPr txBox="1">
              <a:spLocks noChangeArrowheads="1"/>
            </p:cNvSpPr>
            <p:nvPr/>
          </p:nvSpPr>
          <p:spPr bwMode="auto">
            <a:xfrm>
              <a:off x="111124" y="150813"/>
              <a:ext cx="8128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标题文字</a:t>
              </a:r>
            </a:p>
          </p:txBody>
        </p:sp>
      </p:grpSp>
      <p:sp>
        <p:nvSpPr>
          <p:cNvPr id="16423" name="Oval 8"/>
          <p:cNvSpPr>
            <a:spLocks noChangeArrowheads="1"/>
          </p:cNvSpPr>
          <p:nvPr/>
        </p:nvSpPr>
        <p:spPr bwMode="auto">
          <a:xfrm>
            <a:off x="4662488" y="2141538"/>
            <a:ext cx="2722562" cy="2722562"/>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16424" name="Oval 9"/>
          <p:cNvSpPr>
            <a:spLocks noChangeArrowheads="1"/>
          </p:cNvSpPr>
          <p:nvPr/>
        </p:nvSpPr>
        <p:spPr bwMode="auto">
          <a:xfrm>
            <a:off x="5008563" y="2487613"/>
            <a:ext cx="2030412" cy="203200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16425" name="TextBox 41"/>
          <p:cNvSpPr txBox="1">
            <a:spLocks noChangeArrowheads="1"/>
          </p:cNvSpPr>
          <p:nvPr/>
        </p:nvSpPr>
        <p:spPr bwMode="auto">
          <a:xfrm>
            <a:off x="5275263" y="3070224"/>
            <a:ext cx="1498600"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2600">
                <a:solidFill>
                  <a:schemeClr val="accent2"/>
                </a:solidFill>
                <a:latin charset="-122" panose="020b0503020204020204" pitchFamily="34" typeface="微软雅黑"/>
              </a:rPr>
              <a:t>标题文字</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6386"/>
                                        </p:tgtEl>
                                        <p:attrNameLst>
                                          <p:attrName>style.visibility</p:attrName>
                                        </p:attrNameLst>
                                      </p:cBhvr>
                                      <p:to>
                                        <p:strVal val="visible"/>
                                      </p:to>
                                    </p:set>
                                    <p:animEffect filter="wipe(left)" transition="in">
                                      <p:cBhvr>
                                        <p:cTn dur="300" id="7"/>
                                        <p:tgtEl>
                                          <p:spTgt spid="16386"/>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6387"/>
                                        </p:tgtEl>
                                        <p:attrNameLst>
                                          <p:attrName>style.visibility</p:attrName>
                                        </p:attrNameLst>
                                      </p:cBhvr>
                                      <p:to>
                                        <p:strVal val="visible"/>
                                      </p:to>
                                    </p:set>
                                    <p:animEffect filter="wipe(down)" transition="in">
                                      <p:cBhvr>
                                        <p:cTn dur="200" id="11"/>
                                        <p:tgtEl>
                                          <p:spTgt spid="16387"/>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6388"/>
                                        </p:tgtEl>
                                        <p:attrNameLst>
                                          <p:attrName>style.visibility</p:attrName>
                                        </p:attrNameLst>
                                      </p:cBhvr>
                                      <p:to>
                                        <p:strVal val="visible"/>
                                      </p:to>
                                    </p:set>
                                    <p:animEffect filter="wipe(left)" transition="in">
                                      <p:cBhvr>
                                        <p:cTn dur="300" id="15"/>
                                        <p:tgtEl>
                                          <p:spTgt spid="16388"/>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16389"/>
                                        </p:tgtEl>
                                        <p:attrNameLst>
                                          <p:attrName>style.visibility</p:attrName>
                                        </p:attrNameLst>
                                      </p:cBhvr>
                                      <p:to>
                                        <p:strVal val="visible"/>
                                      </p:to>
                                    </p:set>
                                    <p:anim calcmode="lin" valueType="num">
                                      <p:cBhvr>
                                        <p:cTn dur="300" fill="hold" id="19"/>
                                        <p:tgtEl>
                                          <p:spTgt spid="16389"/>
                                        </p:tgtEl>
                                        <p:attrNameLst>
                                          <p:attrName>ppt_w</p:attrName>
                                        </p:attrNameLst>
                                      </p:cBhvr>
                                      <p:tavLst>
                                        <p:tav tm="0">
                                          <p:val>
                                            <p:fltVal val="0"/>
                                          </p:val>
                                        </p:tav>
                                        <p:tav tm="100000">
                                          <p:val>
                                            <p:strVal val="#ppt_w"/>
                                          </p:val>
                                        </p:tav>
                                      </p:tavLst>
                                    </p:anim>
                                    <p:anim calcmode="lin" valueType="num">
                                      <p:cBhvr>
                                        <p:cTn dur="300" fill="hold" id="20"/>
                                        <p:tgtEl>
                                          <p:spTgt spid="16389"/>
                                        </p:tgtEl>
                                        <p:attrNameLst>
                                          <p:attrName>ppt_h</p:attrName>
                                        </p:attrNameLst>
                                      </p:cBhvr>
                                      <p:tavLst>
                                        <p:tav tm="0">
                                          <p:val>
                                            <p:fltVal val="0"/>
                                          </p:val>
                                        </p:tav>
                                        <p:tav tm="100000">
                                          <p:val>
                                            <p:strVal val="#ppt_h"/>
                                          </p:val>
                                        </p:tav>
                                      </p:tavLst>
                                    </p:anim>
                                    <p:anim calcmode="lin" valueType="num">
                                      <p:cBhvr>
                                        <p:cTn dur="300" fill="hold" id="21"/>
                                        <p:tgtEl>
                                          <p:spTgt spid="16389"/>
                                        </p:tgtEl>
                                        <p:attrNameLst>
                                          <p:attrName>style.rotation</p:attrName>
                                        </p:attrNameLst>
                                      </p:cBhvr>
                                      <p:tavLst>
                                        <p:tav tm="0">
                                          <p:val>
                                            <p:fltVal val="90"/>
                                          </p:val>
                                        </p:tav>
                                        <p:tav tm="100000">
                                          <p:val>
                                            <p:fltVal val="0"/>
                                          </p:val>
                                        </p:tav>
                                      </p:tavLst>
                                    </p:anim>
                                    <p:animEffect filter="fade" transition="in">
                                      <p:cBhvr>
                                        <p:cTn dur="300" id="22"/>
                                        <p:tgtEl>
                                          <p:spTgt spid="16389"/>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16390"/>
                                        </p:tgtEl>
                                        <p:attrNameLst>
                                          <p:attrName>style.visibility</p:attrName>
                                        </p:attrNameLst>
                                      </p:cBhvr>
                                      <p:to>
                                        <p:strVal val="visible"/>
                                      </p:to>
                                    </p:set>
                                    <p:anim calcmode="lin" valueType="num">
                                      <p:cBhvr>
                                        <p:cTn dur="400" fill="hold" id="26"/>
                                        <p:tgtEl>
                                          <p:spTgt spid="1639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16390"/>
                                        </p:tgtEl>
                                        <p:attrNameLst>
                                          <p:attrName>ppt_y</p:attrName>
                                        </p:attrNameLst>
                                      </p:cBhvr>
                                      <p:tavLst>
                                        <p:tav tm="0">
                                          <p:val>
                                            <p:strVal val="#ppt_y"/>
                                          </p:val>
                                        </p:tav>
                                        <p:tav tm="100000">
                                          <p:val>
                                            <p:strVal val="#ppt_y"/>
                                          </p:val>
                                        </p:tav>
                                      </p:tavLst>
                                    </p:anim>
                                    <p:anim calcmode="lin" valueType="num">
                                      <p:cBhvr>
                                        <p:cTn dur="400" fill="hold" id="28"/>
                                        <p:tgtEl>
                                          <p:spTgt spid="1639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1639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16390"/>
                                        </p:tgtEl>
                                      </p:cBhvr>
                                    </p:animEffect>
                                  </p:childTnLst>
                                </p:cTn>
                              </p:par>
                            </p:childTnLst>
                          </p:cTn>
                        </p:par>
                        <p:par>
                          <p:cTn fill="hold" id="31" nodeType="afterGroup">
                            <p:stCondLst>
                              <p:cond delay="1500"/>
                            </p:stCondLst>
                            <p:childTnLst>
                              <p:par>
                                <p:cTn fill="hold" grpId="0" id="32" nodeType="afterEffect" presetClass="entr" presetID="10" presetSubtype="0">
                                  <p:stCondLst>
                                    <p:cond delay="0"/>
                                  </p:stCondLst>
                                  <p:childTnLst>
                                    <p:set>
                                      <p:cBhvr>
                                        <p:cTn dur="1" fill="hold" id="33">
                                          <p:stCondLst>
                                            <p:cond delay="0"/>
                                          </p:stCondLst>
                                        </p:cTn>
                                        <p:tgtEl>
                                          <p:spTgt spid="16424"/>
                                        </p:tgtEl>
                                        <p:attrNameLst>
                                          <p:attrName>style.visibility</p:attrName>
                                        </p:attrNameLst>
                                      </p:cBhvr>
                                      <p:to>
                                        <p:strVal val="visible"/>
                                      </p:to>
                                    </p:set>
                                    <p:anim calcmode="lin" valueType="num">
                                      <p:cBhvr>
                                        <p:cTn dur="500" fill="hold" id="34"/>
                                        <p:tgtEl>
                                          <p:spTgt spid="16424"/>
                                        </p:tgtEl>
                                        <p:attrNameLst>
                                          <p:attrName>ppt_w</p:attrName>
                                        </p:attrNameLst>
                                      </p:cBhvr>
                                      <p:tavLst>
                                        <p:tav tm="0">
                                          <p:val>
                                            <p:fltVal val="0"/>
                                          </p:val>
                                        </p:tav>
                                        <p:tav tm="100000">
                                          <p:val>
                                            <p:strVal val="#ppt_w"/>
                                          </p:val>
                                        </p:tav>
                                      </p:tavLst>
                                    </p:anim>
                                    <p:anim calcmode="lin" valueType="num">
                                      <p:cBhvr>
                                        <p:cTn dur="500" fill="hold" id="35"/>
                                        <p:tgtEl>
                                          <p:spTgt spid="16424"/>
                                        </p:tgtEl>
                                        <p:attrNameLst>
                                          <p:attrName>ppt_h</p:attrName>
                                        </p:attrNameLst>
                                      </p:cBhvr>
                                      <p:tavLst>
                                        <p:tav tm="0">
                                          <p:val>
                                            <p:fltVal val="0"/>
                                          </p:val>
                                        </p:tav>
                                        <p:tav tm="100000">
                                          <p:val>
                                            <p:strVal val="#ppt_h"/>
                                          </p:val>
                                        </p:tav>
                                      </p:tavLst>
                                    </p:anim>
                                    <p:animEffect filter="fade" transition="in">
                                      <p:cBhvr>
                                        <p:cTn dur="500" id="36"/>
                                        <p:tgtEl>
                                          <p:spTgt spid="16424"/>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16423"/>
                                        </p:tgtEl>
                                        <p:attrNameLst>
                                          <p:attrName>style.visibility</p:attrName>
                                        </p:attrNameLst>
                                      </p:cBhvr>
                                      <p:to>
                                        <p:strVal val="visible"/>
                                      </p:to>
                                    </p:set>
                                    <p:anim calcmode="lin" valueType="num">
                                      <p:cBhvr>
                                        <p:cTn dur="500" fill="hold" id="39"/>
                                        <p:tgtEl>
                                          <p:spTgt spid="16423"/>
                                        </p:tgtEl>
                                        <p:attrNameLst>
                                          <p:attrName>ppt_w</p:attrName>
                                        </p:attrNameLst>
                                      </p:cBhvr>
                                      <p:tavLst>
                                        <p:tav tm="0">
                                          <p:val>
                                            <p:fltVal val="0"/>
                                          </p:val>
                                        </p:tav>
                                        <p:tav tm="100000">
                                          <p:val>
                                            <p:strVal val="#ppt_w"/>
                                          </p:val>
                                        </p:tav>
                                      </p:tavLst>
                                    </p:anim>
                                    <p:anim calcmode="lin" valueType="num">
                                      <p:cBhvr>
                                        <p:cTn dur="500" fill="hold" id="40"/>
                                        <p:tgtEl>
                                          <p:spTgt spid="16423"/>
                                        </p:tgtEl>
                                        <p:attrNameLst>
                                          <p:attrName>ppt_h</p:attrName>
                                        </p:attrNameLst>
                                      </p:cBhvr>
                                      <p:tavLst>
                                        <p:tav tm="0">
                                          <p:val>
                                            <p:fltVal val="0"/>
                                          </p:val>
                                        </p:tav>
                                        <p:tav tm="100000">
                                          <p:val>
                                            <p:strVal val="#ppt_h"/>
                                          </p:val>
                                        </p:tav>
                                      </p:tavLst>
                                    </p:anim>
                                    <p:animEffect filter="fade" transition="in">
                                      <p:cBhvr>
                                        <p:cTn dur="500" id="41"/>
                                        <p:tgtEl>
                                          <p:spTgt spid="16423"/>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6425"/>
                                        </p:tgtEl>
                                        <p:attrNameLst>
                                          <p:attrName>style.visibility</p:attrName>
                                        </p:attrNameLst>
                                      </p:cBhvr>
                                      <p:to>
                                        <p:strVal val="visible"/>
                                      </p:to>
                                    </p:set>
                                    <p:anim calcmode="lin" valueType="num">
                                      <p:cBhvr>
                                        <p:cTn dur="500" fill="hold" id="44"/>
                                        <p:tgtEl>
                                          <p:spTgt spid="16425"/>
                                        </p:tgtEl>
                                        <p:attrNameLst>
                                          <p:attrName>ppt_w</p:attrName>
                                        </p:attrNameLst>
                                      </p:cBhvr>
                                      <p:tavLst>
                                        <p:tav tm="0">
                                          <p:val>
                                            <p:fltVal val="0"/>
                                          </p:val>
                                        </p:tav>
                                        <p:tav tm="100000">
                                          <p:val>
                                            <p:strVal val="#ppt_w"/>
                                          </p:val>
                                        </p:tav>
                                      </p:tavLst>
                                    </p:anim>
                                    <p:anim calcmode="lin" valueType="num">
                                      <p:cBhvr>
                                        <p:cTn dur="500" fill="hold" id="45"/>
                                        <p:tgtEl>
                                          <p:spTgt spid="16425"/>
                                        </p:tgtEl>
                                        <p:attrNameLst>
                                          <p:attrName>ppt_h</p:attrName>
                                        </p:attrNameLst>
                                      </p:cBhvr>
                                      <p:tavLst>
                                        <p:tav tm="0">
                                          <p:val>
                                            <p:fltVal val="0"/>
                                          </p:val>
                                        </p:tav>
                                        <p:tav tm="100000">
                                          <p:val>
                                            <p:strVal val="#ppt_h"/>
                                          </p:val>
                                        </p:tav>
                                      </p:tavLst>
                                    </p:anim>
                                    <p:animEffect filter="fade" transition="in">
                                      <p:cBhvr>
                                        <p:cTn dur="500" id="46"/>
                                        <p:tgtEl>
                                          <p:spTgt spid="16425"/>
                                        </p:tgtEl>
                                      </p:cBhvr>
                                    </p:animEffect>
                                  </p:childTnLst>
                                </p:cTn>
                              </p:par>
                            </p:childTnLst>
                          </p:cTn>
                        </p:par>
                        <p:par>
                          <p:cTn fill="hold" id="47" nodeType="afterGroup">
                            <p:stCondLst>
                              <p:cond delay="2000"/>
                            </p:stCondLst>
                            <p:childTnLst>
                              <p:par>
                                <p:cTn fill="hold" grpId="0" id="48" nodeType="afterEffect" presetClass="entr" presetID="21" presetSubtype="1">
                                  <p:stCondLst>
                                    <p:cond delay="0"/>
                                  </p:stCondLst>
                                  <p:childTnLst>
                                    <p:set>
                                      <p:cBhvr>
                                        <p:cTn dur="1" fill="hold" id="49">
                                          <p:stCondLst>
                                            <p:cond delay="0"/>
                                          </p:stCondLst>
                                        </p:cTn>
                                        <p:tgtEl>
                                          <p:spTgt spid="16392"/>
                                        </p:tgtEl>
                                        <p:attrNameLst>
                                          <p:attrName>style.visibility</p:attrName>
                                        </p:attrNameLst>
                                      </p:cBhvr>
                                      <p:to>
                                        <p:strVal val="visible"/>
                                      </p:to>
                                    </p:set>
                                    <p:animEffect filter="wheel(1)" transition="in">
                                      <p:cBhvr>
                                        <p:cTn dur="1000" id="50"/>
                                        <p:tgtEl>
                                          <p:spTgt spid="16392"/>
                                        </p:tgtEl>
                                      </p:cBhvr>
                                    </p:animEffect>
                                  </p:childTnLst>
                                </p:cTn>
                              </p:par>
                            </p:childTnLst>
                          </p:cTn>
                        </p:par>
                        <p:par>
                          <p:cTn fill="hold" id="51" nodeType="afterGroup">
                            <p:stCondLst>
                              <p:cond delay="3000"/>
                            </p:stCondLst>
                            <p:childTnLst>
                              <p:par>
                                <p:cTn fill="hold" id="52" nodeType="afterEffect" presetClass="entr" presetID="1" presetSubtype="0">
                                  <p:stCondLst>
                                    <p:cond delay="0"/>
                                  </p:stCondLst>
                                  <p:childTnLst>
                                    <p:set>
                                      <p:cBhvr>
                                        <p:cTn dur="1" fill="hold" id="53">
                                          <p:stCondLst>
                                            <p:cond delay="0"/>
                                          </p:stCondLst>
                                        </p:cTn>
                                        <p:tgtEl>
                                          <p:spTgt spid="16420"/>
                                        </p:tgtEl>
                                        <p:attrNameLst>
                                          <p:attrName>style.visibility</p:attrName>
                                        </p:attrNameLst>
                                      </p:cBhvr>
                                      <p:to>
                                        <p:strVal val="visible"/>
                                      </p:to>
                                    </p:set>
                                  </p:childTnLst>
                                </p:cTn>
                              </p:par>
                              <p:par>
                                <p:cTn accel="50000" decel="50000" fill="hold" id="54" nodeType="withEffect" presetClass="path" presetID="63" presetSubtype="0">
                                  <p:stCondLst>
                                    <p:cond delay="0"/>
                                  </p:stCondLst>
                                  <p:childTnLst>
                                    <p:animMotion origin="layout" path="M -2.51366E-06 2.45143E-06 L -0.2165 0.20768" pathEditMode="relative" ptsTypes="AA" rAng="0">
                                      <p:cBhvr>
                                        <p:cTn dur="500" fill="hold" id="55" spd="-99800"/>
                                        <p:tgtEl>
                                          <p:spTgt spid="16420"/>
                                        </p:tgtEl>
                                        <p:attrNameLst>
                                          <p:attrName>ppt_x,ppt_y</p:attrName>
                                        </p:attrNameLst>
                                      </p:cBhvr>
                                      <p:rCtr x="-10600" y="10400"/>
                                    </p:animMotion>
                                  </p:childTnLst>
                                </p:cTn>
                              </p:par>
                              <p:par>
                                <p:cTn fill="hold" id="56" nodeType="withEffect" presetClass="entr" presetID="1" presetSubtype="0">
                                  <p:stCondLst>
                                    <p:cond delay="0"/>
                                  </p:stCondLst>
                                  <p:childTnLst>
                                    <p:set>
                                      <p:cBhvr>
                                        <p:cTn dur="1" fill="hold" id="57">
                                          <p:stCondLst>
                                            <p:cond delay="0"/>
                                          </p:stCondLst>
                                        </p:cTn>
                                        <p:tgtEl>
                                          <p:spTgt spid="16417"/>
                                        </p:tgtEl>
                                        <p:attrNameLst>
                                          <p:attrName>style.visibility</p:attrName>
                                        </p:attrNameLst>
                                      </p:cBhvr>
                                      <p:to>
                                        <p:strVal val="visible"/>
                                      </p:to>
                                    </p:set>
                                  </p:childTnLst>
                                </p:cTn>
                              </p:par>
                              <p:par>
                                <p:cTn accel="50000" decel="50000" fill="hold" id="58" nodeType="withEffect" presetClass="path" presetID="63" presetSubtype="0">
                                  <p:stCondLst>
                                    <p:cond delay="0"/>
                                  </p:stCondLst>
                                  <p:childTnLst>
                                    <p:animMotion origin="layout" path="M 4.70466E-06 4.37558E-06 L -0.26868 4.37558E-06" pathEditMode="relative" ptsTypes="AA" rAng="0">
                                      <p:cBhvr>
                                        <p:cTn dur="500" fill="hold" id="59" spd="-99800"/>
                                        <p:tgtEl>
                                          <p:spTgt spid="16417"/>
                                        </p:tgtEl>
                                        <p:attrNameLst>
                                          <p:attrName>ppt_x,ppt_y</p:attrName>
                                        </p:attrNameLst>
                                      </p:cBhvr>
                                      <p:rCtr x="-13200" y="0"/>
                                    </p:animMotion>
                                  </p:childTnLst>
                                </p:cTn>
                              </p:par>
                              <p:par>
                                <p:cTn fill="hold" id="60" nodeType="withEffect" presetClass="entr" presetID="1" presetSubtype="0">
                                  <p:stCondLst>
                                    <p:cond delay="0"/>
                                  </p:stCondLst>
                                  <p:childTnLst>
                                    <p:set>
                                      <p:cBhvr>
                                        <p:cTn dur="1" fill="hold" id="61">
                                          <p:stCondLst>
                                            <p:cond delay="0"/>
                                          </p:stCondLst>
                                        </p:cTn>
                                        <p:tgtEl>
                                          <p:spTgt spid="16414"/>
                                        </p:tgtEl>
                                        <p:attrNameLst>
                                          <p:attrName>style.visibility</p:attrName>
                                        </p:attrNameLst>
                                      </p:cBhvr>
                                      <p:to>
                                        <p:strVal val="visible"/>
                                      </p:to>
                                    </p:set>
                                  </p:childTnLst>
                                </p:cTn>
                              </p:par>
                              <p:par>
                                <p:cTn accel="50000" decel="50000" fill="hold" id="62" nodeType="withEffect" presetClass="path" presetID="63" presetSubtype="0">
                                  <p:stCondLst>
                                    <p:cond delay="0"/>
                                  </p:stCondLst>
                                  <p:childTnLst>
                                    <p:animMotion origin="layout" path="M -2.51366E-06 2.91397E-06 L -0.2165 -0.20282" pathEditMode="relative" ptsTypes="AA" rAng="0">
                                      <p:cBhvr>
                                        <p:cTn dur="500" fill="hold" id="63" spd="-99800"/>
                                        <p:tgtEl>
                                          <p:spTgt spid="16414"/>
                                        </p:tgtEl>
                                        <p:attrNameLst>
                                          <p:attrName>ppt_x,ppt_y</p:attrName>
                                        </p:attrNameLst>
                                      </p:cBhvr>
                                      <p:rCtr x="-10600" y="-10000"/>
                                    </p:animMotion>
                                  </p:childTnLst>
                                </p:cTn>
                              </p:par>
                            </p:childTnLst>
                          </p:cTn>
                        </p:par>
                        <p:par>
                          <p:cTn fill="hold" id="64" nodeType="afterGroup">
                            <p:stCondLst>
                              <p:cond delay="3500"/>
                            </p:stCondLst>
                            <p:childTnLst>
                              <p:par>
                                <p:cTn fill="hold" grpId="0" id="65" nodeType="afterEffect" presetClass="entr" presetID="22" presetSubtype="2">
                                  <p:stCondLst>
                                    <p:cond delay="0"/>
                                  </p:stCondLst>
                                  <p:childTnLst>
                                    <p:set>
                                      <p:cBhvr>
                                        <p:cTn dur="1" fill="hold" id="66">
                                          <p:stCondLst>
                                            <p:cond delay="0"/>
                                          </p:stCondLst>
                                        </p:cTn>
                                        <p:tgtEl>
                                          <p:spTgt spid="16396"/>
                                        </p:tgtEl>
                                        <p:attrNameLst>
                                          <p:attrName>style.visibility</p:attrName>
                                        </p:attrNameLst>
                                      </p:cBhvr>
                                      <p:to>
                                        <p:strVal val="visible"/>
                                      </p:to>
                                    </p:set>
                                    <p:animEffect filter="wipe(right)" transition="in">
                                      <p:cBhvr>
                                        <p:cTn dur="500" id="67"/>
                                        <p:tgtEl>
                                          <p:spTgt spid="16396"/>
                                        </p:tgtEl>
                                      </p:cBhvr>
                                    </p:animEffect>
                                  </p:childTnLst>
                                </p:cTn>
                              </p:par>
                              <p:par>
                                <p:cTn fill="hold" grpId="0" id="68" nodeType="withEffect" presetClass="entr" presetID="22" presetSubtype="2">
                                  <p:stCondLst>
                                    <p:cond delay="0"/>
                                  </p:stCondLst>
                                  <p:childTnLst>
                                    <p:set>
                                      <p:cBhvr>
                                        <p:cTn dur="1" fill="hold" id="69">
                                          <p:stCondLst>
                                            <p:cond delay="0"/>
                                          </p:stCondLst>
                                        </p:cTn>
                                        <p:tgtEl>
                                          <p:spTgt spid="16398"/>
                                        </p:tgtEl>
                                        <p:attrNameLst>
                                          <p:attrName>style.visibility</p:attrName>
                                        </p:attrNameLst>
                                      </p:cBhvr>
                                      <p:to>
                                        <p:strVal val="visible"/>
                                      </p:to>
                                    </p:set>
                                    <p:animEffect filter="wipe(right)" transition="in">
                                      <p:cBhvr>
                                        <p:cTn dur="500" id="70"/>
                                        <p:tgtEl>
                                          <p:spTgt spid="16398"/>
                                        </p:tgtEl>
                                      </p:cBhvr>
                                    </p:animEffect>
                                  </p:childTnLst>
                                </p:cTn>
                              </p:par>
                              <p:par>
                                <p:cTn fill="hold" grpId="0" id="71" nodeType="withEffect" presetClass="entr" presetID="22" presetSubtype="2">
                                  <p:stCondLst>
                                    <p:cond delay="0"/>
                                  </p:stCondLst>
                                  <p:childTnLst>
                                    <p:set>
                                      <p:cBhvr>
                                        <p:cTn dur="1" fill="hold" id="72">
                                          <p:stCondLst>
                                            <p:cond delay="0"/>
                                          </p:stCondLst>
                                        </p:cTn>
                                        <p:tgtEl>
                                          <p:spTgt spid="16397"/>
                                        </p:tgtEl>
                                        <p:attrNameLst>
                                          <p:attrName>style.visibility</p:attrName>
                                        </p:attrNameLst>
                                      </p:cBhvr>
                                      <p:to>
                                        <p:strVal val="visible"/>
                                      </p:to>
                                    </p:set>
                                    <p:animEffect filter="wipe(right)" transition="in">
                                      <p:cBhvr>
                                        <p:cTn dur="500" id="73"/>
                                        <p:tgtEl>
                                          <p:spTgt spid="16397"/>
                                        </p:tgtEl>
                                      </p:cBhvr>
                                    </p:animEffect>
                                  </p:childTnLst>
                                </p:cTn>
                              </p:par>
                            </p:childTnLst>
                          </p:cTn>
                        </p:par>
                        <p:par>
                          <p:cTn fill="hold" id="74" nodeType="afterGroup">
                            <p:stCondLst>
                              <p:cond delay="4000"/>
                            </p:stCondLst>
                            <p:childTnLst>
                              <p:par>
                                <p:cTn fill="hold" grpId="0" id="75" nodeType="afterEffect" presetClass="entr" presetID="22" presetSubtype="8">
                                  <p:stCondLst>
                                    <p:cond delay="0"/>
                                  </p:stCondLst>
                                  <p:childTnLst>
                                    <p:set>
                                      <p:cBhvr>
                                        <p:cTn dur="1" fill="hold" id="76">
                                          <p:stCondLst>
                                            <p:cond delay="0"/>
                                          </p:stCondLst>
                                        </p:cTn>
                                        <p:tgtEl>
                                          <p:spTgt spid="16402"/>
                                        </p:tgtEl>
                                        <p:attrNameLst>
                                          <p:attrName>style.visibility</p:attrName>
                                        </p:attrNameLst>
                                      </p:cBhvr>
                                      <p:to>
                                        <p:strVal val="visible"/>
                                      </p:to>
                                    </p:set>
                                    <p:animEffect filter="wipe(left)" transition="in">
                                      <p:cBhvr>
                                        <p:cTn dur="500" id="77"/>
                                        <p:tgtEl>
                                          <p:spTgt spid="16402"/>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16403"/>
                                        </p:tgtEl>
                                        <p:attrNameLst>
                                          <p:attrName>style.visibility</p:attrName>
                                        </p:attrNameLst>
                                      </p:cBhvr>
                                      <p:to>
                                        <p:strVal val="visible"/>
                                      </p:to>
                                    </p:set>
                                    <p:animEffect filter="wipe(left)" transition="in">
                                      <p:cBhvr>
                                        <p:cTn dur="500" id="80"/>
                                        <p:tgtEl>
                                          <p:spTgt spid="16403"/>
                                        </p:tgtEl>
                                      </p:cBhvr>
                                    </p:animEffect>
                                  </p:childTnLst>
                                </p:cTn>
                              </p:par>
                              <p:par>
                                <p:cTn fill="hold" grpId="0" id="81" nodeType="withEffect" presetClass="entr" presetID="22" presetSubtype="8">
                                  <p:stCondLst>
                                    <p:cond delay="0"/>
                                  </p:stCondLst>
                                  <p:childTnLst>
                                    <p:set>
                                      <p:cBhvr>
                                        <p:cTn dur="1" fill="hold" id="82">
                                          <p:stCondLst>
                                            <p:cond delay="0"/>
                                          </p:stCondLst>
                                        </p:cTn>
                                        <p:tgtEl>
                                          <p:spTgt spid="16404"/>
                                        </p:tgtEl>
                                        <p:attrNameLst>
                                          <p:attrName>style.visibility</p:attrName>
                                        </p:attrNameLst>
                                      </p:cBhvr>
                                      <p:to>
                                        <p:strVal val="visible"/>
                                      </p:to>
                                    </p:set>
                                    <p:animEffect filter="wipe(left)" transition="in">
                                      <p:cBhvr>
                                        <p:cTn dur="500" id="83"/>
                                        <p:tgtEl>
                                          <p:spTgt spid="16404"/>
                                        </p:tgtEl>
                                      </p:cBhvr>
                                    </p:animEffect>
                                  </p:childTnLst>
                                </p:cTn>
                              </p:par>
                            </p:childTnLst>
                          </p:cTn>
                        </p:par>
                        <p:par>
                          <p:cTn fill="hold" id="84" nodeType="afterGroup">
                            <p:stCondLst>
                              <p:cond delay="4500"/>
                            </p:stCondLst>
                            <p:childTnLst>
                              <p:par>
                                <p:cTn fill="hold" grpId="0" id="85" nodeType="afterEffect" presetClass="entr" presetID="21" presetSubtype="1">
                                  <p:stCondLst>
                                    <p:cond delay="0"/>
                                  </p:stCondLst>
                                  <p:childTnLst>
                                    <p:set>
                                      <p:cBhvr>
                                        <p:cTn dur="1" fill="hold" id="86">
                                          <p:stCondLst>
                                            <p:cond delay="0"/>
                                          </p:stCondLst>
                                        </p:cTn>
                                        <p:tgtEl>
                                          <p:spTgt spid="16391"/>
                                        </p:tgtEl>
                                        <p:attrNameLst>
                                          <p:attrName>style.visibility</p:attrName>
                                        </p:attrNameLst>
                                      </p:cBhvr>
                                      <p:to>
                                        <p:strVal val="visible"/>
                                      </p:to>
                                    </p:set>
                                    <p:animEffect filter="wheel(1)" transition="in">
                                      <p:cBhvr>
                                        <p:cTn dur="1000" id="87"/>
                                        <p:tgtEl>
                                          <p:spTgt spid="16391"/>
                                        </p:tgtEl>
                                      </p:cBhvr>
                                    </p:animEffect>
                                  </p:childTnLst>
                                </p:cTn>
                              </p:par>
                            </p:childTnLst>
                          </p:cTn>
                        </p:par>
                        <p:par>
                          <p:cTn fill="hold" id="88" nodeType="afterGroup">
                            <p:stCondLst>
                              <p:cond delay="5500"/>
                            </p:stCondLst>
                            <p:childTnLst>
                              <p:par>
                                <p:cTn fill="hold" id="89" nodeType="afterEffect" presetClass="entr" presetID="1" presetSubtype="0">
                                  <p:stCondLst>
                                    <p:cond delay="0"/>
                                  </p:stCondLst>
                                  <p:childTnLst>
                                    <p:set>
                                      <p:cBhvr>
                                        <p:cTn dur="1" fill="hold" id="90">
                                          <p:stCondLst>
                                            <p:cond delay="0"/>
                                          </p:stCondLst>
                                        </p:cTn>
                                        <p:tgtEl>
                                          <p:spTgt spid="16405"/>
                                        </p:tgtEl>
                                        <p:attrNameLst>
                                          <p:attrName>style.visibility</p:attrName>
                                        </p:attrNameLst>
                                      </p:cBhvr>
                                      <p:to>
                                        <p:strVal val="visible"/>
                                      </p:to>
                                    </p:set>
                                  </p:childTnLst>
                                </p:cTn>
                              </p:par>
                              <p:par>
                                <p:cTn accel="50000" decel="50000" fill="hold" id="91" nodeType="withEffect" presetClass="path" presetID="63" presetSubtype="0">
                                  <p:stCondLst>
                                    <p:cond delay="0"/>
                                  </p:stCondLst>
                                  <p:childTnLst>
                                    <p:animMotion origin="layout" path="M 3.5311E-06 2.45143E-06 L 0.22989 0.20768" pathEditMode="relative" ptsTypes="AA" rAng="0">
                                      <p:cBhvr>
                                        <p:cTn dur="500" fill="hold" id="92" spd="-99800"/>
                                        <p:tgtEl>
                                          <p:spTgt spid="16405"/>
                                        </p:tgtEl>
                                        <p:attrNameLst>
                                          <p:attrName>ppt_x,ppt_y</p:attrName>
                                        </p:attrNameLst>
                                      </p:cBhvr>
                                      <p:rCtr x="11500" y="10400"/>
                                    </p:animMotion>
                                  </p:childTnLst>
                                </p:cTn>
                              </p:par>
                              <p:par>
                                <p:cTn fill="hold" id="93" nodeType="withEffect" presetClass="entr" presetID="1" presetSubtype="0">
                                  <p:stCondLst>
                                    <p:cond delay="0"/>
                                  </p:stCondLst>
                                  <p:childTnLst>
                                    <p:set>
                                      <p:cBhvr>
                                        <p:cTn dur="1" fill="hold" id="94">
                                          <p:stCondLst>
                                            <p:cond delay="0"/>
                                          </p:stCondLst>
                                        </p:cTn>
                                        <p:tgtEl>
                                          <p:spTgt spid="16408"/>
                                        </p:tgtEl>
                                        <p:attrNameLst>
                                          <p:attrName>style.visibility</p:attrName>
                                        </p:attrNameLst>
                                      </p:cBhvr>
                                      <p:to>
                                        <p:strVal val="visible"/>
                                      </p:to>
                                    </p:set>
                                  </p:childTnLst>
                                </p:cTn>
                              </p:par>
                              <p:par>
                                <p:cTn accel="50000" decel="50000" fill="hold" id="95" nodeType="withEffect" presetClass="path" presetID="63" presetSubtype="0">
                                  <p:stCondLst>
                                    <p:cond delay="0"/>
                                  </p:stCondLst>
                                  <p:childTnLst>
                                    <p:animMotion origin="layout" path="M -3.68722E-06 4.37558E-06 L 0.28207 4.37558E-06" pathEditMode="relative" ptsTypes="AA" rAng="0">
                                      <p:cBhvr>
                                        <p:cTn dur="500" fill="hold" id="96" spd="-99800"/>
                                        <p:tgtEl>
                                          <p:spTgt spid="16408"/>
                                        </p:tgtEl>
                                        <p:attrNameLst>
                                          <p:attrName>ppt_x,ppt_y</p:attrName>
                                        </p:attrNameLst>
                                      </p:cBhvr>
                                      <p:rCtr x="14100" y="0"/>
                                    </p:animMotion>
                                  </p:childTnLst>
                                </p:cTn>
                              </p:par>
                              <p:par>
                                <p:cTn fill="hold" id="97" nodeType="withEffect" presetClass="entr" presetID="1" presetSubtype="0">
                                  <p:stCondLst>
                                    <p:cond delay="0"/>
                                  </p:stCondLst>
                                  <p:childTnLst>
                                    <p:set>
                                      <p:cBhvr>
                                        <p:cTn dur="1" fill="hold" id="98">
                                          <p:stCondLst>
                                            <p:cond delay="0"/>
                                          </p:stCondLst>
                                        </p:cTn>
                                        <p:tgtEl>
                                          <p:spTgt spid="16411"/>
                                        </p:tgtEl>
                                        <p:attrNameLst>
                                          <p:attrName>style.visibility</p:attrName>
                                        </p:attrNameLst>
                                      </p:cBhvr>
                                      <p:to>
                                        <p:strVal val="visible"/>
                                      </p:to>
                                    </p:set>
                                  </p:childTnLst>
                                </p:cTn>
                              </p:par>
                              <p:par>
                                <p:cTn accel="50000" decel="50000" fill="hold" id="99" nodeType="withEffect" presetClass="path" presetID="63" presetSubtype="0">
                                  <p:stCondLst>
                                    <p:cond delay="0"/>
                                  </p:stCondLst>
                                  <p:childTnLst>
                                    <p:animMotion origin="layout" path="M 3.5311E-06 2.91397E-06 L 0.22989 -0.20282" pathEditMode="relative" ptsTypes="AA" rAng="0">
                                      <p:cBhvr>
                                        <p:cTn dur="500" fill="hold" id="100" spd="-99800"/>
                                        <p:tgtEl>
                                          <p:spTgt spid="16411"/>
                                        </p:tgtEl>
                                        <p:attrNameLst>
                                          <p:attrName>ppt_x,ppt_y</p:attrName>
                                        </p:attrNameLst>
                                      </p:cBhvr>
                                      <p:rCtr x="11500" y="-10000"/>
                                    </p:animMotion>
                                  </p:childTnLst>
                                </p:cTn>
                              </p:par>
                            </p:childTnLst>
                          </p:cTn>
                        </p:par>
                        <p:par>
                          <p:cTn fill="hold" id="101" nodeType="afterGroup">
                            <p:stCondLst>
                              <p:cond delay="6000"/>
                            </p:stCondLst>
                            <p:childTnLst>
                              <p:par>
                                <p:cTn fill="hold" grpId="0" id="102" nodeType="afterEffect" presetClass="entr" presetID="22" presetSubtype="8">
                                  <p:stCondLst>
                                    <p:cond delay="0"/>
                                  </p:stCondLst>
                                  <p:childTnLst>
                                    <p:set>
                                      <p:cBhvr>
                                        <p:cTn dur="1" fill="hold" id="103">
                                          <p:stCondLst>
                                            <p:cond delay="0"/>
                                          </p:stCondLst>
                                        </p:cTn>
                                        <p:tgtEl>
                                          <p:spTgt spid="16393"/>
                                        </p:tgtEl>
                                        <p:attrNameLst>
                                          <p:attrName>style.visibility</p:attrName>
                                        </p:attrNameLst>
                                      </p:cBhvr>
                                      <p:to>
                                        <p:strVal val="visible"/>
                                      </p:to>
                                    </p:set>
                                    <p:animEffect filter="wipe(left)" transition="in">
                                      <p:cBhvr>
                                        <p:cTn dur="500" id="104"/>
                                        <p:tgtEl>
                                          <p:spTgt spid="16393"/>
                                        </p:tgtEl>
                                      </p:cBhvr>
                                    </p:animEffect>
                                  </p:childTnLst>
                                </p:cTn>
                              </p:par>
                              <p:par>
                                <p:cTn fill="hold" grpId="0" id="105" nodeType="withEffect" presetClass="entr" presetID="22" presetSubtype="8">
                                  <p:stCondLst>
                                    <p:cond delay="0"/>
                                  </p:stCondLst>
                                  <p:childTnLst>
                                    <p:set>
                                      <p:cBhvr>
                                        <p:cTn dur="1" fill="hold" id="106">
                                          <p:stCondLst>
                                            <p:cond delay="0"/>
                                          </p:stCondLst>
                                        </p:cTn>
                                        <p:tgtEl>
                                          <p:spTgt spid="16394"/>
                                        </p:tgtEl>
                                        <p:attrNameLst>
                                          <p:attrName>style.visibility</p:attrName>
                                        </p:attrNameLst>
                                      </p:cBhvr>
                                      <p:to>
                                        <p:strVal val="visible"/>
                                      </p:to>
                                    </p:set>
                                    <p:animEffect filter="wipe(left)" transition="in">
                                      <p:cBhvr>
                                        <p:cTn dur="500" id="107"/>
                                        <p:tgtEl>
                                          <p:spTgt spid="16394"/>
                                        </p:tgtEl>
                                      </p:cBhvr>
                                    </p:animEffect>
                                  </p:childTnLst>
                                </p:cTn>
                              </p:par>
                              <p:par>
                                <p:cTn fill="hold" grpId="0" id="108" nodeType="withEffect" presetClass="entr" presetID="22" presetSubtype="8">
                                  <p:stCondLst>
                                    <p:cond delay="0"/>
                                  </p:stCondLst>
                                  <p:childTnLst>
                                    <p:set>
                                      <p:cBhvr>
                                        <p:cTn dur="1" fill="hold" id="109">
                                          <p:stCondLst>
                                            <p:cond delay="0"/>
                                          </p:stCondLst>
                                        </p:cTn>
                                        <p:tgtEl>
                                          <p:spTgt spid="16395"/>
                                        </p:tgtEl>
                                        <p:attrNameLst>
                                          <p:attrName>style.visibility</p:attrName>
                                        </p:attrNameLst>
                                      </p:cBhvr>
                                      <p:to>
                                        <p:strVal val="visible"/>
                                      </p:to>
                                    </p:set>
                                    <p:animEffect filter="wipe(left)" transition="in">
                                      <p:cBhvr>
                                        <p:cTn dur="500" id="110"/>
                                        <p:tgtEl>
                                          <p:spTgt spid="16395"/>
                                        </p:tgtEl>
                                      </p:cBhvr>
                                    </p:animEffect>
                                  </p:childTnLst>
                                </p:cTn>
                              </p:par>
                            </p:childTnLst>
                          </p:cTn>
                        </p:par>
                        <p:par>
                          <p:cTn fill="hold" id="111" nodeType="afterGroup">
                            <p:stCondLst>
                              <p:cond delay="6500"/>
                            </p:stCondLst>
                            <p:childTnLst>
                              <p:par>
                                <p:cTn fill="hold" grpId="0" id="112" nodeType="afterEffect" presetClass="entr" presetID="22" presetSubtype="2">
                                  <p:stCondLst>
                                    <p:cond delay="0"/>
                                  </p:stCondLst>
                                  <p:childTnLst>
                                    <p:set>
                                      <p:cBhvr>
                                        <p:cTn dur="1" fill="hold" id="113">
                                          <p:stCondLst>
                                            <p:cond delay="0"/>
                                          </p:stCondLst>
                                        </p:cTn>
                                        <p:tgtEl>
                                          <p:spTgt spid="16399"/>
                                        </p:tgtEl>
                                        <p:attrNameLst>
                                          <p:attrName>style.visibility</p:attrName>
                                        </p:attrNameLst>
                                      </p:cBhvr>
                                      <p:to>
                                        <p:strVal val="visible"/>
                                      </p:to>
                                    </p:set>
                                    <p:animEffect filter="wipe(right)" transition="in">
                                      <p:cBhvr>
                                        <p:cTn dur="500" id="114"/>
                                        <p:tgtEl>
                                          <p:spTgt spid="16399"/>
                                        </p:tgtEl>
                                      </p:cBhvr>
                                    </p:animEffect>
                                  </p:childTnLst>
                                </p:cTn>
                              </p:par>
                              <p:par>
                                <p:cTn fill="hold" grpId="0" id="115" nodeType="withEffect" presetClass="entr" presetID="22" presetSubtype="2">
                                  <p:stCondLst>
                                    <p:cond delay="0"/>
                                  </p:stCondLst>
                                  <p:childTnLst>
                                    <p:set>
                                      <p:cBhvr>
                                        <p:cTn dur="1" fill="hold" id="116">
                                          <p:stCondLst>
                                            <p:cond delay="0"/>
                                          </p:stCondLst>
                                        </p:cTn>
                                        <p:tgtEl>
                                          <p:spTgt spid="16400"/>
                                        </p:tgtEl>
                                        <p:attrNameLst>
                                          <p:attrName>style.visibility</p:attrName>
                                        </p:attrNameLst>
                                      </p:cBhvr>
                                      <p:to>
                                        <p:strVal val="visible"/>
                                      </p:to>
                                    </p:set>
                                    <p:animEffect filter="wipe(right)" transition="in">
                                      <p:cBhvr>
                                        <p:cTn dur="500" id="117"/>
                                        <p:tgtEl>
                                          <p:spTgt spid="16400"/>
                                        </p:tgtEl>
                                      </p:cBhvr>
                                    </p:animEffect>
                                  </p:childTnLst>
                                </p:cTn>
                              </p:par>
                              <p:par>
                                <p:cTn fill="hold" grpId="0" id="118" nodeType="withEffect" presetClass="entr" presetID="22" presetSubtype="2">
                                  <p:stCondLst>
                                    <p:cond delay="0"/>
                                  </p:stCondLst>
                                  <p:childTnLst>
                                    <p:set>
                                      <p:cBhvr>
                                        <p:cTn dur="1" fill="hold" id="119">
                                          <p:stCondLst>
                                            <p:cond delay="0"/>
                                          </p:stCondLst>
                                        </p:cTn>
                                        <p:tgtEl>
                                          <p:spTgt spid="16401"/>
                                        </p:tgtEl>
                                        <p:attrNameLst>
                                          <p:attrName>style.visibility</p:attrName>
                                        </p:attrNameLst>
                                      </p:cBhvr>
                                      <p:to>
                                        <p:strVal val="visible"/>
                                      </p:to>
                                    </p:set>
                                    <p:animEffect filter="wipe(right)" transition="in">
                                      <p:cBhvr>
                                        <p:cTn dur="500" id="120"/>
                                        <p:tgtEl>
                                          <p:spTgt spid="164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86"/>
      <p:bldP grpId="0" spid="16387"/>
      <p:bldP grpId="0" spid="16388"/>
      <p:bldP grpId="0" spid="16389"/>
      <p:bldP grpId="0" spid="16390"/>
      <p:bldP grpId="0" spid="16391"/>
      <p:bldP grpId="0" spid="16392"/>
      <p:bldP grpId="0" spid="16393"/>
      <p:bldP grpId="0" spid="16394"/>
      <p:bldP grpId="0" spid="16395"/>
      <p:bldP grpId="0" spid="16396"/>
      <p:bldP grpId="0" spid="16397"/>
      <p:bldP grpId="0" spid="16398"/>
      <p:bldP grpId="0" spid="16399"/>
      <p:bldP grpId="0" spid="16400"/>
      <p:bldP grpId="0" spid="16401"/>
      <p:bldP grpId="0" spid="16402"/>
      <p:bldP grpId="0" spid="16403"/>
      <p:bldP grpId="0" spid="16404"/>
      <p:bldP grpId="0" spid="16423"/>
      <p:bldP grpId="0" spid="16424"/>
      <p:bldP grpId="0" spid="1642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7410" name="TextBox 20"/>
          <p:cNvSpPr txBox="1">
            <a:spLocks noChangeArrowheads="1"/>
          </p:cNvSpPr>
          <p:nvPr/>
        </p:nvSpPr>
        <p:spPr bwMode="auto">
          <a:xfrm>
            <a:off x="4230688" y="2849563"/>
            <a:ext cx="66198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5400">
                <a:solidFill>
                  <a:srgbClr val="484849"/>
                </a:solidFill>
                <a:latin charset="-122" panose="020b0503020204020204" pitchFamily="34" typeface="微软雅黑"/>
              </a:rPr>
              <a:t>这里输入章节大标题</a:t>
            </a:r>
          </a:p>
        </p:txBody>
      </p:sp>
      <p:sp>
        <p:nvSpPr>
          <p:cNvPr id="17411" name="TextBox 21"/>
          <p:cNvSpPr txBox="1">
            <a:spLocks noChangeArrowheads="1"/>
          </p:cNvSpPr>
          <p:nvPr/>
        </p:nvSpPr>
        <p:spPr bwMode="auto">
          <a:xfrm>
            <a:off x="4230688" y="3876675"/>
            <a:ext cx="59864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2400">
                <a:solidFill>
                  <a:srgbClr val="484849"/>
                </a:solidFill>
                <a:latin charset="-122" panose="020b0503020204020204" pitchFamily="34" typeface="微软雅黑"/>
              </a:rPr>
              <a:t>这里可以输入本章的小节标题，也可以是本章内容概述或者章节导语等内容。</a:t>
            </a:r>
          </a:p>
        </p:txBody>
      </p:sp>
      <p:sp>
        <p:nvSpPr>
          <p:cNvPr id="17412" name="TextBox 22"/>
          <p:cNvSpPr txBox="1">
            <a:spLocks noChangeArrowheads="1"/>
          </p:cNvSpPr>
          <p:nvPr/>
        </p:nvSpPr>
        <p:spPr bwMode="auto">
          <a:xfrm>
            <a:off x="3396298" y="3668713"/>
            <a:ext cx="894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a:solidFill>
                  <a:srgbClr val="484849"/>
                </a:solidFill>
                <a:latin charset="-122" panose="020b0503020204020204" pitchFamily="34" typeface="微软雅黑"/>
              </a:rPr>
              <a:t>Part 2</a:t>
            </a:r>
          </a:p>
        </p:txBody>
      </p:sp>
      <p:sp>
        <p:nvSpPr>
          <p:cNvPr id="17413" name="Freeform 18"/>
          <p:cNvSpPr/>
          <p:nvPr/>
        </p:nvSpPr>
        <p:spPr bwMode="auto">
          <a:xfrm>
            <a:off x="5087938" y="2235200"/>
            <a:ext cx="798512" cy="582613"/>
          </a:xfrm>
          <a:custGeom>
            <a:gdLst>
              <a:gd fmla="*/ 0 w 953" name="T0"/>
              <a:gd fmla="*/ 3358 h 694" name="T1"/>
              <a:gd fmla="*/ 382079 w 953" name="T2"/>
              <a:gd fmla="*/ 582613 h 694" name="T3"/>
              <a:gd fmla="*/ 798512 w 953" name="T4"/>
              <a:gd fmla="*/ 580095 h 694" name="T5"/>
              <a:gd fmla="*/ 625068 w 953" name="T6"/>
              <a:gd fmla="*/ 140197 h 694" name="T7"/>
              <a:gd fmla="*/ 0 w 953" name="T8"/>
              <a:gd fmla="*/ 3358 h 69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4" w="953">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14" name="Freeform 19"/>
          <p:cNvSpPr/>
          <p:nvPr/>
        </p:nvSpPr>
        <p:spPr bwMode="auto">
          <a:xfrm>
            <a:off x="3638550" y="1822450"/>
            <a:ext cx="2017713" cy="987425"/>
          </a:xfrm>
          <a:custGeom>
            <a:gdLst>
              <a:gd fmla="*/ 0 w 2410" name="T0"/>
              <a:gd fmla="*/ 402035 h 1174" name="T1"/>
              <a:gd fmla="*/ 434520 w 2410" name="T2"/>
              <a:gd fmla="*/ 987425 h 1174" name="T3"/>
              <a:gd fmla="*/ 1167929 w 2410" name="T4"/>
              <a:gd fmla="*/ 418857 h 1174" name="T5"/>
              <a:gd fmla="*/ 2017713 w 2410" name="T6"/>
              <a:gd fmla="*/ 450818 h 1174" name="T7"/>
              <a:gd fmla="*/ 781131 w 2410" name="T8"/>
              <a:gd fmla="*/ 72333 h 1174" name="T9"/>
              <a:gd fmla="*/ 0 w 2410" name="T10"/>
              <a:gd fmla="*/ 402035 h 117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74" w="2410">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15" name="Freeform 20"/>
          <p:cNvSpPr/>
          <p:nvPr/>
        </p:nvSpPr>
        <p:spPr bwMode="auto">
          <a:xfrm>
            <a:off x="1751013" y="1804988"/>
            <a:ext cx="2266950" cy="1017587"/>
          </a:xfrm>
          <a:custGeom>
            <a:gdLst>
              <a:gd fmla="*/ 0 w 2708" name="T0"/>
              <a:gd fmla="*/ 225383 h 1210" name="T1"/>
              <a:gd fmla="*/ 1431494 w 2708" name="T2"/>
              <a:gd fmla="*/ 225383 h 1210" name="T3"/>
              <a:gd fmla="*/ 2266950 w 2708" name="T4"/>
              <a:gd fmla="*/ 1017587 h 1210" name="T5"/>
              <a:gd fmla="*/ 1594734 w 2708" name="T6"/>
              <a:gd fmla="*/ 1005813 h 1210" name="T7"/>
              <a:gd fmla="*/ 1117570 w 2708" name="T8"/>
              <a:gd fmla="*/ 322937 h 1210" name="T9"/>
              <a:gd fmla="*/ 0 w 2708" name="T10"/>
              <a:gd fmla="*/ 225383 h 121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210" w="2708">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16" name="Freeform 21"/>
          <p:cNvSpPr/>
          <p:nvPr/>
        </p:nvSpPr>
        <p:spPr bwMode="auto">
          <a:xfrm>
            <a:off x="1198563" y="1979613"/>
            <a:ext cx="1816100" cy="1403350"/>
          </a:xfrm>
          <a:custGeom>
            <a:gdLst>
              <a:gd fmla="*/ 661161 w 2170" name="T0"/>
              <a:gd fmla="*/ 1403350 h 1667" name="T1"/>
              <a:gd fmla="*/ 523070 w 2170" name="T2"/>
              <a:gd fmla="*/ 528677 h 1667" name="T3"/>
              <a:gd fmla="*/ 1816100 w 2170" name="T4"/>
              <a:gd fmla="*/ 295486 h 1667" name="T5"/>
              <a:gd fmla="*/ 466160 w 2170" name="T6"/>
              <a:gd fmla="*/ 122067 h 1667" name="T7"/>
              <a:gd fmla="*/ 0 w 2170" name="T8"/>
              <a:gd fmla="*/ 732402 h 1667" name="T9"/>
              <a:gd fmla="*/ 661161 w 2170" name="T10"/>
              <a:gd fmla="*/ 1403350 h 166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67" w="2170">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17" name="Freeform 22"/>
          <p:cNvSpPr/>
          <p:nvPr/>
        </p:nvSpPr>
        <p:spPr bwMode="auto">
          <a:xfrm>
            <a:off x="1160463" y="2832100"/>
            <a:ext cx="2825750" cy="2384425"/>
          </a:xfrm>
          <a:custGeom>
            <a:gdLst>
              <a:gd fmla="*/ 2825750 w 3374" name="T0"/>
              <a:gd fmla="*/ 1661948 h 2835" name="T1"/>
              <a:gd fmla="*/ 2508335 w 3374" name="T2"/>
              <a:gd fmla="*/ 2384425 h 2835" name="T3"/>
              <a:gd fmla="*/ 1128122 w 3374" name="T4"/>
              <a:gd fmla="*/ 1225435 h 2835" name="T5"/>
              <a:gd fmla="*/ 34338 w 3374" name="T6"/>
              <a:gd fmla="*/ 0 h 2835" name="T7"/>
              <a:gd fmla="*/ 1005846 w 3374" name="T8"/>
              <a:gd fmla="*/ 737616 h 2835" name="T9"/>
              <a:gd fmla="*/ 2825750 w 3374" name="T10"/>
              <a:gd fmla="*/ 1661948 h 283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835" w="3374">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18" name="Freeform 11"/>
          <p:cNvSpPr>
            <a:spLocks noEditPoints="1"/>
          </p:cNvSpPr>
          <p:nvPr/>
        </p:nvSpPr>
        <p:spPr bwMode="auto">
          <a:xfrm>
            <a:off x="3489325" y="2836863"/>
            <a:ext cx="641350" cy="890587"/>
          </a:xfrm>
          <a:custGeom>
            <a:gdLst>
              <a:gd fmla="*/ 129187 w 839" name="T0"/>
              <a:gd fmla="*/ 330656 h 1142" name="T1"/>
              <a:gd fmla="*/ 196456 w 839" name="T2"/>
              <a:gd fmla="*/ 492864 h 1142" name="T3"/>
              <a:gd fmla="*/ 251495 w 839" name="T4"/>
              <a:gd fmla="*/ 623099 h 1142" name="T5"/>
              <a:gd fmla="*/ 375331 w 839" name="T6"/>
              <a:gd fmla="*/ 626998 h 1142" name="T7"/>
              <a:gd fmla="*/ 402850 w 839" name="T8"/>
              <a:gd fmla="*/ 574748 h 1142" name="T9"/>
              <a:gd fmla="*/ 471648 w 839" name="T10"/>
              <a:gd fmla="*/ 444514 h 1142" name="T11"/>
              <a:gd fmla="*/ 320293 w 839" name="T12"/>
              <a:gd fmla="*/ 135694 h 1142" name="T13"/>
              <a:gd fmla="*/ 265254 w 839" name="T14"/>
              <a:gd fmla="*/ 667550 h 1142" name="T15"/>
              <a:gd fmla="*/ 202572 w 839" name="T16"/>
              <a:gd fmla="*/ 593465 h 1142" name="T17"/>
              <a:gd fmla="*/ 136067 w 839" name="T18"/>
              <a:gd fmla="*/ 467129 h 1142" name="T19"/>
              <a:gd fmla="*/ 320293 w 839" name="T20"/>
              <a:gd fmla="*/ 94362 h 1142" name="T21"/>
              <a:gd fmla="*/ 505283 w 839" name="T22"/>
              <a:gd fmla="*/ 467129 h 1142" name="T23"/>
              <a:gd fmla="*/ 438778 w 839" name="T24"/>
              <a:gd fmla="*/ 593465 h 1142" name="T25"/>
              <a:gd fmla="*/ 375331 w 839" name="T26"/>
              <a:gd fmla="*/ 667550 h 1142" name="T27"/>
              <a:gd fmla="*/ 229327 w 839" name="T28"/>
              <a:gd fmla="*/ 798565 h 1142" name="T29"/>
              <a:gd fmla="*/ 384504 w 839" name="T30"/>
              <a:gd fmla="*/ 828979 h 1142" name="T31"/>
              <a:gd fmla="*/ 384504 w 839" name="T32"/>
              <a:gd fmla="*/ 768151 h 1142" name="T33"/>
              <a:gd fmla="*/ 247673 w 839" name="T34"/>
              <a:gd fmla="*/ 817281 h 1142" name="T35"/>
              <a:gd fmla="*/ 396735 w 839" name="T36"/>
              <a:gd fmla="*/ 817281 h 1142" name="T37"/>
              <a:gd fmla="*/ 415081 w 839" name="T38"/>
              <a:gd fmla="*/ 798565 h 1142" name="T39"/>
              <a:gd fmla="*/ 229327 w 839" name="T40"/>
              <a:gd fmla="*/ 703423 h 1142" name="T41"/>
              <a:gd fmla="*/ 415081 w 839" name="T42"/>
              <a:gd fmla="*/ 798565 h 1142" name="T43"/>
              <a:gd fmla="*/ 413552 w 839" name="T44"/>
              <a:gd fmla="*/ 371988 h 1142" name="T45"/>
              <a:gd fmla="*/ 350870 w 839" name="T46"/>
              <a:gd fmla="*/ 435935 h 1142" name="T47"/>
              <a:gd fmla="*/ 289716 w 839" name="T48"/>
              <a:gd fmla="*/ 435935 h 1142" name="T49"/>
              <a:gd fmla="*/ 227033 w 839" name="T50"/>
              <a:gd fmla="*/ 371988 h 1142" name="T51"/>
              <a:gd fmla="*/ 227033 w 839" name="T52"/>
              <a:gd fmla="*/ 310380 h 1142" name="T53"/>
              <a:gd fmla="*/ 289716 w 839" name="T54"/>
              <a:gd fmla="*/ 245652 h 1142" name="T55"/>
              <a:gd fmla="*/ 350870 w 839" name="T56"/>
              <a:gd fmla="*/ 245652 h 1142" name="T57"/>
              <a:gd fmla="*/ 413552 w 839" name="T58"/>
              <a:gd fmla="*/ 310380 h 1142" name="T59"/>
              <a:gd fmla="*/ 616124 w 839" name="T60"/>
              <a:gd fmla="*/ 301022 h 1142" name="T61"/>
              <a:gd fmla="*/ 583254 w 839" name="T62"/>
              <a:gd fmla="*/ 330656 h 1142" name="T63"/>
              <a:gd fmla="*/ 616124 w 839" name="T64"/>
              <a:gd fmla="*/ 350152 h 1142" name="T65"/>
              <a:gd fmla="*/ 616124 w 839" name="T66"/>
              <a:gd fmla="*/ 301022 h 1142" name="T67"/>
              <a:gd fmla="*/ 545797 w 839" name="T68"/>
              <a:gd fmla="*/ 131015 h 1142" name="T69"/>
              <a:gd fmla="*/ 511398 w 839" name="T70"/>
              <a:gd fmla="*/ 96701 h 1142" name="T71"/>
              <a:gd fmla="*/ 520571 w 839" name="T72"/>
              <a:gd fmla="*/ 156750 h 1142" name="T73"/>
              <a:gd fmla="*/ 343990 w 839" name="T74"/>
              <a:gd fmla="*/ 63168 h 1142" name="T75"/>
              <a:gd fmla="*/ 319528 w 839" name="T76"/>
              <a:gd fmla="*/ 0 h 1142" name="T77"/>
              <a:gd fmla="*/ 295831 w 839" name="T78"/>
              <a:gd fmla="*/ 63168 h 1142" name="T79"/>
              <a:gd fmla="*/ 117721 w 839" name="T80"/>
              <a:gd fmla="*/ 159869 h 1142" name="T81"/>
              <a:gd fmla="*/ 127658 w 839" name="T82"/>
              <a:gd fmla="*/ 101380 h 1142" name="T83"/>
              <a:gd fmla="*/ 94024 w 839" name="T84"/>
              <a:gd fmla="*/ 135694 h 1142" name="T85"/>
              <a:gd fmla="*/ 57332 w 839" name="T86"/>
              <a:gd fmla="*/ 330656 h 1142" name="T87"/>
              <a:gd fmla="*/ 24462 w 839" name="T88"/>
              <a:gd fmla="*/ 301022 h 1142" name="T89"/>
              <a:gd fmla="*/ 24462 w 839" name="T90"/>
              <a:gd fmla="*/ 350152 h 1142" name="T91"/>
              <a:gd fmla="*/ 57332 w 839" name="T92"/>
              <a:gd fmla="*/ 330656 h 114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142" w="839">
                <a:moveTo>
                  <a:pt x="419" y="174"/>
                </a:moveTo>
                <a:cubicBezTo>
                  <a:pt x="281" y="174"/>
                  <a:pt x="169" y="286"/>
                  <a:pt x="169" y="424"/>
                </a:cubicBezTo>
                <a:cubicBezTo>
                  <a:pt x="169" y="490"/>
                  <a:pt x="221" y="569"/>
                  <a:pt x="221" y="570"/>
                </a:cubicBezTo>
                <a:cubicBezTo>
                  <a:pt x="232" y="587"/>
                  <a:pt x="248" y="614"/>
                  <a:pt x="257" y="632"/>
                </a:cubicBezTo>
                <a:lnTo>
                  <a:pt x="311" y="737"/>
                </a:lnTo>
                <a:cubicBezTo>
                  <a:pt x="322" y="757"/>
                  <a:pt x="329" y="784"/>
                  <a:pt x="329" y="799"/>
                </a:cubicBezTo>
                <a:cubicBezTo>
                  <a:pt x="330" y="799"/>
                  <a:pt x="336" y="804"/>
                  <a:pt x="347" y="804"/>
                </a:cubicBezTo>
                <a:lnTo>
                  <a:pt x="491" y="804"/>
                </a:lnTo>
                <a:cubicBezTo>
                  <a:pt x="502" y="804"/>
                  <a:pt x="508" y="799"/>
                  <a:pt x="509" y="798"/>
                </a:cubicBezTo>
                <a:cubicBezTo>
                  <a:pt x="509" y="784"/>
                  <a:pt x="517" y="757"/>
                  <a:pt x="527" y="737"/>
                </a:cubicBezTo>
                <a:lnTo>
                  <a:pt x="581" y="632"/>
                </a:lnTo>
                <a:cubicBezTo>
                  <a:pt x="590" y="615"/>
                  <a:pt x="606" y="587"/>
                  <a:pt x="617" y="570"/>
                </a:cubicBezTo>
                <a:cubicBezTo>
                  <a:pt x="635" y="543"/>
                  <a:pt x="669" y="476"/>
                  <a:pt x="669" y="424"/>
                </a:cubicBezTo>
                <a:cubicBezTo>
                  <a:pt x="669" y="286"/>
                  <a:pt x="557" y="174"/>
                  <a:pt x="419" y="174"/>
                </a:cubicBezTo>
                <a:close/>
                <a:moveTo>
                  <a:pt x="491" y="856"/>
                </a:moveTo>
                <a:lnTo>
                  <a:pt x="347" y="856"/>
                </a:lnTo>
                <a:cubicBezTo>
                  <a:pt x="308" y="856"/>
                  <a:pt x="277" y="831"/>
                  <a:pt x="277" y="799"/>
                </a:cubicBezTo>
                <a:cubicBezTo>
                  <a:pt x="277" y="795"/>
                  <a:pt x="273" y="777"/>
                  <a:pt x="265" y="761"/>
                </a:cubicBezTo>
                <a:lnTo>
                  <a:pt x="211" y="656"/>
                </a:lnTo>
                <a:cubicBezTo>
                  <a:pt x="202" y="640"/>
                  <a:pt x="188" y="614"/>
                  <a:pt x="178" y="599"/>
                </a:cubicBezTo>
                <a:cubicBezTo>
                  <a:pt x="171" y="589"/>
                  <a:pt x="117" y="504"/>
                  <a:pt x="117" y="424"/>
                </a:cubicBezTo>
                <a:cubicBezTo>
                  <a:pt x="117" y="257"/>
                  <a:pt x="252" y="121"/>
                  <a:pt x="419" y="121"/>
                </a:cubicBezTo>
                <a:cubicBezTo>
                  <a:pt x="586" y="121"/>
                  <a:pt x="722" y="257"/>
                  <a:pt x="722" y="424"/>
                </a:cubicBezTo>
                <a:cubicBezTo>
                  <a:pt x="722" y="504"/>
                  <a:pt x="667" y="589"/>
                  <a:pt x="661" y="599"/>
                </a:cubicBezTo>
                <a:cubicBezTo>
                  <a:pt x="651" y="614"/>
                  <a:pt x="636" y="640"/>
                  <a:pt x="627" y="656"/>
                </a:cubicBezTo>
                <a:lnTo>
                  <a:pt x="574" y="761"/>
                </a:lnTo>
                <a:cubicBezTo>
                  <a:pt x="566" y="777"/>
                  <a:pt x="561" y="795"/>
                  <a:pt x="561" y="799"/>
                </a:cubicBezTo>
                <a:cubicBezTo>
                  <a:pt x="561" y="831"/>
                  <a:pt x="531" y="856"/>
                  <a:pt x="491" y="856"/>
                </a:cubicBezTo>
                <a:close/>
                <a:moveTo>
                  <a:pt x="339" y="985"/>
                </a:moveTo>
                <a:cubicBezTo>
                  <a:pt x="317" y="985"/>
                  <a:pt x="300" y="1002"/>
                  <a:pt x="300" y="1024"/>
                </a:cubicBezTo>
                <a:cubicBezTo>
                  <a:pt x="300" y="1045"/>
                  <a:pt x="317" y="1063"/>
                  <a:pt x="339" y="1063"/>
                </a:cubicBezTo>
                <a:lnTo>
                  <a:pt x="503" y="1063"/>
                </a:lnTo>
                <a:cubicBezTo>
                  <a:pt x="525" y="1063"/>
                  <a:pt x="543" y="1045"/>
                  <a:pt x="543" y="1024"/>
                </a:cubicBezTo>
                <a:cubicBezTo>
                  <a:pt x="543" y="1002"/>
                  <a:pt x="525" y="985"/>
                  <a:pt x="503" y="985"/>
                </a:cubicBezTo>
                <a:lnTo>
                  <a:pt x="339" y="985"/>
                </a:lnTo>
                <a:close/>
                <a:moveTo>
                  <a:pt x="324" y="1048"/>
                </a:moveTo>
                <a:cubicBezTo>
                  <a:pt x="326" y="1100"/>
                  <a:pt x="369" y="1142"/>
                  <a:pt x="421" y="1142"/>
                </a:cubicBezTo>
                <a:cubicBezTo>
                  <a:pt x="474" y="1142"/>
                  <a:pt x="517" y="1100"/>
                  <a:pt x="519" y="1048"/>
                </a:cubicBezTo>
                <a:lnTo>
                  <a:pt x="324" y="1048"/>
                </a:lnTo>
                <a:close/>
                <a:moveTo>
                  <a:pt x="543" y="1024"/>
                </a:moveTo>
                <a:lnTo>
                  <a:pt x="300" y="1024"/>
                </a:lnTo>
                <a:lnTo>
                  <a:pt x="300" y="902"/>
                </a:lnTo>
                <a:lnTo>
                  <a:pt x="543" y="902"/>
                </a:lnTo>
                <a:lnTo>
                  <a:pt x="543" y="1024"/>
                </a:lnTo>
                <a:close/>
                <a:moveTo>
                  <a:pt x="581" y="437"/>
                </a:moveTo>
                <a:cubicBezTo>
                  <a:pt x="581" y="459"/>
                  <a:pt x="563" y="477"/>
                  <a:pt x="541" y="477"/>
                </a:cubicBezTo>
                <a:lnTo>
                  <a:pt x="459" y="477"/>
                </a:lnTo>
                <a:lnTo>
                  <a:pt x="459" y="559"/>
                </a:lnTo>
                <a:cubicBezTo>
                  <a:pt x="459" y="581"/>
                  <a:pt x="441" y="599"/>
                  <a:pt x="419" y="599"/>
                </a:cubicBezTo>
                <a:cubicBezTo>
                  <a:pt x="397" y="599"/>
                  <a:pt x="379" y="581"/>
                  <a:pt x="379" y="559"/>
                </a:cubicBezTo>
                <a:lnTo>
                  <a:pt x="379" y="477"/>
                </a:lnTo>
                <a:lnTo>
                  <a:pt x="297" y="477"/>
                </a:lnTo>
                <a:cubicBezTo>
                  <a:pt x="275" y="477"/>
                  <a:pt x="257" y="459"/>
                  <a:pt x="257" y="437"/>
                </a:cubicBezTo>
                <a:cubicBezTo>
                  <a:pt x="257" y="415"/>
                  <a:pt x="275" y="398"/>
                  <a:pt x="297" y="398"/>
                </a:cubicBezTo>
                <a:lnTo>
                  <a:pt x="379" y="398"/>
                </a:lnTo>
                <a:lnTo>
                  <a:pt x="379" y="315"/>
                </a:lnTo>
                <a:cubicBezTo>
                  <a:pt x="379" y="293"/>
                  <a:pt x="397" y="275"/>
                  <a:pt x="419" y="275"/>
                </a:cubicBezTo>
                <a:cubicBezTo>
                  <a:pt x="441" y="275"/>
                  <a:pt x="459" y="293"/>
                  <a:pt x="459" y="315"/>
                </a:cubicBezTo>
                <a:lnTo>
                  <a:pt x="459" y="398"/>
                </a:lnTo>
                <a:lnTo>
                  <a:pt x="541" y="398"/>
                </a:lnTo>
                <a:cubicBezTo>
                  <a:pt x="563" y="398"/>
                  <a:pt x="581" y="415"/>
                  <a:pt x="581" y="437"/>
                </a:cubicBezTo>
                <a:close/>
                <a:moveTo>
                  <a:pt x="806" y="386"/>
                </a:moveTo>
                <a:lnTo>
                  <a:pt x="761" y="386"/>
                </a:lnTo>
                <a:cubicBezTo>
                  <a:pt x="762" y="398"/>
                  <a:pt x="763" y="411"/>
                  <a:pt x="763" y="424"/>
                </a:cubicBezTo>
                <a:cubicBezTo>
                  <a:pt x="763" y="432"/>
                  <a:pt x="762" y="440"/>
                  <a:pt x="761" y="449"/>
                </a:cubicBezTo>
                <a:lnTo>
                  <a:pt x="806" y="449"/>
                </a:lnTo>
                <a:cubicBezTo>
                  <a:pt x="824" y="449"/>
                  <a:pt x="839" y="434"/>
                  <a:pt x="839" y="417"/>
                </a:cubicBezTo>
                <a:cubicBezTo>
                  <a:pt x="839" y="400"/>
                  <a:pt x="824" y="386"/>
                  <a:pt x="806" y="386"/>
                </a:cubicBezTo>
                <a:close/>
                <a:moveTo>
                  <a:pt x="681" y="201"/>
                </a:moveTo>
                <a:lnTo>
                  <a:pt x="714" y="168"/>
                </a:lnTo>
                <a:cubicBezTo>
                  <a:pt x="726" y="156"/>
                  <a:pt x="727" y="135"/>
                  <a:pt x="715" y="123"/>
                </a:cubicBezTo>
                <a:cubicBezTo>
                  <a:pt x="702" y="111"/>
                  <a:pt x="682" y="111"/>
                  <a:pt x="669" y="124"/>
                </a:cubicBezTo>
                <a:lnTo>
                  <a:pt x="636" y="157"/>
                </a:lnTo>
                <a:cubicBezTo>
                  <a:pt x="653" y="170"/>
                  <a:pt x="668" y="185"/>
                  <a:pt x="681" y="201"/>
                </a:cubicBezTo>
                <a:close/>
                <a:moveTo>
                  <a:pt x="418" y="79"/>
                </a:moveTo>
                <a:cubicBezTo>
                  <a:pt x="429" y="79"/>
                  <a:pt x="439" y="80"/>
                  <a:pt x="450" y="81"/>
                </a:cubicBezTo>
                <a:lnTo>
                  <a:pt x="450" y="32"/>
                </a:lnTo>
                <a:cubicBezTo>
                  <a:pt x="450" y="14"/>
                  <a:pt x="436" y="0"/>
                  <a:pt x="418" y="0"/>
                </a:cubicBezTo>
                <a:cubicBezTo>
                  <a:pt x="401" y="0"/>
                  <a:pt x="387" y="14"/>
                  <a:pt x="387" y="32"/>
                </a:cubicBezTo>
                <a:lnTo>
                  <a:pt x="387" y="81"/>
                </a:lnTo>
                <a:cubicBezTo>
                  <a:pt x="397" y="80"/>
                  <a:pt x="408" y="79"/>
                  <a:pt x="418" y="79"/>
                </a:cubicBezTo>
                <a:close/>
                <a:moveTo>
                  <a:pt x="154" y="205"/>
                </a:moveTo>
                <a:cubicBezTo>
                  <a:pt x="167" y="188"/>
                  <a:pt x="182" y="174"/>
                  <a:pt x="198" y="160"/>
                </a:cubicBezTo>
                <a:lnTo>
                  <a:pt x="167" y="130"/>
                </a:lnTo>
                <a:cubicBezTo>
                  <a:pt x="155" y="117"/>
                  <a:pt x="134" y="116"/>
                  <a:pt x="122" y="129"/>
                </a:cubicBezTo>
                <a:cubicBezTo>
                  <a:pt x="110" y="141"/>
                  <a:pt x="110" y="161"/>
                  <a:pt x="123" y="174"/>
                </a:cubicBezTo>
                <a:lnTo>
                  <a:pt x="154" y="205"/>
                </a:lnTo>
                <a:close/>
                <a:moveTo>
                  <a:pt x="75" y="424"/>
                </a:moveTo>
                <a:cubicBezTo>
                  <a:pt x="75" y="411"/>
                  <a:pt x="75" y="398"/>
                  <a:pt x="77" y="386"/>
                </a:cubicBezTo>
                <a:lnTo>
                  <a:pt x="32" y="386"/>
                </a:lnTo>
                <a:cubicBezTo>
                  <a:pt x="14" y="386"/>
                  <a:pt x="0" y="400"/>
                  <a:pt x="0" y="417"/>
                </a:cubicBezTo>
                <a:cubicBezTo>
                  <a:pt x="0" y="434"/>
                  <a:pt x="14" y="449"/>
                  <a:pt x="32" y="449"/>
                </a:cubicBezTo>
                <a:lnTo>
                  <a:pt x="76" y="449"/>
                </a:lnTo>
                <a:cubicBezTo>
                  <a:pt x="75" y="440"/>
                  <a:pt x="75" y="432"/>
                  <a:pt x="75" y="424"/>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5163"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7417"/>
                                        </p:tgtEl>
                                        <p:attrNameLst>
                                          <p:attrName>style.visibility</p:attrName>
                                        </p:attrNameLst>
                                      </p:cBhvr>
                                      <p:to>
                                        <p:strVal val="visible"/>
                                      </p:to>
                                    </p:set>
                                    <p:animEffect filter="wipe(down)" transition="in">
                                      <p:cBhvr>
                                        <p:cTn dur="300" id="7"/>
                                        <p:tgtEl>
                                          <p:spTgt spid="17417"/>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7416"/>
                                        </p:tgtEl>
                                        <p:attrNameLst>
                                          <p:attrName>style.visibility</p:attrName>
                                        </p:attrNameLst>
                                      </p:cBhvr>
                                      <p:to>
                                        <p:strVal val="visible"/>
                                      </p:to>
                                    </p:set>
                                    <p:animEffect filter="wipe(down)" transition="in">
                                      <p:cBhvr>
                                        <p:cTn dur="300" id="11"/>
                                        <p:tgtEl>
                                          <p:spTgt spid="17416"/>
                                        </p:tgtEl>
                                      </p:cBhvr>
                                    </p:animEffect>
                                  </p:childTnLst>
                                </p:cTn>
                              </p:par>
                            </p:childTnLst>
                          </p:cTn>
                        </p:par>
                        <p:par>
                          <p:cTn fill="hold" id="12" nodeType="afterGroup">
                            <p:stCondLst>
                              <p:cond delay="600"/>
                            </p:stCondLst>
                            <p:childTnLst>
                              <p:par>
                                <p:cTn fill="hold" grpId="0" id="13" nodeType="afterEffect" presetClass="entr" presetID="22" presetSubtype="8">
                                  <p:stCondLst>
                                    <p:cond delay="0"/>
                                  </p:stCondLst>
                                  <p:childTnLst>
                                    <p:set>
                                      <p:cBhvr>
                                        <p:cTn dur="1" fill="hold" id="14">
                                          <p:stCondLst>
                                            <p:cond delay="0"/>
                                          </p:stCondLst>
                                        </p:cTn>
                                        <p:tgtEl>
                                          <p:spTgt spid="17415"/>
                                        </p:tgtEl>
                                        <p:attrNameLst>
                                          <p:attrName>style.visibility</p:attrName>
                                        </p:attrNameLst>
                                      </p:cBhvr>
                                      <p:to>
                                        <p:strVal val="visible"/>
                                      </p:to>
                                    </p:set>
                                    <p:animEffect filter="wipe(left)" transition="in">
                                      <p:cBhvr>
                                        <p:cTn dur="300" id="15"/>
                                        <p:tgtEl>
                                          <p:spTgt spid="17415"/>
                                        </p:tgtEl>
                                      </p:cBhvr>
                                    </p:animEffect>
                                  </p:childTnLst>
                                </p:cTn>
                              </p:par>
                            </p:childTnLst>
                          </p:cTn>
                        </p:par>
                        <p:par>
                          <p:cTn fill="hold" id="16" nodeType="afterGroup">
                            <p:stCondLst>
                              <p:cond delay="900"/>
                            </p:stCondLst>
                            <p:childTnLst>
                              <p:par>
                                <p:cTn fill="hold" grpId="0" id="17" nodeType="afterEffect" presetClass="entr" presetID="22" presetSubtype="8">
                                  <p:stCondLst>
                                    <p:cond delay="0"/>
                                  </p:stCondLst>
                                  <p:childTnLst>
                                    <p:set>
                                      <p:cBhvr>
                                        <p:cTn dur="1" fill="hold" id="18">
                                          <p:stCondLst>
                                            <p:cond delay="0"/>
                                          </p:stCondLst>
                                        </p:cTn>
                                        <p:tgtEl>
                                          <p:spTgt spid="17414"/>
                                        </p:tgtEl>
                                        <p:attrNameLst>
                                          <p:attrName>style.visibility</p:attrName>
                                        </p:attrNameLst>
                                      </p:cBhvr>
                                      <p:to>
                                        <p:strVal val="visible"/>
                                      </p:to>
                                    </p:set>
                                    <p:animEffect filter="wipe(left)" transition="in">
                                      <p:cBhvr>
                                        <p:cTn dur="300" id="19"/>
                                        <p:tgtEl>
                                          <p:spTgt spid="17414"/>
                                        </p:tgtEl>
                                      </p:cBhvr>
                                    </p:animEffect>
                                  </p:childTnLst>
                                </p:cTn>
                              </p:par>
                            </p:childTnLst>
                          </p:cTn>
                        </p:par>
                        <p:par>
                          <p:cTn fill="hold" id="20" nodeType="afterGroup">
                            <p:stCondLst>
                              <p:cond delay="1200"/>
                            </p:stCondLst>
                            <p:childTnLst>
                              <p:par>
                                <p:cTn fill="hold" grpId="0" id="21" nodeType="afterEffect" presetClass="entr" presetID="22" presetSubtype="1">
                                  <p:stCondLst>
                                    <p:cond delay="0"/>
                                  </p:stCondLst>
                                  <p:childTnLst>
                                    <p:set>
                                      <p:cBhvr>
                                        <p:cTn dur="1" fill="hold" id="22">
                                          <p:stCondLst>
                                            <p:cond delay="0"/>
                                          </p:stCondLst>
                                        </p:cTn>
                                        <p:tgtEl>
                                          <p:spTgt spid="17413"/>
                                        </p:tgtEl>
                                        <p:attrNameLst>
                                          <p:attrName>style.visibility</p:attrName>
                                        </p:attrNameLst>
                                      </p:cBhvr>
                                      <p:to>
                                        <p:strVal val="visible"/>
                                      </p:to>
                                    </p:set>
                                    <p:animEffect filter="wipe(up)" transition="in">
                                      <p:cBhvr>
                                        <p:cTn dur="300" id="23"/>
                                        <p:tgtEl>
                                          <p:spTgt spid="17413"/>
                                        </p:tgtEl>
                                      </p:cBhvr>
                                    </p:animEffect>
                                  </p:childTnLst>
                                </p:cTn>
                              </p:par>
                            </p:childTnLst>
                          </p:cTn>
                        </p:par>
                        <p:par>
                          <p:cTn fill="hold" id="24" nodeType="afterGroup">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17418"/>
                                        </p:tgtEl>
                                        <p:attrNameLst>
                                          <p:attrName>style.visibility</p:attrName>
                                        </p:attrNameLst>
                                      </p:cBhvr>
                                      <p:to>
                                        <p:strVal val="visible"/>
                                      </p:to>
                                    </p:set>
                                    <p:anim calcmode="lin" valueType="num">
                                      <p:cBhvr>
                                        <p:cTn dur="500" fill="hold" id="27"/>
                                        <p:tgtEl>
                                          <p:spTgt spid="17418"/>
                                        </p:tgtEl>
                                        <p:attrNameLst>
                                          <p:attrName>ppt_w</p:attrName>
                                        </p:attrNameLst>
                                      </p:cBhvr>
                                      <p:tavLst>
                                        <p:tav tm="0">
                                          <p:val>
                                            <p:fltVal val="0"/>
                                          </p:val>
                                        </p:tav>
                                        <p:tav tm="100000">
                                          <p:val>
                                            <p:strVal val="#ppt_w"/>
                                          </p:val>
                                        </p:tav>
                                      </p:tavLst>
                                    </p:anim>
                                    <p:anim calcmode="lin" valueType="num">
                                      <p:cBhvr>
                                        <p:cTn dur="500" fill="hold" id="28"/>
                                        <p:tgtEl>
                                          <p:spTgt spid="17418"/>
                                        </p:tgtEl>
                                        <p:attrNameLst>
                                          <p:attrName>ppt_h</p:attrName>
                                        </p:attrNameLst>
                                      </p:cBhvr>
                                      <p:tavLst>
                                        <p:tav tm="0">
                                          <p:val>
                                            <p:fltVal val="0"/>
                                          </p:val>
                                        </p:tav>
                                        <p:tav tm="100000">
                                          <p:val>
                                            <p:strVal val="#ppt_h"/>
                                          </p:val>
                                        </p:tav>
                                      </p:tavLst>
                                    </p:anim>
                                    <p:animEffect filter="fade" transition="in">
                                      <p:cBhvr>
                                        <p:cTn dur="500" id="29"/>
                                        <p:tgtEl>
                                          <p:spTgt spid="17418"/>
                                        </p:tgtEl>
                                      </p:cBhvr>
                                    </p:animEffect>
                                  </p:childTnLst>
                                </p:cTn>
                              </p:par>
                            </p:childTnLst>
                          </p:cTn>
                        </p:par>
                        <p:par>
                          <p:cTn fill="hold" id="30" nodeType="afterGroup">
                            <p:stCondLst>
                              <p:cond delay="2000"/>
                            </p:stCondLst>
                            <p:childTnLst>
                              <p:par>
                                <p:cTn fill="hold" grpId="0" id="31" nodeType="afterEffect" presetClass="entr" presetID="31" presetSubtype="0">
                                  <p:stCondLst>
                                    <p:cond delay="0"/>
                                  </p:stCondLst>
                                  <p:childTnLst>
                                    <p:set>
                                      <p:cBhvr>
                                        <p:cTn dur="1" fill="hold" id="32">
                                          <p:stCondLst>
                                            <p:cond delay="0"/>
                                          </p:stCondLst>
                                        </p:cTn>
                                        <p:tgtEl>
                                          <p:spTgt spid="17412"/>
                                        </p:tgtEl>
                                        <p:attrNameLst>
                                          <p:attrName>style.visibility</p:attrName>
                                        </p:attrNameLst>
                                      </p:cBhvr>
                                      <p:to>
                                        <p:strVal val="visible"/>
                                      </p:to>
                                    </p:set>
                                    <p:anim calcmode="lin" valueType="num">
                                      <p:cBhvr>
                                        <p:cTn dur="300" fill="hold" id="33"/>
                                        <p:tgtEl>
                                          <p:spTgt spid="17412"/>
                                        </p:tgtEl>
                                        <p:attrNameLst>
                                          <p:attrName>ppt_w</p:attrName>
                                        </p:attrNameLst>
                                      </p:cBhvr>
                                      <p:tavLst>
                                        <p:tav tm="0">
                                          <p:val>
                                            <p:fltVal val="0"/>
                                          </p:val>
                                        </p:tav>
                                        <p:tav tm="100000">
                                          <p:val>
                                            <p:strVal val="#ppt_w"/>
                                          </p:val>
                                        </p:tav>
                                      </p:tavLst>
                                    </p:anim>
                                    <p:anim calcmode="lin" valueType="num">
                                      <p:cBhvr>
                                        <p:cTn dur="300" fill="hold" id="34"/>
                                        <p:tgtEl>
                                          <p:spTgt spid="17412"/>
                                        </p:tgtEl>
                                        <p:attrNameLst>
                                          <p:attrName>ppt_h</p:attrName>
                                        </p:attrNameLst>
                                      </p:cBhvr>
                                      <p:tavLst>
                                        <p:tav tm="0">
                                          <p:val>
                                            <p:fltVal val="0"/>
                                          </p:val>
                                        </p:tav>
                                        <p:tav tm="100000">
                                          <p:val>
                                            <p:strVal val="#ppt_h"/>
                                          </p:val>
                                        </p:tav>
                                      </p:tavLst>
                                    </p:anim>
                                    <p:anim calcmode="lin" valueType="num">
                                      <p:cBhvr>
                                        <p:cTn dur="300" fill="hold" id="35"/>
                                        <p:tgtEl>
                                          <p:spTgt spid="17412"/>
                                        </p:tgtEl>
                                        <p:attrNameLst>
                                          <p:attrName>style.rotation</p:attrName>
                                        </p:attrNameLst>
                                      </p:cBhvr>
                                      <p:tavLst>
                                        <p:tav tm="0">
                                          <p:val>
                                            <p:fltVal val="90"/>
                                          </p:val>
                                        </p:tav>
                                        <p:tav tm="100000">
                                          <p:val>
                                            <p:fltVal val="0"/>
                                          </p:val>
                                        </p:tav>
                                      </p:tavLst>
                                    </p:anim>
                                    <p:animEffect filter="fade" transition="in">
                                      <p:cBhvr>
                                        <p:cTn dur="300" id="36"/>
                                        <p:tgtEl>
                                          <p:spTgt spid="17412"/>
                                        </p:tgtEl>
                                      </p:cBhvr>
                                    </p:animEffect>
                                  </p:childTnLst>
                                </p:cTn>
                              </p:par>
                            </p:childTnLst>
                          </p:cTn>
                        </p:par>
                        <p:par>
                          <p:cTn fill="hold" id="37" nodeType="afterGroup">
                            <p:stCondLst>
                              <p:cond delay="230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17410"/>
                                        </p:tgtEl>
                                        <p:attrNameLst>
                                          <p:attrName>style.visibility</p:attrName>
                                        </p:attrNameLst>
                                      </p:cBhvr>
                                      <p:to>
                                        <p:strVal val="visible"/>
                                      </p:to>
                                    </p:set>
                                    <p:anim calcmode="lin" valueType="num">
                                      <p:cBhvr>
                                        <p:cTn dur="500" fill="hold" id="40"/>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17410"/>
                                        </p:tgtEl>
                                        <p:attrNameLst>
                                          <p:attrName>ppt_y</p:attrName>
                                        </p:attrNameLst>
                                      </p:cBhvr>
                                      <p:tavLst>
                                        <p:tav tm="0">
                                          <p:val>
                                            <p:strVal val="#ppt_y"/>
                                          </p:val>
                                        </p:tav>
                                        <p:tav tm="100000">
                                          <p:val>
                                            <p:strVal val="#ppt_y"/>
                                          </p:val>
                                        </p:tav>
                                      </p:tavLst>
                                    </p:anim>
                                    <p:anim calcmode="lin" valueType="num">
                                      <p:cBhvr>
                                        <p:cTn dur="500" fill="hold" id="42"/>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174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17410"/>
                                        </p:tgtEl>
                                      </p:cBhvr>
                                    </p:animEffect>
                                  </p:childTnLst>
                                </p:cTn>
                              </p:par>
                            </p:childTnLst>
                          </p:cTn>
                        </p:par>
                        <p:par>
                          <p:cTn fill="hold" id="45" nodeType="afterGroup">
                            <p:stCondLst>
                              <p:cond delay="2800"/>
                            </p:stCondLst>
                            <p:childTnLst>
                              <p:par>
                                <p:cTn fill="hold" grpId="0" id="46" nodeType="afterEffect" presetClass="entr" presetID="22" presetSubtype="1">
                                  <p:stCondLst>
                                    <p:cond delay="0"/>
                                  </p:stCondLst>
                                  <p:childTnLst>
                                    <p:set>
                                      <p:cBhvr>
                                        <p:cTn dur="1" fill="hold" id="47">
                                          <p:stCondLst>
                                            <p:cond delay="0"/>
                                          </p:stCondLst>
                                        </p:cTn>
                                        <p:tgtEl>
                                          <p:spTgt spid="17411"/>
                                        </p:tgtEl>
                                        <p:attrNameLst>
                                          <p:attrName>style.visibility</p:attrName>
                                        </p:attrNameLst>
                                      </p:cBhvr>
                                      <p:to>
                                        <p:strVal val="visible"/>
                                      </p:to>
                                    </p:set>
                                    <p:animEffect filter="wipe(up)" transition="in">
                                      <p:cBhvr>
                                        <p:cTn dur="500" id="48"/>
                                        <p:tgtEl>
                                          <p:spTgt spid="174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0"/>
      <p:bldP grpId="0" spid="17411"/>
      <p:bldP grpId="0" spid="17412"/>
      <p:bldP grpId="0" spid="17413"/>
      <p:bldP grpId="0" spid="17414"/>
      <p:bldP grpId="0" spid="17415"/>
      <p:bldP grpId="0" spid="17416"/>
      <p:bldP grpId="0" spid="17417"/>
      <p:bldP grpId="0" spid="1741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5"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6"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7"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8"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pic>
        <p:nvPicPr>
          <p:cNvPr id="18439" name="图片 7"/>
          <p:cNvPicPr>
            <a:picLocks noChangeArrowheads="1" noChangeAspect="1"/>
          </p:cNvPicPr>
          <p:nvPr/>
        </p:nvPicPr>
        <p:blipFill>
          <a:blip r:embed="rId2">
            <a:extLst>
              <a:ext uri="{28A0092B-C50C-407E-A947-70E740481C1C}">
                <a14:useLocalDpi val="0"/>
              </a:ext>
            </a:extLst>
          </a:blip>
          <a:stretch>
            <a:fillRect/>
          </a:stretch>
        </p:blipFill>
        <p:spPr bwMode="auto">
          <a:xfrm>
            <a:off x="7754938" y="836613"/>
            <a:ext cx="4032250" cy="6021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40" name="TextBox 8"/>
          <p:cNvSpPr txBox="1">
            <a:spLocks noChangeArrowheads="1"/>
          </p:cNvSpPr>
          <p:nvPr/>
        </p:nvSpPr>
        <p:spPr bwMode="auto">
          <a:xfrm>
            <a:off x="817563" y="1422400"/>
            <a:ext cx="7802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6000">
                <a:solidFill>
                  <a:schemeClr val="tx1"/>
                </a:solidFill>
                <a:latin charset="-122" panose="020b0503020204020204" pitchFamily="34" typeface="微软雅黑"/>
              </a:rPr>
              <a:t>遇到了什么头疼的事？</a:t>
            </a:r>
          </a:p>
        </p:txBody>
      </p:sp>
      <p:sp>
        <p:nvSpPr>
          <p:cNvPr id="18441" name="TextBox 9"/>
          <p:cNvSpPr txBox="1">
            <a:spLocks noChangeArrowheads="1"/>
          </p:cNvSpPr>
          <p:nvPr/>
        </p:nvSpPr>
        <p:spPr bwMode="auto">
          <a:xfrm>
            <a:off x="930275" y="2740025"/>
            <a:ext cx="2621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3200">
                <a:latin charset="-122" panose="020b0503020204020204" pitchFamily="34" typeface="微软雅黑"/>
              </a:rPr>
              <a:t>没时间缴罚单！</a:t>
            </a:r>
          </a:p>
        </p:txBody>
      </p:sp>
      <p:sp>
        <p:nvSpPr>
          <p:cNvPr id="18442" name="TextBox 10"/>
          <p:cNvSpPr txBox="1">
            <a:spLocks noChangeArrowheads="1"/>
          </p:cNvSpPr>
          <p:nvPr/>
        </p:nvSpPr>
        <p:spPr bwMode="auto">
          <a:xfrm>
            <a:off x="1187450" y="3863975"/>
            <a:ext cx="4754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4000">
                <a:latin charset="-122" panose="020b0503020204020204" pitchFamily="34" typeface="微软雅黑"/>
              </a:rPr>
              <a:t>工作太忙没时间做饭！</a:t>
            </a:r>
          </a:p>
        </p:txBody>
      </p:sp>
      <p:sp>
        <p:nvSpPr>
          <p:cNvPr id="18443" name="TextBox 11"/>
          <p:cNvSpPr txBox="1">
            <a:spLocks noChangeArrowheads="1"/>
          </p:cNvSpPr>
          <p:nvPr/>
        </p:nvSpPr>
        <p:spPr bwMode="auto">
          <a:xfrm>
            <a:off x="841375" y="4833938"/>
            <a:ext cx="246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对不良商家投诉无门！</a:t>
            </a:r>
          </a:p>
        </p:txBody>
      </p:sp>
      <p:sp>
        <p:nvSpPr>
          <p:cNvPr id="18444" name="TextBox 12"/>
          <p:cNvSpPr txBox="1">
            <a:spLocks noChangeArrowheads="1"/>
          </p:cNvSpPr>
          <p:nvPr/>
        </p:nvSpPr>
        <p:spPr bwMode="auto">
          <a:xfrm>
            <a:off x="2863850" y="5218113"/>
            <a:ext cx="33832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3600">
                <a:latin charset="-122" panose="020b0503020204020204" pitchFamily="34" typeface="微软雅黑"/>
              </a:rPr>
              <a:t>附近快餐店太少！</a:t>
            </a:r>
          </a:p>
        </p:txBody>
      </p:sp>
      <p:sp>
        <p:nvSpPr>
          <p:cNvPr id="18445" name="TextBox 13"/>
          <p:cNvSpPr txBox="1">
            <a:spLocks noChangeArrowheads="1"/>
          </p:cNvSpPr>
          <p:nvPr/>
        </p:nvSpPr>
        <p:spPr bwMode="auto">
          <a:xfrm>
            <a:off x="3957638" y="3324225"/>
            <a:ext cx="196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电信营业厅太远！</a:t>
            </a:r>
          </a:p>
        </p:txBody>
      </p:sp>
      <p:sp>
        <p:nvSpPr>
          <p:cNvPr id="18446" name="TextBox 14"/>
          <p:cNvSpPr txBox="1">
            <a:spLocks noChangeArrowheads="1"/>
          </p:cNvSpPr>
          <p:nvPr/>
        </p:nvSpPr>
        <p:spPr bwMode="auto">
          <a:xfrm>
            <a:off x="5162550" y="2635250"/>
            <a:ext cx="1960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快递没人收！</a:t>
            </a:r>
          </a:p>
        </p:txBody>
      </p:sp>
      <p:sp>
        <p:nvSpPr>
          <p:cNvPr id="18447" name="TextBox 15"/>
          <p:cNvSpPr txBox="1">
            <a:spLocks noChangeArrowheads="1"/>
          </p:cNvSpPr>
          <p:nvPr/>
        </p:nvSpPr>
        <p:spPr bwMode="auto">
          <a:xfrm>
            <a:off x="1314450" y="5945188"/>
            <a:ext cx="26720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食品让人不放心！</a:t>
            </a:r>
          </a:p>
        </p:txBody>
      </p:sp>
      <p:sp>
        <p:nvSpPr>
          <p:cNvPr id="18448" name="TextBox 16"/>
          <p:cNvSpPr txBox="1">
            <a:spLocks noChangeArrowheads="1"/>
          </p:cNvSpPr>
          <p:nvPr/>
        </p:nvSpPr>
        <p:spPr bwMode="auto">
          <a:xfrm>
            <a:off x="673100" y="3462338"/>
            <a:ext cx="868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2800">
                <a:latin charset="-122" panose="020b0503020204020204" pitchFamily="34" typeface="微软雅黑"/>
              </a:rPr>
              <a:t>……</a:t>
            </a:r>
          </a:p>
        </p:txBody>
      </p:sp>
      <p:sp>
        <p:nvSpPr>
          <p:cNvPr id="18449" name="TextBox 17"/>
          <p:cNvSpPr txBox="1">
            <a:spLocks noChangeArrowheads="1"/>
          </p:cNvSpPr>
          <p:nvPr/>
        </p:nvSpPr>
        <p:spPr bwMode="auto">
          <a:xfrm>
            <a:off x="4179888" y="5864225"/>
            <a:ext cx="7702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2400">
                <a:latin charset="-122" panose="020b0503020204020204" pitchFamily="34" typeface="微软雅黑"/>
              </a:rPr>
              <a:t>……</a:t>
            </a:r>
          </a:p>
        </p:txBody>
      </p:sp>
      <p:sp>
        <p:nvSpPr>
          <p:cNvPr id="18450" name="TextBox 18"/>
          <p:cNvSpPr txBox="1">
            <a:spLocks noChangeArrowheads="1"/>
          </p:cNvSpPr>
          <p:nvPr/>
        </p:nvSpPr>
        <p:spPr bwMode="auto">
          <a:xfrm>
            <a:off x="4803775" y="4621213"/>
            <a:ext cx="2011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latin charset="-122" panose="020b0503020204020204" pitchFamily="34" typeface="微软雅黑"/>
              </a:rPr>
              <a:t>想吃日式料理！</a:t>
            </a:r>
          </a:p>
        </p:txBody>
      </p:sp>
      <p:sp>
        <p:nvSpPr>
          <p:cNvPr id="18451" name="TextBox 19"/>
          <p:cNvSpPr txBox="1">
            <a:spLocks noChangeArrowheads="1"/>
          </p:cNvSpPr>
          <p:nvPr/>
        </p:nvSpPr>
        <p:spPr bwMode="auto">
          <a:xfrm>
            <a:off x="6116638" y="3344863"/>
            <a:ext cx="7607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en-US" sz="2800">
                <a:latin charset="-122" panose="020b0503020204020204" pitchFamily="34" typeface="微软雅黑"/>
              </a:rPr>
              <a:t>……</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8434"/>
                                        </p:tgtEl>
                                        <p:attrNameLst>
                                          <p:attrName>style.visibility</p:attrName>
                                        </p:attrNameLst>
                                      </p:cBhvr>
                                      <p:to>
                                        <p:strVal val="visible"/>
                                      </p:to>
                                    </p:set>
                                    <p:animEffect filter="wipe(left)" transition="in">
                                      <p:cBhvr>
                                        <p:cTn dur="300" id="7"/>
                                        <p:tgtEl>
                                          <p:spTgt spid="18434"/>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8435"/>
                                        </p:tgtEl>
                                        <p:attrNameLst>
                                          <p:attrName>style.visibility</p:attrName>
                                        </p:attrNameLst>
                                      </p:cBhvr>
                                      <p:to>
                                        <p:strVal val="visible"/>
                                      </p:to>
                                    </p:set>
                                    <p:animEffect filter="wipe(down)" transition="in">
                                      <p:cBhvr>
                                        <p:cTn dur="200" id="11"/>
                                        <p:tgtEl>
                                          <p:spTgt spid="18435"/>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8436"/>
                                        </p:tgtEl>
                                        <p:attrNameLst>
                                          <p:attrName>style.visibility</p:attrName>
                                        </p:attrNameLst>
                                      </p:cBhvr>
                                      <p:to>
                                        <p:strVal val="visible"/>
                                      </p:to>
                                    </p:set>
                                    <p:animEffect filter="wipe(left)" transition="in">
                                      <p:cBhvr>
                                        <p:cTn dur="300" id="15"/>
                                        <p:tgtEl>
                                          <p:spTgt spid="18436"/>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18437"/>
                                        </p:tgtEl>
                                        <p:attrNameLst>
                                          <p:attrName>style.visibility</p:attrName>
                                        </p:attrNameLst>
                                      </p:cBhvr>
                                      <p:to>
                                        <p:strVal val="visible"/>
                                      </p:to>
                                    </p:set>
                                    <p:anim calcmode="lin" valueType="num">
                                      <p:cBhvr>
                                        <p:cTn dur="300" fill="hold" id="19"/>
                                        <p:tgtEl>
                                          <p:spTgt spid="18437"/>
                                        </p:tgtEl>
                                        <p:attrNameLst>
                                          <p:attrName>ppt_w</p:attrName>
                                        </p:attrNameLst>
                                      </p:cBhvr>
                                      <p:tavLst>
                                        <p:tav tm="0">
                                          <p:val>
                                            <p:fltVal val="0"/>
                                          </p:val>
                                        </p:tav>
                                        <p:tav tm="100000">
                                          <p:val>
                                            <p:strVal val="#ppt_w"/>
                                          </p:val>
                                        </p:tav>
                                      </p:tavLst>
                                    </p:anim>
                                    <p:anim calcmode="lin" valueType="num">
                                      <p:cBhvr>
                                        <p:cTn dur="300" fill="hold" id="20"/>
                                        <p:tgtEl>
                                          <p:spTgt spid="18437"/>
                                        </p:tgtEl>
                                        <p:attrNameLst>
                                          <p:attrName>ppt_h</p:attrName>
                                        </p:attrNameLst>
                                      </p:cBhvr>
                                      <p:tavLst>
                                        <p:tav tm="0">
                                          <p:val>
                                            <p:fltVal val="0"/>
                                          </p:val>
                                        </p:tav>
                                        <p:tav tm="100000">
                                          <p:val>
                                            <p:strVal val="#ppt_h"/>
                                          </p:val>
                                        </p:tav>
                                      </p:tavLst>
                                    </p:anim>
                                    <p:anim calcmode="lin" valueType="num">
                                      <p:cBhvr>
                                        <p:cTn dur="300" fill="hold" id="21"/>
                                        <p:tgtEl>
                                          <p:spTgt spid="18437"/>
                                        </p:tgtEl>
                                        <p:attrNameLst>
                                          <p:attrName>style.rotation</p:attrName>
                                        </p:attrNameLst>
                                      </p:cBhvr>
                                      <p:tavLst>
                                        <p:tav tm="0">
                                          <p:val>
                                            <p:fltVal val="90"/>
                                          </p:val>
                                        </p:tav>
                                        <p:tav tm="100000">
                                          <p:val>
                                            <p:fltVal val="0"/>
                                          </p:val>
                                        </p:tav>
                                      </p:tavLst>
                                    </p:anim>
                                    <p:animEffect filter="fade" transition="in">
                                      <p:cBhvr>
                                        <p:cTn dur="300" id="22"/>
                                        <p:tgtEl>
                                          <p:spTgt spid="18437"/>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18438"/>
                                        </p:tgtEl>
                                        <p:attrNameLst>
                                          <p:attrName>style.visibility</p:attrName>
                                        </p:attrNameLst>
                                      </p:cBhvr>
                                      <p:to>
                                        <p:strVal val="visible"/>
                                      </p:to>
                                    </p:set>
                                    <p:anim calcmode="lin" valueType="num">
                                      <p:cBhvr>
                                        <p:cTn dur="400" fill="hold" id="26"/>
                                        <p:tgtEl>
                                          <p:spTgt spid="1843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18438"/>
                                        </p:tgtEl>
                                        <p:attrNameLst>
                                          <p:attrName>ppt_y</p:attrName>
                                        </p:attrNameLst>
                                      </p:cBhvr>
                                      <p:tavLst>
                                        <p:tav tm="0">
                                          <p:val>
                                            <p:strVal val="#ppt_y"/>
                                          </p:val>
                                        </p:tav>
                                        <p:tav tm="100000">
                                          <p:val>
                                            <p:strVal val="#ppt_y"/>
                                          </p:val>
                                        </p:tav>
                                      </p:tavLst>
                                    </p:anim>
                                    <p:anim calcmode="lin" valueType="num">
                                      <p:cBhvr>
                                        <p:cTn dur="400" fill="hold" id="28"/>
                                        <p:tgtEl>
                                          <p:spTgt spid="1843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1843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18438"/>
                                        </p:tgtEl>
                                      </p:cBhvr>
                                    </p:animEffect>
                                  </p:childTnLst>
                                </p:cTn>
                              </p:par>
                            </p:childTnLst>
                          </p:cTn>
                        </p:par>
                        <p:par>
                          <p:cTn fill="hold" id="31" nodeType="afterGroup">
                            <p:stCondLst>
                              <p:cond delay="1500"/>
                            </p:stCondLst>
                            <p:childTnLst>
                              <p:par>
                                <p:cTn fill="hold" id="32" nodeType="afterEffect" presetClass="entr" presetID="42" presetSubtype="0">
                                  <p:stCondLst>
                                    <p:cond delay="0"/>
                                  </p:stCondLst>
                                  <p:childTnLst>
                                    <p:set>
                                      <p:cBhvr>
                                        <p:cTn dur="1" fill="hold" id="33">
                                          <p:stCondLst>
                                            <p:cond delay="0"/>
                                          </p:stCondLst>
                                        </p:cTn>
                                        <p:tgtEl>
                                          <p:spTgt spid="18439"/>
                                        </p:tgtEl>
                                        <p:attrNameLst>
                                          <p:attrName>style.visibility</p:attrName>
                                        </p:attrNameLst>
                                      </p:cBhvr>
                                      <p:to>
                                        <p:strVal val="visible"/>
                                      </p:to>
                                    </p:set>
                                    <p:animEffect filter="fade" transition="in">
                                      <p:cBhvr>
                                        <p:cTn dur="1000" id="34"/>
                                        <p:tgtEl>
                                          <p:spTgt spid="18439"/>
                                        </p:tgtEl>
                                      </p:cBhvr>
                                    </p:animEffect>
                                    <p:anim calcmode="lin" valueType="num">
                                      <p:cBhvr>
                                        <p:cTn dur="1000" fill="hold" id="35"/>
                                        <p:tgtEl>
                                          <p:spTgt spid="18439"/>
                                        </p:tgtEl>
                                        <p:attrNameLst>
                                          <p:attrName>ppt_x</p:attrName>
                                        </p:attrNameLst>
                                      </p:cBhvr>
                                      <p:tavLst>
                                        <p:tav tm="0">
                                          <p:val>
                                            <p:strVal val="#ppt_x"/>
                                          </p:val>
                                        </p:tav>
                                        <p:tav tm="100000">
                                          <p:val>
                                            <p:strVal val="#ppt_x"/>
                                          </p:val>
                                        </p:tav>
                                      </p:tavLst>
                                    </p:anim>
                                    <p:anim calcmode="lin" valueType="num">
                                      <p:cBhvr>
                                        <p:cTn dur="1000" fill="hold" id="36"/>
                                        <p:tgtEl>
                                          <p:spTgt spid="18439"/>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 presetSubtype="4">
                                  <p:stCondLst>
                                    <p:cond delay="0"/>
                                  </p:stCondLst>
                                  <p:childTnLst>
                                    <p:set>
                                      <p:cBhvr>
                                        <p:cTn dur="1" fill="hold" id="39">
                                          <p:stCondLst>
                                            <p:cond delay="0"/>
                                          </p:stCondLst>
                                        </p:cTn>
                                        <p:tgtEl>
                                          <p:spTgt spid="18440"/>
                                        </p:tgtEl>
                                        <p:attrNameLst>
                                          <p:attrName>style.visibility</p:attrName>
                                        </p:attrNameLst>
                                      </p:cBhvr>
                                      <p:to>
                                        <p:strVal val="visible"/>
                                      </p:to>
                                    </p:set>
                                    <p:anim calcmode="lin" valueType="num">
                                      <p:cBhvr additive="base">
                                        <p:cTn dur="300" fill="hold" id="40"/>
                                        <p:tgtEl>
                                          <p:spTgt spid="18440"/>
                                        </p:tgtEl>
                                        <p:attrNameLst>
                                          <p:attrName>ppt_x</p:attrName>
                                        </p:attrNameLst>
                                      </p:cBhvr>
                                      <p:tavLst>
                                        <p:tav tm="0">
                                          <p:val>
                                            <p:strVal val="#ppt_x"/>
                                          </p:val>
                                        </p:tav>
                                        <p:tav tm="100000">
                                          <p:val>
                                            <p:strVal val="#ppt_x"/>
                                          </p:val>
                                        </p:tav>
                                      </p:tavLst>
                                    </p:anim>
                                    <p:anim calcmode="lin" valueType="num">
                                      <p:cBhvr additive="base">
                                        <p:cTn dur="300" fill="hold" id="41"/>
                                        <p:tgtEl>
                                          <p:spTgt spid="18440"/>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2800"/>
                            </p:stCondLst>
                            <p:childTnLst>
                              <p:par>
                                <p:cTn fill="hold" grpId="1" id="43" nodeType="afterEffect" presetClass="emph" presetID="26" presetSubtype="0">
                                  <p:stCondLst>
                                    <p:cond delay="1000"/>
                                  </p:stCondLst>
                                  <p:childTnLst>
                                    <p:animEffect filter="fade" transition="out">
                                      <p:cBhvr>
                                        <p:cTn dur="500" id="44" tmFilter="0, 0; .2, .5; .8, .5; 1, 0"/>
                                        <p:tgtEl>
                                          <p:spTgt spid="18440"/>
                                        </p:tgtEl>
                                      </p:cBhvr>
                                    </p:animEffect>
                                    <p:animScale>
                                      <p:cBhvr>
                                        <p:cTn autoRev="1" dur="250" fill="hold" id="45"/>
                                        <p:tgtEl>
                                          <p:spTgt spid="18440"/>
                                        </p:tgtEl>
                                      </p:cBhvr>
                                      <p:by x="105000" y="105000"/>
                                    </p:animScale>
                                  </p:childTnLst>
                                </p:cTn>
                              </p:par>
                            </p:childTnLst>
                          </p:cTn>
                        </p:par>
                        <p:par>
                          <p:cTn fill="hold" id="46" nodeType="afterGroup">
                            <p:stCondLst>
                              <p:cond delay="4300"/>
                            </p:stCondLst>
                            <p:childTnLst>
                              <p:par>
                                <p:cTn fill="hold" grpId="0" id="47" nodeType="afterEffect" presetClass="entr" presetID="10" presetSubtype="0">
                                  <p:stCondLst>
                                    <p:cond delay="3000"/>
                                  </p:stCondLst>
                                  <p:childTnLst>
                                    <p:set>
                                      <p:cBhvr>
                                        <p:cTn dur="1" fill="hold" id="48">
                                          <p:stCondLst>
                                            <p:cond delay="0"/>
                                          </p:stCondLst>
                                        </p:cTn>
                                        <p:tgtEl>
                                          <p:spTgt spid="18441"/>
                                        </p:tgtEl>
                                        <p:attrNameLst>
                                          <p:attrName>style.visibility</p:attrName>
                                        </p:attrNameLst>
                                      </p:cBhvr>
                                      <p:to>
                                        <p:strVal val="visible"/>
                                      </p:to>
                                    </p:set>
                                    <p:anim calcmode="lin" valueType="num">
                                      <p:cBhvr>
                                        <p:cTn dur="500" fill="hold" id="49"/>
                                        <p:tgtEl>
                                          <p:spTgt spid="18441"/>
                                        </p:tgtEl>
                                        <p:attrNameLst>
                                          <p:attrName>ppt_w</p:attrName>
                                        </p:attrNameLst>
                                      </p:cBhvr>
                                      <p:tavLst>
                                        <p:tav tm="0">
                                          <p:val>
                                            <p:fltVal val="0"/>
                                          </p:val>
                                        </p:tav>
                                        <p:tav tm="100000">
                                          <p:val>
                                            <p:strVal val="#ppt_w"/>
                                          </p:val>
                                        </p:tav>
                                      </p:tavLst>
                                    </p:anim>
                                    <p:anim calcmode="lin" valueType="num">
                                      <p:cBhvr>
                                        <p:cTn dur="500" fill="hold" id="50"/>
                                        <p:tgtEl>
                                          <p:spTgt spid="18441"/>
                                        </p:tgtEl>
                                        <p:attrNameLst>
                                          <p:attrName>ppt_h</p:attrName>
                                        </p:attrNameLst>
                                      </p:cBhvr>
                                      <p:tavLst>
                                        <p:tav tm="0">
                                          <p:val>
                                            <p:fltVal val="0"/>
                                          </p:val>
                                        </p:tav>
                                        <p:tav tm="100000">
                                          <p:val>
                                            <p:strVal val="#ppt_h"/>
                                          </p:val>
                                        </p:tav>
                                      </p:tavLst>
                                    </p:anim>
                                    <p:animEffect filter="fade" transition="in">
                                      <p:cBhvr>
                                        <p:cTn dur="500" id="51"/>
                                        <p:tgtEl>
                                          <p:spTgt spid="18441"/>
                                        </p:tgtEl>
                                      </p:cBhvr>
                                    </p:animEffect>
                                  </p:childTnLst>
                                </p:cTn>
                              </p:par>
                              <p:par>
                                <p:cTn fill="hold" grpId="0" id="52" nodeType="withEffect" presetClass="entr" presetID="10" presetSubtype="0">
                                  <p:stCondLst>
                                    <p:cond delay="2000"/>
                                  </p:stCondLst>
                                  <p:childTnLst>
                                    <p:set>
                                      <p:cBhvr>
                                        <p:cTn dur="1" fill="hold" id="53">
                                          <p:stCondLst>
                                            <p:cond delay="0"/>
                                          </p:stCondLst>
                                        </p:cTn>
                                        <p:tgtEl>
                                          <p:spTgt spid="18442"/>
                                        </p:tgtEl>
                                        <p:attrNameLst>
                                          <p:attrName>style.visibility</p:attrName>
                                        </p:attrNameLst>
                                      </p:cBhvr>
                                      <p:to>
                                        <p:strVal val="visible"/>
                                      </p:to>
                                    </p:set>
                                    <p:anim calcmode="lin" valueType="num">
                                      <p:cBhvr>
                                        <p:cTn dur="500" fill="hold" id="54"/>
                                        <p:tgtEl>
                                          <p:spTgt spid="18442"/>
                                        </p:tgtEl>
                                        <p:attrNameLst>
                                          <p:attrName>ppt_w</p:attrName>
                                        </p:attrNameLst>
                                      </p:cBhvr>
                                      <p:tavLst>
                                        <p:tav tm="0">
                                          <p:val>
                                            <p:fltVal val="0"/>
                                          </p:val>
                                        </p:tav>
                                        <p:tav tm="100000">
                                          <p:val>
                                            <p:strVal val="#ppt_w"/>
                                          </p:val>
                                        </p:tav>
                                      </p:tavLst>
                                    </p:anim>
                                    <p:anim calcmode="lin" valueType="num">
                                      <p:cBhvr>
                                        <p:cTn dur="500" fill="hold" id="55"/>
                                        <p:tgtEl>
                                          <p:spTgt spid="18442"/>
                                        </p:tgtEl>
                                        <p:attrNameLst>
                                          <p:attrName>ppt_h</p:attrName>
                                        </p:attrNameLst>
                                      </p:cBhvr>
                                      <p:tavLst>
                                        <p:tav tm="0">
                                          <p:val>
                                            <p:fltVal val="0"/>
                                          </p:val>
                                        </p:tav>
                                        <p:tav tm="100000">
                                          <p:val>
                                            <p:strVal val="#ppt_h"/>
                                          </p:val>
                                        </p:tav>
                                      </p:tavLst>
                                    </p:anim>
                                    <p:animEffect filter="fade" transition="in">
                                      <p:cBhvr>
                                        <p:cTn dur="500" id="56"/>
                                        <p:tgtEl>
                                          <p:spTgt spid="18442"/>
                                        </p:tgtEl>
                                      </p:cBhvr>
                                    </p:animEffect>
                                  </p:childTnLst>
                                </p:cTn>
                              </p:par>
                              <p:par>
                                <p:cTn fill="hold" grpId="0" id="57" nodeType="withEffect" presetClass="entr" presetID="10" presetSubtype="0">
                                  <p:stCondLst>
                                    <p:cond delay="3000"/>
                                  </p:stCondLst>
                                  <p:childTnLst>
                                    <p:set>
                                      <p:cBhvr>
                                        <p:cTn dur="1" fill="hold" id="58">
                                          <p:stCondLst>
                                            <p:cond delay="0"/>
                                          </p:stCondLst>
                                        </p:cTn>
                                        <p:tgtEl>
                                          <p:spTgt spid="18443"/>
                                        </p:tgtEl>
                                        <p:attrNameLst>
                                          <p:attrName>style.visibility</p:attrName>
                                        </p:attrNameLst>
                                      </p:cBhvr>
                                      <p:to>
                                        <p:strVal val="visible"/>
                                      </p:to>
                                    </p:set>
                                    <p:anim calcmode="lin" valueType="num">
                                      <p:cBhvr>
                                        <p:cTn dur="500" fill="hold" id="59"/>
                                        <p:tgtEl>
                                          <p:spTgt spid="18443"/>
                                        </p:tgtEl>
                                        <p:attrNameLst>
                                          <p:attrName>ppt_w</p:attrName>
                                        </p:attrNameLst>
                                      </p:cBhvr>
                                      <p:tavLst>
                                        <p:tav tm="0">
                                          <p:val>
                                            <p:fltVal val="0"/>
                                          </p:val>
                                        </p:tav>
                                        <p:tav tm="100000">
                                          <p:val>
                                            <p:strVal val="#ppt_w"/>
                                          </p:val>
                                        </p:tav>
                                      </p:tavLst>
                                    </p:anim>
                                    <p:anim calcmode="lin" valueType="num">
                                      <p:cBhvr>
                                        <p:cTn dur="500" fill="hold" id="60"/>
                                        <p:tgtEl>
                                          <p:spTgt spid="18443"/>
                                        </p:tgtEl>
                                        <p:attrNameLst>
                                          <p:attrName>ppt_h</p:attrName>
                                        </p:attrNameLst>
                                      </p:cBhvr>
                                      <p:tavLst>
                                        <p:tav tm="0">
                                          <p:val>
                                            <p:fltVal val="0"/>
                                          </p:val>
                                        </p:tav>
                                        <p:tav tm="100000">
                                          <p:val>
                                            <p:strVal val="#ppt_h"/>
                                          </p:val>
                                        </p:tav>
                                      </p:tavLst>
                                    </p:anim>
                                    <p:animEffect filter="fade" transition="in">
                                      <p:cBhvr>
                                        <p:cTn dur="500" id="61"/>
                                        <p:tgtEl>
                                          <p:spTgt spid="18443"/>
                                        </p:tgtEl>
                                      </p:cBhvr>
                                    </p:animEffect>
                                  </p:childTnLst>
                                </p:cTn>
                              </p:par>
                              <p:par>
                                <p:cTn fill="hold" grpId="0" id="62" nodeType="withEffect" presetClass="entr" presetID="10" presetSubtype="0">
                                  <p:stCondLst>
                                    <p:cond delay="1000"/>
                                  </p:stCondLst>
                                  <p:childTnLst>
                                    <p:set>
                                      <p:cBhvr>
                                        <p:cTn dur="1" fill="hold" id="63">
                                          <p:stCondLst>
                                            <p:cond delay="0"/>
                                          </p:stCondLst>
                                        </p:cTn>
                                        <p:tgtEl>
                                          <p:spTgt spid="18444"/>
                                        </p:tgtEl>
                                        <p:attrNameLst>
                                          <p:attrName>style.visibility</p:attrName>
                                        </p:attrNameLst>
                                      </p:cBhvr>
                                      <p:to>
                                        <p:strVal val="visible"/>
                                      </p:to>
                                    </p:set>
                                    <p:anim calcmode="lin" valueType="num">
                                      <p:cBhvr>
                                        <p:cTn dur="500" fill="hold" id="64"/>
                                        <p:tgtEl>
                                          <p:spTgt spid="18444"/>
                                        </p:tgtEl>
                                        <p:attrNameLst>
                                          <p:attrName>ppt_w</p:attrName>
                                        </p:attrNameLst>
                                      </p:cBhvr>
                                      <p:tavLst>
                                        <p:tav tm="0">
                                          <p:val>
                                            <p:fltVal val="0"/>
                                          </p:val>
                                        </p:tav>
                                        <p:tav tm="100000">
                                          <p:val>
                                            <p:strVal val="#ppt_w"/>
                                          </p:val>
                                        </p:tav>
                                      </p:tavLst>
                                    </p:anim>
                                    <p:anim calcmode="lin" valueType="num">
                                      <p:cBhvr>
                                        <p:cTn dur="500" fill="hold" id="65"/>
                                        <p:tgtEl>
                                          <p:spTgt spid="18444"/>
                                        </p:tgtEl>
                                        <p:attrNameLst>
                                          <p:attrName>ppt_h</p:attrName>
                                        </p:attrNameLst>
                                      </p:cBhvr>
                                      <p:tavLst>
                                        <p:tav tm="0">
                                          <p:val>
                                            <p:fltVal val="0"/>
                                          </p:val>
                                        </p:tav>
                                        <p:tav tm="100000">
                                          <p:val>
                                            <p:strVal val="#ppt_h"/>
                                          </p:val>
                                        </p:tav>
                                      </p:tavLst>
                                    </p:anim>
                                    <p:animEffect filter="fade" transition="in">
                                      <p:cBhvr>
                                        <p:cTn dur="500" id="66"/>
                                        <p:tgtEl>
                                          <p:spTgt spid="18444"/>
                                        </p:tgtEl>
                                      </p:cBhvr>
                                    </p:animEffect>
                                  </p:childTnLst>
                                </p:cTn>
                              </p:par>
                              <p:par>
                                <p:cTn fill="hold" grpId="0" id="67" nodeType="withEffect" presetClass="entr" presetID="10" presetSubtype="0">
                                  <p:stCondLst>
                                    <p:cond delay="3000"/>
                                  </p:stCondLst>
                                  <p:childTnLst>
                                    <p:set>
                                      <p:cBhvr>
                                        <p:cTn dur="1" fill="hold" id="68">
                                          <p:stCondLst>
                                            <p:cond delay="0"/>
                                          </p:stCondLst>
                                        </p:cTn>
                                        <p:tgtEl>
                                          <p:spTgt spid="18445"/>
                                        </p:tgtEl>
                                        <p:attrNameLst>
                                          <p:attrName>style.visibility</p:attrName>
                                        </p:attrNameLst>
                                      </p:cBhvr>
                                      <p:to>
                                        <p:strVal val="visible"/>
                                      </p:to>
                                    </p:set>
                                    <p:anim calcmode="lin" valueType="num">
                                      <p:cBhvr>
                                        <p:cTn dur="500" fill="hold" id="69"/>
                                        <p:tgtEl>
                                          <p:spTgt spid="18445"/>
                                        </p:tgtEl>
                                        <p:attrNameLst>
                                          <p:attrName>ppt_w</p:attrName>
                                        </p:attrNameLst>
                                      </p:cBhvr>
                                      <p:tavLst>
                                        <p:tav tm="0">
                                          <p:val>
                                            <p:fltVal val="0"/>
                                          </p:val>
                                        </p:tav>
                                        <p:tav tm="100000">
                                          <p:val>
                                            <p:strVal val="#ppt_w"/>
                                          </p:val>
                                        </p:tav>
                                      </p:tavLst>
                                    </p:anim>
                                    <p:anim calcmode="lin" valueType="num">
                                      <p:cBhvr>
                                        <p:cTn dur="500" fill="hold" id="70"/>
                                        <p:tgtEl>
                                          <p:spTgt spid="18445"/>
                                        </p:tgtEl>
                                        <p:attrNameLst>
                                          <p:attrName>ppt_h</p:attrName>
                                        </p:attrNameLst>
                                      </p:cBhvr>
                                      <p:tavLst>
                                        <p:tav tm="0">
                                          <p:val>
                                            <p:fltVal val="0"/>
                                          </p:val>
                                        </p:tav>
                                        <p:tav tm="100000">
                                          <p:val>
                                            <p:strVal val="#ppt_h"/>
                                          </p:val>
                                        </p:tav>
                                      </p:tavLst>
                                    </p:anim>
                                    <p:animEffect filter="fade" transition="in">
                                      <p:cBhvr>
                                        <p:cTn dur="500" id="71"/>
                                        <p:tgtEl>
                                          <p:spTgt spid="18445"/>
                                        </p:tgtEl>
                                      </p:cBhvr>
                                    </p:animEffect>
                                  </p:childTnLst>
                                </p:cTn>
                              </p:par>
                              <p:par>
                                <p:cTn fill="hold" grpId="0" id="72" nodeType="withEffect" presetClass="entr" presetID="10" presetSubtype="0">
                                  <p:stCondLst>
                                    <p:cond delay="2500"/>
                                  </p:stCondLst>
                                  <p:childTnLst>
                                    <p:set>
                                      <p:cBhvr>
                                        <p:cTn dur="1" fill="hold" id="73">
                                          <p:stCondLst>
                                            <p:cond delay="0"/>
                                          </p:stCondLst>
                                        </p:cTn>
                                        <p:tgtEl>
                                          <p:spTgt spid="18446"/>
                                        </p:tgtEl>
                                        <p:attrNameLst>
                                          <p:attrName>style.visibility</p:attrName>
                                        </p:attrNameLst>
                                      </p:cBhvr>
                                      <p:to>
                                        <p:strVal val="visible"/>
                                      </p:to>
                                    </p:set>
                                    <p:anim calcmode="lin" valueType="num">
                                      <p:cBhvr>
                                        <p:cTn dur="500" fill="hold" id="74"/>
                                        <p:tgtEl>
                                          <p:spTgt spid="18446"/>
                                        </p:tgtEl>
                                        <p:attrNameLst>
                                          <p:attrName>ppt_w</p:attrName>
                                        </p:attrNameLst>
                                      </p:cBhvr>
                                      <p:tavLst>
                                        <p:tav tm="0">
                                          <p:val>
                                            <p:fltVal val="0"/>
                                          </p:val>
                                        </p:tav>
                                        <p:tav tm="100000">
                                          <p:val>
                                            <p:strVal val="#ppt_w"/>
                                          </p:val>
                                        </p:tav>
                                      </p:tavLst>
                                    </p:anim>
                                    <p:anim calcmode="lin" valueType="num">
                                      <p:cBhvr>
                                        <p:cTn dur="500" fill="hold" id="75"/>
                                        <p:tgtEl>
                                          <p:spTgt spid="18446"/>
                                        </p:tgtEl>
                                        <p:attrNameLst>
                                          <p:attrName>ppt_h</p:attrName>
                                        </p:attrNameLst>
                                      </p:cBhvr>
                                      <p:tavLst>
                                        <p:tav tm="0">
                                          <p:val>
                                            <p:fltVal val="0"/>
                                          </p:val>
                                        </p:tav>
                                        <p:tav tm="100000">
                                          <p:val>
                                            <p:strVal val="#ppt_h"/>
                                          </p:val>
                                        </p:tav>
                                      </p:tavLst>
                                    </p:anim>
                                    <p:animEffect filter="fade" transition="in">
                                      <p:cBhvr>
                                        <p:cTn dur="500" id="76"/>
                                        <p:tgtEl>
                                          <p:spTgt spid="18446"/>
                                        </p:tgtEl>
                                      </p:cBhvr>
                                    </p:animEffect>
                                  </p:childTnLst>
                                </p:cTn>
                              </p:par>
                              <p:par>
                                <p:cTn fill="hold" grpId="0" id="77" nodeType="withEffect" presetClass="entr" presetID="10" presetSubtype="0">
                                  <p:stCondLst>
                                    <p:cond delay="1500"/>
                                  </p:stCondLst>
                                  <p:childTnLst>
                                    <p:set>
                                      <p:cBhvr>
                                        <p:cTn dur="1" fill="hold" id="78">
                                          <p:stCondLst>
                                            <p:cond delay="0"/>
                                          </p:stCondLst>
                                        </p:cTn>
                                        <p:tgtEl>
                                          <p:spTgt spid="18447"/>
                                        </p:tgtEl>
                                        <p:attrNameLst>
                                          <p:attrName>style.visibility</p:attrName>
                                        </p:attrNameLst>
                                      </p:cBhvr>
                                      <p:to>
                                        <p:strVal val="visible"/>
                                      </p:to>
                                    </p:set>
                                    <p:anim calcmode="lin" valueType="num">
                                      <p:cBhvr>
                                        <p:cTn dur="500" fill="hold" id="79"/>
                                        <p:tgtEl>
                                          <p:spTgt spid="18447"/>
                                        </p:tgtEl>
                                        <p:attrNameLst>
                                          <p:attrName>ppt_w</p:attrName>
                                        </p:attrNameLst>
                                      </p:cBhvr>
                                      <p:tavLst>
                                        <p:tav tm="0">
                                          <p:val>
                                            <p:fltVal val="0"/>
                                          </p:val>
                                        </p:tav>
                                        <p:tav tm="100000">
                                          <p:val>
                                            <p:strVal val="#ppt_w"/>
                                          </p:val>
                                        </p:tav>
                                      </p:tavLst>
                                    </p:anim>
                                    <p:anim calcmode="lin" valueType="num">
                                      <p:cBhvr>
                                        <p:cTn dur="500" fill="hold" id="80"/>
                                        <p:tgtEl>
                                          <p:spTgt spid="18447"/>
                                        </p:tgtEl>
                                        <p:attrNameLst>
                                          <p:attrName>ppt_h</p:attrName>
                                        </p:attrNameLst>
                                      </p:cBhvr>
                                      <p:tavLst>
                                        <p:tav tm="0">
                                          <p:val>
                                            <p:fltVal val="0"/>
                                          </p:val>
                                        </p:tav>
                                        <p:tav tm="100000">
                                          <p:val>
                                            <p:strVal val="#ppt_h"/>
                                          </p:val>
                                        </p:tav>
                                      </p:tavLst>
                                    </p:anim>
                                    <p:animEffect filter="fade" transition="in">
                                      <p:cBhvr>
                                        <p:cTn dur="500" id="81"/>
                                        <p:tgtEl>
                                          <p:spTgt spid="18447"/>
                                        </p:tgtEl>
                                      </p:cBhvr>
                                    </p:animEffect>
                                  </p:childTnLst>
                                </p:cTn>
                              </p:par>
                              <p:par>
                                <p:cTn fill="hold" grpId="0" id="82" nodeType="withEffect" presetClass="entr" presetID="10" presetSubtype="0">
                                  <p:stCondLst>
                                    <p:cond delay="1000"/>
                                  </p:stCondLst>
                                  <p:childTnLst>
                                    <p:set>
                                      <p:cBhvr>
                                        <p:cTn dur="1" fill="hold" id="83">
                                          <p:stCondLst>
                                            <p:cond delay="0"/>
                                          </p:stCondLst>
                                        </p:cTn>
                                        <p:tgtEl>
                                          <p:spTgt spid="18448"/>
                                        </p:tgtEl>
                                        <p:attrNameLst>
                                          <p:attrName>style.visibility</p:attrName>
                                        </p:attrNameLst>
                                      </p:cBhvr>
                                      <p:to>
                                        <p:strVal val="visible"/>
                                      </p:to>
                                    </p:set>
                                    <p:anim calcmode="lin" valueType="num">
                                      <p:cBhvr>
                                        <p:cTn dur="500" fill="hold" id="84"/>
                                        <p:tgtEl>
                                          <p:spTgt spid="18448"/>
                                        </p:tgtEl>
                                        <p:attrNameLst>
                                          <p:attrName>ppt_w</p:attrName>
                                        </p:attrNameLst>
                                      </p:cBhvr>
                                      <p:tavLst>
                                        <p:tav tm="0">
                                          <p:val>
                                            <p:fltVal val="0"/>
                                          </p:val>
                                        </p:tav>
                                        <p:tav tm="100000">
                                          <p:val>
                                            <p:strVal val="#ppt_w"/>
                                          </p:val>
                                        </p:tav>
                                      </p:tavLst>
                                    </p:anim>
                                    <p:anim calcmode="lin" valueType="num">
                                      <p:cBhvr>
                                        <p:cTn dur="500" fill="hold" id="85"/>
                                        <p:tgtEl>
                                          <p:spTgt spid="18448"/>
                                        </p:tgtEl>
                                        <p:attrNameLst>
                                          <p:attrName>ppt_h</p:attrName>
                                        </p:attrNameLst>
                                      </p:cBhvr>
                                      <p:tavLst>
                                        <p:tav tm="0">
                                          <p:val>
                                            <p:fltVal val="0"/>
                                          </p:val>
                                        </p:tav>
                                        <p:tav tm="100000">
                                          <p:val>
                                            <p:strVal val="#ppt_h"/>
                                          </p:val>
                                        </p:tav>
                                      </p:tavLst>
                                    </p:anim>
                                    <p:animEffect filter="fade" transition="in">
                                      <p:cBhvr>
                                        <p:cTn dur="500" id="86"/>
                                        <p:tgtEl>
                                          <p:spTgt spid="18448"/>
                                        </p:tgtEl>
                                      </p:cBhvr>
                                    </p:animEffect>
                                  </p:childTnLst>
                                </p:cTn>
                              </p:par>
                              <p:par>
                                <p:cTn fill="hold" grpId="0" id="87" nodeType="withEffect" presetClass="entr" presetID="10" presetSubtype="0">
                                  <p:stCondLst>
                                    <p:cond delay="0"/>
                                  </p:stCondLst>
                                  <p:childTnLst>
                                    <p:set>
                                      <p:cBhvr>
                                        <p:cTn dur="1" fill="hold" id="88">
                                          <p:stCondLst>
                                            <p:cond delay="0"/>
                                          </p:stCondLst>
                                        </p:cTn>
                                        <p:tgtEl>
                                          <p:spTgt spid="18449"/>
                                        </p:tgtEl>
                                        <p:attrNameLst>
                                          <p:attrName>style.visibility</p:attrName>
                                        </p:attrNameLst>
                                      </p:cBhvr>
                                      <p:to>
                                        <p:strVal val="visible"/>
                                      </p:to>
                                    </p:set>
                                    <p:anim calcmode="lin" valueType="num">
                                      <p:cBhvr>
                                        <p:cTn dur="500" fill="hold" id="89"/>
                                        <p:tgtEl>
                                          <p:spTgt spid="18449"/>
                                        </p:tgtEl>
                                        <p:attrNameLst>
                                          <p:attrName>ppt_w</p:attrName>
                                        </p:attrNameLst>
                                      </p:cBhvr>
                                      <p:tavLst>
                                        <p:tav tm="0">
                                          <p:val>
                                            <p:fltVal val="0"/>
                                          </p:val>
                                        </p:tav>
                                        <p:tav tm="100000">
                                          <p:val>
                                            <p:strVal val="#ppt_w"/>
                                          </p:val>
                                        </p:tav>
                                      </p:tavLst>
                                    </p:anim>
                                    <p:anim calcmode="lin" valueType="num">
                                      <p:cBhvr>
                                        <p:cTn dur="500" fill="hold" id="90"/>
                                        <p:tgtEl>
                                          <p:spTgt spid="18449"/>
                                        </p:tgtEl>
                                        <p:attrNameLst>
                                          <p:attrName>ppt_h</p:attrName>
                                        </p:attrNameLst>
                                      </p:cBhvr>
                                      <p:tavLst>
                                        <p:tav tm="0">
                                          <p:val>
                                            <p:fltVal val="0"/>
                                          </p:val>
                                        </p:tav>
                                        <p:tav tm="100000">
                                          <p:val>
                                            <p:strVal val="#ppt_h"/>
                                          </p:val>
                                        </p:tav>
                                      </p:tavLst>
                                    </p:anim>
                                    <p:animEffect filter="fade" transition="in">
                                      <p:cBhvr>
                                        <p:cTn dur="500" id="91"/>
                                        <p:tgtEl>
                                          <p:spTgt spid="18449"/>
                                        </p:tgtEl>
                                      </p:cBhvr>
                                    </p:animEffect>
                                  </p:childTnLst>
                                </p:cTn>
                              </p:par>
                              <p:par>
                                <p:cTn fill="hold" grpId="0" id="92" nodeType="withEffect" presetClass="entr" presetID="10" presetSubtype="0">
                                  <p:stCondLst>
                                    <p:cond delay="100"/>
                                  </p:stCondLst>
                                  <p:childTnLst>
                                    <p:set>
                                      <p:cBhvr>
                                        <p:cTn dur="1" fill="hold" id="93">
                                          <p:stCondLst>
                                            <p:cond delay="0"/>
                                          </p:stCondLst>
                                        </p:cTn>
                                        <p:tgtEl>
                                          <p:spTgt spid="18450"/>
                                        </p:tgtEl>
                                        <p:attrNameLst>
                                          <p:attrName>style.visibility</p:attrName>
                                        </p:attrNameLst>
                                      </p:cBhvr>
                                      <p:to>
                                        <p:strVal val="visible"/>
                                      </p:to>
                                    </p:set>
                                    <p:anim calcmode="lin" valueType="num">
                                      <p:cBhvr>
                                        <p:cTn dur="500" fill="hold" id="94"/>
                                        <p:tgtEl>
                                          <p:spTgt spid="18450"/>
                                        </p:tgtEl>
                                        <p:attrNameLst>
                                          <p:attrName>ppt_w</p:attrName>
                                        </p:attrNameLst>
                                      </p:cBhvr>
                                      <p:tavLst>
                                        <p:tav tm="0">
                                          <p:val>
                                            <p:fltVal val="0"/>
                                          </p:val>
                                        </p:tav>
                                        <p:tav tm="100000">
                                          <p:val>
                                            <p:strVal val="#ppt_w"/>
                                          </p:val>
                                        </p:tav>
                                      </p:tavLst>
                                    </p:anim>
                                    <p:anim calcmode="lin" valueType="num">
                                      <p:cBhvr>
                                        <p:cTn dur="500" fill="hold" id="95"/>
                                        <p:tgtEl>
                                          <p:spTgt spid="18450"/>
                                        </p:tgtEl>
                                        <p:attrNameLst>
                                          <p:attrName>ppt_h</p:attrName>
                                        </p:attrNameLst>
                                      </p:cBhvr>
                                      <p:tavLst>
                                        <p:tav tm="0">
                                          <p:val>
                                            <p:fltVal val="0"/>
                                          </p:val>
                                        </p:tav>
                                        <p:tav tm="100000">
                                          <p:val>
                                            <p:strVal val="#ppt_h"/>
                                          </p:val>
                                        </p:tav>
                                      </p:tavLst>
                                    </p:anim>
                                    <p:animEffect filter="fade" transition="in">
                                      <p:cBhvr>
                                        <p:cTn dur="500" id="96"/>
                                        <p:tgtEl>
                                          <p:spTgt spid="18450"/>
                                        </p:tgtEl>
                                      </p:cBhvr>
                                    </p:animEffect>
                                  </p:childTnLst>
                                </p:cTn>
                              </p:par>
                              <p:par>
                                <p:cTn fill="hold" grpId="0" id="97" nodeType="withEffect" presetClass="entr" presetID="10" presetSubtype="0">
                                  <p:stCondLst>
                                    <p:cond delay="3000"/>
                                  </p:stCondLst>
                                  <p:childTnLst>
                                    <p:set>
                                      <p:cBhvr>
                                        <p:cTn dur="1" fill="hold" id="98">
                                          <p:stCondLst>
                                            <p:cond delay="0"/>
                                          </p:stCondLst>
                                        </p:cTn>
                                        <p:tgtEl>
                                          <p:spTgt spid="18451"/>
                                        </p:tgtEl>
                                        <p:attrNameLst>
                                          <p:attrName>style.visibility</p:attrName>
                                        </p:attrNameLst>
                                      </p:cBhvr>
                                      <p:to>
                                        <p:strVal val="visible"/>
                                      </p:to>
                                    </p:set>
                                    <p:anim calcmode="lin" valueType="num">
                                      <p:cBhvr>
                                        <p:cTn dur="500" fill="hold" id="99"/>
                                        <p:tgtEl>
                                          <p:spTgt spid="18451"/>
                                        </p:tgtEl>
                                        <p:attrNameLst>
                                          <p:attrName>ppt_w</p:attrName>
                                        </p:attrNameLst>
                                      </p:cBhvr>
                                      <p:tavLst>
                                        <p:tav tm="0">
                                          <p:val>
                                            <p:fltVal val="0"/>
                                          </p:val>
                                        </p:tav>
                                        <p:tav tm="100000">
                                          <p:val>
                                            <p:strVal val="#ppt_w"/>
                                          </p:val>
                                        </p:tav>
                                      </p:tavLst>
                                    </p:anim>
                                    <p:anim calcmode="lin" valueType="num">
                                      <p:cBhvr>
                                        <p:cTn dur="500" fill="hold" id="100"/>
                                        <p:tgtEl>
                                          <p:spTgt spid="18451"/>
                                        </p:tgtEl>
                                        <p:attrNameLst>
                                          <p:attrName>ppt_h</p:attrName>
                                        </p:attrNameLst>
                                      </p:cBhvr>
                                      <p:tavLst>
                                        <p:tav tm="0">
                                          <p:val>
                                            <p:fltVal val="0"/>
                                          </p:val>
                                        </p:tav>
                                        <p:tav tm="100000">
                                          <p:val>
                                            <p:strVal val="#ppt_h"/>
                                          </p:val>
                                        </p:tav>
                                      </p:tavLst>
                                    </p:anim>
                                    <p:animEffect filter="fade" transition="in">
                                      <p:cBhvr>
                                        <p:cTn dur="500" id="101"/>
                                        <p:tgtEl>
                                          <p:spTgt spid="184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4"/>
      <p:bldP grpId="0" spid="18435"/>
      <p:bldP grpId="0" spid="18436"/>
      <p:bldP grpId="0" spid="18437"/>
      <p:bldP grpId="0" spid="18438"/>
      <p:bldP grpId="0" spid="18440"/>
      <p:bldP grpId="1" spid="18440"/>
      <p:bldP grpId="0" spid="18441"/>
      <p:bldP grpId="0" spid="18442"/>
      <p:bldP grpId="0" spid="18443"/>
      <p:bldP grpId="0" spid="18444"/>
      <p:bldP grpId="0" spid="18445"/>
      <p:bldP grpId="0" spid="18446"/>
      <p:bldP grpId="0" spid="18447"/>
      <p:bldP grpId="0" spid="18448"/>
      <p:bldP grpId="0" spid="18449"/>
      <p:bldP grpId="0" spid="18450"/>
      <p:bldP grpId="0" spid="1845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59"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0"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1"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2"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19463" name="Freeform 13"/>
          <p:cNvSpPr/>
          <p:nvPr/>
        </p:nvSpPr>
        <p:spPr bwMode="auto">
          <a:xfrm>
            <a:off x="8859838" y="2638425"/>
            <a:ext cx="661987" cy="2606675"/>
          </a:xfrm>
          <a:custGeom>
            <a:gdLst>
              <a:gd fmla="*/ 661987 w 819" name="T0"/>
              <a:gd fmla="*/ 1338186 h 3366" name="T1"/>
              <a:gd fmla="*/ 451832 w 819" name="T2"/>
              <a:gd fmla="*/ 1435762 h 3366" name="T3"/>
              <a:gd fmla="*/ 397677 w 819" name="T4"/>
              <a:gd fmla="*/ 1660342 h 3366" name="T5"/>
              <a:gd fmla="*/ 397677 w 819" name="T6"/>
              <a:gd fmla="*/ 2156741 h 3366" name="T7"/>
              <a:gd fmla="*/ 300683 w 819" name="T8"/>
              <a:gd fmla="*/ 2508325 h 3366" name="T9"/>
              <a:gd fmla="*/ 0 w 819" name="T10"/>
              <a:gd fmla="*/ 2606675 h 3366" name="T11"/>
              <a:gd fmla="*/ 0 w 819" name="T12"/>
              <a:gd fmla="*/ 2526136 h 3366" name="T13"/>
              <a:gd fmla="*/ 228745 w 819" name="T14"/>
              <a:gd fmla="*/ 2439402 h 3366" name="T15"/>
              <a:gd fmla="*/ 288558 w 819" name="T16"/>
              <a:gd fmla="*/ 2203206 h 3366" name="T17"/>
              <a:gd fmla="*/ 288558 w 819" name="T18"/>
              <a:gd fmla="*/ 1637884 h 3366" name="T19"/>
              <a:gd fmla="*/ 366962 w 819" name="T20"/>
              <a:gd fmla="*/ 1395493 h 3366" name="T21"/>
              <a:gd fmla="*/ 553677 w 819" name="T22"/>
              <a:gd fmla="*/ 1314954 h 3366" name="T23"/>
              <a:gd fmla="*/ 553677 w 819" name="T24"/>
              <a:gd fmla="*/ 1291721 h 3366" name="T25"/>
              <a:gd fmla="*/ 373429 w 819" name="T26"/>
              <a:gd fmla="*/ 1222024 h 3366" name="T27"/>
              <a:gd fmla="*/ 288558 w 819" name="T28"/>
              <a:gd fmla="*/ 968791 h 3366" name="T29"/>
              <a:gd fmla="*/ 288558 w 819" name="T30"/>
              <a:gd fmla="*/ 403469 h 3366" name="T31"/>
              <a:gd fmla="*/ 228745 w 819" name="T32"/>
              <a:gd fmla="*/ 161078 h 3366" name="T33"/>
              <a:gd fmla="*/ 0 w 819" name="T34"/>
              <a:gd fmla="*/ 80539 h 3366" name="T35"/>
              <a:gd fmla="*/ 0 w 819" name="T36"/>
              <a:gd fmla="*/ 0 h 3366" name="T37"/>
              <a:gd fmla="*/ 300683 w 819" name="T38"/>
              <a:gd fmla="*/ 97576 h 3366" name="T39"/>
              <a:gd fmla="*/ 397677 w 819" name="T40"/>
              <a:gd fmla="*/ 449934 h 3366" name="T41"/>
              <a:gd fmla="*/ 397677 w 819" name="T42"/>
              <a:gd fmla="*/ 945559 h 3366" name="T43"/>
              <a:gd fmla="*/ 457490 w 819" name="T44"/>
              <a:gd fmla="*/ 1176334 h 3366" name="T45"/>
              <a:gd fmla="*/ 661987 w 819" name="T46"/>
              <a:gd fmla="*/ 1268489 h 3366" name="T47"/>
              <a:gd fmla="*/ 661987 w 819" name="T48"/>
              <a:gd fmla="*/ 1338186 h 336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366" w="819">
                <a:moveTo>
                  <a:pt x="819" y="1728"/>
                </a:moveTo>
                <a:cubicBezTo>
                  <a:pt x="690" y="1738"/>
                  <a:pt x="603" y="1780"/>
                  <a:pt x="559" y="1854"/>
                </a:cubicBezTo>
                <a:cubicBezTo>
                  <a:pt x="514" y="1928"/>
                  <a:pt x="492" y="2026"/>
                  <a:pt x="492" y="2144"/>
                </a:cubicBezTo>
                <a:lnTo>
                  <a:pt x="492" y="2785"/>
                </a:lnTo>
                <a:cubicBezTo>
                  <a:pt x="492" y="3004"/>
                  <a:pt x="452" y="3155"/>
                  <a:pt x="372" y="3239"/>
                </a:cubicBezTo>
                <a:cubicBezTo>
                  <a:pt x="293" y="3324"/>
                  <a:pt x="169" y="3366"/>
                  <a:pt x="0" y="3366"/>
                </a:cubicBezTo>
                <a:lnTo>
                  <a:pt x="0" y="3262"/>
                </a:lnTo>
                <a:cubicBezTo>
                  <a:pt x="139" y="3262"/>
                  <a:pt x="234" y="3224"/>
                  <a:pt x="283" y="3150"/>
                </a:cubicBezTo>
                <a:cubicBezTo>
                  <a:pt x="333" y="3075"/>
                  <a:pt x="357" y="2974"/>
                  <a:pt x="357" y="2845"/>
                </a:cubicBezTo>
                <a:lnTo>
                  <a:pt x="357" y="2115"/>
                </a:lnTo>
                <a:cubicBezTo>
                  <a:pt x="357" y="1976"/>
                  <a:pt x="390" y="1871"/>
                  <a:pt x="454" y="1802"/>
                </a:cubicBezTo>
                <a:cubicBezTo>
                  <a:pt x="519" y="1733"/>
                  <a:pt x="596" y="1698"/>
                  <a:pt x="685" y="1698"/>
                </a:cubicBezTo>
                <a:lnTo>
                  <a:pt x="685" y="1668"/>
                </a:lnTo>
                <a:cubicBezTo>
                  <a:pt x="606" y="1668"/>
                  <a:pt x="531" y="1638"/>
                  <a:pt x="462" y="1578"/>
                </a:cubicBezTo>
                <a:cubicBezTo>
                  <a:pt x="392" y="1519"/>
                  <a:pt x="357" y="1410"/>
                  <a:pt x="357" y="1251"/>
                </a:cubicBezTo>
                <a:lnTo>
                  <a:pt x="357" y="521"/>
                </a:lnTo>
                <a:cubicBezTo>
                  <a:pt x="357" y="382"/>
                  <a:pt x="333" y="277"/>
                  <a:pt x="283" y="208"/>
                </a:cubicBezTo>
                <a:cubicBezTo>
                  <a:pt x="234" y="139"/>
                  <a:pt x="139" y="104"/>
                  <a:pt x="0" y="104"/>
                </a:cubicBezTo>
                <a:lnTo>
                  <a:pt x="0" y="0"/>
                </a:lnTo>
                <a:cubicBezTo>
                  <a:pt x="169" y="0"/>
                  <a:pt x="293" y="42"/>
                  <a:pt x="372" y="126"/>
                </a:cubicBezTo>
                <a:cubicBezTo>
                  <a:pt x="452" y="211"/>
                  <a:pt x="492" y="362"/>
                  <a:pt x="492" y="581"/>
                </a:cubicBezTo>
                <a:lnTo>
                  <a:pt x="492" y="1221"/>
                </a:lnTo>
                <a:cubicBezTo>
                  <a:pt x="492" y="1360"/>
                  <a:pt x="516" y="1459"/>
                  <a:pt x="566" y="1519"/>
                </a:cubicBezTo>
                <a:cubicBezTo>
                  <a:pt x="615" y="1578"/>
                  <a:pt x="700" y="1618"/>
                  <a:pt x="819" y="1638"/>
                </a:cubicBezTo>
                <a:lnTo>
                  <a:pt x="819" y="172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4" name="Freeform 14"/>
          <p:cNvSpPr/>
          <p:nvPr/>
        </p:nvSpPr>
        <p:spPr bwMode="auto">
          <a:xfrm>
            <a:off x="2549525" y="2638425"/>
            <a:ext cx="663575" cy="2606675"/>
          </a:xfrm>
          <a:custGeom>
            <a:gdLst>
              <a:gd fmla="*/ 0 w 820" name="T0"/>
              <a:gd fmla="*/ 1338186 h 3366" name="T1"/>
              <a:gd fmla="*/ 211211 w 820" name="T2"/>
              <a:gd fmla="*/ 1435762 h 3366" name="T3"/>
              <a:gd fmla="*/ 265430 w 820" name="T4"/>
              <a:gd fmla="*/ 1660342 h 3366" name="T5"/>
              <a:gd fmla="*/ 265430 w 820" name="T6"/>
              <a:gd fmla="*/ 2156741 h 3366" name="T7"/>
              <a:gd fmla="*/ 362539 w 820" name="T8"/>
              <a:gd fmla="*/ 2508325 h 3366" name="T9"/>
              <a:gd fmla="*/ 663575 w 820" name="T10"/>
              <a:gd fmla="*/ 2606675 h 3366" name="T11"/>
              <a:gd fmla="*/ 663575 w 820" name="T12"/>
              <a:gd fmla="*/ 2526136 h 3366" name="T13"/>
              <a:gd fmla="*/ 434561 w 820" name="T14"/>
              <a:gd fmla="*/ 2439402 h 3366" name="T15"/>
              <a:gd fmla="*/ 373868 w 820" name="T16"/>
              <a:gd fmla="*/ 2203206 h 3366" name="T17"/>
              <a:gd fmla="*/ 373868 w 820" name="T18"/>
              <a:gd fmla="*/ 1637884 h 3366" name="T19"/>
              <a:gd fmla="*/ 296181 w 820" name="T20"/>
              <a:gd fmla="*/ 1395493 h 3366" name="T21"/>
              <a:gd fmla="*/ 108438 w 820" name="T22"/>
              <a:gd fmla="*/ 1314954 h 3366" name="T23"/>
              <a:gd fmla="*/ 108438 w 820" name="T24"/>
              <a:gd fmla="*/ 1291721 h 3366" name="T25"/>
              <a:gd fmla="*/ 289707 w 820" name="T26"/>
              <a:gd fmla="*/ 1222024 h 3366" name="T27"/>
              <a:gd fmla="*/ 373868 w 820" name="T28"/>
              <a:gd fmla="*/ 968791 h 3366" name="T29"/>
              <a:gd fmla="*/ 373868 w 820" name="T30"/>
              <a:gd fmla="*/ 403469 h 3366" name="T31"/>
              <a:gd fmla="*/ 434561 w 820" name="T32"/>
              <a:gd fmla="*/ 161078 h 3366" name="T33"/>
              <a:gd fmla="*/ 663575 w 820" name="T34"/>
              <a:gd fmla="*/ 80539 h 3366" name="T35"/>
              <a:gd fmla="*/ 663575 w 820" name="T36"/>
              <a:gd fmla="*/ 0 h 3366" name="T37"/>
              <a:gd fmla="*/ 362539 w 820" name="T38"/>
              <a:gd fmla="*/ 97576 h 3366" name="T39"/>
              <a:gd fmla="*/ 265430 w 820" name="T40"/>
              <a:gd fmla="*/ 449934 h 3366" name="T41"/>
              <a:gd fmla="*/ 265430 w 820" name="T42"/>
              <a:gd fmla="*/ 945559 h 3366" name="T43"/>
              <a:gd fmla="*/ 205546 w 820" name="T44"/>
              <a:gd fmla="*/ 1176334 h 3366" name="T45"/>
              <a:gd fmla="*/ 0 w 820" name="T46"/>
              <a:gd fmla="*/ 1268489 h 3366" name="T47"/>
              <a:gd fmla="*/ 0 w 820" name="T48"/>
              <a:gd fmla="*/ 1338186 h 336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366" w="820">
                <a:moveTo>
                  <a:pt x="0" y="1728"/>
                </a:moveTo>
                <a:cubicBezTo>
                  <a:pt x="129" y="1738"/>
                  <a:pt x="216" y="1780"/>
                  <a:pt x="261" y="1854"/>
                </a:cubicBezTo>
                <a:cubicBezTo>
                  <a:pt x="306" y="1928"/>
                  <a:pt x="328" y="2026"/>
                  <a:pt x="328" y="2144"/>
                </a:cubicBezTo>
                <a:lnTo>
                  <a:pt x="328" y="2785"/>
                </a:lnTo>
                <a:cubicBezTo>
                  <a:pt x="328" y="3004"/>
                  <a:pt x="368" y="3155"/>
                  <a:pt x="448" y="3239"/>
                </a:cubicBezTo>
                <a:cubicBezTo>
                  <a:pt x="527" y="3324"/>
                  <a:pt x="651" y="3366"/>
                  <a:pt x="820" y="3366"/>
                </a:cubicBezTo>
                <a:lnTo>
                  <a:pt x="820" y="3262"/>
                </a:lnTo>
                <a:cubicBezTo>
                  <a:pt x="681" y="3262"/>
                  <a:pt x="586" y="3224"/>
                  <a:pt x="537" y="3150"/>
                </a:cubicBezTo>
                <a:cubicBezTo>
                  <a:pt x="487" y="3075"/>
                  <a:pt x="462" y="2974"/>
                  <a:pt x="462" y="2845"/>
                </a:cubicBezTo>
                <a:lnTo>
                  <a:pt x="462" y="2115"/>
                </a:lnTo>
                <a:cubicBezTo>
                  <a:pt x="462" y="1976"/>
                  <a:pt x="430" y="1871"/>
                  <a:pt x="366" y="1802"/>
                </a:cubicBezTo>
                <a:cubicBezTo>
                  <a:pt x="301" y="1733"/>
                  <a:pt x="224" y="1698"/>
                  <a:pt x="134" y="1698"/>
                </a:cubicBezTo>
                <a:lnTo>
                  <a:pt x="134" y="1668"/>
                </a:lnTo>
                <a:cubicBezTo>
                  <a:pt x="214" y="1668"/>
                  <a:pt x="289" y="1638"/>
                  <a:pt x="358" y="1578"/>
                </a:cubicBezTo>
                <a:cubicBezTo>
                  <a:pt x="427" y="1519"/>
                  <a:pt x="462" y="1410"/>
                  <a:pt x="462" y="1251"/>
                </a:cubicBezTo>
                <a:lnTo>
                  <a:pt x="462" y="521"/>
                </a:lnTo>
                <a:cubicBezTo>
                  <a:pt x="462" y="382"/>
                  <a:pt x="487" y="277"/>
                  <a:pt x="537" y="208"/>
                </a:cubicBezTo>
                <a:cubicBezTo>
                  <a:pt x="586" y="139"/>
                  <a:pt x="681" y="104"/>
                  <a:pt x="820" y="104"/>
                </a:cubicBezTo>
                <a:lnTo>
                  <a:pt x="820" y="0"/>
                </a:lnTo>
                <a:cubicBezTo>
                  <a:pt x="651" y="0"/>
                  <a:pt x="527" y="42"/>
                  <a:pt x="448" y="126"/>
                </a:cubicBezTo>
                <a:cubicBezTo>
                  <a:pt x="368" y="211"/>
                  <a:pt x="328" y="362"/>
                  <a:pt x="328" y="581"/>
                </a:cubicBezTo>
                <a:lnTo>
                  <a:pt x="328" y="1221"/>
                </a:lnTo>
                <a:cubicBezTo>
                  <a:pt x="328" y="1360"/>
                  <a:pt x="303" y="1459"/>
                  <a:pt x="254" y="1519"/>
                </a:cubicBezTo>
                <a:cubicBezTo>
                  <a:pt x="204" y="1578"/>
                  <a:pt x="120" y="1618"/>
                  <a:pt x="0" y="1638"/>
                </a:cubicBezTo>
                <a:lnTo>
                  <a:pt x="0" y="172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5" name="Oval 15"/>
          <p:cNvSpPr>
            <a:spLocks noChangeArrowheads="1"/>
          </p:cNvSpPr>
          <p:nvPr/>
        </p:nvSpPr>
        <p:spPr bwMode="auto">
          <a:xfrm>
            <a:off x="9864725" y="2652713"/>
            <a:ext cx="1146175" cy="1146175"/>
          </a:xfrm>
          <a:prstGeom prst="ellipse">
            <a:avLst/>
          </a:prstGeom>
          <a:solidFill>
            <a:schemeClr val="bg2"/>
          </a:solidFill>
          <a:ln w="10">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19466" name="Oval 16"/>
          <p:cNvSpPr>
            <a:spLocks noChangeArrowheads="1"/>
          </p:cNvSpPr>
          <p:nvPr/>
        </p:nvSpPr>
        <p:spPr bwMode="auto">
          <a:xfrm>
            <a:off x="1042988" y="2789238"/>
            <a:ext cx="1146175" cy="1147762"/>
          </a:xfrm>
          <a:prstGeom prst="ellipse">
            <a:avLst/>
          </a:prstGeom>
          <a:solidFill>
            <a:schemeClr val="bg2"/>
          </a:solidFill>
          <a:ln w="10">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19467" name="Freeform 17"/>
          <p:cNvSpPr/>
          <p:nvPr/>
        </p:nvSpPr>
        <p:spPr bwMode="auto">
          <a:xfrm>
            <a:off x="3265488" y="2511425"/>
            <a:ext cx="5351462" cy="2890838"/>
          </a:xfrm>
          <a:custGeom>
            <a:gdLst>
              <a:gd fmla="*/ 140288 w 6523" name="T0"/>
              <a:gd fmla="*/ 0 h 3787" name="T1"/>
              <a:gd fmla="*/ 5211174 w 6523" name="T2"/>
              <a:gd fmla="*/ 0 h 3787" name="T3"/>
              <a:gd fmla="*/ 5351462 w 6523" name="T4"/>
              <a:gd fmla="*/ 130534 h 3787" name="T5"/>
              <a:gd fmla="*/ 5351462 w 6523" name="T6"/>
              <a:gd fmla="*/ 2760304 h 3787" name="T7"/>
              <a:gd fmla="*/ 5211174 w 6523" name="T8"/>
              <a:gd fmla="*/ 2890838 h 3787" name="T9"/>
              <a:gd fmla="*/ 140288 w 6523" name="T10"/>
              <a:gd fmla="*/ 2890838 h 3787" name="T11"/>
              <a:gd fmla="*/ 0 w 6523" name="T12"/>
              <a:gd fmla="*/ 2760304 h 3787" name="T13"/>
              <a:gd fmla="*/ 0 w 6523" name="T14"/>
              <a:gd fmla="*/ 130534 h 3787" name="T15"/>
              <a:gd fmla="*/ 140288 w 6523" name="T16"/>
              <a:gd fmla="*/ 0 h 378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787" w="6522">
                <a:moveTo>
                  <a:pt x="171" y="0"/>
                </a:moveTo>
                <a:lnTo>
                  <a:pt x="6352" y="0"/>
                </a:lnTo>
                <a:cubicBezTo>
                  <a:pt x="6446" y="0"/>
                  <a:pt x="6523" y="77"/>
                  <a:pt x="6523" y="171"/>
                </a:cubicBezTo>
                <a:lnTo>
                  <a:pt x="6523" y="3616"/>
                </a:lnTo>
                <a:cubicBezTo>
                  <a:pt x="6523" y="3710"/>
                  <a:pt x="6446" y="3787"/>
                  <a:pt x="6352" y="3787"/>
                </a:cubicBezTo>
                <a:lnTo>
                  <a:pt x="171" y="3787"/>
                </a:lnTo>
                <a:cubicBezTo>
                  <a:pt x="77" y="3787"/>
                  <a:pt x="0" y="3710"/>
                  <a:pt x="0" y="3616"/>
                </a:cubicBezTo>
                <a:lnTo>
                  <a:pt x="0" y="171"/>
                </a:lnTo>
                <a:cubicBezTo>
                  <a:pt x="0" y="77"/>
                  <a:pt x="77" y="0"/>
                  <a:pt x="171" y="0"/>
                </a:cubicBezTo>
                <a:close/>
              </a:path>
            </a:pathLst>
          </a:custGeom>
          <a:noFill/>
          <a:ln cap="flat" cmpd="sng" w="10">
            <a:solidFill>
              <a:schemeClr val="accent1"/>
            </a:solidFill>
            <a:prstDash val="dash"/>
            <a:round/>
          </a:ln>
          <a:extLst>
            <a:ext uri="{909E8E84-426E-40DD-AFC4-6F175D3DCCD1}">
              <a14:hiddenFill>
                <a:solidFill>
                  <a:srgbClr val="FFFFFF"/>
                </a:solidFill>
              </a14:hiddenFill>
            </a:ext>
          </a:extLst>
        </p:spPr>
        <p:txBody>
          <a:bodyPr/>
          <a:lstStyle/>
          <a:p>
            <a:endParaRPr altLang="en-US" lang="zh-CN"/>
          </a:p>
        </p:txBody>
      </p:sp>
      <p:sp>
        <p:nvSpPr>
          <p:cNvPr id="19468" name="Freeform 18"/>
          <p:cNvSpPr>
            <a:spLocks noEditPoints="1"/>
          </p:cNvSpPr>
          <p:nvPr/>
        </p:nvSpPr>
        <p:spPr bwMode="auto">
          <a:xfrm>
            <a:off x="3906838" y="2032000"/>
            <a:ext cx="493712" cy="339725"/>
          </a:xfrm>
          <a:custGeom>
            <a:gdLst>
              <a:gd fmla="*/ 123630 w 611" name="T0"/>
              <a:gd fmla="*/ 339725 h 610" name="T1"/>
              <a:gd fmla="*/ 123630 w 611" name="T2"/>
              <a:gd fmla="*/ 169863 h 610" name="T3"/>
              <a:gd fmla="*/ 0 w 611" name="T4"/>
              <a:gd fmla="*/ 169863 h 610" name="T5"/>
              <a:gd fmla="*/ 246452 w 611" name="T6"/>
              <a:gd fmla="*/ 0 h 610" name="T7"/>
              <a:gd fmla="*/ 493712 w 611" name="T8"/>
              <a:gd fmla="*/ 169863 h 610" name="T9"/>
              <a:gd fmla="*/ 370082 w 611" name="T10"/>
              <a:gd fmla="*/ 169863 h 610" name="T11"/>
              <a:gd fmla="*/ 370082 w 611" name="T12"/>
              <a:gd fmla="*/ 339725 h 610" name="T13"/>
              <a:gd fmla="*/ 123630 w 611" name="T14"/>
              <a:gd fmla="*/ 339725 h 610" name="T15"/>
              <a:gd fmla="*/ 246452 w 611" name="T16"/>
              <a:gd fmla="*/ 339725 h 6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9" name="Freeform 19"/>
          <p:cNvSpPr>
            <a:spLocks noEditPoints="1"/>
          </p:cNvSpPr>
          <p:nvPr/>
        </p:nvSpPr>
        <p:spPr bwMode="auto">
          <a:xfrm>
            <a:off x="5694363" y="2032000"/>
            <a:ext cx="493712" cy="339725"/>
          </a:xfrm>
          <a:custGeom>
            <a:gdLst>
              <a:gd fmla="*/ 123630 w 611" name="T0"/>
              <a:gd fmla="*/ 339725 h 610" name="T1"/>
              <a:gd fmla="*/ 123630 w 611" name="T2"/>
              <a:gd fmla="*/ 169863 h 610" name="T3"/>
              <a:gd fmla="*/ 0 w 611" name="T4"/>
              <a:gd fmla="*/ 169863 h 610" name="T5"/>
              <a:gd fmla="*/ 246452 w 611" name="T6"/>
              <a:gd fmla="*/ 0 h 610" name="T7"/>
              <a:gd fmla="*/ 493712 w 611" name="T8"/>
              <a:gd fmla="*/ 169863 h 610" name="T9"/>
              <a:gd fmla="*/ 370082 w 611" name="T10"/>
              <a:gd fmla="*/ 169863 h 610" name="T11"/>
              <a:gd fmla="*/ 370082 w 611" name="T12"/>
              <a:gd fmla="*/ 339725 h 610" name="T13"/>
              <a:gd fmla="*/ 123630 w 611" name="T14"/>
              <a:gd fmla="*/ 339725 h 610" name="T15"/>
              <a:gd fmla="*/ 246452 w 611" name="T16"/>
              <a:gd fmla="*/ 339725 h 6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0" name="Freeform 20"/>
          <p:cNvSpPr>
            <a:spLocks noEditPoints="1"/>
          </p:cNvSpPr>
          <p:nvPr/>
        </p:nvSpPr>
        <p:spPr bwMode="auto">
          <a:xfrm>
            <a:off x="7531100" y="2032000"/>
            <a:ext cx="493713" cy="339725"/>
          </a:xfrm>
          <a:custGeom>
            <a:gdLst>
              <a:gd fmla="*/ 123630 w 611" name="T0"/>
              <a:gd fmla="*/ 339725 h 610" name="T1"/>
              <a:gd fmla="*/ 123630 w 611" name="T2"/>
              <a:gd fmla="*/ 169863 h 610" name="T3"/>
              <a:gd fmla="*/ 0 w 611" name="T4"/>
              <a:gd fmla="*/ 169863 h 610" name="T5"/>
              <a:gd fmla="*/ 246452 w 611" name="T6"/>
              <a:gd fmla="*/ 0 h 610" name="T7"/>
              <a:gd fmla="*/ 493713 w 611" name="T8"/>
              <a:gd fmla="*/ 169863 h 610" name="T9"/>
              <a:gd fmla="*/ 370083 w 611" name="T10"/>
              <a:gd fmla="*/ 169863 h 610" name="T11"/>
              <a:gd fmla="*/ 370083 w 611" name="T12"/>
              <a:gd fmla="*/ 339725 h 610" name="T13"/>
              <a:gd fmla="*/ 123630 w 611" name="T14"/>
              <a:gd fmla="*/ 339725 h 610" name="T15"/>
              <a:gd fmla="*/ 246452 w 611" name="T16"/>
              <a:gd fmla="*/ 339725 h 6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1" name="Freeform 21"/>
          <p:cNvSpPr/>
          <p:nvPr/>
        </p:nvSpPr>
        <p:spPr bwMode="auto">
          <a:xfrm>
            <a:off x="3195638" y="1538288"/>
            <a:ext cx="5554662" cy="423862"/>
          </a:xfrm>
          <a:custGeom>
            <a:gdLst>
              <a:gd fmla="*/ 93008 w 2150" name="T0"/>
              <a:gd fmla="*/ 0 h 412" name="T1"/>
              <a:gd fmla="*/ 5459070 w 2150" name="T2"/>
              <a:gd fmla="*/ 0 h 412" name="T3"/>
              <a:gd fmla="*/ 5554662 w 2150" name="T4"/>
              <a:gd fmla="*/ 37036 h 412" name="T5"/>
              <a:gd fmla="*/ 5554662 w 2150" name="T6"/>
              <a:gd fmla="*/ 385797 h 412" name="T7"/>
              <a:gd fmla="*/ 5459070 w 2150" name="T8"/>
              <a:gd fmla="*/ 423862 h 412" name="T9"/>
              <a:gd fmla="*/ 93008 w 2150" name="T10"/>
              <a:gd fmla="*/ 423862 h 412" name="T11"/>
              <a:gd fmla="*/ 0 w 2150" name="T12"/>
              <a:gd fmla="*/ 385797 h 412" name="T13"/>
              <a:gd fmla="*/ 0 w 2150" name="T14"/>
              <a:gd fmla="*/ 37036 h 412" name="T15"/>
              <a:gd fmla="*/ 93008 w 2150" name="T16"/>
              <a:gd fmla="*/ 0 h 41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12" w="2150">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19472" name="组合 16"/>
          <p:cNvGrpSpPr/>
          <p:nvPr/>
        </p:nvGrpSpPr>
        <p:grpSpPr>
          <a:xfrm>
            <a:off x="3670300" y="2674938"/>
            <a:ext cx="1931988" cy="525462"/>
            <a:chExt cx="1931287" cy="525040"/>
          </a:xfrm>
        </p:grpSpPr>
        <p:sp>
          <p:nvSpPr>
            <p:cNvPr id="2" name="Freeform 9"/>
            <p:cNvSpPr/>
            <p:nvPr/>
          </p:nvSpPr>
          <p:spPr bwMode="auto">
            <a:xfrm>
              <a:off x="0" y="0"/>
              <a:ext cx="1931287" cy="525040"/>
            </a:xfrm>
            <a:custGeom>
              <a:gdLst>
                <a:gd fmla="*/ 42996 w 2740" name="T0"/>
                <a:gd fmla="*/ 0 h 692" name="T1"/>
                <a:gd fmla="*/ 1887586 w 2740" name="T2"/>
                <a:gd fmla="*/ 0 h 692" name="T3"/>
                <a:gd fmla="*/ 1931287 w 2740" name="T4"/>
                <a:gd fmla="*/ 47041 h 692" name="T5"/>
                <a:gd fmla="*/ 1931287 w 2740" name="T6"/>
                <a:gd fmla="*/ 478758 h 692" name="T7"/>
                <a:gd fmla="*/ 1887586 w 2740" name="T8"/>
                <a:gd fmla="*/ 525040 h 692" name="T9"/>
                <a:gd fmla="*/ 42996 w 2740" name="T10"/>
                <a:gd fmla="*/ 525040 h 692" name="T11"/>
                <a:gd fmla="*/ 0 w 2740" name="T12"/>
                <a:gd fmla="*/ 478758 h 692" name="T13"/>
                <a:gd fmla="*/ 0 w 2740" name="T14"/>
                <a:gd fmla="*/ 47041 h 692" name="T15"/>
                <a:gd fmla="*/ 42996 w 2740" name="T16"/>
                <a:gd fmla="*/ 0 h 6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92" w="2740">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 name="TextBox 18"/>
            <p:cNvSpPr txBox="1">
              <a:spLocks noChangeArrowheads="1"/>
            </p:cNvSpPr>
            <p:nvPr/>
          </p:nvSpPr>
          <p:spPr bwMode="auto">
            <a:xfrm>
              <a:off x="292130" y="59844"/>
              <a:ext cx="1401571" cy="4568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社区通讯</a:t>
              </a:r>
            </a:p>
          </p:txBody>
        </p:sp>
      </p:grpSp>
      <p:grpSp>
        <p:nvGrpSpPr>
          <p:cNvPr id="19475" name="组合 19"/>
          <p:cNvGrpSpPr/>
          <p:nvPr/>
        </p:nvGrpSpPr>
        <p:grpSpPr>
          <a:xfrm>
            <a:off x="5934075" y="2674938"/>
            <a:ext cx="1931988" cy="525462"/>
            <a:chExt cx="1931287" cy="525040"/>
          </a:xfrm>
        </p:grpSpPr>
        <p:sp>
          <p:nvSpPr>
            <p:cNvPr id="4" name="Freeform 5"/>
            <p:cNvSpPr/>
            <p:nvPr/>
          </p:nvSpPr>
          <p:spPr bwMode="auto">
            <a:xfrm>
              <a:off x="0" y="0"/>
              <a:ext cx="1931287" cy="525040"/>
            </a:xfrm>
            <a:custGeom>
              <a:gdLst>
                <a:gd fmla="*/ 42996 w 2740" name="T0"/>
                <a:gd fmla="*/ 0 h 692" name="T1"/>
                <a:gd fmla="*/ 1887586 w 2740" name="T2"/>
                <a:gd fmla="*/ 0 h 692" name="T3"/>
                <a:gd fmla="*/ 1931287 w 2740" name="T4"/>
                <a:gd fmla="*/ 47041 h 692" name="T5"/>
                <a:gd fmla="*/ 1931287 w 2740" name="T6"/>
                <a:gd fmla="*/ 478758 h 692" name="T7"/>
                <a:gd fmla="*/ 1887586 w 2740" name="T8"/>
                <a:gd fmla="*/ 525040 h 692" name="T9"/>
                <a:gd fmla="*/ 42996 w 2740" name="T10"/>
                <a:gd fmla="*/ 525040 h 692" name="T11"/>
                <a:gd fmla="*/ 0 w 2740" name="T12"/>
                <a:gd fmla="*/ 478758 h 692" name="T13"/>
                <a:gd fmla="*/ 0 w 2740" name="T14"/>
                <a:gd fmla="*/ 47041 h 692" name="T15"/>
                <a:gd fmla="*/ 42996 w 2740" name="T16"/>
                <a:gd fmla="*/ 0 h 6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92" w="2740">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 name="TextBox 21"/>
            <p:cNvSpPr txBox="1">
              <a:spLocks noChangeArrowheads="1"/>
            </p:cNvSpPr>
            <p:nvPr/>
          </p:nvSpPr>
          <p:spPr bwMode="auto">
            <a:xfrm>
              <a:off x="307892" y="48854"/>
              <a:ext cx="1401571" cy="4568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社区邮递</a:t>
              </a:r>
            </a:p>
          </p:txBody>
        </p:sp>
      </p:grpSp>
      <p:grpSp>
        <p:nvGrpSpPr>
          <p:cNvPr id="19478" name="组合 22"/>
          <p:cNvGrpSpPr/>
          <p:nvPr/>
        </p:nvGrpSpPr>
        <p:grpSpPr>
          <a:xfrm>
            <a:off x="3670300" y="3357563"/>
            <a:ext cx="1931988" cy="525462"/>
            <a:chExt cx="1931287" cy="525040"/>
          </a:xfrm>
        </p:grpSpPr>
        <p:sp>
          <p:nvSpPr>
            <p:cNvPr id="6" name="Freeform 10"/>
            <p:cNvSpPr/>
            <p:nvPr/>
          </p:nvSpPr>
          <p:spPr bwMode="auto">
            <a:xfrm>
              <a:off x="0" y="0"/>
              <a:ext cx="1931287" cy="525040"/>
            </a:xfrm>
            <a:custGeom>
              <a:gdLst>
                <a:gd fmla="*/ 42996 w 2740" name="T0"/>
                <a:gd fmla="*/ 0 h 692" name="T1"/>
                <a:gd fmla="*/ 1887586 w 2740" name="T2"/>
                <a:gd fmla="*/ 0 h 692" name="T3"/>
                <a:gd fmla="*/ 1931287 w 2740" name="T4"/>
                <a:gd fmla="*/ 47041 h 692" name="T5"/>
                <a:gd fmla="*/ 1931287 w 2740" name="T6"/>
                <a:gd fmla="*/ 478758 h 692" name="T7"/>
                <a:gd fmla="*/ 1887586 w 2740" name="T8"/>
                <a:gd fmla="*/ 525040 h 692" name="T9"/>
                <a:gd fmla="*/ 42996 w 2740" name="T10"/>
                <a:gd fmla="*/ 525040 h 692" name="T11"/>
                <a:gd fmla="*/ 0 w 2740" name="T12"/>
                <a:gd fmla="*/ 478758 h 692" name="T13"/>
                <a:gd fmla="*/ 0 w 2740" name="T14"/>
                <a:gd fmla="*/ 47041 h 692" name="T15"/>
                <a:gd fmla="*/ 42996 w 2740" name="T16"/>
                <a:gd fmla="*/ 0 h 6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92" w="2740">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 name="TextBox 24"/>
            <p:cNvSpPr txBox="1">
              <a:spLocks noChangeArrowheads="1"/>
            </p:cNvSpPr>
            <p:nvPr/>
          </p:nvSpPr>
          <p:spPr bwMode="auto">
            <a:xfrm>
              <a:off x="270281" y="56617"/>
              <a:ext cx="1401571" cy="4568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社区金融</a:t>
              </a:r>
            </a:p>
          </p:txBody>
        </p:sp>
      </p:grpSp>
      <p:grpSp>
        <p:nvGrpSpPr>
          <p:cNvPr id="19481" name="组合 25"/>
          <p:cNvGrpSpPr/>
          <p:nvPr/>
        </p:nvGrpSpPr>
        <p:grpSpPr>
          <a:xfrm>
            <a:off x="5934075" y="3357563"/>
            <a:ext cx="1931988" cy="525462"/>
            <a:chExt cx="1931287" cy="525040"/>
          </a:xfrm>
        </p:grpSpPr>
        <p:sp>
          <p:nvSpPr>
            <p:cNvPr id="8" name="Freeform 6"/>
            <p:cNvSpPr/>
            <p:nvPr/>
          </p:nvSpPr>
          <p:spPr bwMode="auto">
            <a:xfrm>
              <a:off x="0" y="0"/>
              <a:ext cx="1931287" cy="525040"/>
            </a:xfrm>
            <a:custGeom>
              <a:gdLst>
                <a:gd fmla="*/ 42996 w 2740" name="T0"/>
                <a:gd fmla="*/ 0 h 692" name="T1"/>
                <a:gd fmla="*/ 1887586 w 2740" name="T2"/>
                <a:gd fmla="*/ 0 h 692" name="T3"/>
                <a:gd fmla="*/ 1931287 w 2740" name="T4"/>
                <a:gd fmla="*/ 47041 h 692" name="T5"/>
                <a:gd fmla="*/ 1931287 w 2740" name="T6"/>
                <a:gd fmla="*/ 478758 h 692" name="T7"/>
                <a:gd fmla="*/ 1887586 w 2740" name="T8"/>
                <a:gd fmla="*/ 525040 h 692" name="T9"/>
                <a:gd fmla="*/ 42996 w 2740" name="T10"/>
                <a:gd fmla="*/ 525040 h 692" name="T11"/>
                <a:gd fmla="*/ 0 w 2740" name="T12"/>
                <a:gd fmla="*/ 478758 h 692" name="T13"/>
                <a:gd fmla="*/ 0 w 2740" name="T14"/>
                <a:gd fmla="*/ 47041 h 692" name="T15"/>
                <a:gd fmla="*/ 42996 w 2740" name="T16"/>
                <a:gd fmla="*/ 0 h 6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92" w="2740">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 name="TextBox 27"/>
            <p:cNvSpPr txBox="1">
              <a:spLocks noChangeArrowheads="1"/>
            </p:cNvSpPr>
            <p:nvPr/>
          </p:nvSpPr>
          <p:spPr bwMode="auto">
            <a:xfrm>
              <a:off x="307892" y="56617"/>
              <a:ext cx="1401571" cy="4568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社区保险</a:t>
              </a:r>
            </a:p>
          </p:txBody>
        </p:sp>
      </p:grpSp>
      <p:grpSp>
        <p:nvGrpSpPr>
          <p:cNvPr id="19484" name="组合 28"/>
          <p:cNvGrpSpPr/>
          <p:nvPr/>
        </p:nvGrpSpPr>
        <p:grpSpPr>
          <a:xfrm>
            <a:off x="3670300" y="4046538"/>
            <a:ext cx="1931988" cy="527050"/>
            <a:chExt cx="1931287" cy="526527"/>
          </a:xfrm>
        </p:grpSpPr>
        <p:sp>
          <p:nvSpPr>
            <p:cNvPr id="10" name="Freeform 11"/>
            <p:cNvSpPr/>
            <p:nvPr/>
          </p:nvSpPr>
          <p:spPr bwMode="auto">
            <a:xfrm>
              <a:off x="0" y="0"/>
              <a:ext cx="1931287" cy="526527"/>
            </a:xfrm>
            <a:custGeom>
              <a:gdLst>
                <a:gd fmla="*/ 42996 w 2740" name="T0"/>
                <a:gd fmla="*/ 0 h 692" name="T1"/>
                <a:gd fmla="*/ 1887586 w 2740" name="T2"/>
                <a:gd fmla="*/ 0 h 692" name="T3"/>
                <a:gd fmla="*/ 1931287 w 2740" name="T4"/>
                <a:gd fmla="*/ 46414 h 692" name="T5"/>
                <a:gd fmla="*/ 1931287 w 2740" name="T6"/>
                <a:gd fmla="*/ 480113 h 692" name="T7"/>
                <a:gd fmla="*/ 1887586 w 2740" name="T8"/>
                <a:gd fmla="*/ 526527 h 692" name="T9"/>
                <a:gd fmla="*/ 42996 w 2740" name="T10"/>
                <a:gd fmla="*/ 526527 h 692" name="T11"/>
                <a:gd fmla="*/ 0 w 2740" name="T12"/>
                <a:gd fmla="*/ 480113 h 692" name="T13"/>
                <a:gd fmla="*/ 0 w 2740" name="T14"/>
                <a:gd fmla="*/ 46414 h 692" name="T15"/>
                <a:gd fmla="*/ 42996 w 2740" name="T16"/>
                <a:gd fmla="*/ 0 h 6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92" w="2740">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 name="TextBox 30"/>
            <p:cNvSpPr txBox="1">
              <a:spLocks noChangeArrowheads="1"/>
            </p:cNvSpPr>
            <p:nvPr/>
          </p:nvSpPr>
          <p:spPr bwMode="auto">
            <a:xfrm>
              <a:off x="270281" y="45656"/>
              <a:ext cx="1401571" cy="4567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社区健康</a:t>
              </a:r>
            </a:p>
          </p:txBody>
        </p:sp>
      </p:grpSp>
      <p:grpSp>
        <p:nvGrpSpPr>
          <p:cNvPr id="19487" name="组合 31"/>
          <p:cNvGrpSpPr/>
          <p:nvPr/>
        </p:nvGrpSpPr>
        <p:grpSpPr>
          <a:xfrm>
            <a:off x="5934075" y="4046538"/>
            <a:ext cx="1931988" cy="527050"/>
            <a:chExt cx="1931287" cy="526527"/>
          </a:xfrm>
        </p:grpSpPr>
        <p:sp>
          <p:nvSpPr>
            <p:cNvPr id="12" name="Freeform 7"/>
            <p:cNvSpPr/>
            <p:nvPr/>
          </p:nvSpPr>
          <p:spPr bwMode="auto">
            <a:xfrm>
              <a:off x="0" y="0"/>
              <a:ext cx="1931287" cy="526527"/>
            </a:xfrm>
            <a:custGeom>
              <a:gdLst>
                <a:gd fmla="*/ 42996 w 2740" name="T0"/>
                <a:gd fmla="*/ 0 h 692" name="T1"/>
                <a:gd fmla="*/ 1887586 w 2740" name="T2"/>
                <a:gd fmla="*/ 0 h 692" name="T3"/>
                <a:gd fmla="*/ 1931287 w 2740" name="T4"/>
                <a:gd fmla="*/ 46414 h 692" name="T5"/>
                <a:gd fmla="*/ 1931287 w 2740" name="T6"/>
                <a:gd fmla="*/ 480113 h 692" name="T7"/>
                <a:gd fmla="*/ 1887586 w 2740" name="T8"/>
                <a:gd fmla="*/ 526527 h 692" name="T9"/>
                <a:gd fmla="*/ 42996 w 2740" name="T10"/>
                <a:gd fmla="*/ 526527 h 692" name="T11"/>
                <a:gd fmla="*/ 0 w 2740" name="T12"/>
                <a:gd fmla="*/ 480113 h 692" name="T13"/>
                <a:gd fmla="*/ 0 w 2740" name="T14"/>
                <a:gd fmla="*/ 46414 h 692" name="T15"/>
                <a:gd fmla="*/ 42996 w 2740" name="T16"/>
                <a:gd fmla="*/ 0 h 6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92" w="2740">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 name="TextBox 33"/>
            <p:cNvSpPr txBox="1">
              <a:spLocks noChangeArrowheads="1"/>
            </p:cNvSpPr>
            <p:nvPr/>
          </p:nvSpPr>
          <p:spPr bwMode="auto">
            <a:xfrm>
              <a:off x="307892" y="45656"/>
              <a:ext cx="1401571" cy="4567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社区票务</a:t>
              </a:r>
            </a:p>
          </p:txBody>
        </p:sp>
      </p:grpSp>
      <p:grpSp>
        <p:nvGrpSpPr>
          <p:cNvPr id="19490" name="组合 34"/>
          <p:cNvGrpSpPr/>
          <p:nvPr/>
        </p:nvGrpSpPr>
        <p:grpSpPr>
          <a:xfrm>
            <a:off x="3670300" y="4730750"/>
            <a:ext cx="1931988" cy="525463"/>
            <a:chExt cx="1931287" cy="525040"/>
          </a:xfrm>
        </p:grpSpPr>
        <p:sp>
          <p:nvSpPr>
            <p:cNvPr id="14" name="Freeform 12"/>
            <p:cNvSpPr/>
            <p:nvPr/>
          </p:nvSpPr>
          <p:spPr bwMode="auto">
            <a:xfrm>
              <a:off x="0" y="0"/>
              <a:ext cx="1931287" cy="525040"/>
            </a:xfrm>
            <a:custGeom>
              <a:gdLst>
                <a:gd fmla="*/ 42996 w 2740" name="T0"/>
                <a:gd fmla="*/ 0 h 692" name="T1"/>
                <a:gd fmla="*/ 1887586 w 2740" name="T2"/>
                <a:gd fmla="*/ 0 h 692" name="T3"/>
                <a:gd fmla="*/ 1931287 w 2740" name="T4"/>
                <a:gd fmla="*/ 46282 h 692" name="T5"/>
                <a:gd fmla="*/ 1931287 w 2740" name="T6"/>
                <a:gd fmla="*/ 478758 h 692" name="T7"/>
                <a:gd fmla="*/ 1887586 w 2740" name="T8"/>
                <a:gd fmla="*/ 525040 h 692" name="T9"/>
                <a:gd fmla="*/ 42996 w 2740" name="T10"/>
                <a:gd fmla="*/ 525040 h 692" name="T11"/>
                <a:gd fmla="*/ 0 w 2740" name="T12"/>
                <a:gd fmla="*/ 478758 h 692" name="T13"/>
                <a:gd fmla="*/ 0 w 2740" name="T14"/>
                <a:gd fmla="*/ 46282 h 692" name="T15"/>
                <a:gd fmla="*/ 42996 w 2740" name="T16"/>
                <a:gd fmla="*/ 0 h 6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92" w="2740">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 name="TextBox 36"/>
            <p:cNvSpPr txBox="1">
              <a:spLocks noChangeArrowheads="1"/>
            </p:cNvSpPr>
            <p:nvPr/>
          </p:nvSpPr>
          <p:spPr bwMode="auto">
            <a:xfrm>
              <a:off x="270281" y="51933"/>
              <a:ext cx="1401571" cy="456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社区博彩</a:t>
              </a:r>
            </a:p>
          </p:txBody>
        </p:sp>
      </p:grpSp>
      <p:grpSp>
        <p:nvGrpSpPr>
          <p:cNvPr id="19493" name="组合 37"/>
          <p:cNvGrpSpPr/>
          <p:nvPr/>
        </p:nvGrpSpPr>
        <p:grpSpPr>
          <a:xfrm>
            <a:off x="5934075" y="4730750"/>
            <a:ext cx="1931988" cy="525463"/>
            <a:chExt cx="1931287" cy="525040"/>
          </a:xfrm>
        </p:grpSpPr>
        <p:sp>
          <p:nvSpPr>
            <p:cNvPr id="19494" name="Freeform 8"/>
            <p:cNvSpPr/>
            <p:nvPr/>
          </p:nvSpPr>
          <p:spPr bwMode="auto">
            <a:xfrm>
              <a:off x="0" y="0"/>
              <a:ext cx="1931287" cy="525040"/>
            </a:xfrm>
            <a:custGeom>
              <a:gdLst>
                <a:gd fmla="*/ 42996 w 2740" name="T0"/>
                <a:gd fmla="*/ 0 h 692" name="T1"/>
                <a:gd fmla="*/ 1887586 w 2740" name="T2"/>
                <a:gd fmla="*/ 0 h 692" name="T3"/>
                <a:gd fmla="*/ 1931287 w 2740" name="T4"/>
                <a:gd fmla="*/ 46282 h 692" name="T5"/>
                <a:gd fmla="*/ 1931287 w 2740" name="T6"/>
                <a:gd fmla="*/ 478758 h 692" name="T7"/>
                <a:gd fmla="*/ 1887586 w 2740" name="T8"/>
                <a:gd fmla="*/ 525040 h 692" name="T9"/>
                <a:gd fmla="*/ 42996 w 2740" name="T10"/>
                <a:gd fmla="*/ 525040 h 692" name="T11"/>
                <a:gd fmla="*/ 0 w 2740" name="T12"/>
                <a:gd fmla="*/ 478758 h 692" name="T13"/>
                <a:gd fmla="*/ 0 w 2740" name="T14"/>
                <a:gd fmla="*/ 46282 h 692" name="T15"/>
                <a:gd fmla="*/ 42996 w 2740" name="T16"/>
                <a:gd fmla="*/ 0 h 6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92" w="2740">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95" name="TextBox 39"/>
            <p:cNvSpPr txBox="1">
              <a:spLocks noChangeArrowheads="1"/>
            </p:cNvSpPr>
            <p:nvPr/>
          </p:nvSpPr>
          <p:spPr bwMode="auto">
            <a:xfrm>
              <a:off x="307892" y="51933"/>
              <a:ext cx="1401571" cy="4568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社区食品</a:t>
              </a:r>
            </a:p>
          </p:txBody>
        </p:sp>
      </p:grpSp>
      <p:sp>
        <p:nvSpPr>
          <p:cNvPr id="19496" name="TextBox 40"/>
          <p:cNvSpPr txBox="1">
            <a:spLocks noChangeArrowheads="1"/>
          </p:cNvSpPr>
          <p:nvPr/>
        </p:nvSpPr>
        <p:spPr bwMode="auto">
          <a:xfrm>
            <a:off x="10015539" y="2763838"/>
            <a:ext cx="89408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solidFill>
                  <a:schemeClr val="accent2"/>
                </a:solidFill>
                <a:latin charset="-122" panose="020b0503020204020204" pitchFamily="34" typeface="微软雅黑"/>
              </a:rPr>
              <a:t>社区</a:t>
            </a:r>
          </a:p>
          <a:p>
            <a:pPr eaLnBrk="1" hangingPunct="1">
              <a:spcBef>
                <a:spcPct val="0"/>
              </a:spcBef>
              <a:buFontTx/>
              <a:buNone/>
            </a:pPr>
            <a:r>
              <a:rPr altLang="en-US" b="1" lang="zh-CN" sz="2800">
                <a:solidFill>
                  <a:schemeClr val="accent2"/>
                </a:solidFill>
                <a:latin charset="-122" panose="020b0503020204020204" pitchFamily="34" typeface="微软雅黑"/>
              </a:rPr>
              <a:t>电商</a:t>
            </a:r>
          </a:p>
        </p:txBody>
      </p:sp>
      <p:sp>
        <p:nvSpPr>
          <p:cNvPr id="19497" name="TextBox 41"/>
          <p:cNvSpPr txBox="1">
            <a:spLocks noChangeArrowheads="1"/>
          </p:cNvSpPr>
          <p:nvPr/>
        </p:nvSpPr>
        <p:spPr bwMode="auto">
          <a:xfrm>
            <a:off x="1204913" y="2900363"/>
            <a:ext cx="89408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solidFill>
                  <a:schemeClr val="accent2"/>
                </a:solidFill>
                <a:latin charset="-122" panose="020b0503020204020204" pitchFamily="34" typeface="微软雅黑"/>
              </a:rPr>
              <a:t>社区</a:t>
            </a:r>
          </a:p>
          <a:p>
            <a:pPr eaLnBrk="1" hangingPunct="1">
              <a:spcBef>
                <a:spcPct val="0"/>
              </a:spcBef>
              <a:buFontTx/>
              <a:buNone/>
            </a:pPr>
            <a:r>
              <a:rPr altLang="en-US" b="1" lang="zh-CN" sz="2800">
                <a:solidFill>
                  <a:schemeClr val="accent2"/>
                </a:solidFill>
                <a:latin charset="-122" panose="020b0503020204020204" pitchFamily="34" typeface="微软雅黑"/>
              </a:rPr>
              <a:t>百科</a:t>
            </a:r>
          </a:p>
        </p:txBody>
      </p:sp>
      <p:sp>
        <p:nvSpPr>
          <p:cNvPr id="19498" name="TextBox 42"/>
          <p:cNvSpPr txBox="1">
            <a:spLocks noChangeArrowheads="1"/>
          </p:cNvSpPr>
          <p:nvPr/>
        </p:nvSpPr>
        <p:spPr bwMode="auto">
          <a:xfrm>
            <a:off x="9521824" y="3805238"/>
            <a:ext cx="2049463"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spcBef>
                <a:spcPct val="0"/>
              </a:spcBef>
              <a:buFont charset="2" panose="05000000000000000000" pitchFamily="2" typeface="Wingdings"/>
              <a:buChar char="l"/>
            </a:pPr>
            <a:r>
              <a:rPr altLang="en-US" lang="zh-CN" sz="1800">
                <a:latin charset="-122" panose="020b0503020204020204" pitchFamily="34" typeface="微软雅黑"/>
              </a:rPr>
              <a:t>社区O2O服务</a:t>
            </a:r>
          </a:p>
          <a:p>
            <a:pPr algn="ctr" eaLnBrk="1" hangingPunct="1">
              <a:lnSpc>
                <a:spcPct val="150000"/>
              </a:lnSpc>
              <a:spcBef>
                <a:spcPct val="0"/>
              </a:spcBef>
              <a:buFont charset="2" panose="05000000000000000000" pitchFamily="2" typeface="Wingdings"/>
              <a:buChar char="l"/>
            </a:pPr>
            <a:r>
              <a:rPr altLang="en-US" lang="zh-CN" sz="1800">
                <a:latin charset="-122" panose="020b0503020204020204" pitchFamily="34" typeface="微软雅黑"/>
              </a:rPr>
              <a:t>商圈交易信使</a:t>
            </a:r>
          </a:p>
          <a:p>
            <a:pPr algn="ctr" eaLnBrk="1" hangingPunct="1">
              <a:lnSpc>
                <a:spcPct val="150000"/>
              </a:lnSpc>
              <a:spcBef>
                <a:spcPct val="0"/>
              </a:spcBef>
              <a:buFont charset="2" panose="05000000000000000000" pitchFamily="2" typeface="Wingdings"/>
              <a:buChar char="l"/>
            </a:pPr>
            <a:r>
              <a:rPr altLang="en-US" lang="zh-CN" sz="1800">
                <a:latin charset="-122" panose="020b0503020204020204" pitchFamily="34" typeface="微软雅黑"/>
              </a:rPr>
              <a:t>居家电商服务</a:t>
            </a:r>
          </a:p>
        </p:txBody>
      </p:sp>
      <p:sp>
        <p:nvSpPr>
          <p:cNvPr id="19499" name="TextBox 43"/>
          <p:cNvSpPr txBox="1">
            <a:spLocks noChangeArrowheads="1"/>
          </p:cNvSpPr>
          <p:nvPr/>
        </p:nvSpPr>
        <p:spPr bwMode="auto">
          <a:xfrm>
            <a:off x="596900" y="3937000"/>
            <a:ext cx="2038350"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285750" marL="28575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spcBef>
                <a:spcPct val="0"/>
              </a:spcBef>
              <a:buFont charset="2" panose="05000000000000000000" pitchFamily="2" typeface="Wingdings"/>
              <a:buChar char="l"/>
            </a:pPr>
            <a:r>
              <a:rPr altLang="en-US" lang="zh-CN" sz="1800">
                <a:latin charset="-122" panose="020b0503020204020204" pitchFamily="34" typeface="微软雅黑"/>
              </a:rPr>
              <a:t>居家综合问询</a:t>
            </a:r>
          </a:p>
          <a:p>
            <a:pPr algn="ctr" eaLnBrk="1" hangingPunct="1">
              <a:lnSpc>
                <a:spcPct val="150000"/>
              </a:lnSpc>
              <a:spcBef>
                <a:spcPct val="0"/>
              </a:spcBef>
              <a:buFont charset="2" panose="05000000000000000000" pitchFamily="2" typeface="Wingdings"/>
              <a:buChar char="l"/>
            </a:pPr>
            <a:r>
              <a:rPr altLang="en-US" lang="zh-CN" sz="1800">
                <a:latin charset="-122" panose="020b0503020204020204" pitchFamily="34" typeface="微软雅黑"/>
              </a:rPr>
              <a:t>社区政务办理</a:t>
            </a:r>
          </a:p>
          <a:p>
            <a:pPr algn="ctr" eaLnBrk="1" hangingPunct="1">
              <a:lnSpc>
                <a:spcPct val="150000"/>
              </a:lnSpc>
              <a:spcBef>
                <a:spcPct val="0"/>
              </a:spcBef>
              <a:buFont charset="2" panose="05000000000000000000" pitchFamily="2" typeface="Wingdings"/>
              <a:buChar char="l"/>
            </a:pPr>
            <a:r>
              <a:rPr altLang="en-US" lang="zh-CN" sz="1800">
                <a:latin charset="-122" panose="020b0503020204020204" pitchFamily="34" typeface="微软雅黑"/>
              </a:rPr>
              <a:t>物业管理服务</a:t>
            </a:r>
          </a:p>
        </p:txBody>
      </p:sp>
      <p:sp>
        <p:nvSpPr>
          <p:cNvPr id="19500" name="TextBox 44"/>
          <p:cNvSpPr txBox="1">
            <a:spLocks noChangeArrowheads="1"/>
          </p:cNvSpPr>
          <p:nvPr/>
        </p:nvSpPr>
        <p:spPr bwMode="auto">
          <a:xfrm>
            <a:off x="3354388" y="1487488"/>
            <a:ext cx="2036762"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zh-CN" lang="en-US" sz="1800">
                <a:solidFill>
                  <a:schemeClr val="accent2"/>
                </a:solidFill>
                <a:latin charset="-122" panose="020b0503020204020204" pitchFamily="34" typeface="微软雅黑"/>
              </a:rPr>
              <a:t>1、解决生活麻烦</a:t>
            </a:r>
          </a:p>
        </p:txBody>
      </p:sp>
      <p:sp>
        <p:nvSpPr>
          <p:cNvPr id="19501" name="TextBox 45"/>
          <p:cNvSpPr txBox="1">
            <a:spLocks noChangeArrowheads="1"/>
          </p:cNvSpPr>
          <p:nvPr/>
        </p:nvSpPr>
        <p:spPr bwMode="auto">
          <a:xfrm>
            <a:off x="5287963" y="1487488"/>
            <a:ext cx="17287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zh-CN" lang="en-US" sz="1800">
                <a:solidFill>
                  <a:schemeClr val="accent2"/>
                </a:solidFill>
                <a:latin charset="-122" panose="020b0503020204020204" pitchFamily="34" typeface="微软雅黑"/>
              </a:rPr>
              <a:t>2、增加幸福感</a:t>
            </a:r>
          </a:p>
        </p:txBody>
      </p:sp>
      <p:sp>
        <p:nvSpPr>
          <p:cNvPr id="19502" name="TextBox 46"/>
          <p:cNvSpPr txBox="1">
            <a:spLocks noChangeArrowheads="1"/>
          </p:cNvSpPr>
          <p:nvPr/>
        </p:nvSpPr>
        <p:spPr bwMode="auto">
          <a:xfrm>
            <a:off x="7007224" y="1487488"/>
            <a:ext cx="179705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zh-CN" lang="en-US" sz="1800">
                <a:solidFill>
                  <a:schemeClr val="accent2"/>
                </a:solidFill>
                <a:latin charset="-122" panose="020b0503020204020204" pitchFamily="34" typeface="微软雅黑"/>
              </a:rPr>
              <a:t>3、创业孵化！</a:t>
            </a:r>
          </a:p>
        </p:txBody>
      </p:sp>
      <p:sp>
        <p:nvSpPr>
          <p:cNvPr id="19503" name="Freeform 21"/>
          <p:cNvSpPr/>
          <p:nvPr/>
        </p:nvSpPr>
        <p:spPr bwMode="auto">
          <a:xfrm>
            <a:off x="3195638" y="5888038"/>
            <a:ext cx="5554662" cy="508000"/>
          </a:xfrm>
          <a:custGeom>
            <a:gdLst>
              <a:gd fmla="*/ 93008 w 2150" name="T0"/>
              <a:gd fmla="*/ 0 h 412" name="T1"/>
              <a:gd fmla="*/ 5459070 w 2150" name="T2"/>
              <a:gd fmla="*/ 0 h 412" name="T3"/>
              <a:gd fmla="*/ 5554662 w 2150" name="T4"/>
              <a:gd fmla="*/ 44388 h 412" name="T5"/>
              <a:gd fmla="*/ 5554662 w 2150" name="T6"/>
              <a:gd fmla="*/ 462379 h 412" name="T7"/>
              <a:gd fmla="*/ 5459070 w 2150" name="T8"/>
              <a:gd fmla="*/ 508000 h 412" name="T9"/>
              <a:gd fmla="*/ 93008 w 2150" name="T10"/>
              <a:gd fmla="*/ 508000 h 412" name="T11"/>
              <a:gd fmla="*/ 0 w 2150" name="T12"/>
              <a:gd fmla="*/ 462379 h 412" name="T13"/>
              <a:gd fmla="*/ 0 w 2150" name="T14"/>
              <a:gd fmla="*/ 44388 h 412" name="T15"/>
              <a:gd fmla="*/ 93008 w 2150" name="T16"/>
              <a:gd fmla="*/ 0 h 41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12" w="2150">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4" name="TextBox 48"/>
          <p:cNvSpPr txBox="1">
            <a:spLocks noChangeArrowheads="1"/>
          </p:cNvSpPr>
          <p:nvPr/>
        </p:nvSpPr>
        <p:spPr bwMode="auto">
          <a:xfrm>
            <a:off x="3354388" y="5888038"/>
            <a:ext cx="2036762"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zh-CN" lang="en-US" sz="1800">
                <a:solidFill>
                  <a:schemeClr val="accent2"/>
                </a:solidFill>
                <a:latin charset="-122" panose="020b0503020204020204" pitchFamily="34" typeface="微软雅黑"/>
              </a:rPr>
              <a:t>1、便民</a:t>
            </a:r>
          </a:p>
        </p:txBody>
      </p:sp>
      <p:sp>
        <p:nvSpPr>
          <p:cNvPr id="19505" name="TextBox 49"/>
          <p:cNvSpPr txBox="1">
            <a:spLocks noChangeArrowheads="1"/>
          </p:cNvSpPr>
          <p:nvPr/>
        </p:nvSpPr>
        <p:spPr bwMode="auto">
          <a:xfrm>
            <a:off x="5287963" y="5888038"/>
            <a:ext cx="17287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zh-CN" lang="en-US" sz="1800">
                <a:solidFill>
                  <a:schemeClr val="accent2"/>
                </a:solidFill>
                <a:latin charset="-122" panose="020b0503020204020204" pitchFamily="34" typeface="微软雅黑"/>
              </a:rPr>
              <a:t>2、利民</a:t>
            </a:r>
          </a:p>
        </p:txBody>
      </p:sp>
      <p:sp>
        <p:nvSpPr>
          <p:cNvPr id="19506" name="TextBox 50"/>
          <p:cNvSpPr txBox="1">
            <a:spLocks noChangeArrowheads="1"/>
          </p:cNvSpPr>
          <p:nvPr/>
        </p:nvSpPr>
        <p:spPr bwMode="auto">
          <a:xfrm>
            <a:off x="7007224" y="5888038"/>
            <a:ext cx="179705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zh-CN" lang="en-US" sz="1800">
                <a:solidFill>
                  <a:schemeClr val="accent2"/>
                </a:solidFill>
                <a:latin charset="-122" panose="020b0503020204020204" pitchFamily="34" typeface="微软雅黑"/>
              </a:rPr>
              <a:t>3、惠民</a:t>
            </a:r>
          </a:p>
        </p:txBody>
      </p:sp>
      <p:sp>
        <p:nvSpPr>
          <p:cNvPr id="19507" name="Freeform 18"/>
          <p:cNvSpPr>
            <a:spLocks noEditPoints="1"/>
          </p:cNvSpPr>
          <p:nvPr/>
        </p:nvSpPr>
        <p:spPr bwMode="auto">
          <a:xfrm flipV="1">
            <a:off x="3906838" y="5505450"/>
            <a:ext cx="493712" cy="339725"/>
          </a:xfrm>
          <a:custGeom>
            <a:gdLst>
              <a:gd fmla="*/ 123630 w 611" name="T0"/>
              <a:gd fmla="*/ 339725 h 610" name="T1"/>
              <a:gd fmla="*/ 123630 w 611" name="T2"/>
              <a:gd fmla="*/ 169863 h 610" name="T3"/>
              <a:gd fmla="*/ 0 w 611" name="T4"/>
              <a:gd fmla="*/ 169863 h 610" name="T5"/>
              <a:gd fmla="*/ 246452 w 611" name="T6"/>
              <a:gd fmla="*/ 0 h 610" name="T7"/>
              <a:gd fmla="*/ 493712 w 611" name="T8"/>
              <a:gd fmla="*/ 169863 h 610" name="T9"/>
              <a:gd fmla="*/ 370082 w 611" name="T10"/>
              <a:gd fmla="*/ 169863 h 610" name="T11"/>
              <a:gd fmla="*/ 370082 w 611" name="T12"/>
              <a:gd fmla="*/ 339725 h 610" name="T13"/>
              <a:gd fmla="*/ 123630 w 611" name="T14"/>
              <a:gd fmla="*/ 339725 h 610" name="T15"/>
              <a:gd fmla="*/ 246452 w 611" name="T16"/>
              <a:gd fmla="*/ 339725 h 6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8" name="Freeform 19"/>
          <p:cNvSpPr>
            <a:spLocks noEditPoints="1"/>
          </p:cNvSpPr>
          <p:nvPr/>
        </p:nvSpPr>
        <p:spPr bwMode="auto">
          <a:xfrm flipV="1">
            <a:off x="5694363" y="5505450"/>
            <a:ext cx="493712" cy="339725"/>
          </a:xfrm>
          <a:custGeom>
            <a:gdLst>
              <a:gd fmla="*/ 123630 w 611" name="T0"/>
              <a:gd fmla="*/ 339725 h 610" name="T1"/>
              <a:gd fmla="*/ 123630 w 611" name="T2"/>
              <a:gd fmla="*/ 169863 h 610" name="T3"/>
              <a:gd fmla="*/ 0 w 611" name="T4"/>
              <a:gd fmla="*/ 169863 h 610" name="T5"/>
              <a:gd fmla="*/ 246452 w 611" name="T6"/>
              <a:gd fmla="*/ 0 h 610" name="T7"/>
              <a:gd fmla="*/ 493712 w 611" name="T8"/>
              <a:gd fmla="*/ 169863 h 610" name="T9"/>
              <a:gd fmla="*/ 370082 w 611" name="T10"/>
              <a:gd fmla="*/ 169863 h 610" name="T11"/>
              <a:gd fmla="*/ 370082 w 611" name="T12"/>
              <a:gd fmla="*/ 339725 h 610" name="T13"/>
              <a:gd fmla="*/ 123630 w 611" name="T14"/>
              <a:gd fmla="*/ 339725 h 610" name="T15"/>
              <a:gd fmla="*/ 246452 w 611" name="T16"/>
              <a:gd fmla="*/ 339725 h 6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509" name="Freeform 20"/>
          <p:cNvSpPr>
            <a:spLocks noEditPoints="1"/>
          </p:cNvSpPr>
          <p:nvPr/>
        </p:nvSpPr>
        <p:spPr bwMode="auto">
          <a:xfrm flipV="1">
            <a:off x="7531100" y="5505450"/>
            <a:ext cx="493713" cy="339725"/>
          </a:xfrm>
          <a:custGeom>
            <a:gdLst>
              <a:gd fmla="*/ 123630 w 611" name="T0"/>
              <a:gd fmla="*/ 339725 h 610" name="T1"/>
              <a:gd fmla="*/ 123630 w 611" name="T2"/>
              <a:gd fmla="*/ 169863 h 610" name="T3"/>
              <a:gd fmla="*/ 0 w 611" name="T4"/>
              <a:gd fmla="*/ 169863 h 610" name="T5"/>
              <a:gd fmla="*/ 246452 w 611" name="T6"/>
              <a:gd fmla="*/ 0 h 610" name="T7"/>
              <a:gd fmla="*/ 493713 w 611" name="T8"/>
              <a:gd fmla="*/ 169863 h 610" name="T9"/>
              <a:gd fmla="*/ 370083 w 611" name="T10"/>
              <a:gd fmla="*/ 169863 h 610" name="T11"/>
              <a:gd fmla="*/ 370083 w 611" name="T12"/>
              <a:gd fmla="*/ 339725 h 610" name="T13"/>
              <a:gd fmla="*/ 123630 w 611" name="T14"/>
              <a:gd fmla="*/ 339725 h 610" name="T15"/>
              <a:gd fmla="*/ 246452 w 611" name="T16"/>
              <a:gd fmla="*/ 339725 h 6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9458"/>
                                        </p:tgtEl>
                                        <p:attrNameLst>
                                          <p:attrName>style.visibility</p:attrName>
                                        </p:attrNameLst>
                                      </p:cBhvr>
                                      <p:to>
                                        <p:strVal val="visible"/>
                                      </p:to>
                                    </p:set>
                                    <p:animEffect filter="wipe(left)" transition="in">
                                      <p:cBhvr>
                                        <p:cTn dur="300" id="7"/>
                                        <p:tgtEl>
                                          <p:spTgt spid="19458"/>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9459"/>
                                        </p:tgtEl>
                                        <p:attrNameLst>
                                          <p:attrName>style.visibility</p:attrName>
                                        </p:attrNameLst>
                                      </p:cBhvr>
                                      <p:to>
                                        <p:strVal val="visible"/>
                                      </p:to>
                                    </p:set>
                                    <p:animEffect filter="wipe(down)" transition="in">
                                      <p:cBhvr>
                                        <p:cTn dur="200" id="11"/>
                                        <p:tgtEl>
                                          <p:spTgt spid="19459"/>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9460"/>
                                        </p:tgtEl>
                                        <p:attrNameLst>
                                          <p:attrName>style.visibility</p:attrName>
                                        </p:attrNameLst>
                                      </p:cBhvr>
                                      <p:to>
                                        <p:strVal val="visible"/>
                                      </p:to>
                                    </p:set>
                                    <p:animEffect filter="wipe(left)" transition="in">
                                      <p:cBhvr>
                                        <p:cTn dur="300" id="15"/>
                                        <p:tgtEl>
                                          <p:spTgt spid="19460"/>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19461"/>
                                        </p:tgtEl>
                                        <p:attrNameLst>
                                          <p:attrName>style.visibility</p:attrName>
                                        </p:attrNameLst>
                                      </p:cBhvr>
                                      <p:to>
                                        <p:strVal val="visible"/>
                                      </p:to>
                                    </p:set>
                                    <p:anim calcmode="lin" valueType="num">
                                      <p:cBhvr>
                                        <p:cTn dur="300" fill="hold" id="19"/>
                                        <p:tgtEl>
                                          <p:spTgt spid="19461"/>
                                        </p:tgtEl>
                                        <p:attrNameLst>
                                          <p:attrName>ppt_w</p:attrName>
                                        </p:attrNameLst>
                                      </p:cBhvr>
                                      <p:tavLst>
                                        <p:tav tm="0">
                                          <p:val>
                                            <p:fltVal val="0"/>
                                          </p:val>
                                        </p:tav>
                                        <p:tav tm="100000">
                                          <p:val>
                                            <p:strVal val="#ppt_w"/>
                                          </p:val>
                                        </p:tav>
                                      </p:tavLst>
                                    </p:anim>
                                    <p:anim calcmode="lin" valueType="num">
                                      <p:cBhvr>
                                        <p:cTn dur="300" fill="hold" id="20"/>
                                        <p:tgtEl>
                                          <p:spTgt spid="19461"/>
                                        </p:tgtEl>
                                        <p:attrNameLst>
                                          <p:attrName>ppt_h</p:attrName>
                                        </p:attrNameLst>
                                      </p:cBhvr>
                                      <p:tavLst>
                                        <p:tav tm="0">
                                          <p:val>
                                            <p:fltVal val="0"/>
                                          </p:val>
                                        </p:tav>
                                        <p:tav tm="100000">
                                          <p:val>
                                            <p:strVal val="#ppt_h"/>
                                          </p:val>
                                        </p:tav>
                                      </p:tavLst>
                                    </p:anim>
                                    <p:anim calcmode="lin" valueType="num">
                                      <p:cBhvr>
                                        <p:cTn dur="300" fill="hold" id="21"/>
                                        <p:tgtEl>
                                          <p:spTgt spid="19461"/>
                                        </p:tgtEl>
                                        <p:attrNameLst>
                                          <p:attrName>style.rotation</p:attrName>
                                        </p:attrNameLst>
                                      </p:cBhvr>
                                      <p:tavLst>
                                        <p:tav tm="0">
                                          <p:val>
                                            <p:fltVal val="90"/>
                                          </p:val>
                                        </p:tav>
                                        <p:tav tm="100000">
                                          <p:val>
                                            <p:fltVal val="0"/>
                                          </p:val>
                                        </p:tav>
                                      </p:tavLst>
                                    </p:anim>
                                    <p:animEffect filter="fade" transition="in">
                                      <p:cBhvr>
                                        <p:cTn dur="300" id="22"/>
                                        <p:tgtEl>
                                          <p:spTgt spid="19461"/>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19462"/>
                                        </p:tgtEl>
                                        <p:attrNameLst>
                                          <p:attrName>style.visibility</p:attrName>
                                        </p:attrNameLst>
                                      </p:cBhvr>
                                      <p:to>
                                        <p:strVal val="visible"/>
                                      </p:to>
                                    </p:set>
                                    <p:anim calcmode="lin" valueType="num">
                                      <p:cBhvr>
                                        <p:cTn dur="400" fill="hold" id="26"/>
                                        <p:tgtEl>
                                          <p:spTgt spid="1946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19462"/>
                                        </p:tgtEl>
                                        <p:attrNameLst>
                                          <p:attrName>ppt_y</p:attrName>
                                        </p:attrNameLst>
                                      </p:cBhvr>
                                      <p:tavLst>
                                        <p:tav tm="0">
                                          <p:val>
                                            <p:strVal val="#ppt_y"/>
                                          </p:val>
                                        </p:tav>
                                        <p:tav tm="100000">
                                          <p:val>
                                            <p:strVal val="#ppt_y"/>
                                          </p:val>
                                        </p:tav>
                                      </p:tavLst>
                                    </p:anim>
                                    <p:anim calcmode="lin" valueType="num">
                                      <p:cBhvr>
                                        <p:cTn dur="400" fill="hold" id="28"/>
                                        <p:tgtEl>
                                          <p:spTgt spid="1946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1946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19462"/>
                                        </p:tgtEl>
                                      </p:cBhvr>
                                    </p:animEffect>
                                  </p:childTnLst>
                                </p:cTn>
                              </p:par>
                            </p:childTnLst>
                          </p:cTn>
                        </p:par>
                        <p:par>
                          <p:cTn fill="hold" id="31" nodeType="afterGroup">
                            <p:stCondLst>
                              <p:cond delay="1500"/>
                            </p:stCondLst>
                            <p:childTnLst>
                              <p:par>
                                <p:cTn fill="hold" id="32" nodeType="afterEffect" presetClass="entr" presetID="2" presetSubtype="8">
                                  <p:stCondLst>
                                    <p:cond delay="0"/>
                                  </p:stCondLst>
                                  <p:childTnLst>
                                    <p:set>
                                      <p:cBhvr>
                                        <p:cTn dur="1" fill="hold" id="33">
                                          <p:stCondLst>
                                            <p:cond delay="0"/>
                                          </p:stCondLst>
                                        </p:cTn>
                                        <p:tgtEl>
                                          <p:spTgt spid="19472"/>
                                        </p:tgtEl>
                                        <p:attrNameLst>
                                          <p:attrName>style.visibility</p:attrName>
                                        </p:attrNameLst>
                                      </p:cBhvr>
                                      <p:to>
                                        <p:strVal val="visible"/>
                                      </p:to>
                                    </p:set>
                                    <p:anim calcmode="lin" valueType="num">
                                      <p:cBhvr additive="base">
                                        <p:cTn dur="500" fill="hold" id="34"/>
                                        <p:tgtEl>
                                          <p:spTgt spid="19472"/>
                                        </p:tgtEl>
                                        <p:attrNameLst>
                                          <p:attrName>ppt_x</p:attrName>
                                        </p:attrNameLst>
                                      </p:cBhvr>
                                      <p:tavLst>
                                        <p:tav tm="0">
                                          <p:val>
                                            <p:strVal val="0-#ppt_w/2"/>
                                          </p:val>
                                        </p:tav>
                                        <p:tav tm="100000">
                                          <p:val>
                                            <p:strVal val="#ppt_x"/>
                                          </p:val>
                                        </p:tav>
                                      </p:tavLst>
                                    </p:anim>
                                    <p:anim calcmode="lin" valueType="num">
                                      <p:cBhvr additive="base">
                                        <p:cTn dur="500" fill="hold" id="35"/>
                                        <p:tgtEl>
                                          <p:spTgt spid="19472"/>
                                        </p:tgtEl>
                                        <p:attrNameLst>
                                          <p:attrName>ppt_y</p:attrName>
                                        </p:attrNameLst>
                                      </p:cBhvr>
                                      <p:tavLst>
                                        <p:tav tm="0">
                                          <p:val>
                                            <p:strVal val="#ppt_y"/>
                                          </p:val>
                                        </p:tav>
                                        <p:tav tm="100000">
                                          <p:val>
                                            <p:strVal val="#ppt_y"/>
                                          </p:val>
                                        </p:tav>
                                      </p:tavLst>
                                    </p:anim>
                                  </p:childTnLst>
                                </p:cTn>
                              </p:par>
                              <p:par>
                                <p:cTn fill="hold" id="36" nodeType="withEffect" presetClass="entr" presetID="2" presetSubtype="8">
                                  <p:stCondLst>
                                    <p:cond delay="100"/>
                                  </p:stCondLst>
                                  <p:childTnLst>
                                    <p:set>
                                      <p:cBhvr>
                                        <p:cTn dur="1" fill="hold" id="37">
                                          <p:stCondLst>
                                            <p:cond delay="0"/>
                                          </p:stCondLst>
                                        </p:cTn>
                                        <p:tgtEl>
                                          <p:spTgt spid="19478"/>
                                        </p:tgtEl>
                                        <p:attrNameLst>
                                          <p:attrName>style.visibility</p:attrName>
                                        </p:attrNameLst>
                                      </p:cBhvr>
                                      <p:to>
                                        <p:strVal val="visible"/>
                                      </p:to>
                                    </p:set>
                                    <p:anim calcmode="lin" valueType="num">
                                      <p:cBhvr additive="base">
                                        <p:cTn dur="500" fill="hold" id="38"/>
                                        <p:tgtEl>
                                          <p:spTgt spid="19478"/>
                                        </p:tgtEl>
                                        <p:attrNameLst>
                                          <p:attrName>ppt_x</p:attrName>
                                        </p:attrNameLst>
                                      </p:cBhvr>
                                      <p:tavLst>
                                        <p:tav tm="0">
                                          <p:val>
                                            <p:strVal val="0-#ppt_w/2"/>
                                          </p:val>
                                        </p:tav>
                                        <p:tav tm="100000">
                                          <p:val>
                                            <p:strVal val="#ppt_x"/>
                                          </p:val>
                                        </p:tav>
                                      </p:tavLst>
                                    </p:anim>
                                    <p:anim calcmode="lin" valueType="num">
                                      <p:cBhvr additive="base">
                                        <p:cTn dur="500" fill="hold" id="39"/>
                                        <p:tgtEl>
                                          <p:spTgt spid="19478"/>
                                        </p:tgtEl>
                                        <p:attrNameLst>
                                          <p:attrName>ppt_y</p:attrName>
                                        </p:attrNameLst>
                                      </p:cBhvr>
                                      <p:tavLst>
                                        <p:tav tm="0">
                                          <p:val>
                                            <p:strVal val="#ppt_y"/>
                                          </p:val>
                                        </p:tav>
                                        <p:tav tm="100000">
                                          <p:val>
                                            <p:strVal val="#ppt_y"/>
                                          </p:val>
                                        </p:tav>
                                      </p:tavLst>
                                    </p:anim>
                                  </p:childTnLst>
                                </p:cTn>
                              </p:par>
                              <p:par>
                                <p:cTn fill="hold" id="40" nodeType="withEffect" presetClass="entr" presetID="2" presetSubtype="8">
                                  <p:stCondLst>
                                    <p:cond delay="200"/>
                                  </p:stCondLst>
                                  <p:childTnLst>
                                    <p:set>
                                      <p:cBhvr>
                                        <p:cTn dur="1" fill="hold" id="41">
                                          <p:stCondLst>
                                            <p:cond delay="0"/>
                                          </p:stCondLst>
                                        </p:cTn>
                                        <p:tgtEl>
                                          <p:spTgt spid="19484"/>
                                        </p:tgtEl>
                                        <p:attrNameLst>
                                          <p:attrName>style.visibility</p:attrName>
                                        </p:attrNameLst>
                                      </p:cBhvr>
                                      <p:to>
                                        <p:strVal val="visible"/>
                                      </p:to>
                                    </p:set>
                                    <p:anim calcmode="lin" valueType="num">
                                      <p:cBhvr additive="base">
                                        <p:cTn dur="500" fill="hold" id="42"/>
                                        <p:tgtEl>
                                          <p:spTgt spid="19484"/>
                                        </p:tgtEl>
                                        <p:attrNameLst>
                                          <p:attrName>ppt_x</p:attrName>
                                        </p:attrNameLst>
                                      </p:cBhvr>
                                      <p:tavLst>
                                        <p:tav tm="0">
                                          <p:val>
                                            <p:strVal val="0-#ppt_w/2"/>
                                          </p:val>
                                        </p:tav>
                                        <p:tav tm="100000">
                                          <p:val>
                                            <p:strVal val="#ppt_x"/>
                                          </p:val>
                                        </p:tav>
                                      </p:tavLst>
                                    </p:anim>
                                    <p:anim calcmode="lin" valueType="num">
                                      <p:cBhvr additive="base">
                                        <p:cTn dur="500" fill="hold" id="43"/>
                                        <p:tgtEl>
                                          <p:spTgt spid="19484"/>
                                        </p:tgtEl>
                                        <p:attrNameLst>
                                          <p:attrName>ppt_y</p:attrName>
                                        </p:attrNameLst>
                                      </p:cBhvr>
                                      <p:tavLst>
                                        <p:tav tm="0">
                                          <p:val>
                                            <p:strVal val="#ppt_y"/>
                                          </p:val>
                                        </p:tav>
                                        <p:tav tm="100000">
                                          <p:val>
                                            <p:strVal val="#ppt_y"/>
                                          </p:val>
                                        </p:tav>
                                      </p:tavLst>
                                    </p:anim>
                                  </p:childTnLst>
                                </p:cTn>
                              </p:par>
                              <p:par>
                                <p:cTn fill="hold" id="44" nodeType="withEffect" presetClass="entr" presetID="2" presetSubtype="8">
                                  <p:stCondLst>
                                    <p:cond delay="300"/>
                                  </p:stCondLst>
                                  <p:childTnLst>
                                    <p:set>
                                      <p:cBhvr>
                                        <p:cTn dur="1" fill="hold" id="45">
                                          <p:stCondLst>
                                            <p:cond delay="0"/>
                                          </p:stCondLst>
                                        </p:cTn>
                                        <p:tgtEl>
                                          <p:spTgt spid="19490"/>
                                        </p:tgtEl>
                                        <p:attrNameLst>
                                          <p:attrName>style.visibility</p:attrName>
                                        </p:attrNameLst>
                                      </p:cBhvr>
                                      <p:to>
                                        <p:strVal val="visible"/>
                                      </p:to>
                                    </p:set>
                                    <p:anim calcmode="lin" valueType="num">
                                      <p:cBhvr additive="base">
                                        <p:cTn dur="500" fill="hold" id="46"/>
                                        <p:tgtEl>
                                          <p:spTgt spid="19490"/>
                                        </p:tgtEl>
                                        <p:attrNameLst>
                                          <p:attrName>ppt_x</p:attrName>
                                        </p:attrNameLst>
                                      </p:cBhvr>
                                      <p:tavLst>
                                        <p:tav tm="0">
                                          <p:val>
                                            <p:strVal val="0-#ppt_w/2"/>
                                          </p:val>
                                        </p:tav>
                                        <p:tav tm="100000">
                                          <p:val>
                                            <p:strVal val="#ppt_x"/>
                                          </p:val>
                                        </p:tav>
                                      </p:tavLst>
                                    </p:anim>
                                    <p:anim calcmode="lin" valueType="num">
                                      <p:cBhvr additive="base">
                                        <p:cTn dur="500" fill="hold" id="47"/>
                                        <p:tgtEl>
                                          <p:spTgt spid="19490"/>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2300"/>
                            </p:stCondLst>
                            <p:childTnLst>
                              <p:par>
                                <p:cTn fill="hold" id="49" nodeType="afterEffect" presetClass="entr" presetID="2" presetSubtype="6">
                                  <p:stCondLst>
                                    <p:cond delay="0"/>
                                  </p:stCondLst>
                                  <p:childTnLst>
                                    <p:set>
                                      <p:cBhvr>
                                        <p:cTn dur="1" fill="hold" id="50">
                                          <p:stCondLst>
                                            <p:cond delay="0"/>
                                          </p:stCondLst>
                                        </p:cTn>
                                        <p:tgtEl>
                                          <p:spTgt spid="19475"/>
                                        </p:tgtEl>
                                        <p:attrNameLst>
                                          <p:attrName>style.visibility</p:attrName>
                                        </p:attrNameLst>
                                      </p:cBhvr>
                                      <p:to>
                                        <p:strVal val="visible"/>
                                      </p:to>
                                    </p:set>
                                    <p:anim calcmode="lin" valueType="num">
                                      <p:cBhvr additive="base">
                                        <p:cTn dur="500" fill="hold" id="51"/>
                                        <p:tgtEl>
                                          <p:spTgt spid="19475"/>
                                        </p:tgtEl>
                                        <p:attrNameLst>
                                          <p:attrName>ppt_x</p:attrName>
                                        </p:attrNameLst>
                                      </p:cBhvr>
                                      <p:tavLst>
                                        <p:tav tm="0">
                                          <p:val>
                                            <p:strVal val="1+#ppt_w/2"/>
                                          </p:val>
                                        </p:tav>
                                        <p:tav tm="100000">
                                          <p:val>
                                            <p:strVal val="#ppt_x"/>
                                          </p:val>
                                        </p:tav>
                                      </p:tavLst>
                                    </p:anim>
                                    <p:anim calcmode="lin" valueType="num">
                                      <p:cBhvr additive="base">
                                        <p:cTn dur="500" fill="hold" id="52"/>
                                        <p:tgtEl>
                                          <p:spTgt spid="19475"/>
                                        </p:tgtEl>
                                        <p:attrNameLst>
                                          <p:attrName>ppt_y</p:attrName>
                                        </p:attrNameLst>
                                      </p:cBhvr>
                                      <p:tavLst>
                                        <p:tav tm="0">
                                          <p:val>
                                            <p:strVal val="1+#ppt_h/2"/>
                                          </p:val>
                                        </p:tav>
                                        <p:tav tm="100000">
                                          <p:val>
                                            <p:strVal val="#ppt_y"/>
                                          </p:val>
                                        </p:tav>
                                      </p:tavLst>
                                    </p:anim>
                                  </p:childTnLst>
                                </p:cTn>
                              </p:par>
                              <p:par>
                                <p:cTn fill="hold" id="53" nodeType="withEffect" presetClass="entr" presetID="2" presetSubtype="6">
                                  <p:stCondLst>
                                    <p:cond delay="100"/>
                                  </p:stCondLst>
                                  <p:childTnLst>
                                    <p:set>
                                      <p:cBhvr>
                                        <p:cTn dur="1" fill="hold" id="54">
                                          <p:stCondLst>
                                            <p:cond delay="0"/>
                                          </p:stCondLst>
                                        </p:cTn>
                                        <p:tgtEl>
                                          <p:spTgt spid="19481"/>
                                        </p:tgtEl>
                                        <p:attrNameLst>
                                          <p:attrName>style.visibility</p:attrName>
                                        </p:attrNameLst>
                                      </p:cBhvr>
                                      <p:to>
                                        <p:strVal val="visible"/>
                                      </p:to>
                                    </p:set>
                                    <p:anim calcmode="lin" valueType="num">
                                      <p:cBhvr additive="base">
                                        <p:cTn dur="500" fill="hold" id="55"/>
                                        <p:tgtEl>
                                          <p:spTgt spid="19481"/>
                                        </p:tgtEl>
                                        <p:attrNameLst>
                                          <p:attrName>ppt_x</p:attrName>
                                        </p:attrNameLst>
                                      </p:cBhvr>
                                      <p:tavLst>
                                        <p:tav tm="0">
                                          <p:val>
                                            <p:strVal val="1+#ppt_w/2"/>
                                          </p:val>
                                        </p:tav>
                                        <p:tav tm="100000">
                                          <p:val>
                                            <p:strVal val="#ppt_x"/>
                                          </p:val>
                                        </p:tav>
                                      </p:tavLst>
                                    </p:anim>
                                    <p:anim calcmode="lin" valueType="num">
                                      <p:cBhvr additive="base">
                                        <p:cTn dur="500" fill="hold" id="56"/>
                                        <p:tgtEl>
                                          <p:spTgt spid="19481"/>
                                        </p:tgtEl>
                                        <p:attrNameLst>
                                          <p:attrName>ppt_y</p:attrName>
                                        </p:attrNameLst>
                                      </p:cBhvr>
                                      <p:tavLst>
                                        <p:tav tm="0">
                                          <p:val>
                                            <p:strVal val="1+#ppt_h/2"/>
                                          </p:val>
                                        </p:tav>
                                        <p:tav tm="100000">
                                          <p:val>
                                            <p:strVal val="#ppt_y"/>
                                          </p:val>
                                        </p:tav>
                                      </p:tavLst>
                                    </p:anim>
                                  </p:childTnLst>
                                </p:cTn>
                              </p:par>
                              <p:par>
                                <p:cTn fill="hold" id="57" nodeType="withEffect" presetClass="entr" presetID="2" presetSubtype="6">
                                  <p:stCondLst>
                                    <p:cond delay="200"/>
                                  </p:stCondLst>
                                  <p:childTnLst>
                                    <p:set>
                                      <p:cBhvr>
                                        <p:cTn dur="1" fill="hold" id="58">
                                          <p:stCondLst>
                                            <p:cond delay="0"/>
                                          </p:stCondLst>
                                        </p:cTn>
                                        <p:tgtEl>
                                          <p:spTgt spid="19487"/>
                                        </p:tgtEl>
                                        <p:attrNameLst>
                                          <p:attrName>style.visibility</p:attrName>
                                        </p:attrNameLst>
                                      </p:cBhvr>
                                      <p:to>
                                        <p:strVal val="visible"/>
                                      </p:to>
                                    </p:set>
                                    <p:anim calcmode="lin" valueType="num">
                                      <p:cBhvr additive="base">
                                        <p:cTn dur="500" fill="hold" id="59"/>
                                        <p:tgtEl>
                                          <p:spTgt spid="19487"/>
                                        </p:tgtEl>
                                        <p:attrNameLst>
                                          <p:attrName>ppt_x</p:attrName>
                                        </p:attrNameLst>
                                      </p:cBhvr>
                                      <p:tavLst>
                                        <p:tav tm="0">
                                          <p:val>
                                            <p:strVal val="1+#ppt_w/2"/>
                                          </p:val>
                                        </p:tav>
                                        <p:tav tm="100000">
                                          <p:val>
                                            <p:strVal val="#ppt_x"/>
                                          </p:val>
                                        </p:tav>
                                      </p:tavLst>
                                    </p:anim>
                                    <p:anim calcmode="lin" valueType="num">
                                      <p:cBhvr additive="base">
                                        <p:cTn dur="500" fill="hold" id="60"/>
                                        <p:tgtEl>
                                          <p:spTgt spid="19487"/>
                                        </p:tgtEl>
                                        <p:attrNameLst>
                                          <p:attrName>ppt_y</p:attrName>
                                        </p:attrNameLst>
                                      </p:cBhvr>
                                      <p:tavLst>
                                        <p:tav tm="0">
                                          <p:val>
                                            <p:strVal val="1+#ppt_h/2"/>
                                          </p:val>
                                        </p:tav>
                                        <p:tav tm="100000">
                                          <p:val>
                                            <p:strVal val="#ppt_y"/>
                                          </p:val>
                                        </p:tav>
                                      </p:tavLst>
                                    </p:anim>
                                  </p:childTnLst>
                                </p:cTn>
                              </p:par>
                              <p:par>
                                <p:cTn fill="hold" id="61" nodeType="withEffect" presetClass="entr" presetID="2" presetSubtype="6">
                                  <p:stCondLst>
                                    <p:cond delay="300"/>
                                  </p:stCondLst>
                                  <p:childTnLst>
                                    <p:set>
                                      <p:cBhvr>
                                        <p:cTn dur="1" fill="hold" id="62">
                                          <p:stCondLst>
                                            <p:cond delay="0"/>
                                          </p:stCondLst>
                                        </p:cTn>
                                        <p:tgtEl>
                                          <p:spTgt spid="19493"/>
                                        </p:tgtEl>
                                        <p:attrNameLst>
                                          <p:attrName>style.visibility</p:attrName>
                                        </p:attrNameLst>
                                      </p:cBhvr>
                                      <p:to>
                                        <p:strVal val="visible"/>
                                      </p:to>
                                    </p:set>
                                    <p:anim calcmode="lin" valueType="num">
                                      <p:cBhvr additive="base">
                                        <p:cTn dur="500" fill="hold" id="63"/>
                                        <p:tgtEl>
                                          <p:spTgt spid="19493"/>
                                        </p:tgtEl>
                                        <p:attrNameLst>
                                          <p:attrName>ppt_x</p:attrName>
                                        </p:attrNameLst>
                                      </p:cBhvr>
                                      <p:tavLst>
                                        <p:tav tm="0">
                                          <p:val>
                                            <p:strVal val="1+#ppt_w/2"/>
                                          </p:val>
                                        </p:tav>
                                        <p:tav tm="100000">
                                          <p:val>
                                            <p:strVal val="#ppt_x"/>
                                          </p:val>
                                        </p:tav>
                                      </p:tavLst>
                                    </p:anim>
                                    <p:anim calcmode="lin" valueType="num">
                                      <p:cBhvr additive="base">
                                        <p:cTn dur="500" fill="hold" id="64"/>
                                        <p:tgtEl>
                                          <p:spTgt spid="19493"/>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3100"/>
                            </p:stCondLst>
                            <p:childTnLst>
                              <p:par>
                                <p:cTn fill="hold" grpId="0" id="66" nodeType="afterEffect" presetClass="entr" presetID="21" presetSubtype="1">
                                  <p:stCondLst>
                                    <p:cond delay="0"/>
                                  </p:stCondLst>
                                  <p:childTnLst>
                                    <p:set>
                                      <p:cBhvr>
                                        <p:cTn dur="1" fill="hold" id="67">
                                          <p:stCondLst>
                                            <p:cond delay="0"/>
                                          </p:stCondLst>
                                        </p:cTn>
                                        <p:tgtEl>
                                          <p:spTgt spid="19467"/>
                                        </p:tgtEl>
                                        <p:attrNameLst>
                                          <p:attrName>style.visibility</p:attrName>
                                        </p:attrNameLst>
                                      </p:cBhvr>
                                      <p:to>
                                        <p:strVal val="visible"/>
                                      </p:to>
                                    </p:set>
                                    <p:animEffect filter="wheel(1)" transition="in">
                                      <p:cBhvr>
                                        <p:cTn dur="2000" id="68"/>
                                        <p:tgtEl>
                                          <p:spTgt spid="19467"/>
                                        </p:tgtEl>
                                      </p:cBhvr>
                                    </p:animEffect>
                                  </p:childTnLst>
                                </p:cTn>
                              </p:par>
                            </p:childTnLst>
                          </p:cTn>
                        </p:par>
                        <p:par>
                          <p:cTn fill="hold" id="69" nodeType="afterGroup">
                            <p:stCondLst>
                              <p:cond delay="5100"/>
                            </p:stCondLst>
                            <p:childTnLst>
                              <p:par>
                                <p:cTn fill="hold" grpId="0" id="70" nodeType="afterEffect" presetClass="entr" presetID="12" presetSubtype="2">
                                  <p:stCondLst>
                                    <p:cond delay="0"/>
                                  </p:stCondLst>
                                  <p:childTnLst>
                                    <p:set>
                                      <p:cBhvr>
                                        <p:cTn dur="1" fill="hold" id="71">
                                          <p:stCondLst>
                                            <p:cond delay="0"/>
                                          </p:stCondLst>
                                        </p:cTn>
                                        <p:tgtEl>
                                          <p:spTgt spid="19464"/>
                                        </p:tgtEl>
                                        <p:attrNameLst>
                                          <p:attrName>style.visibility</p:attrName>
                                        </p:attrNameLst>
                                      </p:cBhvr>
                                      <p:to>
                                        <p:strVal val="visible"/>
                                      </p:to>
                                    </p:set>
                                    <p:anim calcmode="lin" valueType="num">
                                      <p:cBhvr additive="base">
                                        <p:cTn dur="500" id="72"/>
                                        <p:tgtEl>
                                          <p:spTgt spid="19464"/>
                                        </p:tgtEl>
                                        <p:attrNameLst>
                                          <p:attrName>ppt_x</p:attrName>
                                        </p:attrNameLst>
                                      </p:cBhvr>
                                      <p:tavLst>
                                        <p:tav tm="0">
                                          <p:val>
                                            <p:strVal val="#ppt_x+#ppt_w*1.125000"/>
                                          </p:val>
                                        </p:tav>
                                        <p:tav tm="100000">
                                          <p:val>
                                            <p:strVal val="#ppt_x"/>
                                          </p:val>
                                        </p:tav>
                                      </p:tavLst>
                                    </p:anim>
                                    <p:animEffect filter="wipe(left)" transition="in">
                                      <p:cBhvr>
                                        <p:cTn dur="500" id="73"/>
                                        <p:tgtEl>
                                          <p:spTgt spid="19464"/>
                                        </p:tgtEl>
                                      </p:cBhvr>
                                    </p:animEffect>
                                  </p:childTnLst>
                                </p:cTn>
                              </p:par>
                            </p:childTnLst>
                          </p:cTn>
                        </p:par>
                        <p:par>
                          <p:cTn fill="hold" id="74" nodeType="afterGroup">
                            <p:stCondLst>
                              <p:cond delay="5600"/>
                            </p:stCondLst>
                            <p:childTnLst>
                              <p:par>
                                <p:cTn fill="hold" grpId="0" id="75" nodeType="afterEffect" presetClass="entr" presetID="52" presetSubtype="0">
                                  <p:stCondLst>
                                    <p:cond delay="0"/>
                                  </p:stCondLst>
                                  <p:childTnLst>
                                    <p:set>
                                      <p:cBhvr>
                                        <p:cTn dur="1" fill="hold" id="76">
                                          <p:stCondLst>
                                            <p:cond delay="0"/>
                                          </p:stCondLst>
                                        </p:cTn>
                                        <p:tgtEl>
                                          <p:spTgt spid="19466"/>
                                        </p:tgtEl>
                                        <p:attrNameLst>
                                          <p:attrName>style.visibility</p:attrName>
                                        </p:attrNameLst>
                                      </p:cBhvr>
                                      <p:to>
                                        <p:strVal val="visible"/>
                                      </p:to>
                                    </p:set>
                                    <p:animScale>
                                      <p:cBhvr>
                                        <p:cTn decel="50000" dur="1000" fill="hold" id="77">
                                          <p:stCondLst>
                                            <p:cond delay="0"/>
                                          </p:stCondLst>
                                        </p:cTn>
                                        <p:tgtEl>
                                          <p:spTgt spid="1946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8">
                                          <p:stCondLst>
                                            <p:cond delay="0"/>
                                          </p:stCondLst>
                                        </p:cTn>
                                        <p:tgtEl>
                                          <p:spTgt spid="19466"/>
                                        </p:tgtEl>
                                        <p:attrNameLst>
                                          <p:attrName>ppt_x,ppt_y</p:attrName>
                                        </p:attrNameLst>
                                      </p:cBhvr>
                                      <p:rCtr x="0" y="0"/>
                                    </p:animMotion>
                                    <p:animEffect filter="fade" transition="in">
                                      <p:cBhvr>
                                        <p:cTn dur="1000" id="79"/>
                                        <p:tgtEl>
                                          <p:spTgt spid="19466"/>
                                        </p:tgtEl>
                                      </p:cBhvr>
                                    </p:animEffect>
                                  </p:childTnLst>
                                </p:cTn>
                              </p:par>
                              <p:par>
                                <p:cTn fill="hold" grpId="0" id="80" nodeType="withEffect" presetClass="entr" presetID="52" presetSubtype="0">
                                  <p:stCondLst>
                                    <p:cond delay="0"/>
                                  </p:stCondLst>
                                  <p:childTnLst>
                                    <p:set>
                                      <p:cBhvr>
                                        <p:cTn dur="1" fill="hold" id="81">
                                          <p:stCondLst>
                                            <p:cond delay="0"/>
                                          </p:stCondLst>
                                        </p:cTn>
                                        <p:tgtEl>
                                          <p:spTgt spid="19497"/>
                                        </p:tgtEl>
                                        <p:attrNameLst>
                                          <p:attrName>style.visibility</p:attrName>
                                        </p:attrNameLst>
                                      </p:cBhvr>
                                      <p:to>
                                        <p:strVal val="visible"/>
                                      </p:to>
                                    </p:set>
                                    <p:animScale>
                                      <p:cBhvr>
                                        <p:cTn decel="50000" dur="1000" fill="hold" id="82">
                                          <p:stCondLst>
                                            <p:cond delay="0"/>
                                          </p:stCondLst>
                                        </p:cTn>
                                        <p:tgtEl>
                                          <p:spTgt spid="1949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3">
                                          <p:stCondLst>
                                            <p:cond delay="0"/>
                                          </p:stCondLst>
                                        </p:cTn>
                                        <p:tgtEl>
                                          <p:spTgt spid="19497"/>
                                        </p:tgtEl>
                                        <p:attrNameLst>
                                          <p:attrName>ppt_x,ppt_y</p:attrName>
                                        </p:attrNameLst>
                                      </p:cBhvr>
                                      <p:rCtr x="0" y="0"/>
                                    </p:animMotion>
                                    <p:animEffect filter="fade" transition="in">
                                      <p:cBhvr>
                                        <p:cTn dur="1000" id="84"/>
                                        <p:tgtEl>
                                          <p:spTgt spid="19497"/>
                                        </p:tgtEl>
                                      </p:cBhvr>
                                    </p:animEffect>
                                  </p:childTnLst>
                                </p:cTn>
                              </p:par>
                            </p:childTnLst>
                          </p:cTn>
                        </p:par>
                        <p:par>
                          <p:cTn fill="hold" id="85" nodeType="afterGroup">
                            <p:stCondLst>
                              <p:cond delay="6600"/>
                            </p:stCondLst>
                            <p:childTnLst>
                              <p:par>
                                <p:cTn fill="hold" grpId="0" id="86" nodeType="afterEffect" presetClass="entr" presetID="22" presetSubtype="1">
                                  <p:stCondLst>
                                    <p:cond delay="0"/>
                                  </p:stCondLst>
                                  <p:childTnLst>
                                    <p:set>
                                      <p:cBhvr>
                                        <p:cTn dur="1" fill="hold" id="87">
                                          <p:stCondLst>
                                            <p:cond delay="0"/>
                                          </p:stCondLst>
                                        </p:cTn>
                                        <p:tgtEl>
                                          <p:spTgt spid="19499"/>
                                        </p:tgtEl>
                                        <p:attrNameLst>
                                          <p:attrName>style.visibility</p:attrName>
                                        </p:attrNameLst>
                                      </p:cBhvr>
                                      <p:to>
                                        <p:strVal val="visible"/>
                                      </p:to>
                                    </p:set>
                                    <p:animEffect filter="wipe(up)" transition="in">
                                      <p:cBhvr>
                                        <p:cTn dur="500" id="88"/>
                                        <p:tgtEl>
                                          <p:spTgt spid="19499"/>
                                        </p:tgtEl>
                                      </p:cBhvr>
                                    </p:animEffect>
                                  </p:childTnLst>
                                </p:cTn>
                              </p:par>
                            </p:childTnLst>
                          </p:cTn>
                        </p:par>
                        <p:par>
                          <p:cTn fill="hold" id="89" nodeType="afterGroup">
                            <p:stCondLst>
                              <p:cond delay="7100"/>
                            </p:stCondLst>
                            <p:childTnLst>
                              <p:par>
                                <p:cTn fill="hold" grpId="0" id="90" nodeType="afterEffect" presetClass="entr" presetID="12" presetSubtype="8">
                                  <p:stCondLst>
                                    <p:cond delay="0"/>
                                  </p:stCondLst>
                                  <p:childTnLst>
                                    <p:set>
                                      <p:cBhvr>
                                        <p:cTn dur="1" fill="hold" id="91">
                                          <p:stCondLst>
                                            <p:cond delay="0"/>
                                          </p:stCondLst>
                                        </p:cTn>
                                        <p:tgtEl>
                                          <p:spTgt spid="19463"/>
                                        </p:tgtEl>
                                        <p:attrNameLst>
                                          <p:attrName>style.visibility</p:attrName>
                                        </p:attrNameLst>
                                      </p:cBhvr>
                                      <p:to>
                                        <p:strVal val="visible"/>
                                      </p:to>
                                    </p:set>
                                    <p:anim calcmode="lin" valueType="num">
                                      <p:cBhvr additive="base">
                                        <p:cTn dur="500" id="92"/>
                                        <p:tgtEl>
                                          <p:spTgt spid="19463"/>
                                        </p:tgtEl>
                                        <p:attrNameLst>
                                          <p:attrName>ppt_x</p:attrName>
                                        </p:attrNameLst>
                                      </p:cBhvr>
                                      <p:tavLst>
                                        <p:tav tm="0">
                                          <p:val>
                                            <p:strVal val="#ppt_x-#ppt_w*1.125000"/>
                                          </p:val>
                                        </p:tav>
                                        <p:tav tm="100000">
                                          <p:val>
                                            <p:strVal val="#ppt_x"/>
                                          </p:val>
                                        </p:tav>
                                      </p:tavLst>
                                    </p:anim>
                                    <p:animEffect filter="wipe(right)" transition="in">
                                      <p:cBhvr>
                                        <p:cTn dur="500" id="93"/>
                                        <p:tgtEl>
                                          <p:spTgt spid="19463"/>
                                        </p:tgtEl>
                                      </p:cBhvr>
                                    </p:animEffect>
                                  </p:childTnLst>
                                </p:cTn>
                              </p:par>
                            </p:childTnLst>
                          </p:cTn>
                        </p:par>
                        <p:par>
                          <p:cTn fill="hold" id="94" nodeType="afterGroup">
                            <p:stCondLst>
                              <p:cond delay="7600"/>
                            </p:stCondLst>
                            <p:childTnLst>
                              <p:par>
                                <p:cTn fill="hold" grpId="0" id="95" nodeType="afterEffect" presetClass="entr" presetID="52" presetSubtype="0">
                                  <p:stCondLst>
                                    <p:cond delay="0"/>
                                  </p:stCondLst>
                                  <p:childTnLst>
                                    <p:set>
                                      <p:cBhvr>
                                        <p:cTn dur="1" fill="hold" id="96">
                                          <p:stCondLst>
                                            <p:cond delay="0"/>
                                          </p:stCondLst>
                                        </p:cTn>
                                        <p:tgtEl>
                                          <p:spTgt spid="19465"/>
                                        </p:tgtEl>
                                        <p:attrNameLst>
                                          <p:attrName>style.visibility</p:attrName>
                                        </p:attrNameLst>
                                      </p:cBhvr>
                                      <p:to>
                                        <p:strVal val="visible"/>
                                      </p:to>
                                    </p:set>
                                    <p:animScale>
                                      <p:cBhvr>
                                        <p:cTn decel="50000" dur="1000" fill="hold" id="97">
                                          <p:stCondLst>
                                            <p:cond delay="0"/>
                                          </p:stCondLst>
                                        </p:cTn>
                                        <p:tgtEl>
                                          <p:spTgt spid="1946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98">
                                          <p:stCondLst>
                                            <p:cond delay="0"/>
                                          </p:stCondLst>
                                        </p:cTn>
                                        <p:tgtEl>
                                          <p:spTgt spid="19465"/>
                                        </p:tgtEl>
                                        <p:attrNameLst>
                                          <p:attrName>ppt_x,ppt_y</p:attrName>
                                        </p:attrNameLst>
                                      </p:cBhvr>
                                      <p:rCtr x="0" y="0"/>
                                    </p:animMotion>
                                    <p:animEffect filter="fade" transition="in">
                                      <p:cBhvr>
                                        <p:cTn dur="1000" id="99"/>
                                        <p:tgtEl>
                                          <p:spTgt spid="19465"/>
                                        </p:tgtEl>
                                      </p:cBhvr>
                                    </p:animEffect>
                                  </p:childTnLst>
                                </p:cTn>
                              </p:par>
                              <p:par>
                                <p:cTn fill="hold" grpId="0" id="100" nodeType="withEffect" presetClass="entr" presetID="52" presetSubtype="0">
                                  <p:stCondLst>
                                    <p:cond delay="0"/>
                                  </p:stCondLst>
                                  <p:childTnLst>
                                    <p:set>
                                      <p:cBhvr>
                                        <p:cTn dur="1" fill="hold" id="101">
                                          <p:stCondLst>
                                            <p:cond delay="0"/>
                                          </p:stCondLst>
                                        </p:cTn>
                                        <p:tgtEl>
                                          <p:spTgt spid="19496"/>
                                        </p:tgtEl>
                                        <p:attrNameLst>
                                          <p:attrName>style.visibility</p:attrName>
                                        </p:attrNameLst>
                                      </p:cBhvr>
                                      <p:to>
                                        <p:strVal val="visible"/>
                                      </p:to>
                                    </p:set>
                                    <p:animScale>
                                      <p:cBhvr>
                                        <p:cTn decel="50000" dur="1000" fill="hold" id="102">
                                          <p:stCondLst>
                                            <p:cond delay="0"/>
                                          </p:stCondLst>
                                        </p:cTn>
                                        <p:tgtEl>
                                          <p:spTgt spid="1949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03">
                                          <p:stCondLst>
                                            <p:cond delay="0"/>
                                          </p:stCondLst>
                                        </p:cTn>
                                        <p:tgtEl>
                                          <p:spTgt spid="19496"/>
                                        </p:tgtEl>
                                        <p:attrNameLst>
                                          <p:attrName>ppt_x,ppt_y</p:attrName>
                                        </p:attrNameLst>
                                      </p:cBhvr>
                                      <p:rCtr x="0" y="0"/>
                                    </p:animMotion>
                                    <p:animEffect filter="fade" transition="in">
                                      <p:cBhvr>
                                        <p:cTn dur="1000" id="104"/>
                                        <p:tgtEl>
                                          <p:spTgt spid="19496"/>
                                        </p:tgtEl>
                                      </p:cBhvr>
                                    </p:animEffect>
                                  </p:childTnLst>
                                </p:cTn>
                              </p:par>
                            </p:childTnLst>
                          </p:cTn>
                        </p:par>
                        <p:par>
                          <p:cTn fill="hold" id="105" nodeType="afterGroup">
                            <p:stCondLst>
                              <p:cond delay="8600"/>
                            </p:stCondLst>
                            <p:childTnLst>
                              <p:par>
                                <p:cTn fill="hold" grpId="0" id="106" nodeType="afterEffect" presetClass="entr" presetID="22" presetSubtype="1">
                                  <p:stCondLst>
                                    <p:cond delay="0"/>
                                  </p:stCondLst>
                                  <p:childTnLst>
                                    <p:set>
                                      <p:cBhvr>
                                        <p:cTn dur="1" fill="hold" id="107">
                                          <p:stCondLst>
                                            <p:cond delay="0"/>
                                          </p:stCondLst>
                                        </p:cTn>
                                        <p:tgtEl>
                                          <p:spTgt spid="19498"/>
                                        </p:tgtEl>
                                        <p:attrNameLst>
                                          <p:attrName>style.visibility</p:attrName>
                                        </p:attrNameLst>
                                      </p:cBhvr>
                                      <p:to>
                                        <p:strVal val="visible"/>
                                      </p:to>
                                    </p:set>
                                    <p:animEffect filter="wipe(up)" transition="in">
                                      <p:cBhvr>
                                        <p:cTn dur="500" id="108"/>
                                        <p:tgtEl>
                                          <p:spTgt spid="19498"/>
                                        </p:tgtEl>
                                      </p:cBhvr>
                                    </p:animEffect>
                                  </p:childTnLst>
                                </p:cTn>
                              </p:par>
                            </p:childTnLst>
                          </p:cTn>
                        </p:par>
                        <p:par>
                          <p:cTn fill="hold" id="109" nodeType="afterGroup">
                            <p:stCondLst>
                              <p:cond delay="9100"/>
                            </p:stCondLst>
                            <p:childTnLst>
                              <p:par>
                                <p:cTn fill="hold" grpId="0" id="110" nodeType="afterEffect" presetClass="entr" presetID="12" presetSubtype="4">
                                  <p:stCondLst>
                                    <p:cond delay="0"/>
                                  </p:stCondLst>
                                  <p:childTnLst>
                                    <p:set>
                                      <p:cBhvr>
                                        <p:cTn dur="1" fill="hold" id="111">
                                          <p:stCondLst>
                                            <p:cond delay="0"/>
                                          </p:stCondLst>
                                        </p:cTn>
                                        <p:tgtEl>
                                          <p:spTgt spid="19470"/>
                                        </p:tgtEl>
                                        <p:attrNameLst>
                                          <p:attrName>style.visibility</p:attrName>
                                        </p:attrNameLst>
                                      </p:cBhvr>
                                      <p:to>
                                        <p:strVal val="visible"/>
                                      </p:to>
                                    </p:set>
                                    <p:anim calcmode="lin" valueType="num">
                                      <p:cBhvr additive="base">
                                        <p:cTn dur="500" id="112"/>
                                        <p:tgtEl>
                                          <p:spTgt spid="19470"/>
                                        </p:tgtEl>
                                        <p:attrNameLst>
                                          <p:attrName>ppt_y</p:attrName>
                                        </p:attrNameLst>
                                      </p:cBhvr>
                                      <p:tavLst>
                                        <p:tav tm="0">
                                          <p:val>
                                            <p:strVal val="#ppt_y+#ppt_h*1.125000"/>
                                          </p:val>
                                        </p:tav>
                                        <p:tav tm="100000">
                                          <p:val>
                                            <p:strVal val="#ppt_y"/>
                                          </p:val>
                                        </p:tav>
                                      </p:tavLst>
                                    </p:anim>
                                    <p:animEffect filter="wipe(up)" transition="in">
                                      <p:cBhvr>
                                        <p:cTn dur="500" id="113"/>
                                        <p:tgtEl>
                                          <p:spTgt spid="19470"/>
                                        </p:tgtEl>
                                      </p:cBhvr>
                                    </p:animEffect>
                                  </p:childTnLst>
                                </p:cTn>
                              </p:par>
                              <p:par>
                                <p:cTn fill="hold" grpId="0" id="114" nodeType="withEffect" presetClass="entr" presetID="12" presetSubtype="4">
                                  <p:stCondLst>
                                    <p:cond delay="0"/>
                                  </p:stCondLst>
                                  <p:childTnLst>
                                    <p:set>
                                      <p:cBhvr>
                                        <p:cTn dur="1" fill="hold" id="115">
                                          <p:stCondLst>
                                            <p:cond delay="0"/>
                                          </p:stCondLst>
                                        </p:cTn>
                                        <p:tgtEl>
                                          <p:spTgt spid="19469"/>
                                        </p:tgtEl>
                                        <p:attrNameLst>
                                          <p:attrName>style.visibility</p:attrName>
                                        </p:attrNameLst>
                                      </p:cBhvr>
                                      <p:to>
                                        <p:strVal val="visible"/>
                                      </p:to>
                                    </p:set>
                                    <p:anim calcmode="lin" valueType="num">
                                      <p:cBhvr additive="base">
                                        <p:cTn dur="500" id="116"/>
                                        <p:tgtEl>
                                          <p:spTgt spid="19469"/>
                                        </p:tgtEl>
                                        <p:attrNameLst>
                                          <p:attrName>ppt_y</p:attrName>
                                        </p:attrNameLst>
                                      </p:cBhvr>
                                      <p:tavLst>
                                        <p:tav tm="0">
                                          <p:val>
                                            <p:strVal val="#ppt_y+#ppt_h*1.125000"/>
                                          </p:val>
                                        </p:tav>
                                        <p:tav tm="100000">
                                          <p:val>
                                            <p:strVal val="#ppt_y"/>
                                          </p:val>
                                        </p:tav>
                                      </p:tavLst>
                                    </p:anim>
                                    <p:animEffect filter="wipe(up)" transition="in">
                                      <p:cBhvr>
                                        <p:cTn dur="500" id="117"/>
                                        <p:tgtEl>
                                          <p:spTgt spid="19469"/>
                                        </p:tgtEl>
                                      </p:cBhvr>
                                    </p:animEffect>
                                  </p:childTnLst>
                                </p:cTn>
                              </p:par>
                              <p:par>
                                <p:cTn fill="hold" grpId="0" id="118" nodeType="withEffect" presetClass="entr" presetID="12" presetSubtype="4">
                                  <p:stCondLst>
                                    <p:cond delay="0"/>
                                  </p:stCondLst>
                                  <p:childTnLst>
                                    <p:set>
                                      <p:cBhvr>
                                        <p:cTn dur="1" fill="hold" id="119">
                                          <p:stCondLst>
                                            <p:cond delay="0"/>
                                          </p:stCondLst>
                                        </p:cTn>
                                        <p:tgtEl>
                                          <p:spTgt spid="19468"/>
                                        </p:tgtEl>
                                        <p:attrNameLst>
                                          <p:attrName>style.visibility</p:attrName>
                                        </p:attrNameLst>
                                      </p:cBhvr>
                                      <p:to>
                                        <p:strVal val="visible"/>
                                      </p:to>
                                    </p:set>
                                    <p:anim calcmode="lin" valueType="num">
                                      <p:cBhvr additive="base">
                                        <p:cTn dur="500" id="120"/>
                                        <p:tgtEl>
                                          <p:spTgt spid="19468"/>
                                        </p:tgtEl>
                                        <p:attrNameLst>
                                          <p:attrName>ppt_y</p:attrName>
                                        </p:attrNameLst>
                                      </p:cBhvr>
                                      <p:tavLst>
                                        <p:tav tm="0">
                                          <p:val>
                                            <p:strVal val="#ppt_y+#ppt_h*1.125000"/>
                                          </p:val>
                                        </p:tav>
                                        <p:tav tm="100000">
                                          <p:val>
                                            <p:strVal val="#ppt_y"/>
                                          </p:val>
                                        </p:tav>
                                      </p:tavLst>
                                    </p:anim>
                                    <p:animEffect filter="wipe(up)" transition="in">
                                      <p:cBhvr>
                                        <p:cTn dur="500" id="121"/>
                                        <p:tgtEl>
                                          <p:spTgt spid="19468"/>
                                        </p:tgtEl>
                                      </p:cBhvr>
                                    </p:animEffect>
                                  </p:childTnLst>
                                </p:cTn>
                              </p:par>
                            </p:childTnLst>
                          </p:cTn>
                        </p:par>
                        <p:par>
                          <p:cTn fill="hold" id="122" nodeType="afterGroup">
                            <p:stCondLst>
                              <p:cond delay="9600"/>
                            </p:stCondLst>
                            <p:childTnLst>
                              <p:par>
                                <p:cTn fill="hold" grpId="0" id="123" nodeType="afterEffect" presetClass="entr" presetID="16" presetSubtype="21">
                                  <p:stCondLst>
                                    <p:cond delay="0"/>
                                  </p:stCondLst>
                                  <p:childTnLst>
                                    <p:set>
                                      <p:cBhvr>
                                        <p:cTn dur="1" fill="hold" id="124">
                                          <p:stCondLst>
                                            <p:cond delay="0"/>
                                          </p:stCondLst>
                                        </p:cTn>
                                        <p:tgtEl>
                                          <p:spTgt spid="19471"/>
                                        </p:tgtEl>
                                        <p:attrNameLst>
                                          <p:attrName>style.visibility</p:attrName>
                                        </p:attrNameLst>
                                      </p:cBhvr>
                                      <p:to>
                                        <p:strVal val="visible"/>
                                      </p:to>
                                    </p:set>
                                    <p:animEffect filter="barn(inVertical)" transition="in">
                                      <p:cBhvr>
                                        <p:cTn dur="500" id="125"/>
                                        <p:tgtEl>
                                          <p:spTgt spid="19471"/>
                                        </p:tgtEl>
                                      </p:cBhvr>
                                    </p:animEffect>
                                  </p:childTnLst>
                                </p:cTn>
                              </p:par>
                            </p:childTnLst>
                          </p:cTn>
                        </p:par>
                        <p:par>
                          <p:cTn fill="hold" id="126" nodeType="afterGroup">
                            <p:stCondLst>
                              <p:cond delay="10100"/>
                            </p:stCondLst>
                            <p:childTnLst>
                              <p:par>
                                <p:cTn fill="hold" grpId="0" id="127" nodeType="afterEffect" presetClass="entr" presetID="2" presetSubtype="12">
                                  <p:stCondLst>
                                    <p:cond delay="0"/>
                                  </p:stCondLst>
                                  <p:childTnLst>
                                    <p:set>
                                      <p:cBhvr>
                                        <p:cTn dur="1" fill="hold" id="128">
                                          <p:stCondLst>
                                            <p:cond delay="0"/>
                                          </p:stCondLst>
                                        </p:cTn>
                                        <p:tgtEl>
                                          <p:spTgt spid="19500"/>
                                        </p:tgtEl>
                                        <p:attrNameLst>
                                          <p:attrName>style.visibility</p:attrName>
                                        </p:attrNameLst>
                                      </p:cBhvr>
                                      <p:to>
                                        <p:strVal val="visible"/>
                                      </p:to>
                                    </p:set>
                                    <p:anim calcmode="lin" valueType="num">
                                      <p:cBhvr additive="base">
                                        <p:cTn dur="500" fill="hold" id="129"/>
                                        <p:tgtEl>
                                          <p:spTgt spid="19500"/>
                                        </p:tgtEl>
                                        <p:attrNameLst>
                                          <p:attrName>ppt_x</p:attrName>
                                        </p:attrNameLst>
                                      </p:cBhvr>
                                      <p:tavLst>
                                        <p:tav tm="0">
                                          <p:val>
                                            <p:strVal val="0-#ppt_w/2"/>
                                          </p:val>
                                        </p:tav>
                                        <p:tav tm="100000">
                                          <p:val>
                                            <p:strVal val="#ppt_x"/>
                                          </p:val>
                                        </p:tav>
                                      </p:tavLst>
                                    </p:anim>
                                    <p:anim calcmode="lin" valueType="num">
                                      <p:cBhvr additive="base">
                                        <p:cTn dur="500" fill="hold" id="130"/>
                                        <p:tgtEl>
                                          <p:spTgt spid="19500"/>
                                        </p:tgtEl>
                                        <p:attrNameLst>
                                          <p:attrName>ppt_y</p:attrName>
                                        </p:attrNameLst>
                                      </p:cBhvr>
                                      <p:tavLst>
                                        <p:tav tm="0">
                                          <p:val>
                                            <p:strVal val="1+#ppt_h/2"/>
                                          </p:val>
                                        </p:tav>
                                        <p:tav tm="100000">
                                          <p:val>
                                            <p:strVal val="#ppt_y"/>
                                          </p:val>
                                        </p:tav>
                                      </p:tavLst>
                                    </p:anim>
                                  </p:childTnLst>
                                </p:cTn>
                              </p:par>
                              <p:par>
                                <p:cTn fill="hold" grpId="0" id="131" nodeType="withEffect" presetClass="entr" presetID="2" presetSubtype="12">
                                  <p:stCondLst>
                                    <p:cond delay="100"/>
                                  </p:stCondLst>
                                  <p:childTnLst>
                                    <p:set>
                                      <p:cBhvr>
                                        <p:cTn dur="1" fill="hold" id="132">
                                          <p:stCondLst>
                                            <p:cond delay="0"/>
                                          </p:stCondLst>
                                        </p:cTn>
                                        <p:tgtEl>
                                          <p:spTgt spid="19501"/>
                                        </p:tgtEl>
                                        <p:attrNameLst>
                                          <p:attrName>style.visibility</p:attrName>
                                        </p:attrNameLst>
                                      </p:cBhvr>
                                      <p:to>
                                        <p:strVal val="visible"/>
                                      </p:to>
                                    </p:set>
                                    <p:anim calcmode="lin" valueType="num">
                                      <p:cBhvr additive="base">
                                        <p:cTn dur="500" fill="hold" id="133"/>
                                        <p:tgtEl>
                                          <p:spTgt spid="19501"/>
                                        </p:tgtEl>
                                        <p:attrNameLst>
                                          <p:attrName>ppt_x</p:attrName>
                                        </p:attrNameLst>
                                      </p:cBhvr>
                                      <p:tavLst>
                                        <p:tav tm="0">
                                          <p:val>
                                            <p:strVal val="0-#ppt_w/2"/>
                                          </p:val>
                                        </p:tav>
                                        <p:tav tm="100000">
                                          <p:val>
                                            <p:strVal val="#ppt_x"/>
                                          </p:val>
                                        </p:tav>
                                      </p:tavLst>
                                    </p:anim>
                                    <p:anim calcmode="lin" valueType="num">
                                      <p:cBhvr additive="base">
                                        <p:cTn dur="500" fill="hold" id="134"/>
                                        <p:tgtEl>
                                          <p:spTgt spid="19501"/>
                                        </p:tgtEl>
                                        <p:attrNameLst>
                                          <p:attrName>ppt_y</p:attrName>
                                        </p:attrNameLst>
                                      </p:cBhvr>
                                      <p:tavLst>
                                        <p:tav tm="0">
                                          <p:val>
                                            <p:strVal val="1+#ppt_h/2"/>
                                          </p:val>
                                        </p:tav>
                                        <p:tav tm="100000">
                                          <p:val>
                                            <p:strVal val="#ppt_y"/>
                                          </p:val>
                                        </p:tav>
                                      </p:tavLst>
                                    </p:anim>
                                  </p:childTnLst>
                                </p:cTn>
                              </p:par>
                              <p:par>
                                <p:cTn fill="hold" grpId="0" id="135" nodeType="withEffect" presetClass="entr" presetID="2" presetSubtype="12">
                                  <p:stCondLst>
                                    <p:cond delay="200"/>
                                  </p:stCondLst>
                                  <p:childTnLst>
                                    <p:set>
                                      <p:cBhvr>
                                        <p:cTn dur="1" fill="hold" id="136">
                                          <p:stCondLst>
                                            <p:cond delay="0"/>
                                          </p:stCondLst>
                                        </p:cTn>
                                        <p:tgtEl>
                                          <p:spTgt spid="19502"/>
                                        </p:tgtEl>
                                        <p:attrNameLst>
                                          <p:attrName>style.visibility</p:attrName>
                                        </p:attrNameLst>
                                      </p:cBhvr>
                                      <p:to>
                                        <p:strVal val="visible"/>
                                      </p:to>
                                    </p:set>
                                    <p:anim calcmode="lin" valueType="num">
                                      <p:cBhvr additive="base">
                                        <p:cTn dur="500" fill="hold" id="137"/>
                                        <p:tgtEl>
                                          <p:spTgt spid="19502"/>
                                        </p:tgtEl>
                                        <p:attrNameLst>
                                          <p:attrName>ppt_x</p:attrName>
                                        </p:attrNameLst>
                                      </p:cBhvr>
                                      <p:tavLst>
                                        <p:tav tm="0">
                                          <p:val>
                                            <p:strVal val="0-#ppt_w/2"/>
                                          </p:val>
                                        </p:tav>
                                        <p:tav tm="100000">
                                          <p:val>
                                            <p:strVal val="#ppt_x"/>
                                          </p:val>
                                        </p:tav>
                                      </p:tavLst>
                                    </p:anim>
                                    <p:anim calcmode="lin" valueType="num">
                                      <p:cBhvr additive="base">
                                        <p:cTn dur="500" fill="hold" id="138"/>
                                        <p:tgtEl>
                                          <p:spTgt spid="19502"/>
                                        </p:tgtEl>
                                        <p:attrNameLst>
                                          <p:attrName>ppt_y</p:attrName>
                                        </p:attrNameLst>
                                      </p:cBhvr>
                                      <p:tavLst>
                                        <p:tav tm="0">
                                          <p:val>
                                            <p:strVal val="1+#ppt_h/2"/>
                                          </p:val>
                                        </p:tav>
                                        <p:tav tm="100000">
                                          <p:val>
                                            <p:strVal val="#ppt_y"/>
                                          </p:val>
                                        </p:tav>
                                      </p:tavLst>
                                    </p:anim>
                                  </p:childTnLst>
                                </p:cTn>
                              </p:par>
                            </p:childTnLst>
                          </p:cTn>
                        </p:par>
                        <p:par>
                          <p:cTn fill="hold" id="139" nodeType="afterGroup">
                            <p:stCondLst>
                              <p:cond delay="10800"/>
                            </p:stCondLst>
                            <p:childTnLst>
                              <p:par>
                                <p:cTn fill="hold" grpId="0" id="140" nodeType="afterEffect" presetClass="entr" presetID="12" presetSubtype="1">
                                  <p:stCondLst>
                                    <p:cond delay="0"/>
                                  </p:stCondLst>
                                  <p:childTnLst>
                                    <p:set>
                                      <p:cBhvr>
                                        <p:cTn dur="1" fill="hold" id="141">
                                          <p:stCondLst>
                                            <p:cond delay="0"/>
                                          </p:stCondLst>
                                        </p:cTn>
                                        <p:tgtEl>
                                          <p:spTgt spid="19507"/>
                                        </p:tgtEl>
                                        <p:attrNameLst>
                                          <p:attrName>style.visibility</p:attrName>
                                        </p:attrNameLst>
                                      </p:cBhvr>
                                      <p:to>
                                        <p:strVal val="visible"/>
                                      </p:to>
                                    </p:set>
                                    <p:anim calcmode="lin" valueType="num">
                                      <p:cBhvr additive="base">
                                        <p:cTn dur="500" id="142"/>
                                        <p:tgtEl>
                                          <p:spTgt spid="19507"/>
                                        </p:tgtEl>
                                        <p:attrNameLst>
                                          <p:attrName>ppt_y</p:attrName>
                                        </p:attrNameLst>
                                      </p:cBhvr>
                                      <p:tavLst>
                                        <p:tav tm="0">
                                          <p:val>
                                            <p:strVal val="#ppt_y-#ppt_h*1.125000"/>
                                          </p:val>
                                        </p:tav>
                                        <p:tav tm="100000">
                                          <p:val>
                                            <p:strVal val="#ppt_y"/>
                                          </p:val>
                                        </p:tav>
                                      </p:tavLst>
                                    </p:anim>
                                    <p:animEffect filter="wipe(down)" transition="in">
                                      <p:cBhvr>
                                        <p:cTn dur="500" id="143"/>
                                        <p:tgtEl>
                                          <p:spTgt spid="19507"/>
                                        </p:tgtEl>
                                      </p:cBhvr>
                                    </p:animEffect>
                                  </p:childTnLst>
                                </p:cTn>
                              </p:par>
                              <p:par>
                                <p:cTn fill="hold" grpId="0" id="144" nodeType="withEffect" presetClass="entr" presetID="12" presetSubtype="1">
                                  <p:stCondLst>
                                    <p:cond delay="0"/>
                                  </p:stCondLst>
                                  <p:childTnLst>
                                    <p:set>
                                      <p:cBhvr>
                                        <p:cTn dur="1" fill="hold" id="145">
                                          <p:stCondLst>
                                            <p:cond delay="0"/>
                                          </p:stCondLst>
                                        </p:cTn>
                                        <p:tgtEl>
                                          <p:spTgt spid="19508"/>
                                        </p:tgtEl>
                                        <p:attrNameLst>
                                          <p:attrName>style.visibility</p:attrName>
                                        </p:attrNameLst>
                                      </p:cBhvr>
                                      <p:to>
                                        <p:strVal val="visible"/>
                                      </p:to>
                                    </p:set>
                                    <p:anim calcmode="lin" valueType="num">
                                      <p:cBhvr additive="base">
                                        <p:cTn dur="500" id="146"/>
                                        <p:tgtEl>
                                          <p:spTgt spid="19508"/>
                                        </p:tgtEl>
                                        <p:attrNameLst>
                                          <p:attrName>ppt_y</p:attrName>
                                        </p:attrNameLst>
                                      </p:cBhvr>
                                      <p:tavLst>
                                        <p:tav tm="0">
                                          <p:val>
                                            <p:strVal val="#ppt_y-#ppt_h*1.125000"/>
                                          </p:val>
                                        </p:tav>
                                        <p:tav tm="100000">
                                          <p:val>
                                            <p:strVal val="#ppt_y"/>
                                          </p:val>
                                        </p:tav>
                                      </p:tavLst>
                                    </p:anim>
                                    <p:animEffect filter="wipe(down)" transition="in">
                                      <p:cBhvr>
                                        <p:cTn dur="500" id="147"/>
                                        <p:tgtEl>
                                          <p:spTgt spid="19508"/>
                                        </p:tgtEl>
                                      </p:cBhvr>
                                    </p:animEffect>
                                  </p:childTnLst>
                                </p:cTn>
                              </p:par>
                              <p:par>
                                <p:cTn fill="hold" grpId="0" id="148" nodeType="withEffect" presetClass="entr" presetID="12" presetSubtype="1">
                                  <p:stCondLst>
                                    <p:cond delay="0"/>
                                  </p:stCondLst>
                                  <p:childTnLst>
                                    <p:set>
                                      <p:cBhvr>
                                        <p:cTn dur="1" fill="hold" id="149">
                                          <p:stCondLst>
                                            <p:cond delay="0"/>
                                          </p:stCondLst>
                                        </p:cTn>
                                        <p:tgtEl>
                                          <p:spTgt spid="19509"/>
                                        </p:tgtEl>
                                        <p:attrNameLst>
                                          <p:attrName>style.visibility</p:attrName>
                                        </p:attrNameLst>
                                      </p:cBhvr>
                                      <p:to>
                                        <p:strVal val="visible"/>
                                      </p:to>
                                    </p:set>
                                    <p:anim calcmode="lin" valueType="num">
                                      <p:cBhvr additive="base">
                                        <p:cTn dur="500" id="150"/>
                                        <p:tgtEl>
                                          <p:spTgt spid="19509"/>
                                        </p:tgtEl>
                                        <p:attrNameLst>
                                          <p:attrName>ppt_y</p:attrName>
                                        </p:attrNameLst>
                                      </p:cBhvr>
                                      <p:tavLst>
                                        <p:tav tm="0">
                                          <p:val>
                                            <p:strVal val="#ppt_y-#ppt_h*1.125000"/>
                                          </p:val>
                                        </p:tav>
                                        <p:tav tm="100000">
                                          <p:val>
                                            <p:strVal val="#ppt_y"/>
                                          </p:val>
                                        </p:tav>
                                      </p:tavLst>
                                    </p:anim>
                                    <p:animEffect filter="wipe(down)" transition="in">
                                      <p:cBhvr>
                                        <p:cTn dur="500" id="151"/>
                                        <p:tgtEl>
                                          <p:spTgt spid="19509"/>
                                        </p:tgtEl>
                                      </p:cBhvr>
                                    </p:animEffect>
                                  </p:childTnLst>
                                </p:cTn>
                              </p:par>
                            </p:childTnLst>
                          </p:cTn>
                        </p:par>
                        <p:par>
                          <p:cTn fill="hold" id="152" nodeType="afterGroup">
                            <p:stCondLst>
                              <p:cond delay="11300"/>
                            </p:stCondLst>
                            <p:childTnLst>
                              <p:par>
                                <p:cTn fill="hold" grpId="0" id="153" nodeType="afterEffect" presetClass="entr" presetID="16" presetSubtype="21">
                                  <p:stCondLst>
                                    <p:cond delay="0"/>
                                  </p:stCondLst>
                                  <p:childTnLst>
                                    <p:set>
                                      <p:cBhvr>
                                        <p:cTn dur="1" fill="hold" id="154">
                                          <p:stCondLst>
                                            <p:cond delay="0"/>
                                          </p:stCondLst>
                                        </p:cTn>
                                        <p:tgtEl>
                                          <p:spTgt spid="19503"/>
                                        </p:tgtEl>
                                        <p:attrNameLst>
                                          <p:attrName>style.visibility</p:attrName>
                                        </p:attrNameLst>
                                      </p:cBhvr>
                                      <p:to>
                                        <p:strVal val="visible"/>
                                      </p:to>
                                    </p:set>
                                    <p:animEffect filter="barn(inVertical)" transition="in">
                                      <p:cBhvr>
                                        <p:cTn dur="500" id="155"/>
                                        <p:tgtEl>
                                          <p:spTgt spid="19503"/>
                                        </p:tgtEl>
                                      </p:cBhvr>
                                    </p:animEffect>
                                  </p:childTnLst>
                                </p:cTn>
                              </p:par>
                            </p:childTnLst>
                          </p:cTn>
                        </p:par>
                        <p:par>
                          <p:cTn fill="hold" id="156" nodeType="afterGroup">
                            <p:stCondLst>
                              <p:cond delay="11800"/>
                            </p:stCondLst>
                            <p:childTnLst>
                              <p:par>
                                <p:cTn fill="hold" grpId="0" id="157" nodeType="afterEffect" presetClass="entr" presetID="2" presetSubtype="3">
                                  <p:stCondLst>
                                    <p:cond delay="0"/>
                                  </p:stCondLst>
                                  <p:childTnLst>
                                    <p:set>
                                      <p:cBhvr>
                                        <p:cTn dur="1" fill="hold" id="158">
                                          <p:stCondLst>
                                            <p:cond delay="0"/>
                                          </p:stCondLst>
                                        </p:cTn>
                                        <p:tgtEl>
                                          <p:spTgt spid="19504"/>
                                        </p:tgtEl>
                                        <p:attrNameLst>
                                          <p:attrName>style.visibility</p:attrName>
                                        </p:attrNameLst>
                                      </p:cBhvr>
                                      <p:to>
                                        <p:strVal val="visible"/>
                                      </p:to>
                                    </p:set>
                                    <p:anim calcmode="lin" valueType="num">
                                      <p:cBhvr additive="base">
                                        <p:cTn dur="500" fill="hold" id="159"/>
                                        <p:tgtEl>
                                          <p:spTgt spid="19504"/>
                                        </p:tgtEl>
                                        <p:attrNameLst>
                                          <p:attrName>ppt_x</p:attrName>
                                        </p:attrNameLst>
                                      </p:cBhvr>
                                      <p:tavLst>
                                        <p:tav tm="0">
                                          <p:val>
                                            <p:strVal val="1+#ppt_w/2"/>
                                          </p:val>
                                        </p:tav>
                                        <p:tav tm="100000">
                                          <p:val>
                                            <p:strVal val="#ppt_x"/>
                                          </p:val>
                                        </p:tav>
                                      </p:tavLst>
                                    </p:anim>
                                    <p:anim calcmode="lin" valueType="num">
                                      <p:cBhvr additive="base">
                                        <p:cTn dur="500" fill="hold" id="160"/>
                                        <p:tgtEl>
                                          <p:spTgt spid="19504"/>
                                        </p:tgtEl>
                                        <p:attrNameLst>
                                          <p:attrName>ppt_y</p:attrName>
                                        </p:attrNameLst>
                                      </p:cBhvr>
                                      <p:tavLst>
                                        <p:tav tm="0">
                                          <p:val>
                                            <p:strVal val="0-#ppt_h/2"/>
                                          </p:val>
                                        </p:tav>
                                        <p:tav tm="100000">
                                          <p:val>
                                            <p:strVal val="#ppt_y"/>
                                          </p:val>
                                        </p:tav>
                                      </p:tavLst>
                                    </p:anim>
                                  </p:childTnLst>
                                </p:cTn>
                              </p:par>
                              <p:par>
                                <p:cTn fill="hold" grpId="0" id="161" nodeType="withEffect" presetClass="entr" presetID="2" presetSubtype="3">
                                  <p:stCondLst>
                                    <p:cond delay="100"/>
                                  </p:stCondLst>
                                  <p:childTnLst>
                                    <p:set>
                                      <p:cBhvr>
                                        <p:cTn dur="1" fill="hold" id="162">
                                          <p:stCondLst>
                                            <p:cond delay="0"/>
                                          </p:stCondLst>
                                        </p:cTn>
                                        <p:tgtEl>
                                          <p:spTgt spid="19505"/>
                                        </p:tgtEl>
                                        <p:attrNameLst>
                                          <p:attrName>style.visibility</p:attrName>
                                        </p:attrNameLst>
                                      </p:cBhvr>
                                      <p:to>
                                        <p:strVal val="visible"/>
                                      </p:to>
                                    </p:set>
                                    <p:anim calcmode="lin" valueType="num">
                                      <p:cBhvr additive="base">
                                        <p:cTn dur="500" fill="hold" id="163"/>
                                        <p:tgtEl>
                                          <p:spTgt spid="19505"/>
                                        </p:tgtEl>
                                        <p:attrNameLst>
                                          <p:attrName>ppt_x</p:attrName>
                                        </p:attrNameLst>
                                      </p:cBhvr>
                                      <p:tavLst>
                                        <p:tav tm="0">
                                          <p:val>
                                            <p:strVal val="1+#ppt_w/2"/>
                                          </p:val>
                                        </p:tav>
                                        <p:tav tm="100000">
                                          <p:val>
                                            <p:strVal val="#ppt_x"/>
                                          </p:val>
                                        </p:tav>
                                      </p:tavLst>
                                    </p:anim>
                                    <p:anim calcmode="lin" valueType="num">
                                      <p:cBhvr additive="base">
                                        <p:cTn dur="500" fill="hold" id="164"/>
                                        <p:tgtEl>
                                          <p:spTgt spid="19505"/>
                                        </p:tgtEl>
                                        <p:attrNameLst>
                                          <p:attrName>ppt_y</p:attrName>
                                        </p:attrNameLst>
                                      </p:cBhvr>
                                      <p:tavLst>
                                        <p:tav tm="0">
                                          <p:val>
                                            <p:strVal val="0-#ppt_h/2"/>
                                          </p:val>
                                        </p:tav>
                                        <p:tav tm="100000">
                                          <p:val>
                                            <p:strVal val="#ppt_y"/>
                                          </p:val>
                                        </p:tav>
                                      </p:tavLst>
                                    </p:anim>
                                  </p:childTnLst>
                                </p:cTn>
                              </p:par>
                              <p:par>
                                <p:cTn fill="hold" grpId="0" id="165" nodeType="withEffect" presetClass="entr" presetID="2" presetSubtype="3">
                                  <p:stCondLst>
                                    <p:cond delay="200"/>
                                  </p:stCondLst>
                                  <p:childTnLst>
                                    <p:set>
                                      <p:cBhvr>
                                        <p:cTn dur="1" fill="hold" id="166">
                                          <p:stCondLst>
                                            <p:cond delay="0"/>
                                          </p:stCondLst>
                                        </p:cTn>
                                        <p:tgtEl>
                                          <p:spTgt spid="19506"/>
                                        </p:tgtEl>
                                        <p:attrNameLst>
                                          <p:attrName>style.visibility</p:attrName>
                                        </p:attrNameLst>
                                      </p:cBhvr>
                                      <p:to>
                                        <p:strVal val="visible"/>
                                      </p:to>
                                    </p:set>
                                    <p:anim calcmode="lin" valueType="num">
                                      <p:cBhvr additive="base">
                                        <p:cTn dur="500" fill="hold" id="167"/>
                                        <p:tgtEl>
                                          <p:spTgt spid="19506"/>
                                        </p:tgtEl>
                                        <p:attrNameLst>
                                          <p:attrName>ppt_x</p:attrName>
                                        </p:attrNameLst>
                                      </p:cBhvr>
                                      <p:tavLst>
                                        <p:tav tm="0">
                                          <p:val>
                                            <p:strVal val="1+#ppt_w/2"/>
                                          </p:val>
                                        </p:tav>
                                        <p:tav tm="100000">
                                          <p:val>
                                            <p:strVal val="#ppt_x"/>
                                          </p:val>
                                        </p:tav>
                                      </p:tavLst>
                                    </p:anim>
                                    <p:anim calcmode="lin" valueType="num">
                                      <p:cBhvr additive="base">
                                        <p:cTn dur="500" fill="hold" id="168"/>
                                        <p:tgtEl>
                                          <p:spTgt spid="195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58"/>
      <p:bldP grpId="0" spid="19459"/>
      <p:bldP grpId="0" spid="19460"/>
      <p:bldP grpId="0" spid="19461"/>
      <p:bldP grpId="0" spid="19462"/>
      <p:bldP grpId="0" spid="19463"/>
      <p:bldP grpId="0" spid="19464"/>
      <p:bldP grpId="0" spid="19465"/>
      <p:bldP grpId="0" spid="19466"/>
      <p:bldP grpId="0" spid="19467"/>
      <p:bldP grpId="0" spid="19468"/>
      <p:bldP grpId="0" spid="19469"/>
      <p:bldP grpId="0" spid="19470"/>
      <p:bldP grpId="0" spid="19471"/>
      <p:bldP grpId="0" spid="19496"/>
      <p:bldP grpId="0" spid="19497"/>
      <p:bldP grpId="0" spid="19498"/>
      <p:bldP grpId="0" spid="19499"/>
      <p:bldP grpId="0" spid="19500"/>
      <p:bldP grpId="0" spid="19501"/>
      <p:bldP grpId="0" spid="19502"/>
      <p:bldP grpId="0" spid="19503"/>
      <p:bldP grpId="0" spid="19504"/>
      <p:bldP grpId="0" spid="19505"/>
      <p:bldP grpId="0" spid="19506"/>
      <p:bldP grpId="0" spid="19507"/>
      <p:bldP grpId="0" spid="19508"/>
      <p:bldP grpId="0" spid="1950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3"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4"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5"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6"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20487" name="Line 2"/>
          <p:cNvSpPr>
            <a:spLocks noChangeShapeType="1"/>
          </p:cNvSpPr>
          <p:nvPr/>
        </p:nvSpPr>
        <p:spPr bwMode="auto">
          <a:xfrm flipV="1">
            <a:off x="4406900" y="4921250"/>
            <a:ext cx="5632450" cy="31750"/>
          </a:xfrm>
          <a:prstGeom prst="line">
            <a:avLst/>
          </a:prstGeom>
          <a:noFill/>
          <a:ln w="3175">
            <a:solidFill>
              <a:schemeClr val="accent1"/>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0488" name="Line 3"/>
          <p:cNvSpPr>
            <a:spLocks noChangeShapeType="1"/>
          </p:cNvSpPr>
          <p:nvPr/>
        </p:nvSpPr>
        <p:spPr bwMode="auto">
          <a:xfrm>
            <a:off x="4403725" y="4144963"/>
            <a:ext cx="5635625" cy="0"/>
          </a:xfrm>
          <a:prstGeom prst="line">
            <a:avLst/>
          </a:prstGeom>
          <a:noFill/>
          <a:ln w="3175">
            <a:solidFill>
              <a:schemeClr val="accent1"/>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0489" name="Line 4"/>
          <p:cNvSpPr>
            <a:spLocks noChangeShapeType="1"/>
          </p:cNvSpPr>
          <p:nvPr/>
        </p:nvSpPr>
        <p:spPr bwMode="auto">
          <a:xfrm>
            <a:off x="4403725" y="3333750"/>
            <a:ext cx="5635625" cy="0"/>
          </a:xfrm>
          <a:prstGeom prst="line">
            <a:avLst/>
          </a:prstGeom>
          <a:noFill/>
          <a:ln w="3175">
            <a:solidFill>
              <a:schemeClr val="accent1"/>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0490" name="Line 5"/>
          <p:cNvSpPr>
            <a:spLocks noChangeShapeType="1"/>
          </p:cNvSpPr>
          <p:nvPr/>
        </p:nvSpPr>
        <p:spPr bwMode="auto">
          <a:xfrm>
            <a:off x="4403725" y="2522538"/>
            <a:ext cx="5635625" cy="0"/>
          </a:xfrm>
          <a:prstGeom prst="line">
            <a:avLst/>
          </a:prstGeom>
          <a:noFill/>
          <a:ln w="3175">
            <a:solidFill>
              <a:schemeClr val="accent1"/>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0491" name="Rectangle 11"/>
          <p:cNvSpPr>
            <a:spLocks noChangeArrowheads="1"/>
          </p:cNvSpPr>
          <p:nvPr/>
        </p:nvSpPr>
        <p:spPr bwMode="auto">
          <a:xfrm>
            <a:off x="4638675" y="4662488"/>
            <a:ext cx="441325" cy="949325"/>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0492" name="Rectangle 12"/>
          <p:cNvSpPr>
            <a:spLocks noChangeArrowheads="1"/>
          </p:cNvSpPr>
          <p:nvPr/>
        </p:nvSpPr>
        <p:spPr bwMode="auto">
          <a:xfrm>
            <a:off x="5934075" y="4429125"/>
            <a:ext cx="441325" cy="118110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0493" name="Rectangle 13"/>
          <p:cNvSpPr>
            <a:spLocks noChangeArrowheads="1"/>
          </p:cNvSpPr>
          <p:nvPr/>
        </p:nvSpPr>
        <p:spPr bwMode="auto">
          <a:xfrm>
            <a:off x="7231063" y="4662488"/>
            <a:ext cx="441325" cy="949325"/>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0494" name="Rectangle 14"/>
          <p:cNvSpPr>
            <a:spLocks noChangeArrowheads="1"/>
          </p:cNvSpPr>
          <p:nvPr/>
        </p:nvSpPr>
        <p:spPr bwMode="auto">
          <a:xfrm>
            <a:off x="8526463" y="3946525"/>
            <a:ext cx="439737" cy="1668463"/>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0495" name="Line 15"/>
          <p:cNvSpPr>
            <a:spLocks noChangeShapeType="1"/>
          </p:cNvSpPr>
          <p:nvPr/>
        </p:nvSpPr>
        <p:spPr bwMode="auto">
          <a:xfrm flipV="1">
            <a:off x="4408488" y="5610225"/>
            <a:ext cx="5630862" cy="4763"/>
          </a:xfrm>
          <a:prstGeom prst="line">
            <a:avLst/>
          </a:prstGeom>
          <a:noFill/>
          <a:ln w="9525">
            <a:solidFill>
              <a:schemeClr val="accent1"/>
            </a:solidFill>
            <a:round/>
            <a:tail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0496" name="Line 16"/>
          <p:cNvSpPr>
            <a:spLocks noChangeShapeType="1"/>
          </p:cNvSpPr>
          <p:nvPr/>
        </p:nvSpPr>
        <p:spPr bwMode="auto">
          <a:xfrm>
            <a:off x="4406900" y="2098675"/>
            <a:ext cx="1588" cy="3516313"/>
          </a:xfrm>
          <a:prstGeom prst="line">
            <a:avLst/>
          </a:prstGeom>
          <a:noFill/>
          <a:ln w="9525">
            <a:solidFill>
              <a:schemeClr val="accent1"/>
            </a:solidFill>
            <a:round/>
            <a:headEnd len="med" type="arrow"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0497" name="Text Box 17"/>
          <p:cNvSpPr txBox="1">
            <a:spLocks noChangeArrowheads="1"/>
          </p:cNvSpPr>
          <p:nvPr/>
        </p:nvSpPr>
        <p:spPr bwMode="auto">
          <a:xfrm>
            <a:off x="3735388" y="4729163"/>
            <a:ext cx="668337"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20</a:t>
            </a:r>
          </a:p>
        </p:txBody>
      </p:sp>
      <p:sp>
        <p:nvSpPr>
          <p:cNvPr id="20498" name="Text Box 18"/>
          <p:cNvSpPr txBox="1">
            <a:spLocks noChangeArrowheads="1"/>
          </p:cNvSpPr>
          <p:nvPr/>
        </p:nvSpPr>
        <p:spPr bwMode="auto">
          <a:xfrm>
            <a:off x="3735388" y="3946525"/>
            <a:ext cx="668337"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40</a:t>
            </a:r>
          </a:p>
        </p:txBody>
      </p:sp>
      <p:sp>
        <p:nvSpPr>
          <p:cNvPr id="20499" name="Text Box 19"/>
          <p:cNvSpPr txBox="1">
            <a:spLocks noChangeArrowheads="1"/>
          </p:cNvSpPr>
          <p:nvPr/>
        </p:nvSpPr>
        <p:spPr bwMode="auto">
          <a:xfrm>
            <a:off x="3735388" y="3067050"/>
            <a:ext cx="668337"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60</a:t>
            </a:r>
          </a:p>
        </p:txBody>
      </p:sp>
      <p:sp>
        <p:nvSpPr>
          <p:cNvPr id="20500" name="Text Box 20"/>
          <p:cNvSpPr txBox="1">
            <a:spLocks noChangeArrowheads="1"/>
          </p:cNvSpPr>
          <p:nvPr/>
        </p:nvSpPr>
        <p:spPr bwMode="auto">
          <a:xfrm>
            <a:off x="3735388" y="2286000"/>
            <a:ext cx="668337"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80</a:t>
            </a:r>
          </a:p>
        </p:txBody>
      </p:sp>
      <p:sp>
        <p:nvSpPr>
          <p:cNvPr id="20501" name="Rectangle 21"/>
          <p:cNvSpPr>
            <a:spLocks noChangeArrowheads="1"/>
          </p:cNvSpPr>
          <p:nvPr/>
        </p:nvSpPr>
        <p:spPr bwMode="auto">
          <a:xfrm>
            <a:off x="5162550" y="4208463"/>
            <a:ext cx="441325" cy="140335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0502" name="Rectangle 22"/>
          <p:cNvSpPr>
            <a:spLocks noChangeArrowheads="1"/>
          </p:cNvSpPr>
          <p:nvPr/>
        </p:nvSpPr>
        <p:spPr bwMode="auto">
          <a:xfrm>
            <a:off x="6443663" y="3946525"/>
            <a:ext cx="441325" cy="166370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0503" name="Rectangle 23"/>
          <p:cNvSpPr>
            <a:spLocks noChangeArrowheads="1"/>
          </p:cNvSpPr>
          <p:nvPr/>
        </p:nvSpPr>
        <p:spPr bwMode="auto">
          <a:xfrm>
            <a:off x="7751763" y="3149600"/>
            <a:ext cx="441325" cy="2465388"/>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0504" name="Rectangle 24"/>
          <p:cNvSpPr>
            <a:spLocks noChangeArrowheads="1"/>
          </p:cNvSpPr>
          <p:nvPr/>
        </p:nvSpPr>
        <p:spPr bwMode="auto">
          <a:xfrm>
            <a:off x="9050338" y="3333750"/>
            <a:ext cx="439737" cy="2281238"/>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0505" name="Text Box 25"/>
          <p:cNvSpPr txBox="1">
            <a:spLocks noChangeArrowheads="1"/>
          </p:cNvSpPr>
          <p:nvPr/>
        </p:nvSpPr>
        <p:spPr bwMode="auto">
          <a:xfrm>
            <a:off x="5075238" y="3751263"/>
            <a:ext cx="652780"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38%</a:t>
            </a:r>
          </a:p>
        </p:txBody>
      </p:sp>
      <p:sp>
        <p:nvSpPr>
          <p:cNvPr id="20506" name="Text Box 26"/>
          <p:cNvSpPr txBox="1">
            <a:spLocks noChangeArrowheads="1"/>
          </p:cNvSpPr>
          <p:nvPr/>
        </p:nvSpPr>
        <p:spPr bwMode="auto">
          <a:xfrm>
            <a:off x="6372224" y="3578225"/>
            <a:ext cx="652780"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49%</a:t>
            </a:r>
          </a:p>
        </p:txBody>
      </p:sp>
      <p:sp>
        <p:nvSpPr>
          <p:cNvPr id="20507" name="Text Box 27"/>
          <p:cNvSpPr txBox="1">
            <a:spLocks noChangeArrowheads="1"/>
          </p:cNvSpPr>
          <p:nvPr/>
        </p:nvSpPr>
        <p:spPr bwMode="auto">
          <a:xfrm>
            <a:off x="7640639" y="2809875"/>
            <a:ext cx="652780"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67%</a:t>
            </a:r>
          </a:p>
        </p:txBody>
      </p:sp>
      <p:sp>
        <p:nvSpPr>
          <p:cNvPr id="20508" name="Text Box 28"/>
          <p:cNvSpPr txBox="1">
            <a:spLocks noChangeArrowheads="1"/>
          </p:cNvSpPr>
          <p:nvPr/>
        </p:nvSpPr>
        <p:spPr bwMode="auto">
          <a:xfrm>
            <a:off x="8929689" y="2809875"/>
            <a:ext cx="652780"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60%</a:t>
            </a:r>
          </a:p>
        </p:txBody>
      </p:sp>
      <p:sp>
        <p:nvSpPr>
          <p:cNvPr id="20509" name="Rectangle 29"/>
          <p:cNvSpPr>
            <a:spLocks noChangeArrowheads="1"/>
          </p:cNvSpPr>
          <p:nvPr/>
        </p:nvSpPr>
        <p:spPr bwMode="auto">
          <a:xfrm>
            <a:off x="4435475" y="6142038"/>
            <a:ext cx="323850" cy="163512"/>
          </a:xfrm>
          <a:prstGeom prst="rect">
            <a:avLst/>
          </a:prstGeom>
          <a:solidFill>
            <a:srgbClr val="00AAA2"/>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400">
              <a:latin charset="-122" panose="020b0503020204020204" pitchFamily="34" typeface="微软雅黑"/>
            </a:endParaRPr>
          </a:p>
        </p:txBody>
      </p:sp>
      <p:sp>
        <p:nvSpPr>
          <p:cNvPr id="20510" name="Rectangle 30"/>
          <p:cNvSpPr>
            <a:spLocks noChangeArrowheads="1"/>
          </p:cNvSpPr>
          <p:nvPr/>
        </p:nvSpPr>
        <p:spPr bwMode="auto">
          <a:xfrm>
            <a:off x="6356350" y="6142038"/>
            <a:ext cx="307975" cy="163512"/>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400">
              <a:latin charset="-122" panose="020b0503020204020204" pitchFamily="34" typeface="微软雅黑"/>
            </a:endParaRPr>
          </a:p>
        </p:txBody>
      </p:sp>
      <p:sp>
        <p:nvSpPr>
          <p:cNvPr id="20511" name="Text Box 31"/>
          <p:cNvSpPr txBox="1">
            <a:spLocks noChangeArrowheads="1"/>
          </p:cNvSpPr>
          <p:nvPr/>
        </p:nvSpPr>
        <p:spPr bwMode="auto">
          <a:xfrm>
            <a:off x="4767263" y="6059488"/>
            <a:ext cx="1728787" cy="3352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计划数</a:t>
            </a:r>
          </a:p>
        </p:txBody>
      </p:sp>
      <p:sp>
        <p:nvSpPr>
          <p:cNvPr id="20512" name="Text Box 32"/>
          <p:cNvSpPr txBox="1">
            <a:spLocks noChangeArrowheads="1"/>
          </p:cNvSpPr>
          <p:nvPr/>
        </p:nvSpPr>
        <p:spPr bwMode="auto">
          <a:xfrm>
            <a:off x="6775449" y="6054725"/>
            <a:ext cx="1728788" cy="3352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实际数</a:t>
            </a:r>
          </a:p>
        </p:txBody>
      </p:sp>
      <p:sp>
        <p:nvSpPr>
          <p:cNvPr id="20513" name="Text Box 33"/>
          <p:cNvSpPr txBox="1">
            <a:spLocks noChangeArrowheads="1"/>
          </p:cNvSpPr>
          <p:nvPr/>
        </p:nvSpPr>
        <p:spPr bwMode="auto">
          <a:xfrm>
            <a:off x="4746625" y="5668963"/>
            <a:ext cx="1084263"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业务一</a:t>
            </a:r>
          </a:p>
        </p:txBody>
      </p:sp>
      <p:sp>
        <p:nvSpPr>
          <p:cNvPr id="20514" name="Text Box 34"/>
          <p:cNvSpPr txBox="1">
            <a:spLocks noChangeArrowheads="1"/>
          </p:cNvSpPr>
          <p:nvPr/>
        </p:nvSpPr>
        <p:spPr bwMode="auto">
          <a:xfrm>
            <a:off x="5991225" y="5668963"/>
            <a:ext cx="1084263"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业务二</a:t>
            </a:r>
          </a:p>
        </p:txBody>
      </p:sp>
      <p:sp>
        <p:nvSpPr>
          <p:cNvPr id="20515" name="Text Box 35"/>
          <p:cNvSpPr txBox="1">
            <a:spLocks noChangeArrowheads="1"/>
          </p:cNvSpPr>
          <p:nvPr/>
        </p:nvSpPr>
        <p:spPr bwMode="auto">
          <a:xfrm>
            <a:off x="7312024" y="5668963"/>
            <a:ext cx="1084263"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业务三</a:t>
            </a:r>
          </a:p>
        </p:txBody>
      </p:sp>
      <p:sp>
        <p:nvSpPr>
          <p:cNvPr id="20516" name="Text Box 36"/>
          <p:cNvSpPr txBox="1">
            <a:spLocks noChangeArrowheads="1"/>
          </p:cNvSpPr>
          <p:nvPr/>
        </p:nvSpPr>
        <p:spPr bwMode="auto">
          <a:xfrm>
            <a:off x="8599489" y="5668963"/>
            <a:ext cx="1084262"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业务四</a:t>
            </a:r>
          </a:p>
        </p:txBody>
      </p:sp>
      <p:sp>
        <p:nvSpPr>
          <p:cNvPr id="20517" name="矩形 37"/>
          <p:cNvSpPr>
            <a:spLocks noChangeArrowheads="1"/>
          </p:cNvSpPr>
          <p:nvPr/>
        </p:nvSpPr>
        <p:spPr bwMode="auto">
          <a:xfrm>
            <a:off x="412750" y="906463"/>
            <a:ext cx="2663825" cy="1784350"/>
          </a:xfrm>
          <a:prstGeom prst="rect">
            <a:avLst/>
          </a:prstGeom>
          <a:blipFill dpi="0" rotWithShape="1">
            <a:blip r:embed="rId2"/>
            <a:stretch>
              <a:fillRect/>
            </a:stretch>
          </a:blipFill>
          <a:ln w="9525">
            <a:solidFill>
              <a:schemeClr val="accent1"/>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0518" name="矩形 38"/>
          <p:cNvSpPr>
            <a:spLocks noChangeArrowheads="1"/>
          </p:cNvSpPr>
          <p:nvPr/>
        </p:nvSpPr>
        <p:spPr bwMode="auto">
          <a:xfrm>
            <a:off x="412750" y="2859088"/>
            <a:ext cx="2663825" cy="1784350"/>
          </a:xfrm>
          <a:prstGeom prst="rect">
            <a:avLst/>
          </a:prstGeom>
          <a:blipFill dpi="0" rotWithShape="1">
            <a:blip r:embed="rId3"/>
            <a:stretch>
              <a:fillRect/>
            </a:stretch>
          </a:blipFill>
          <a:ln w="9525">
            <a:solidFill>
              <a:schemeClr val="accent1"/>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0519" name="矩形 39"/>
          <p:cNvSpPr>
            <a:spLocks noChangeArrowheads="1"/>
          </p:cNvSpPr>
          <p:nvPr/>
        </p:nvSpPr>
        <p:spPr bwMode="auto">
          <a:xfrm>
            <a:off x="412750" y="4810125"/>
            <a:ext cx="2663825" cy="1784350"/>
          </a:xfrm>
          <a:prstGeom prst="rect">
            <a:avLst/>
          </a:prstGeom>
          <a:blipFill dpi="0" rotWithShape="1">
            <a:blip r:embed="rId4"/>
            <a:stretch>
              <a:fillRect/>
            </a:stretch>
          </a:blipFill>
          <a:ln w="9525">
            <a:solidFill>
              <a:schemeClr val="accent1"/>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0520" name="Freeform 5"/>
          <p:cNvSpPr/>
          <p:nvPr/>
        </p:nvSpPr>
        <p:spPr bwMode="auto">
          <a:xfrm>
            <a:off x="3584575" y="938213"/>
            <a:ext cx="300038" cy="301625"/>
          </a:xfrm>
          <a:custGeom>
            <a:gdLst>
              <a:gd fmla="*/ 256544 w 407" name="T0"/>
              <a:gd fmla="*/ 0 h 407" name="T1"/>
              <a:gd fmla="*/ 300038 w 407" name="T2"/>
              <a:gd fmla="*/ 0 h 407" name="T3"/>
              <a:gd fmla="*/ 300038 w 407" name="T4"/>
              <a:gd fmla="*/ 301625 h 407" name="T5"/>
              <a:gd fmla="*/ 0 w 407" name="T6"/>
              <a:gd fmla="*/ 301625 h 407" name="T7"/>
              <a:gd fmla="*/ 0 w 407" name="T8"/>
              <a:gd fmla="*/ 262347 h 407" name="T9"/>
              <a:gd fmla="*/ 226319 w 407" name="T10"/>
              <a:gd fmla="*/ 262347 h 407" name="T11"/>
              <a:gd fmla="*/ 737 w 407" name="T12"/>
              <a:gd fmla="*/ 34831 h 407" name="T13"/>
              <a:gd fmla="*/ 31699 w 407" name="T14"/>
              <a:gd fmla="*/ 3705 h 407" name="T15"/>
              <a:gd fmla="*/ 256544 w 407" name="T16"/>
              <a:gd fmla="*/ 229739 h 407" name="T17"/>
              <a:gd fmla="*/ 256544 w 407" name="T18"/>
              <a:gd fmla="*/ 0 h 4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07" w="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521" name="TextBox 41"/>
          <p:cNvSpPr txBox="1">
            <a:spLocks noChangeArrowheads="1"/>
          </p:cNvSpPr>
          <p:nvPr/>
        </p:nvSpPr>
        <p:spPr bwMode="auto">
          <a:xfrm>
            <a:off x="3859212" y="909638"/>
            <a:ext cx="286099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en-US" sz="2200">
                <a:latin charset="-122" panose="020b0503020204020204" pitchFamily="34" typeface="微软雅黑"/>
              </a:rPr>
              <a:t>1、各项业务完成概况</a:t>
            </a:r>
          </a:p>
        </p:txBody>
      </p:sp>
      <p:sp>
        <p:nvSpPr>
          <p:cNvPr id="20522" name="Freeform 42"/>
          <p:cNvSpPr/>
          <p:nvPr/>
        </p:nvSpPr>
        <p:spPr bwMode="auto">
          <a:xfrm>
            <a:off x="7980363" y="1679575"/>
            <a:ext cx="698500" cy="1609725"/>
          </a:xfrm>
          <a:custGeom>
            <a:gdLst>
              <a:gd fmla="*/ 0 w 4673" name="T0"/>
              <a:gd fmla="*/ 1609725 h 1547" name="T1"/>
              <a:gd fmla="*/ 0 w 4673" name="T2"/>
              <a:gd fmla="*/ 0 h 1547" name="T3"/>
              <a:gd fmla="*/ 698500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chemeClr val="accent1"/>
            </a:solidFill>
            <a:round/>
            <a:headEnd len="med" type="oval" w="med"/>
            <a:tailEnd len="med" type="oval" w="med"/>
          </a:ln>
          <a:extLst>
            <a:ext uri="{909E8E84-426E-40DD-AFC4-6F175D3DCCD1}">
              <a14:hiddenFill>
                <a:solidFill>
                  <a:srgbClr val="FFFFFF"/>
                </a:solidFill>
              </a14:hiddenFill>
            </a:ext>
          </a:extLst>
        </p:spPr>
        <p:txBody>
          <a:bodyPr/>
          <a:lstStyle/>
          <a:p>
            <a:endParaRPr altLang="en-US" lang="zh-CN"/>
          </a:p>
        </p:txBody>
      </p:sp>
      <p:sp>
        <p:nvSpPr>
          <p:cNvPr id="20523" name="TextBox 43"/>
          <p:cNvSpPr txBox="1">
            <a:spLocks noChangeArrowheads="1"/>
          </p:cNvSpPr>
          <p:nvPr/>
        </p:nvSpPr>
        <p:spPr bwMode="auto">
          <a:xfrm>
            <a:off x="8747124" y="1268413"/>
            <a:ext cx="23510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0482"/>
                                        </p:tgtEl>
                                        <p:attrNameLst>
                                          <p:attrName>style.visibility</p:attrName>
                                        </p:attrNameLst>
                                      </p:cBhvr>
                                      <p:to>
                                        <p:strVal val="visible"/>
                                      </p:to>
                                    </p:set>
                                    <p:animEffect filter="wipe(left)" transition="in">
                                      <p:cBhvr>
                                        <p:cTn dur="300" id="7"/>
                                        <p:tgtEl>
                                          <p:spTgt spid="20482"/>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20483"/>
                                        </p:tgtEl>
                                        <p:attrNameLst>
                                          <p:attrName>style.visibility</p:attrName>
                                        </p:attrNameLst>
                                      </p:cBhvr>
                                      <p:to>
                                        <p:strVal val="visible"/>
                                      </p:to>
                                    </p:set>
                                    <p:animEffect filter="wipe(down)" transition="in">
                                      <p:cBhvr>
                                        <p:cTn dur="200" id="11"/>
                                        <p:tgtEl>
                                          <p:spTgt spid="20483"/>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20484"/>
                                        </p:tgtEl>
                                        <p:attrNameLst>
                                          <p:attrName>style.visibility</p:attrName>
                                        </p:attrNameLst>
                                      </p:cBhvr>
                                      <p:to>
                                        <p:strVal val="visible"/>
                                      </p:to>
                                    </p:set>
                                    <p:animEffect filter="wipe(left)" transition="in">
                                      <p:cBhvr>
                                        <p:cTn dur="300" id="15"/>
                                        <p:tgtEl>
                                          <p:spTgt spid="20484"/>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20485"/>
                                        </p:tgtEl>
                                        <p:attrNameLst>
                                          <p:attrName>style.visibility</p:attrName>
                                        </p:attrNameLst>
                                      </p:cBhvr>
                                      <p:to>
                                        <p:strVal val="visible"/>
                                      </p:to>
                                    </p:set>
                                    <p:anim calcmode="lin" valueType="num">
                                      <p:cBhvr>
                                        <p:cTn dur="300" fill="hold" id="19"/>
                                        <p:tgtEl>
                                          <p:spTgt spid="20485"/>
                                        </p:tgtEl>
                                        <p:attrNameLst>
                                          <p:attrName>ppt_w</p:attrName>
                                        </p:attrNameLst>
                                      </p:cBhvr>
                                      <p:tavLst>
                                        <p:tav tm="0">
                                          <p:val>
                                            <p:fltVal val="0"/>
                                          </p:val>
                                        </p:tav>
                                        <p:tav tm="100000">
                                          <p:val>
                                            <p:strVal val="#ppt_w"/>
                                          </p:val>
                                        </p:tav>
                                      </p:tavLst>
                                    </p:anim>
                                    <p:anim calcmode="lin" valueType="num">
                                      <p:cBhvr>
                                        <p:cTn dur="300" fill="hold" id="20"/>
                                        <p:tgtEl>
                                          <p:spTgt spid="20485"/>
                                        </p:tgtEl>
                                        <p:attrNameLst>
                                          <p:attrName>ppt_h</p:attrName>
                                        </p:attrNameLst>
                                      </p:cBhvr>
                                      <p:tavLst>
                                        <p:tav tm="0">
                                          <p:val>
                                            <p:fltVal val="0"/>
                                          </p:val>
                                        </p:tav>
                                        <p:tav tm="100000">
                                          <p:val>
                                            <p:strVal val="#ppt_h"/>
                                          </p:val>
                                        </p:tav>
                                      </p:tavLst>
                                    </p:anim>
                                    <p:anim calcmode="lin" valueType="num">
                                      <p:cBhvr>
                                        <p:cTn dur="300" fill="hold" id="21"/>
                                        <p:tgtEl>
                                          <p:spTgt spid="20485"/>
                                        </p:tgtEl>
                                        <p:attrNameLst>
                                          <p:attrName>style.rotation</p:attrName>
                                        </p:attrNameLst>
                                      </p:cBhvr>
                                      <p:tavLst>
                                        <p:tav tm="0">
                                          <p:val>
                                            <p:fltVal val="90"/>
                                          </p:val>
                                        </p:tav>
                                        <p:tav tm="100000">
                                          <p:val>
                                            <p:fltVal val="0"/>
                                          </p:val>
                                        </p:tav>
                                      </p:tavLst>
                                    </p:anim>
                                    <p:animEffect filter="fade" transition="in">
                                      <p:cBhvr>
                                        <p:cTn dur="300" id="22"/>
                                        <p:tgtEl>
                                          <p:spTgt spid="20485"/>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20486"/>
                                        </p:tgtEl>
                                        <p:attrNameLst>
                                          <p:attrName>style.visibility</p:attrName>
                                        </p:attrNameLst>
                                      </p:cBhvr>
                                      <p:to>
                                        <p:strVal val="visible"/>
                                      </p:to>
                                    </p:set>
                                    <p:anim calcmode="lin" valueType="num">
                                      <p:cBhvr>
                                        <p:cTn dur="400" fill="hold" id="26"/>
                                        <p:tgtEl>
                                          <p:spTgt spid="2048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20486"/>
                                        </p:tgtEl>
                                        <p:attrNameLst>
                                          <p:attrName>ppt_y</p:attrName>
                                        </p:attrNameLst>
                                      </p:cBhvr>
                                      <p:tavLst>
                                        <p:tav tm="0">
                                          <p:val>
                                            <p:strVal val="#ppt_y"/>
                                          </p:val>
                                        </p:tav>
                                        <p:tav tm="100000">
                                          <p:val>
                                            <p:strVal val="#ppt_y"/>
                                          </p:val>
                                        </p:tav>
                                      </p:tavLst>
                                    </p:anim>
                                    <p:anim calcmode="lin" valueType="num">
                                      <p:cBhvr>
                                        <p:cTn dur="400" fill="hold" id="28"/>
                                        <p:tgtEl>
                                          <p:spTgt spid="2048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2048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20486"/>
                                        </p:tgtEl>
                                      </p:cBhvr>
                                    </p:animEffect>
                                  </p:childTnLst>
                                </p:cTn>
                              </p:par>
                            </p:childTnLst>
                          </p:cTn>
                        </p:par>
                        <p:par>
                          <p:cTn fill="hold" id="31" nodeType="afterGroup">
                            <p:stCondLst>
                              <p:cond delay="1500"/>
                            </p:stCondLst>
                            <p:childTnLst>
                              <p:par>
                                <p:cTn fill="hold" grpId="0" id="32" nodeType="afterEffect" presetClass="entr" presetID="22" presetSubtype="2">
                                  <p:stCondLst>
                                    <p:cond delay="0"/>
                                  </p:stCondLst>
                                  <p:childTnLst>
                                    <p:set>
                                      <p:cBhvr>
                                        <p:cTn dur="1" fill="hold" id="33">
                                          <p:stCondLst>
                                            <p:cond delay="0"/>
                                          </p:stCondLst>
                                        </p:cTn>
                                        <p:tgtEl>
                                          <p:spTgt spid="20517"/>
                                        </p:tgtEl>
                                        <p:attrNameLst>
                                          <p:attrName>style.visibility</p:attrName>
                                        </p:attrNameLst>
                                      </p:cBhvr>
                                      <p:to>
                                        <p:strVal val="visible"/>
                                      </p:to>
                                    </p:set>
                                    <p:animEffect filter="wipe(right)" transition="in">
                                      <p:cBhvr>
                                        <p:cTn dur="300" id="34"/>
                                        <p:tgtEl>
                                          <p:spTgt spid="20517"/>
                                        </p:tgtEl>
                                      </p:cBhvr>
                                    </p:animEffect>
                                  </p:childTnLst>
                                </p:cTn>
                              </p:par>
                              <p:par>
                                <p:cTn fill="hold" grpId="0" id="35" nodeType="withEffect" presetClass="entr" presetID="22" presetSubtype="2">
                                  <p:stCondLst>
                                    <p:cond delay="200"/>
                                  </p:stCondLst>
                                  <p:childTnLst>
                                    <p:set>
                                      <p:cBhvr>
                                        <p:cTn dur="1" fill="hold" id="36">
                                          <p:stCondLst>
                                            <p:cond delay="0"/>
                                          </p:stCondLst>
                                        </p:cTn>
                                        <p:tgtEl>
                                          <p:spTgt spid="20518"/>
                                        </p:tgtEl>
                                        <p:attrNameLst>
                                          <p:attrName>style.visibility</p:attrName>
                                        </p:attrNameLst>
                                      </p:cBhvr>
                                      <p:to>
                                        <p:strVal val="visible"/>
                                      </p:to>
                                    </p:set>
                                    <p:animEffect filter="wipe(right)" transition="in">
                                      <p:cBhvr>
                                        <p:cTn dur="300" id="37"/>
                                        <p:tgtEl>
                                          <p:spTgt spid="20518"/>
                                        </p:tgtEl>
                                      </p:cBhvr>
                                    </p:animEffect>
                                  </p:childTnLst>
                                </p:cTn>
                              </p:par>
                              <p:par>
                                <p:cTn fill="hold" grpId="0" id="38" nodeType="withEffect" presetClass="entr" presetID="22" presetSubtype="2">
                                  <p:stCondLst>
                                    <p:cond delay="400"/>
                                  </p:stCondLst>
                                  <p:childTnLst>
                                    <p:set>
                                      <p:cBhvr>
                                        <p:cTn dur="1" fill="hold" id="39">
                                          <p:stCondLst>
                                            <p:cond delay="0"/>
                                          </p:stCondLst>
                                        </p:cTn>
                                        <p:tgtEl>
                                          <p:spTgt spid="20519"/>
                                        </p:tgtEl>
                                        <p:attrNameLst>
                                          <p:attrName>style.visibility</p:attrName>
                                        </p:attrNameLst>
                                      </p:cBhvr>
                                      <p:to>
                                        <p:strVal val="visible"/>
                                      </p:to>
                                    </p:set>
                                    <p:animEffect filter="wipe(right)" transition="in">
                                      <p:cBhvr>
                                        <p:cTn dur="300" id="40"/>
                                        <p:tgtEl>
                                          <p:spTgt spid="20519"/>
                                        </p:tgtEl>
                                      </p:cBhvr>
                                    </p:animEffect>
                                  </p:childTnLst>
                                </p:cTn>
                              </p:par>
                            </p:childTnLst>
                          </p:cTn>
                        </p:par>
                        <p:par>
                          <p:cTn fill="hold" id="41" nodeType="afterGroup">
                            <p:stCondLst>
                              <p:cond delay="2200"/>
                            </p:stCondLst>
                            <p:childTnLst>
                              <p:par>
                                <p:cTn fill="hold" grpId="0" id="42" nodeType="afterEffect" presetClass="entr" presetID="2" presetSubtype="1">
                                  <p:stCondLst>
                                    <p:cond delay="0"/>
                                  </p:stCondLst>
                                  <p:childTnLst>
                                    <p:set>
                                      <p:cBhvr>
                                        <p:cTn dur="1" fill="hold" id="43">
                                          <p:stCondLst>
                                            <p:cond delay="0"/>
                                          </p:stCondLst>
                                        </p:cTn>
                                        <p:tgtEl>
                                          <p:spTgt spid="20520"/>
                                        </p:tgtEl>
                                        <p:attrNameLst>
                                          <p:attrName>style.visibility</p:attrName>
                                        </p:attrNameLst>
                                      </p:cBhvr>
                                      <p:to>
                                        <p:strVal val="visible"/>
                                      </p:to>
                                    </p:set>
                                    <p:anim calcmode="lin" valueType="num">
                                      <p:cBhvr additive="base">
                                        <p:cTn dur="300" fill="hold" id="44"/>
                                        <p:tgtEl>
                                          <p:spTgt spid="20520"/>
                                        </p:tgtEl>
                                        <p:attrNameLst>
                                          <p:attrName>ppt_x</p:attrName>
                                        </p:attrNameLst>
                                      </p:cBhvr>
                                      <p:tavLst>
                                        <p:tav tm="0">
                                          <p:val>
                                            <p:strVal val="#ppt_x"/>
                                          </p:val>
                                        </p:tav>
                                        <p:tav tm="100000">
                                          <p:val>
                                            <p:strVal val="#ppt_x"/>
                                          </p:val>
                                        </p:tav>
                                      </p:tavLst>
                                    </p:anim>
                                    <p:anim calcmode="lin" valueType="num">
                                      <p:cBhvr additive="base">
                                        <p:cTn dur="300" fill="hold" id="45"/>
                                        <p:tgtEl>
                                          <p:spTgt spid="20520"/>
                                        </p:tgtEl>
                                        <p:attrNameLst>
                                          <p:attrName>ppt_y</p:attrName>
                                        </p:attrNameLst>
                                      </p:cBhvr>
                                      <p:tavLst>
                                        <p:tav tm="0">
                                          <p:val>
                                            <p:strVal val="0-#ppt_h/2"/>
                                          </p:val>
                                        </p:tav>
                                        <p:tav tm="100000">
                                          <p:val>
                                            <p:strVal val="#ppt_y"/>
                                          </p:val>
                                        </p:tav>
                                      </p:tavLst>
                                    </p:anim>
                                  </p:childTnLst>
                                </p:cTn>
                              </p:par>
                            </p:childTnLst>
                          </p:cTn>
                        </p:par>
                        <p:par>
                          <p:cTn fill="hold" id="46" nodeType="afterGroup">
                            <p:stCondLst>
                              <p:cond delay="2500"/>
                            </p:stCondLst>
                            <p:childTnLst>
                              <p:par>
                                <p:cTn fill="hold" grpId="0" id="47" nodeType="afterEffect" presetClass="entr" presetID="56" presetSubtype="0">
                                  <p:stCondLst>
                                    <p:cond delay="0"/>
                                  </p:stCondLst>
                                  <p:iterate type="lt">
                                    <p:tmPct val="10000"/>
                                  </p:iterate>
                                  <p:childTnLst>
                                    <p:set>
                                      <p:cBhvr>
                                        <p:cTn dur="1" fill="hold" id="48">
                                          <p:stCondLst>
                                            <p:cond delay="0"/>
                                          </p:stCondLst>
                                        </p:cTn>
                                        <p:tgtEl>
                                          <p:spTgt spid="20521"/>
                                        </p:tgtEl>
                                        <p:attrNameLst>
                                          <p:attrName>style.visibility</p:attrName>
                                        </p:attrNameLst>
                                      </p:cBhvr>
                                      <p:to>
                                        <p:strVal val="visible"/>
                                      </p:to>
                                    </p:set>
                                    <p:anim by="(-#ppt_w*2)" calcmode="lin" valueType="num">
                                      <p:cBhvr rctx="PPT">
                                        <p:cTn autoRev="1" dur="250" fill="hold" id="49">
                                          <p:stCondLst>
                                            <p:cond delay="0"/>
                                          </p:stCondLst>
                                        </p:cTn>
                                        <p:tgtEl>
                                          <p:spTgt spid="20521"/>
                                        </p:tgtEl>
                                        <p:attrNameLst>
                                          <p:attrName>ppt_w</p:attrName>
                                        </p:attrNameLst>
                                      </p:cBhvr>
                                    </p:anim>
                                    <p:anim by="(#ppt_w*0.50)" calcmode="lin" valueType="num">
                                      <p:cBhvr>
                                        <p:cTn autoRev="1" decel="50000" dur="250" fill="hold" id="50">
                                          <p:stCondLst>
                                            <p:cond delay="0"/>
                                          </p:stCondLst>
                                        </p:cTn>
                                        <p:tgtEl>
                                          <p:spTgt spid="20521"/>
                                        </p:tgtEl>
                                        <p:attrNameLst>
                                          <p:attrName>ppt_x</p:attrName>
                                        </p:attrNameLst>
                                      </p:cBhvr>
                                    </p:anim>
                                    <p:anim calcmode="lin" from="(-#ppt_h/2)" to="(#ppt_y)" valueType="num">
                                      <p:cBhvr>
                                        <p:cTn dur="500" fill="hold" id="51">
                                          <p:stCondLst>
                                            <p:cond delay="0"/>
                                          </p:stCondLst>
                                        </p:cTn>
                                        <p:tgtEl>
                                          <p:spTgt spid="20521"/>
                                        </p:tgtEl>
                                        <p:attrNameLst>
                                          <p:attrName>ppt_y</p:attrName>
                                        </p:attrNameLst>
                                      </p:cBhvr>
                                    </p:anim>
                                    <p:animRot by="21600000">
                                      <p:cBhvr>
                                        <p:cTn dur="500" fill="hold" id="52">
                                          <p:stCondLst>
                                            <p:cond delay="0"/>
                                          </p:stCondLst>
                                        </p:cTn>
                                        <p:tgtEl>
                                          <p:spTgt spid="20521"/>
                                        </p:tgtEl>
                                        <p:attrNameLst>
                                          <p:attrName>r</p:attrName>
                                        </p:attrNameLst>
                                      </p:cBhvr>
                                    </p:animRot>
                                  </p:childTnLst>
                                </p:cTn>
                              </p:par>
                            </p:childTnLst>
                          </p:cTn>
                        </p:par>
                        <p:par>
                          <p:cTn fill="hold" id="53" nodeType="afterGroup">
                            <p:stCondLst>
                              <p:cond delay="3000"/>
                            </p:stCondLst>
                            <p:childTnLst>
                              <p:par>
                                <p:cTn fill="hold" grpId="0" id="54" nodeType="afterEffect" presetClass="entr" presetID="22" presetSubtype="4">
                                  <p:stCondLst>
                                    <p:cond delay="0"/>
                                  </p:stCondLst>
                                  <p:childTnLst>
                                    <p:set>
                                      <p:cBhvr>
                                        <p:cTn dur="1" fill="hold" id="55">
                                          <p:stCondLst>
                                            <p:cond delay="0"/>
                                          </p:stCondLst>
                                        </p:cTn>
                                        <p:tgtEl>
                                          <p:spTgt spid="20496"/>
                                        </p:tgtEl>
                                        <p:attrNameLst>
                                          <p:attrName>style.visibility</p:attrName>
                                        </p:attrNameLst>
                                      </p:cBhvr>
                                      <p:to>
                                        <p:strVal val="visible"/>
                                      </p:to>
                                    </p:set>
                                    <p:animEffect filter="wipe(down)" transition="in">
                                      <p:cBhvr>
                                        <p:cTn dur="500" id="56"/>
                                        <p:tgtEl>
                                          <p:spTgt spid="20496"/>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20495"/>
                                        </p:tgtEl>
                                        <p:attrNameLst>
                                          <p:attrName>style.visibility</p:attrName>
                                        </p:attrNameLst>
                                      </p:cBhvr>
                                      <p:to>
                                        <p:strVal val="visible"/>
                                      </p:to>
                                    </p:set>
                                    <p:animEffect filter="wipe(left)" transition="in">
                                      <p:cBhvr>
                                        <p:cTn dur="500" id="59"/>
                                        <p:tgtEl>
                                          <p:spTgt spid="20495"/>
                                        </p:tgtEl>
                                      </p:cBhvr>
                                    </p:animEffect>
                                  </p:childTnLst>
                                </p:cTn>
                              </p:par>
                            </p:childTnLst>
                          </p:cTn>
                        </p:par>
                        <p:par>
                          <p:cTn fill="hold" id="60" nodeType="afterGroup">
                            <p:stCondLst>
                              <p:cond delay="3500"/>
                            </p:stCondLst>
                            <p:childTnLst>
                              <p:par>
                                <p:cTn fill="hold" grpId="0" id="61" nodeType="afterEffect" presetClass="entr" presetID="22" presetSubtype="8">
                                  <p:stCondLst>
                                    <p:cond delay="0"/>
                                  </p:stCondLst>
                                  <p:childTnLst>
                                    <p:set>
                                      <p:cBhvr>
                                        <p:cTn dur="1" fill="hold" id="62">
                                          <p:stCondLst>
                                            <p:cond delay="0"/>
                                          </p:stCondLst>
                                        </p:cTn>
                                        <p:tgtEl>
                                          <p:spTgt spid="20490"/>
                                        </p:tgtEl>
                                        <p:attrNameLst>
                                          <p:attrName>style.visibility</p:attrName>
                                        </p:attrNameLst>
                                      </p:cBhvr>
                                      <p:to>
                                        <p:strVal val="visible"/>
                                      </p:to>
                                    </p:set>
                                    <p:animEffect filter="wipe(left)" transition="in">
                                      <p:cBhvr>
                                        <p:cTn dur="500" id="63"/>
                                        <p:tgtEl>
                                          <p:spTgt spid="20490"/>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20489"/>
                                        </p:tgtEl>
                                        <p:attrNameLst>
                                          <p:attrName>style.visibility</p:attrName>
                                        </p:attrNameLst>
                                      </p:cBhvr>
                                      <p:to>
                                        <p:strVal val="visible"/>
                                      </p:to>
                                    </p:set>
                                    <p:animEffect filter="wipe(left)" transition="in">
                                      <p:cBhvr>
                                        <p:cTn dur="500" id="66"/>
                                        <p:tgtEl>
                                          <p:spTgt spid="20489"/>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20488"/>
                                        </p:tgtEl>
                                        <p:attrNameLst>
                                          <p:attrName>style.visibility</p:attrName>
                                        </p:attrNameLst>
                                      </p:cBhvr>
                                      <p:to>
                                        <p:strVal val="visible"/>
                                      </p:to>
                                    </p:set>
                                    <p:animEffect filter="wipe(left)" transition="in">
                                      <p:cBhvr>
                                        <p:cTn dur="500" id="69"/>
                                        <p:tgtEl>
                                          <p:spTgt spid="20488"/>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20487"/>
                                        </p:tgtEl>
                                        <p:attrNameLst>
                                          <p:attrName>style.visibility</p:attrName>
                                        </p:attrNameLst>
                                      </p:cBhvr>
                                      <p:to>
                                        <p:strVal val="visible"/>
                                      </p:to>
                                    </p:set>
                                    <p:animEffect filter="wipe(left)" transition="in">
                                      <p:cBhvr>
                                        <p:cTn dur="500" id="72"/>
                                        <p:tgtEl>
                                          <p:spTgt spid="20487"/>
                                        </p:tgtEl>
                                      </p:cBhvr>
                                    </p:animEffect>
                                  </p:childTnLst>
                                </p:cTn>
                              </p:par>
                            </p:childTnLst>
                          </p:cTn>
                        </p:par>
                        <p:par>
                          <p:cTn fill="hold" id="73" nodeType="afterGroup">
                            <p:stCondLst>
                              <p:cond delay="4000"/>
                            </p:stCondLst>
                            <p:childTnLst>
                              <p:par>
                                <p:cTn fill="hold" grpId="0" id="74" nodeType="afterEffect" presetClass="entr" presetID="1" presetSubtype="0">
                                  <p:stCondLst>
                                    <p:cond delay="0"/>
                                  </p:stCondLst>
                                  <p:childTnLst>
                                    <p:set>
                                      <p:cBhvr>
                                        <p:cTn dur="1" fill="hold" id="75">
                                          <p:stCondLst>
                                            <p:cond delay="0"/>
                                          </p:stCondLst>
                                        </p:cTn>
                                        <p:tgtEl>
                                          <p:spTgt spid="20497"/>
                                        </p:tgtEl>
                                        <p:attrNameLst>
                                          <p:attrName>style.visibility</p:attrName>
                                        </p:attrNameLst>
                                      </p:cBhvr>
                                      <p:to>
                                        <p:strVal val="visible"/>
                                      </p:to>
                                    </p:set>
                                  </p:childTnLst>
                                </p:cTn>
                              </p:par>
                              <p:par>
                                <p:cTn accel="50000" fill="hold" grpId="1" id="76" nodeType="withEffect" presetClass="path" presetID="64" presetSubtype="0">
                                  <p:stCondLst>
                                    <p:cond delay="0"/>
                                  </p:stCondLst>
                                  <p:childTnLst>
                                    <p:animMotion origin="layout" path="M 0.02472 0.10393 L -1.27098E-06 2.22222E-06" pathEditMode="relative" ptsTypes="AA" rAng="0">
                                      <p:cBhvr>
                                        <p:cTn dur="500" fill="hold" id="77"/>
                                        <p:tgtEl>
                                          <p:spTgt spid="20497"/>
                                        </p:tgtEl>
                                        <p:attrNameLst>
                                          <p:attrName>ppt_x,ppt_y</p:attrName>
                                        </p:attrNameLst>
                                      </p:cBhvr>
                                      <p:rCtr x="-1000" y="-5000"/>
                                    </p:animMotion>
                                  </p:childTnLst>
                                </p:cTn>
                              </p:par>
                              <p:par>
                                <p:cTn fill="hold" grpId="0" id="78" nodeType="withEffect" presetClass="entr" presetID="1" presetSubtype="0">
                                  <p:stCondLst>
                                    <p:cond delay="0"/>
                                  </p:stCondLst>
                                  <p:childTnLst>
                                    <p:set>
                                      <p:cBhvr>
                                        <p:cTn dur="1" fill="hold" id="79">
                                          <p:stCondLst>
                                            <p:cond delay="0"/>
                                          </p:stCondLst>
                                        </p:cTn>
                                        <p:tgtEl>
                                          <p:spTgt spid="20498"/>
                                        </p:tgtEl>
                                        <p:attrNameLst>
                                          <p:attrName>style.visibility</p:attrName>
                                        </p:attrNameLst>
                                      </p:cBhvr>
                                      <p:to>
                                        <p:strVal val="visible"/>
                                      </p:to>
                                    </p:set>
                                  </p:childTnLst>
                                </p:cTn>
                              </p:par>
                              <p:par>
                                <p:cTn accel="50000" fill="hold" grpId="1" id="80" nodeType="withEffect" presetClass="path" presetID="64" presetSubtype="0">
                                  <p:stCondLst>
                                    <p:cond delay="0"/>
                                  </p:stCondLst>
                                  <p:childTnLst>
                                    <p:animMotion origin="layout" path="M 0.02472 0.10393 L -1.27098E-06 2.22222E-06" pathEditMode="relative" ptsTypes="AA" rAng="0">
                                      <p:cBhvr>
                                        <p:cTn dur="500" fill="hold" id="81"/>
                                        <p:tgtEl>
                                          <p:spTgt spid="20498"/>
                                        </p:tgtEl>
                                        <p:attrNameLst>
                                          <p:attrName>ppt_x,ppt_y</p:attrName>
                                        </p:attrNameLst>
                                      </p:cBhvr>
                                      <p:rCtr x="-1000" y="-5000"/>
                                    </p:animMotion>
                                  </p:childTnLst>
                                </p:cTn>
                              </p:par>
                              <p:par>
                                <p:cTn fill="hold" grpId="0" id="82" nodeType="withEffect" presetClass="entr" presetID="1" presetSubtype="0">
                                  <p:stCondLst>
                                    <p:cond delay="0"/>
                                  </p:stCondLst>
                                  <p:childTnLst>
                                    <p:set>
                                      <p:cBhvr>
                                        <p:cTn dur="1" fill="hold" id="83">
                                          <p:stCondLst>
                                            <p:cond delay="0"/>
                                          </p:stCondLst>
                                        </p:cTn>
                                        <p:tgtEl>
                                          <p:spTgt spid="20499"/>
                                        </p:tgtEl>
                                        <p:attrNameLst>
                                          <p:attrName>style.visibility</p:attrName>
                                        </p:attrNameLst>
                                      </p:cBhvr>
                                      <p:to>
                                        <p:strVal val="visible"/>
                                      </p:to>
                                    </p:set>
                                  </p:childTnLst>
                                </p:cTn>
                              </p:par>
                              <p:par>
                                <p:cTn accel="50000" fill="hold" grpId="1" id="84" nodeType="withEffect" presetClass="path" presetID="64" presetSubtype="0">
                                  <p:stCondLst>
                                    <p:cond delay="0"/>
                                  </p:stCondLst>
                                  <p:childTnLst>
                                    <p:animMotion origin="layout" path="M 0.02472 0.10393 L -1.27098E-06 2.22222E-06" pathEditMode="relative" ptsTypes="AA" rAng="0">
                                      <p:cBhvr>
                                        <p:cTn dur="500" fill="hold" id="85"/>
                                        <p:tgtEl>
                                          <p:spTgt spid="20499"/>
                                        </p:tgtEl>
                                        <p:attrNameLst>
                                          <p:attrName>ppt_x,ppt_y</p:attrName>
                                        </p:attrNameLst>
                                      </p:cBhvr>
                                      <p:rCtr x="-1000" y="-5000"/>
                                    </p:animMotion>
                                  </p:childTnLst>
                                </p:cTn>
                              </p:par>
                              <p:par>
                                <p:cTn fill="hold" grpId="0" id="86" nodeType="withEffect" presetClass="entr" presetID="1" presetSubtype="0">
                                  <p:stCondLst>
                                    <p:cond delay="0"/>
                                  </p:stCondLst>
                                  <p:childTnLst>
                                    <p:set>
                                      <p:cBhvr>
                                        <p:cTn dur="1" fill="hold" id="87">
                                          <p:stCondLst>
                                            <p:cond delay="0"/>
                                          </p:stCondLst>
                                        </p:cTn>
                                        <p:tgtEl>
                                          <p:spTgt spid="20500"/>
                                        </p:tgtEl>
                                        <p:attrNameLst>
                                          <p:attrName>style.visibility</p:attrName>
                                        </p:attrNameLst>
                                      </p:cBhvr>
                                      <p:to>
                                        <p:strVal val="visible"/>
                                      </p:to>
                                    </p:set>
                                  </p:childTnLst>
                                </p:cTn>
                              </p:par>
                              <p:par>
                                <p:cTn accel="50000" fill="hold" grpId="1" id="88" nodeType="withEffect" presetClass="path" presetID="64" presetSubtype="0">
                                  <p:stCondLst>
                                    <p:cond delay="0"/>
                                  </p:stCondLst>
                                  <p:childTnLst>
                                    <p:animMotion origin="layout" path="M 0.02472 0.10393 L -1.27098E-06 2.22222E-06" pathEditMode="relative" ptsTypes="AA" rAng="0">
                                      <p:cBhvr>
                                        <p:cTn dur="500" fill="hold" id="89"/>
                                        <p:tgtEl>
                                          <p:spTgt spid="20500"/>
                                        </p:tgtEl>
                                        <p:attrNameLst>
                                          <p:attrName>ppt_x,ppt_y</p:attrName>
                                        </p:attrNameLst>
                                      </p:cBhvr>
                                      <p:rCtr x="-1000" y="-5000"/>
                                    </p:animMotion>
                                  </p:childTnLst>
                                </p:cTn>
                              </p:par>
                            </p:childTnLst>
                          </p:cTn>
                        </p:par>
                        <p:par>
                          <p:cTn fill="hold" id="90" nodeType="afterGroup">
                            <p:stCondLst>
                              <p:cond delay="4500"/>
                            </p:stCondLst>
                            <p:childTnLst>
                              <p:par>
                                <p:cTn fill="hold" grpId="0" id="91" nodeType="afterEffect" presetClass="entr" presetID="42" presetSubtype="0">
                                  <p:stCondLst>
                                    <p:cond delay="0"/>
                                  </p:stCondLst>
                                  <p:childTnLst>
                                    <p:set>
                                      <p:cBhvr>
                                        <p:cTn dur="1" fill="hold" id="92">
                                          <p:stCondLst>
                                            <p:cond delay="0"/>
                                          </p:stCondLst>
                                        </p:cTn>
                                        <p:tgtEl>
                                          <p:spTgt spid="20513"/>
                                        </p:tgtEl>
                                        <p:attrNameLst>
                                          <p:attrName>style.visibility</p:attrName>
                                        </p:attrNameLst>
                                      </p:cBhvr>
                                      <p:to>
                                        <p:strVal val="visible"/>
                                      </p:to>
                                    </p:set>
                                    <p:animEffect filter="fade" transition="in">
                                      <p:cBhvr>
                                        <p:cTn dur="300" id="93"/>
                                        <p:tgtEl>
                                          <p:spTgt spid="20513"/>
                                        </p:tgtEl>
                                      </p:cBhvr>
                                    </p:animEffect>
                                    <p:anim calcmode="lin" valueType="num">
                                      <p:cBhvr>
                                        <p:cTn dur="300" fill="hold" id="94"/>
                                        <p:tgtEl>
                                          <p:spTgt spid="20513"/>
                                        </p:tgtEl>
                                        <p:attrNameLst>
                                          <p:attrName>ppt_x</p:attrName>
                                        </p:attrNameLst>
                                      </p:cBhvr>
                                      <p:tavLst>
                                        <p:tav tm="0">
                                          <p:val>
                                            <p:strVal val="#ppt_x"/>
                                          </p:val>
                                        </p:tav>
                                        <p:tav tm="100000">
                                          <p:val>
                                            <p:strVal val="#ppt_x"/>
                                          </p:val>
                                        </p:tav>
                                      </p:tavLst>
                                    </p:anim>
                                    <p:anim calcmode="lin" valueType="num">
                                      <p:cBhvr>
                                        <p:cTn dur="300" fill="hold" id="95"/>
                                        <p:tgtEl>
                                          <p:spTgt spid="20513"/>
                                        </p:tgtEl>
                                        <p:attrNameLst>
                                          <p:attrName>ppt_y</p:attrName>
                                        </p:attrNameLst>
                                      </p:cBhvr>
                                      <p:tavLst>
                                        <p:tav tm="0">
                                          <p:val>
                                            <p:strVal val="#ppt_y+.1"/>
                                          </p:val>
                                        </p:tav>
                                        <p:tav tm="100000">
                                          <p:val>
                                            <p:strVal val="#ppt_y"/>
                                          </p:val>
                                        </p:tav>
                                      </p:tavLst>
                                    </p:anim>
                                  </p:childTnLst>
                                </p:cTn>
                              </p:par>
                              <p:par>
                                <p:cTn fill="hold" grpId="0" id="96" nodeType="withEffect" presetClass="entr" presetID="42" presetSubtype="0">
                                  <p:stCondLst>
                                    <p:cond delay="0"/>
                                  </p:stCondLst>
                                  <p:childTnLst>
                                    <p:set>
                                      <p:cBhvr>
                                        <p:cTn dur="1" fill="hold" id="97">
                                          <p:stCondLst>
                                            <p:cond delay="0"/>
                                          </p:stCondLst>
                                        </p:cTn>
                                        <p:tgtEl>
                                          <p:spTgt spid="20514"/>
                                        </p:tgtEl>
                                        <p:attrNameLst>
                                          <p:attrName>style.visibility</p:attrName>
                                        </p:attrNameLst>
                                      </p:cBhvr>
                                      <p:to>
                                        <p:strVal val="visible"/>
                                      </p:to>
                                    </p:set>
                                    <p:animEffect filter="fade" transition="in">
                                      <p:cBhvr>
                                        <p:cTn dur="300" id="98"/>
                                        <p:tgtEl>
                                          <p:spTgt spid="20514"/>
                                        </p:tgtEl>
                                      </p:cBhvr>
                                    </p:animEffect>
                                    <p:anim calcmode="lin" valueType="num">
                                      <p:cBhvr>
                                        <p:cTn dur="300" fill="hold" id="99"/>
                                        <p:tgtEl>
                                          <p:spTgt spid="20514"/>
                                        </p:tgtEl>
                                        <p:attrNameLst>
                                          <p:attrName>ppt_x</p:attrName>
                                        </p:attrNameLst>
                                      </p:cBhvr>
                                      <p:tavLst>
                                        <p:tav tm="0">
                                          <p:val>
                                            <p:strVal val="#ppt_x"/>
                                          </p:val>
                                        </p:tav>
                                        <p:tav tm="100000">
                                          <p:val>
                                            <p:strVal val="#ppt_x"/>
                                          </p:val>
                                        </p:tav>
                                      </p:tavLst>
                                    </p:anim>
                                    <p:anim calcmode="lin" valueType="num">
                                      <p:cBhvr>
                                        <p:cTn dur="300" fill="hold" id="100"/>
                                        <p:tgtEl>
                                          <p:spTgt spid="20514"/>
                                        </p:tgtEl>
                                        <p:attrNameLst>
                                          <p:attrName>ppt_y</p:attrName>
                                        </p:attrNameLst>
                                      </p:cBhvr>
                                      <p:tavLst>
                                        <p:tav tm="0">
                                          <p:val>
                                            <p:strVal val="#ppt_y+.1"/>
                                          </p:val>
                                        </p:tav>
                                        <p:tav tm="100000">
                                          <p:val>
                                            <p:strVal val="#ppt_y"/>
                                          </p:val>
                                        </p:tav>
                                      </p:tavLst>
                                    </p:anim>
                                  </p:childTnLst>
                                </p:cTn>
                              </p:par>
                              <p:par>
                                <p:cTn fill="hold" grpId="0" id="101" nodeType="withEffect" presetClass="entr" presetID="42" presetSubtype="0">
                                  <p:stCondLst>
                                    <p:cond delay="0"/>
                                  </p:stCondLst>
                                  <p:childTnLst>
                                    <p:set>
                                      <p:cBhvr>
                                        <p:cTn dur="1" fill="hold" id="102">
                                          <p:stCondLst>
                                            <p:cond delay="0"/>
                                          </p:stCondLst>
                                        </p:cTn>
                                        <p:tgtEl>
                                          <p:spTgt spid="20515"/>
                                        </p:tgtEl>
                                        <p:attrNameLst>
                                          <p:attrName>style.visibility</p:attrName>
                                        </p:attrNameLst>
                                      </p:cBhvr>
                                      <p:to>
                                        <p:strVal val="visible"/>
                                      </p:to>
                                    </p:set>
                                    <p:animEffect filter="fade" transition="in">
                                      <p:cBhvr>
                                        <p:cTn dur="300" id="103"/>
                                        <p:tgtEl>
                                          <p:spTgt spid="20515"/>
                                        </p:tgtEl>
                                      </p:cBhvr>
                                    </p:animEffect>
                                    <p:anim calcmode="lin" valueType="num">
                                      <p:cBhvr>
                                        <p:cTn dur="300" fill="hold" id="104"/>
                                        <p:tgtEl>
                                          <p:spTgt spid="20515"/>
                                        </p:tgtEl>
                                        <p:attrNameLst>
                                          <p:attrName>ppt_x</p:attrName>
                                        </p:attrNameLst>
                                      </p:cBhvr>
                                      <p:tavLst>
                                        <p:tav tm="0">
                                          <p:val>
                                            <p:strVal val="#ppt_x"/>
                                          </p:val>
                                        </p:tav>
                                        <p:tav tm="100000">
                                          <p:val>
                                            <p:strVal val="#ppt_x"/>
                                          </p:val>
                                        </p:tav>
                                      </p:tavLst>
                                    </p:anim>
                                    <p:anim calcmode="lin" valueType="num">
                                      <p:cBhvr>
                                        <p:cTn dur="300" fill="hold" id="105"/>
                                        <p:tgtEl>
                                          <p:spTgt spid="20515"/>
                                        </p:tgtEl>
                                        <p:attrNameLst>
                                          <p:attrName>ppt_y</p:attrName>
                                        </p:attrNameLst>
                                      </p:cBhvr>
                                      <p:tavLst>
                                        <p:tav tm="0">
                                          <p:val>
                                            <p:strVal val="#ppt_y+.1"/>
                                          </p:val>
                                        </p:tav>
                                        <p:tav tm="100000">
                                          <p:val>
                                            <p:strVal val="#ppt_y"/>
                                          </p:val>
                                        </p:tav>
                                      </p:tavLst>
                                    </p:anim>
                                  </p:childTnLst>
                                </p:cTn>
                              </p:par>
                              <p:par>
                                <p:cTn fill="hold" grpId="0" id="106" nodeType="withEffect" presetClass="entr" presetID="42" presetSubtype="0">
                                  <p:stCondLst>
                                    <p:cond delay="0"/>
                                  </p:stCondLst>
                                  <p:childTnLst>
                                    <p:set>
                                      <p:cBhvr>
                                        <p:cTn dur="1" fill="hold" id="107">
                                          <p:stCondLst>
                                            <p:cond delay="0"/>
                                          </p:stCondLst>
                                        </p:cTn>
                                        <p:tgtEl>
                                          <p:spTgt spid="20516"/>
                                        </p:tgtEl>
                                        <p:attrNameLst>
                                          <p:attrName>style.visibility</p:attrName>
                                        </p:attrNameLst>
                                      </p:cBhvr>
                                      <p:to>
                                        <p:strVal val="visible"/>
                                      </p:to>
                                    </p:set>
                                    <p:animEffect filter="fade" transition="in">
                                      <p:cBhvr>
                                        <p:cTn dur="300" id="108"/>
                                        <p:tgtEl>
                                          <p:spTgt spid="20516"/>
                                        </p:tgtEl>
                                      </p:cBhvr>
                                    </p:animEffect>
                                    <p:anim calcmode="lin" valueType="num">
                                      <p:cBhvr>
                                        <p:cTn dur="300" fill="hold" id="109"/>
                                        <p:tgtEl>
                                          <p:spTgt spid="20516"/>
                                        </p:tgtEl>
                                        <p:attrNameLst>
                                          <p:attrName>ppt_x</p:attrName>
                                        </p:attrNameLst>
                                      </p:cBhvr>
                                      <p:tavLst>
                                        <p:tav tm="0">
                                          <p:val>
                                            <p:strVal val="#ppt_x"/>
                                          </p:val>
                                        </p:tav>
                                        <p:tav tm="100000">
                                          <p:val>
                                            <p:strVal val="#ppt_x"/>
                                          </p:val>
                                        </p:tav>
                                      </p:tavLst>
                                    </p:anim>
                                    <p:anim calcmode="lin" valueType="num">
                                      <p:cBhvr>
                                        <p:cTn dur="300" fill="hold" id="110"/>
                                        <p:tgtEl>
                                          <p:spTgt spid="20516"/>
                                        </p:tgtEl>
                                        <p:attrNameLst>
                                          <p:attrName>ppt_y</p:attrName>
                                        </p:attrNameLst>
                                      </p:cBhvr>
                                      <p:tavLst>
                                        <p:tav tm="0">
                                          <p:val>
                                            <p:strVal val="#ppt_y+.1"/>
                                          </p:val>
                                        </p:tav>
                                        <p:tav tm="100000">
                                          <p:val>
                                            <p:strVal val="#ppt_y"/>
                                          </p:val>
                                        </p:tav>
                                      </p:tavLst>
                                    </p:anim>
                                  </p:childTnLst>
                                </p:cTn>
                              </p:par>
                            </p:childTnLst>
                          </p:cTn>
                        </p:par>
                        <p:par>
                          <p:cTn fill="hold" id="111" nodeType="afterGroup">
                            <p:stCondLst>
                              <p:cond delay="4800"/>
                            </p:stCondLst>
                            <p:childTnLst>
                              <p:par>
                                <p:cTn fill="hold" grpId="0" id="112" nodeType="afterEffect" presetClass="entr" presetID="22" presetSubtype="4">
                                  <p:stCondLst>
                                    <p:cond delay="0"/>
                                  </p:stCondLst>
                                  <p:childTnLst>
                                    <p:set>
                                      <p:cBhvr>
                                        <p:cTn dur="1" fill="hold" id="113">
                                          <p:stCondLst>
                                            <p:cond delay="0"/>
                                          </p:stCondLst>
                                        </p:cTn>
                                        <p:tgtEl>
                                          <p:spTgt spid="20491"/>
                                        </p:tgtEl>
                                        <p:attrNameLst>
                                          <p:attrName>style.visibility</p:attrName>
                                        </p:attrNameLst>
                                      </p:cBhvr>
                                      <p:to>
                                        <p:strVal val="visible"/>
                                      </p:to>
                                    </p:set>
                                    <p:animEffect filter="wipe(down)" transition="in">
                                      <p:cBhvr>
                                        <p:cTn dur="500" id="114"/>
                                        <p:tgtEl>
                                          <p:spTgt spid="20491"/>
                                        </p:tgtEl>
                                      </p:cBhvr>
                                    </p:animEffect>
                                  </p:childTnLst>
                                </p:cTn>
                              </p:par>
                              <p:par>
                                <p:cTn fill="hold" grpId="0" id="115" nodeType="withEffect" presetClass="entr" presetID="22" presetSubtype="4">
                                  <p:stCondLst>
                                    <p:cond delay="0"/>
                                  </p:stCondLst>
                                  <p:childTnLst>
                                    <p:set>
                                      <p:cBhvr>
                                        <p:cTn dur="1" fill="hold" id="116">
                                          <p:stCondLst>
                                            <p:cond delay="0"/>
                                          </p:stCondLst>
                                        </p:cTn>
                                        <p:tgtEl>
                                          <p:spTgt spid="20492"/>
                                        </p:tgtEl>
                                        <p:attrNameLst>
                                          <p:attrName>style.visibility</p:attrName>
                                        </p:attrNameLst>
                                      </p:cBhvr>
                                      <p:to>
                                        <p:strVal val="visible"/>
                                      </p:to>
                                    </p:set>
                                    <p:animEffect filter="wipe(down)" transition="in">
                                      <p:cBhvr>
                                        <p:cTn dur="500" id="117"/>
                                        <p:tgtEl>
                                          <p:spTgt spid="20492"/>
                                        </p:tgtEl>
                                      </p:cBhvr>
                                    </p:animEffect>
                                  </p:childTnLst>
                                </p:cTn>
                              </p:par>
                              <p:par>
                                <p:cTn fill="hold" grpId="0" id="118" nodeType="withEffect" presetClass="entr" presetID="22" presetSubtype="4">
                                  <p:stCondLst>
                                    <p:cond delay="0"/>
                                  </p:stCondLst>
                                  <p:childTnLst>
                                    <p:set>
                                      <p:cBhvr>
                                        <p:cTn dur="1" fill="hold" id="119">
                                          <p:stCondLst>
                                            <p:cond delay="0"/>
                                          </p:stCondLst>
                                        </p:cTn>
                                        <p:tgtEl>
                                          <p:spTgt spid="20493"/>
                                        </p:tgtEl>
                                        <p:attrNameLst>
                                          <p:attrName>style.visibility</p:attrName>
                                        </p:attrNameLst>
                                      </p:cBhvr>
                                      <p:to>
                                        <p:strVal val="visible"/>
                                      </p:to>
                                    </p:set>
                                    <p:animEffect filter="wipe(down)" transition="in">
                                      <p:cBhvr>
                                        <p:cTn dur="500" id="120"/>
                                        <p:tgtEl>
                                          <p:spTgt spid="20493"/>
                                        </p:tgtEl>
                                      </p:cBhvr>
                                    </p:animEffect>
                                  </p:childTnLst>
                                </p:cTn>
                              </p:par>
                              <p:par>
                                <p:cTn fill="hold" grpId="0" id="121" nodeType="withEffect" presetClass="entr" presetID="22" presetSubtype="4">
                                  <p:stCondLst>
                                    <p:cond delay="0"/>
                                  </p:stCondLst>
                                  <p:childTnLst>
                                    <p:set>
                                      <p:cBhvr>
                                        <p:cTn dur="1" fill="hold" id="122">
                                          <p:stCondLst>
                                            <p:cond delay="0"/>
                                          </p:stCondLst>
                                        </p:cTn>
                                        <p:tgtEl>
                                          <p:spTgt spid="20494"/>
                                        </p:tgtEl>
                                        <p:attrNameLst>
                                          <p:attrName>style.visibility</p:attrName>
                                        </p:attrNameLst>
                                      </p:cBhvr>
                                      <p:to>
                                        <p:strVal val="visible"/>
                                      </p:to>
                                    </p:set>
                                    <p:animEffect filter="wipe(down)" transition="in">
                                      <p:cBhvr>
                                        <p:cTn dur="500" id="123"/>
                                        <p:tgtEl>
                                          <p:spTgt spid="20494"/>
                                        </p:tgtEl>
                                      </p:cBhvr>
                                    </p:animEffect>
                                  </p:childTnLst>
                                </p:cTn>
                              </p:par>
                            </p:childTnLst>
                          </p:cTn>
                        </p:par>
                        <p:par>
                          <p:cTn fill="hold" id="124" nodeType="afterGroup">
                            <p:stCondLst>
                              <p:cond delay="5300"/>
                            </p:stCondLst>
                            <p:childTnLst>
                              <p:par>
                                <p:cTn fill="hold" grpId="0" id="125" nodeType="afterEffect" presetClass="entr" presetID="22" presetSubtype="4">
                                  <p:stCondLst>
                                    <p:cond delay="0"/>
                                  </p:stCondLst>
                                  <p:childTnLst>
                                    <p:set>
                                      <p:cBhvr>
                                        <p:cTn dur="1" fill="hold" id="126">
                                          <p:stCondLst>
                                            <p:cond delay="0"/>
                                          </p:stCondLst>
                                        </p:cTn>
                                        <p:tgtEl>
                                          <p:spTgt spid="20501"/>
                                        </p:tgtEl>
                                        <p:attrNameLst>
                                          <p:attrName>style.visibility</p:attrName>
                                        </p:attrNameLst>
                                      </p:cBhvr>
                                      <p:to>
                                        <p:strVal val="visible"/>
                                      </p:to>
                                    </p:set>
                                    <p:animEffect filter="wipe(down)" transition="in">
                                      <p:cBhvr>
                                        <p:cTn dur="500" id="127"/>
                                        <p:tgtEl>
                                          <p:spTgt spid="20501"/>
                                        </p:tgtEl>
                                      </p:cBhvr>
                                    </p:animEffect>
                                  </p:childTnLst>
                                </p:cTn>
                              </p:par>
                              <p:par>
                                <p:cTn fill="hold" grpId="0" id="128" nodeType="withEffect" presetClass="entr" presetID="22" presetSubtype="4">
                                  <p:stCondLst>
                                    <p:cond delay="0"/>
                                  </p:stCondLst>
                                  <p:childTnLst>
                                    <p:set>
                                      <p:cBhvr>
                                        <p:cTn dur="1" fill="hold" id="129">
                                          <p:stCondLst>
                                            <p:cond delay="0"/>
                                          </p:stCondLst>
                                        </p:cTn>
                                        <p:tgtEl>
                                          <p:spTgt spid="20502"/>
                                        </p:tgtEl>
                                        <p:attrNameLst>
                                          <p:attrName>style.visibility</p:attrName>
                                        </p:attrNameLst>
                                      </p:cBhvr>
                                      <p:to>
                                        <p:strVal val="visible"/>
                                      </p:to>
                                    </p:set>
                                    <p:animEffect filter="wipe(down)" transition="in">
                                      <p:cBhvr>
                                        <p:cTn dur="500" id="130"/>
                                        <p:tgtEl>
                                          <p:spTgt spid="20502"/>
                                        </p:tgtEl>
                                      </p:cBhvr>
                                    </p:animEffect>
                                  </p:childTnLst>
                                </p:cTn>
                              </p:par>
                              <p:par>
                                <p:cTn fill="hold" grpId="0" id="131" nodeType="withEffect" presetClass="entr" presetID="22" presetSubtype="4">
                                  <p:stCondLst>
                                    <p:cond delay="0"/>
                                  </p:stCondLst>
                                  <p:childTnLst>
                                    <p:set>
                                      <p:cBhvr>
                                        <p:cTn dur="1" fill="hold" id="132">
                                          <p:stCondLst>
                                            <p:cond delay="0"/>
                                          </p:stCondLst>
                                        </p:cTn>
                                        <p:tgtEl>
                                          <p:spTgt spid="20503"/>
                                        </p:tgtEl>
                                        <p:attrNameLst>
                                          <p:attrName>style.visibility</p:attrName>
                                        </p:attrNameLst>
                                      </p:cBhvr>
                                      <p:to>
                                        <p:strVal val="visible"/>
                                      </p:to>
                                    </p:set>
                                    <p:animEffect filter="wipe(down)" transition="in">
                                      <p:cBhvr>
                                        <p:cTn dur="500" id="133"/>
                                        <p:tgtEl>
                                          <p:spTgt spid="20503"/>
                                        </p:tgtEl>
                                      </p:cBhvr>
                                    </p:animEffect>
                                  </p:childTnLst>
                                </p:cTn>
                              </p:par>
                              <p:par>
                                <p:cTn fill="hold" grpId="0" id="134" nodeType="withEffect" presetClass="entr" presetID="22" presetSubtype="4">
                                  <p:stCondLst>
                                    <p:cond delay="0"/>
                                  </p:stCondLst>
                                  <p:childTnLst>
                                    <p:set>
                                      <p:cBhvr>
                                        <p:cTn dur="1" fill="hold" id="135">
                                          <p:stCondLst>
                                            <p:cond delay="0"/>
                                          </p:stCondLst>
                                        </p:cTn>
                                        <p:tgtEl>
                                          <p:spTgt spid="20504"/>
                                        </p:tgtEl>
                                        <p:attrNameLst>
                                          <p:attrName>style.visibility</p:attrName>
                                        </p:attrNameLst>
                                      </p:cBhvr>
                                      <p:to>
                                        <p:strVal val="visible"/>
                                      </p:to>
                                    </p:set>
                                    <p:animEffect filter="wipe(down)" transition="in">
                                      <p:cBhvr>
                                        <p:cTn dur="500" id="136"/>
                                        <p:tgtEl>
                                          <p:spTgt spid="20504"/>
                                        </p:tgtEl>
                                      </p:cBhvr>
                                    </p:animEffect>
                                  </p:childTnLst>
                                </p:cTn>
                              </p:par>
                            </p:childTnLst>
                          </p:cTn>
                        </p:par>
                        <p:par>
                          <p:cTn fill="hold" id="137" nodeType="afterGroup">
                            <p:stCondLst>
                              <p:cond delay="5800"/>
                            </p:stCondLst>
                            <p:childTnLst>
                              <p:par>
                                <p:cTn fill="hold" grpId="0" id="138" nodeType="afterEffect" presetClass="entr" presetID="56" presetSubtype="0">
                                  <p:stCondLst>
                                    <p:cond delay="0"/>
                                  </p:stCondLst>
                                  <p:iterate type="lt">
                                    <p:tmPct val="10000"/>
                                  </p:iterate>
                                  <p:childTnLst>
                                    <p:set>
                                      <p:cBhvr>
                                        <p:cTn dur="1" fill="hold" id="139">
                                          <p:stCondLst>
                                            <p:cond delay="0"/>
                                          </p:stCondLst>
                                        </p:cTn>
                                        <p:tgtEl>
                                          <p:spTgt spid="20505"/>
                                        </p:tgtEl>
                                        <p:attrNameLst>
                                          <p:attrName>style.visibility</p:attrName>
                                        </p:attrNameLst>
                                      </p:cBhvr>
                                      <p:to>
                                        <p:strVal val="visible"/>
                                      </p:to>
                                    </p:set>
                                    <p:anim by="(-#ppt_w*2)" calcmode="lin" valueType="num">
                                      <p:cBhvr rctx="PPT">
                                        <p:cTn autoRev="1" dur="150" fill="hold" id="140">
                                          <p:stCondLst>
                                            <p:cond delay="0"/>
                                          </p:stCondLst>
                                        </p:cTn>
                                        <p:tgtEl>
                                          <p:spTgt spid="20505"/>
                                        </p:tgtEl>
                                        <p:attrNameLst>
                                          <p:attrName>ppt_w</p:attrName>
                                        </p:attrNameLst>
                                      </p:cBhvr>
                                    </p:anim>
                                    <p:anim by="(#ppt_w*0.50)" calcmode="lin" valueType="num">
                                      <p:cBhvr>
                                        <p:cTn autoRev="1" decel="50000" dur="150" fill="hold" id="141">
                                          <p:stCondLst>
                                            <p:cond delay="0"/>
                                          </p:stCondLst>
                                        </p:cTn>
                                        <p:tgtEl>
                                          <p:spTgt spid="20505"/>
                                        </p:tgtEl>
                                        <p:attrNameLst>
                                          <p:attrName>ppt_x</p:attrName>
                                        </p:attrNameLst>
                                      </p:cBhvr>
                                    </p:anim>
                                    <p:anim calcmode="lin" from="(-#ppt_h/2)" to="(#ppt_y)" valueType="num">
                                      <p:cBhvr>
                                        <p:cTn dur="300" fill="hold" id="142">
                                          <p:stCondLst>
                                            <p:cond delay="0"/>
                                          </p:stCondLst>
                                        </p:cTn>
                                        <p:tgtEl>
                                          <p:spTgt spid="20505"/>
                                        </p:tgtEl>
                                        <p:attrNameLst>
                                          <p:attrName>ppt_y</p:attrName>
                                        </p:attrNameLst>
                                      </p:cBhvr>
                                    </p:anim>
                                    <p:animRot by="21600000">
                                      <p:cBhvr>
                                        <p:cTn dur="300" fill="hold" id="143">
                                          <p:stCondLst>
                                            <p:cond delay="0"/>
                                          </p:stCondLst>
                                        </p:cTn>
                                        <p:tgtEl>
                                          <p:spTgt spid="20505"/>
                                        </p:tgtEl>
                                        <p:attrNameLst>
                                          <p:attrName>r</p:attrName>
                                        </p:attrNameLst>
                                      </p:cBhvr>
                                    </p:animRot>
                                  </p:childTnLst>
                                </p:cTn>
                              </p:par>
                              <p:par>
                                <p:cTn fill="hold" grpId="0" id="144" nodeType="withEffect" presetClass="entr" presetID="56" presetSubtype="0">
                                  <p:stCondLst>
                                    <p:cond delay="0"/>
                                  </p:stCondLst>
                                  <p:iterate type="lt">
                                    <p:tmPct val="10000"/>
                                  </p:iterate>
                                  <p:childTnLst>
                                    <p:set>
                                      <p:cBhvr>
                                        <p:cTn dur="1" fill="hold" id="145">
                                          <p:stCondLst>
                                            <p:cond delay="0"/>
                                          </p:stCondLst>
                                        </p:cTn>
                                        <p:tgtEl>
                                          <p:spTgt spid="20506"/>
                                        </p:tgtEl>
                                        <p:attrNameLst>
                                          <p:attrName>style.visibility</p:attrName>
                                        </p:attrNameLst>
                                      </p:cBhvr>
                                      <p:to>
                                        <p:strVal val="visible"/>
                                      </p:to>
                                    </p:set>
                                    <p:anim by="(-#ppt_w*2)" calcmode="lin" valueType="num">
                                      <p:cBhvr rctx="PPT">
                                        <p:cTn autoRev="1" dur="150" fill="hold" id="146">
                                          <p:stCondLst>
                                            <p:cond delay="0"/>
                                          </p:stCondLst>
                                        </p:cTn>
                                        <p:tgtEl>
                                          <p:spTgt spid="20506"/>
                                        </p:tgtEl>
                                        <p:attrNameLst>
                                          <p:attrName>ppt_w</p:attrName>
                                        </p:attrNameLst>
                                      </p:cBhvr>
                                    </p:anim>
                                    <p:anim by="(#ppt_w*0.50)" calcmode="lin" valueType="num">
                                      <p:cBhvr>
                                        <p:cTn autoRev="1" decel="50000" dur="150" fill="hold" id="147">
                                          <p:stCondLst>
                                            <p:cond delay="0"/>
                                          </p:stCondLst>
                                        </p:cTn>
                                        <p:tgtEl>
                                          <p:spTgt spid="20506"/>
                                        </p:tgtEl>
                                        <p:attrNameLst>
                                          <p:attrName>ppt_x</p:attrName>
                                        </p:attrNameLst>
                                      </p:cBhvr>
                                    </p:anim>
                                    <p:anim calcmode="lin" from="(-#ppt_h/2)" to="(#ppt_y)" valueType="num">
                                      <p:cBhvr>
                                        <p:cTn dur="300" fill="hold" id="148">
                                          <p:stCondLst>
                                            <p:cond delay="0"/>
                                          </p:stCondLst>
                                        </p:cTn>
                                        <p:tgtEl>
                                          <p:spTgt spid="20506"/>
                                        </p:tgtEl>
                                        <p:attrNameLst>
                                          <p:attrName>ppt_y</p:attrName>
                                        </p:attrNameLst>
                                      </p:cBhvr>
                                    </p:anim>
                                    <p:animRot by="21600000">
                                      <p:cBhvr>
                                        <p:cTn dur="300" fill="hold" id="149">
                                          <p:stCondLst>
                                            <p:cond delay="0"/>
                                          </p:stCondLst>
                                        </p:cTn>
                                        <p:tgtEl>
                                          <p:spTgt spid="20506"/>
                                        </p:tgtEl>
                                        <p:attrNameLst>
                                          <p:attrName>r</p:attrName>
                                        </p:attrNameLst>
                                      </p:cBhvr>
                                    </p:animRot>
                                  </p:childTnLst>
                                </p:cTn>
                              </p:par>
                              <p:par>
                                <p:cTn fill="hold" grpId="0" id="150" nodeType="withEffect" presetClass="entr" presetID="56" presetSubtype="0">
                                  <p:stCondLst>
                                    <p:cond delay="0"/>
                                  </p:stCondLst>
                                  <p:iterate type="lt">
                                    <p:tmPct val="10000"/>
                                  </p:iterate>
                                  <p:childTnLst>
                                    <p:set>
                                      <p:cBhvr>
                                        <p:cTn dur="1" fill="hold" id="151">
                                          <p:stCondLst>
                                            <p:cond delay="0"/>
                                          </p:stCondLst>
                                        </p:cTn>
                                        <p:tgtEl>
                                          <p:spTgt spid="20507"/>
                                        </p:tgtEl>
                                        <p:attrNameLst>
                                          <p:attrName>style.visibility</p:attrName>
                                        </p:attrNameLst>
                                      </p:cBhvr>
                                      <p:to>
                                        <p:strVal val="visible"/>
                                      </p:to>
                                    </p:set>
                                    <p:anim by="(-#ppt_w*2)" calcmode="lin" valueType="num">
                                      <p:cBhvr rctx="PPT">
                                        <p:cTn autoRev="1" dur="150" fill="hold" id="152">
                                          <p:stCondLst>
                                            <p:cond delay="0"/>
                                          </p:stCondLst>
                                        </p:cTn>
                                        <p:tgtEl>
                                          <p:spTgt spid="20507"/>
                                        </p:tgtEl>
                                        <p:attrNameLst>
                                          <p:attrName>ppt_w</p:attrName>
                                        </p:attrNameLst>
                                      </p:cBhvr>
                                    </p:anim>
                                    <p:anim by="(#ppt_w*0.50)" calcmode="lin" valueType="num">
                                      <p:cBhvr>
                                        <p:cTn autoRev="1" decel="50000" dur="150" fill="hold" id="153">
                                          <p:stCondLst>
                                            <p:cond delay="0"/>
                                          </p:stCondLst>
                                        </p:cTn>
                                        <p:tgtEl>
                                          <p:spTgt spid="20507"/>
                                        </p:tgtEl>
                                        <p:attrNameLst>
                                          <p:attrName>ppt_x</p:attrName>
                                        </p:attrNameLst>
                                      </p:cBhvr>
                                    </p:anim>
                                    <p:anim calcmode="lin" from="(-#ppt_h/2)" to="(#ppt_y)" valueType="num">
                                      <p:cBhvr>
                                        <p:cTn dur="300" fill="hold" id="154">
                                          <p:stCondLst>
                                            <p:cond delay="0"/>
                                          </p:stCondLst>
                                        </p:cTn>
                                        <p:tgtEl>
                                          <p:spTgt spid="20507"/>
                                        </p:tgtEl>
                                        <p:attrNameLst>
                                          <p:attrName>ppt_y</p:attrName>
                                        </p:attrNameLst>
                                      </p:cBhvr>
                                    </p:anim>
                                    <p:animRot by="21600000">
                                      <p:cBhvr>
                                        <p:cTn dur="300" fill="hold" id="155">
                                          <p:stCondLst>
                                            <p:cond delay="0"/>
                                          </p:stCondLst>
                                        </p:cTn>
                                        <p:tgtEl>
                                          <p:spTgt spid="20507"/>
                                        </p:tgtEl>
                                        <p:attrNameLst>
                                          <p:attrName>r</p:attrName>
                                        </p:attrNameLst>
                                      </p:cBhvr>
                                    </p:animRot>
                                  </p:childTnLst>
                                </p:cTn>
                              </p:par>
                              <p:par>
                                <p:cTn fill="hold" grpId="0" id="156" nodeType="withEffect" presetClass="entr" presetID="56" presetSubtype="0">
                                  <p:stCondLst>
                                    <p:cond delay="0"/>
                                  </p:stCondLst>
                                  <p:iterate type="lt">
                                    <p:tmPct val="10000"/>
                                  </p:iterate>
                                  <p:childTnLst>
                                    <p:set>
                                      <p:cBhvr>
                                        <p:cTn dur="1" fill="hold" id="157">
                                          <p:stCondLst>
                                            <p:cond delay="0"/>
                                          </p:stCondLst>
                                        </p:cTn>
                                        <p:tgtEl>
                                          <p:spTgt spid="20508"/>
                                        </p:tgtEl>
                                        <p:attrNameLst>
                                          <p:attrName>style.visibility</p:attrName>
                                        </p:attrNameLst>
                                      </p:cBhvr>
                                      <p:to>
                                        <p:strVal val="visible"/>
                                      </p:to>
                                    </p:set>
                                    <p:anim by="(-#ppt_w*2)" calcmode="lin" valueType="num">
                                      <p:cBhvr rctx="PPT">
                                        <p:cTn autoRev="1" dur="150" fill="hold" id="158">
                                          <p:stCondLst>
                                            <p:cond delay="0"/>
                                          </p:stCondLst>
                                        </p:cTn>
                                        <p:tgtEl>
                                          <p:spTgt spid="20508"/>
                                        </p:tgtEl>
                                        <p:attrNameLst>
                                          <p:attrName>ppt_w</p:attrName>
                                        </p:attrNameLst>
                                      </p:cBhvr>
                                    </p:anim>
                                    <p:anim by="(#ppt_w*0.50)" calcmode="lin" valueType="num">
                                      <p:cBhvr>
                                        <p:cTn autoRev="1" decel="50000" dur="150" fill="hold" id="159">
                                          <p:stCondLst>
                                            <p:cond delay="0"/>
                                          </p:stCondLst>
                                        </p:cTn>
                                        <p:tgtEl>
                                          <p:spTgt spid="20508"/>
                                        </p:tgtEl>
                                        <p:attrNameLst>
                                          <p:attrName>ppt_x</p:attrName>
                                        </p:attrNameLst>
                                      </p:cBhvr>
                                    </p:anim>
                                    <p:anim calcmode="lin" from="(-#ppt_h/2)" to="(#ppt_y)" valueType="num">
                                      <p:cBhvr>
                                        <p:cTn dur="300" fill="hold" id="160">
                                          <p:stCondLst>
                                            <p:cond delay="0"/>
                                          </p:stCondLst>
                                        </p:cTn>
                                        <p:tgtEl>
                                          <p:spTgt spid="20508"/>
                                        </p:tgtEl>
                                        <p:attrNameLst>
                                          <p:attrName>ppt_y</p:attrName>
                                        </p:attrNameLst>
                                      </p:cBhvr>
                                    </p:anim>
                                    <p:animRot by="21600000">
                                      <p:cBhvr>
                                        <p:cTn dur="300" fill="hold" id="161">
                                          <p:stCondLst>
                                            <p:cond delay="0"/>
                                          </p:stCondLst>
                                        </p:cTn>
                                        <p:tgtEl>
                                          <p:spTgt spid="20508"/>
                                        </p:tgtEl>
                                        <p:attrNameLst>
                                          <p:attrName>r</p:attrName>
                                        </p:attrNameLst>
                                      </p:cBhvr>
                                    </p:animRot>
                                  </p:childTnLst>
                                </p:cTn>
                              </p:par>
                            </p:childTnLst>
                          </p:cTn>
                        </p:par>
                        <p:par>
                          <p:cTn fill="hold" id="162" nodeType="afterGroup">
                            <p:stCondLst>
                              <p:cond delay="6100"/>
                            </p:stCondLst>
                            <p:childTnLst>
                              <p:par>
                                <p:cTn fill="hold" grpId="0" id="163" nodeType="afterEffect" presetClass="entr" presetID="31" presetSubtype="0">
                                  <p:stCondLst>
                                    <p:cond delay="0"/>
                                  </p:stCondLst>
                                  <p:childTnLst>
                                    <p:set>
                                      <p:cBhvr>
                                        <p:cTn dur="1" fill="hold" id="164">
                                          <p:stCondLst>
                                            <p:cond delay="0"/>
                                          </p:stCondLst>
                                        </p:cTn>
                                        <p:tgtEl>
                                          <p:spTgt spid="20509"/>
                                        </p:tgtEl>
                                        <p:attrNameLst>
                                          <p:attrName>style.visibility</p:attrName>
                                        </p:attrNameLst>
                                      </p:cBhvr>
                                      <p:to>
                                        <p:strVal val="visible"/>
                                      </p:to>
                                    </p:set>
                                    <p:anim calcmode="lin" valueType="num">
                                      <p:cBhvr>
                                        <p:cTn dur="500" fill="hold" id="165"/>
                                        <p:tgtEl>
                                          <p:spTgt spid="20509"/>
                                        </p:tgtEl>
                                        <p:attrNameLst>
                                          <p:attrName>ppt_w</p:attrName>
                                        </p:attrNameLst>
                                      </p:cBhvr>
                                      <p:tavLst>
                                        <p:tav tm="0">
                                          <p:val>
                                            <p:fltVal val="0"/>
                                          </p:val>
                                        </p:tav>
                                        <p:tav tm="100000">
                                          <p:val>
                                            <p:strVal val="#ppt_w"/>
                                          </p:val>
                                        </p:tav>
                                      </p:tavLst>
                                    </p:anim>
                                    <p:anim calcmode="lin" valueType="num">
                                      <p:cBhvr>
                                        <p:cTn dur="500" fill="hold" id="166"/>
                                        <p:tgtEl>
                                          <p:spTgt spid="20509"/>
                                        </p:tgtEl>
                                        <p:attrNameLst>
                                          <p:attrName>ppt_h</p:attrName>
                                        </p:attrNameLst>
                                      </p:cBhvr>
                                      <p:tavLst>
                                        <p:tav tm="0">
                                          <p:val>
                                            <p:fltVal val="0"/>
                                          </p:val>
                                        </p:tav>
                                        <p:tav tm="100000">
                                          <p:val>
                                            <p:strVal val="#ppt_h"/>
                                          </p:val>
                                        </p:tav>
                                      </p:tavLst>
                                    </p:anim>
                                    <p:anim calcmode="lin" valueType="num">
                                      <p:cBhvr>
                                        <p:cTn dur="500" fill="hold" id="167"/>
                                        <p:tgtEl>
                                          <p:spTgt spid="20509"/>
                                        </p:tgtEl>
                                        <p:attrNameLst>
                                          <p:attrName>style.rotation</p:attrName>
                                        </p:attrNameLst>
                                      </p:cBhvr>
                                      <p:tavLst>
                                        <p:tav tm="0">
                                          <p:val>
                                            <p:fltVal val="90"/>
                                          </p:val>
                                        </p:tav>
                                        <p:tav tm="100000">
                                          <p:val>
                                            <p:fltVal val="0"/>
                                          </p:val>
                                        </p:tav>
                                      </p:tavLst>
                                    </p:anim>
                                    <p:animEffect filter="fade" transition="in">
                                      <p:cBhvr>
                                        <p:cTn dur="500" id="168"/>
                                        <p:tgtEl>
                                          <p:spTgt spid="20509"/>
                                        </p:tgtEl>
                                      </p:cBhvr>
                                    </p:animEffect>
                                  </p:childTnLst>
                                </p:cTn>
                              </p:par>
                              <p:par>
                                <p:cTn fill="hold" grpId="0" id="169" nodeType="withEffect" presetClass="entr" presetID="31" presetSubtype="0">
                                  <p:stCondLst>
                                    <p:cond delay="0"/>
                                  </p:stCondLst>
                                  <p:childTnLst>
                                    <p:set>
                                      <p:cBhvr>
                                        <p:cTn dur="1" fill="hold" id="170">
                                          <p:stCondLst>
                                            <p:cond delay="0"/>
                                          </p:stCondLst>
                                        </p:cTn>
                                        <p:tgtEl>
                                          <p:spTgt spid="20510"/>
                                        </p:tgtEl>
                                        <p:attrNameLst>
                                          <p:attrName>style.visibility</p:attrName>
                                        </p:attrNameLst>
                                      </p:cBhvr>
                                      <p:to>
                                        <p:strVal val="visible"/>
                                      </p:to>
                                    </p:set>
                                    <p:anim calcmode="lin" valueType="num">
                                      <p:cBhvr>
                                        <p:cTn dur="500" fill="hold" id="171"/>
                                        <p:tgtEl>
                                          <p:spTgt spid="20510"/>
                                        </p:tgtEl>
                                        <p:attrNameLst>
                                          <p:attrName>ppt_w</p:attrName>
                                        </p:attrNameLst>
                                      </p:cBhvr>
                                      <p:tavLst>
                                        <p:tav tm="0">
                                          <p:val>
                                            <p:fltVal val="0"/>
                                          </p:val>
                                        </p:tav>
                                        <p:tav tm="100000">
                                          <p:val>
                                            <p:strVal val="#ppt_w"/>
                                          </p:val>
                                        </p:tav>
                                      </p:tavLst>
                                    </p:anim>
                                    <p:anim calcmode="lin" valueType="num">
                                      <p:cBhvr>
                                        <p:cTn dur="500" fill="hold" id="172"/>
                                        <p:tgtEl>
                                          <p:spTgt spid="20510"/>
                                        </p:tgtEl>
                                        <p:attrNameLst>
                                          <p:attrName>ppt_h</p:attrName>
                                        </p:attrNameLst>
                                      </p:cBhvr>
                                      <p:tavLst>
                                        <p:tav tm="0">
                                          <p:val>
                                            <p:fltVal val="0"/>
                                          </p:val>
                                        </p:tav>
                                        <p:tav tm="100000">
                                          <p:val>
                                            <p:strVal val="#ppt_h"/>
                                          </p:val>
                                        </p:tav>
                                      </p:tavLst>
                                    </p:anim>
                                    <p:anim calcmode="lin" valueType="num">
                                      <p:cBhvr>
                                        <p:cTn dur="500" fill="hold" id="173"/>
                                        <p:tgtEl>
                                          <p:spTgt spid="20510"/>
                                        </p:tgtEl>
                                        <p:attrNameLst>
                                          <p:attrName>style.rotation</p:attrName>
                                        </p:attrNameLst>
                                      </p:cBhvr>
                                      <p:tavLst>
                                        <p:tav tm="0">
                                          <p:val>
                                            <p:fltVal val="90"/>
                                          </p:val>
                                        </p:tav>
                                        <p:tav tm="100000">
                                          <p:val>
                                            <p:fltVal val="0"/>
                                          </p:val>
                                        </p:tav>
                                      </p:tavLst>
                                    </p:anim>
                                    <p:animEffect filter="fade" transition="in">
                                      <p:cBhvr>
                                        <p:cTn dur="500" id="174"/>
                                        <p:tgtEl>
                                          <p:spTgt spid="20510"/>
                                        </p:tgtEl>
                                      </p:cBhvr>
                                    </p:animEffect>
                                  </p:childTnLst>
                                </p:cTn>
                              </p:par>
                              <p:par>
                                <p:cTn fill="hold" grpId="0" id="175" nodeType="withEffect" presetClass="entr" presetID="31" presetSubtype="0">
                                  <p:stCondLst>
                                    <p:cond delay="0"/>
                                  </p:stCondLst>
                                  <p:childTnLst>
                                    <p:set>
                                      <p:cBhvr>
                                        <p:cTn dur="1" fill="hold" id="176">
                                          <p:stCondLst>
                                            <p:cond delay="0"/>
                                          </p:stCondLst>
                                        </p:cTn>
                                        <p:tgtEl>
                                          <p:spTgt spid="20511"/>
                                        </p:tgtEl>
                                        <p:attrNameLst>
                                          <p:attrName>style.visibility</p:attrName>
                                        </p:attrNameLst>
                                      </p:cBhvr>
                                      <p:to>
                                        <p:strVal val="visible"/>
                                      </p:to>
                                    </p:set>
                                    <p:anim calcmode="lin" valueType="num">
                                      <p:cBhvr>
                                        <p:cTn dur="500" fill="hold" id="177"/>
                                        <p:tgtEl>
                                          <p:spTgt spid="20511"/>
                                        </p:tgtEl>
                                        <p:attrNameLst>
                                          <p:attrName>ppt_w</p:attrName>
                                        </p:attrNameLst>
                                      </p:cBhvr>
                                      <p:tavLst>
                                        <p:tav tm="0">
                                          <p:val>
                                            <p:fltVal val="0"/>
                                          </p:val>
                                        </p:tav>
                                        <p:tav tm="100000">
                                          <p:val>
                                            <p:strVal val="#ppt_w"/>
                                          </p:val>
                                        </p:tav>
                                      </p:tavLst>
                                    </p:anim>
                                    <p:anim calcmode="lin" valueType="num">
                                      <p:cBhvr>
                                        <p:cTn dur="500" fill="hold" id="178"/>
                                        <p:tgtEl>
                                          <p:spTgt spid="20511"/>
                                        </p:tgtEl>
                                        <p:attrNameLst>
                                          <p:attrName>ppt_h</p:attrName>
                                        </p:attrNameLst>
                                      </p:cBhvr>
                                      <p:tavLst>
                                        <p:tav tm="0">
                                          <p:val>
                                            <p:fltVal val="0"/>
                                          </p:val>
                                        </p:tav>
                                        <p:tav tm="100000">
                                          <p:val>
                                            <p:strVal val="#ppt_h"/>
                                          </p:val>
                                        </p:tav>
                                      </p:tavLst>
                                    </p:anim>
                                    <p:anim calcmode="lin" valueType="num">
                                      <p:cBhvr>
                                        <p:cTn dur="500" fill="hold" id="179"/>
                                        <p:tgtEl>
                                          <p:spTgt spid="20511"/>
                                        </p:tgtEl>
                                        <p:attrNameLst>
                                          <p:attrName>style.rotation</p:attrName>
                                        </p:attrNameLst>
                                      </p:cBhvr>
                                      <p:tavLst>
                                        <p:tav tm="0">
                                          <p:val>
                                            <p:fltVal val="90"/>
                                          </p:val>
                                        </p:tav>
                                        <p:tav tm="100000">
                                          <p:val>
                                            <p:fltVal val="0"/>
                                          </p:val>
                                        </p:tav>
                                      </p:tavLst>
                                    </p:anim>
                                    <p:animEffect filter="fade" transition="in">
                                      <p:cBhvr>
                                        <p:cTn dur="500" id="180"/>
                                        <p:tgtEl>
                                          <p:spTgt spid="20511"/>
                                        </p:tgtEl>
                                      </p:cBhvr>
                                    </p:animEffect>
                                  </p:childTnLst>
                                </p:cTn>
                              </p:par>
                              <p:par>
                                <p:cTn fill="hold" grpId="0" id="181" nodeType="withEffect" presetClass="entr" presetID="31" presetSubtype="0">
                                  <p:stCondLst>
                                    <p:cond delay="0"/>
                                  </p:stCondLst>
                                  <p:childTnLst>
                                    <p:set>
                                      <p:cBhvr>
                                        <p:cTn dur="1" fill="hold" id="182">
                                          <p:stCondLst>
                                            <p:cond delay="0"/>
                                          </p:stCondLst>
                                        </p:cTn>
                                        <p:tgtEl>
                                          <p:spTgt spid="20512"/>
                                        </p:tgtEl>
                                        <p:attrNameLst>
                                          <p:attrName>style.visibility</p:attrName>
                                        </p:attrNameLst>
                                      </p:cBhvr>
                                      <p:to>
                                        <p:strVal val="visible"/>
                                      </p:to>
                                    </p:set>
                                    <p:anim calcmode="lin" valueType="num">
                                      <p:cBhvr>
                                        <p:cTn dur="500" fill="hold" id="183"/>
                                        <p:tgtEl>
                                          <p:spTgt spid="20512"/>
                                        </p:tgtEl>
                                        <p:attrNameLst>
                                          <p:attrName>ppt_w</p:attrName>
                                        </p:attrNameLst>
                                      </p:cBhvr>
                                      <p:tavLst>
                                        <p:tav tm="0">
                                          <p:val>
                                            <p:fltVal val="0"/>
                                          </p:val>
                                        </p:tav>
                                        <p:tav tm="100000">
                                          <p:val>
                                            <p:strVal val="#ppt_w"/>
                                          </p:val>
                                        </p:tav>
                                      </p:tavLst>
                                    </p:anim>
                                    <p:anim calcmode="lin" valueType="num">
                                      <p:cBhvr>
                                        <p:cTn dur="500" fill="hold" id="184"/>
                                        <p:tgtEl>
                                          <p:spTgt spid="20512"/>
                                        </p:tgtEl>
                                        <p:attrNameLst>
                                          <p:attrName>ppt_h</p:attrName>
                                        </p:attrNameLst>
                                      </p:cBhvr>
                                      <p:tavLst>
                                        <p:tav tm="0">
                                          <p:val>
                                            <p:fltVal val="0"/>
                                          </p:val>
                                        </p:tav>
                                        <p:tav tm="100000">
                                          <p:val>
                                            <p:strVal val="#ppt_h"/>
                                          </p:val>
                                        </p:tav>
                                      </p:tavLst>
                                    </p:anim>
                                    <p:anim calcmode="lin" valueType="num">
                                      <p:cBhvr>
                                        <p:cTn dur="500" fill="hold" id="185"/>
                                        <p:tgtEl>
                                          <p:spTgt spid="20512"/>
                                        </p:tgtEl>
                                        <p:attrNameLst>
                                          <p:attrName>style.rotation</p:attrName>
                                        </p:attrNameLst>
                                      </p:cBhvr>
                                      <p:tavLst>
                                        <p:tav tm="0">
                                          <p:val>
                                            <p:fltVal val="90"/>
                                          </p:val>
                                        </p:tav>
                                        <p:tav tm="100000">
                                          <p:val>
                                            <p:fltVal val="0"/>
                                          </p:val>
                                        </p:tav>
                                      </p:tavLst>
                                    </p:anim>
                                    <p:animEffect filter="fade" transition="in">
                                      <p:cBhvr>
                                        <p:cTn dur="500" id="186"/>
                                        <p:tgtEl>
                                          <p:spTgt spid="20512"/>
                                        </p:tgtEl>
                                      </p:cBhvr>
                                    </p:animEffect>
                                  </p:childTnLst>
                                </p:cTn>
                              </p:par>
                            </p:childTnLst>
                          </p:cTn>
                        </p:par>
                        <p:par>
                          <p:cTn fill="hold" id="187" nodeType="afterGroup">
                            <p:stCondLst>
                              <p:cond delay="6600"/>
                            </p:stCondLst>
                            <p:childTnLst>
                              <p:par>
                                <p:cTn fill="hold" grpId="0" id="188" nodeType="afterEffect" presetClass="entr" presetID="22" presetSubtype="8">
                                  <p:stCondLst>
                                    <p:cond delay="0"/>
                                  </p:stCondLst>
                                  <p:childTnLst>
                                    <p:set>
                                      <p:cBhvr>
                                        <p:cTn dur="1" fill="hold" id="189">
                                          <p:stCondLst>
                                            <p:cond delay="0"/>
                                          </p:stCondLst>
                                        </p:cTn>
                                        <p:tgtEl>
                                          <p:spTgt spid="20522"/>
                                        </p:tgtEl>
                                        <p:attrNameLst>
                                          <p:attrName>style.visibility</p:attrName>
                                        </p:attrNameLst>
                                      </p:cBhvr>
                                      <p:to>
                                        <p:strVal val="visible"/>
                                      </p:to>
                                    </p:set>
                                    <p:animEffect filter="wipe(left)" transition="in">
                                      <p:cBhvr>
                                        <p:cTn dur="500" id="190"/>
                                        <p:tgtEl>
                                          <p:spTgt spid="20522"/>
                                        </p:tgtEl>
                                      </p:cBhvr>
                                    </p:animEffect>
                                  </p:childTnLst>
                                </p:cTn>
                              </p:par>
                              <p:par>
                                <p:cTn fill="hold" grpId="0" id="191" nodeType="withEffect" presetClass="entr" presetID="22" presetSubtype="4">
                                  <p:stCondLst>
                                    <p:cond delay="0"/>
                                  </p:stCondLst>
                                  <p:childTnLst>
                                    <p:set>
                                      <p:cBhvr>
                                        <p:cTn dur="1" fill="hold" id="192">
                                          <p:stCondLst>
                                            <p:cond delay="0"/>
                                          </p:stCondLst>
                                        </p:cTn>
                                        <p:tgtEl>
                                          <p:spTgt spid="20523"/>
                                        </p:tgtEl>
                                        <p:attrNameLst>
                                          <p:attrName>style.visibility</p:attrName>
                                        </p:attrNameLst>
                                      </p:cBhvr>
                                      <p:to>
                                        <p:strVal val="visible"/>
                                      </p:to>
                                    </p:set>
                                    <p:animEffect filter="wipe(down)" transition="in">
                                      <p:cBhvr>
                                        <p:cTn dur="500" id="193"/>
                                        <p:tgtEl>
                                          <p:spTgt spid="205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2"/>
      <p:bldP grpId="0" spid="20483"/>
      <p:bldP grpId="0" spid="20484"/>
      <p:bldP grpId="0" spid="20485"/>
      <p:bldP grpId="0" spid="20486"/>
      <p:bldP grpId="0" spid="20487"/>
      <p:bldP grpId="0" spid="20488"/>
      <p:bldP grpId="0" spid="20489"/>
      <p:bldP grpId="0" spid="20490"/>
      <p:bldP grpId="0" spid="20491"/>
      <p:bldP grpId="0" spid="20492"/>
      <p:bldP grpId="0" spid="20493"/>
      <p:bldP grpId="0" spid="20494"/>
      <p:bldP grpId="0" spid="20495"/>
      <p:bldP grpId="0" spid="20496"/>
      <p:bldP grpId="0" spid="20497"/>
      <p:bldP grpId="1" spid="20497"/>
      <p:bldP grpId="0" spid="20498"/>
      <p:bldP grpId="1" spid="20498"/>
      <p:bldP grpId="0" spid="20499"/>
      <p:bldP grpId="1" spid="20499"/>
      <p:bldP grpId="0" spid="20500"/>
      <p:bldP grpId="1" spid="20500"/>
      <p:bldP grpId="0" spid="20501"/>
      <p:bldP grpId="0" spid="20502"/>
      <p:bldP grpId="0" spid="20503"/>
      <p:bldP grpId="0" spid="20504"/>
      <p:bldP grpId="0" spid="20505"/>
      <p:bldP grpId="0" spid="20506"/>
      <p:bldP grpId="0" spid="20507"/>
      <p:bldP grpId="0" spid="20508"/>
      <p:bldP grpId="0" spid="20509"/>
      <p:bldP grpId="0" spid="20510"/>
      <p:bldP grpId="0" spid="20511"/>
      <p:bldP grpId="0" spid="20512"/>
      <p:bldP grpId="0" spid="20513"/>
      <p:bldP grpId="0" spid="20514"/>
      <p:bldP grpId="0" spid="20515"/>
      <p:bldP grpId="0" spid="20516"/>
      <p:bldP grpId="0" spid="20517"/>
      <p:bldP grpId="0" spid="20518"/>
      <p:bldP grpId="0" spid="20519"/>
      <p:bldP grpId="0" spid="20520"/>
      <p:bldP grpId="0" spid="20521"/>
      <p:bldP grpId="0" spid="20522"/>
      <p:bldP grpId="0" spid="2052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7"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8"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9"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0"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21511" name="Freeform 11"/>
          <p:cNvSpPr/>
          <p:nvPr/>
        </p:nvSpPr>
        <p:spPr bwMode="auto">
          <a:xfrm>
            <a:off x="2308225" y="1828800"/>
            <a:ext cx="7938" cy="7938"/>
          </a:xfrm>
          <a:custGeom>
            <a:gdLst>
              <a:gd fmla="*/ 0 w 5" name="T0"/>
              <a:gd fmla="*/ 7938 h 5" name="T1"/>
              <a:gd fmla="*/ 0 w 5" name="T2"/>
              <a:gd fmla="*/ 0 h 5" name="T3"/>
              <a:gd fmla="*/ 7938 w 5" name="T4"/>
              <a:gd fmla="*/ 0 h 5" name="T5"/>
              <a:gd fmla="*/ 0 w 5" name="T6"/>
              <a:gd fmla="*/ 7938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5">
                <a:moveTo>
                  <a:pt x="0" y="5"/>
                </a:moveTo>
                <a:lnTo>
                  <a:pt x="0" y="0"/>
                </a:lnTo>
                <a:lnTo>
                  <a:pt x="5" y="0"/>
                </a:lnTo>
                <a:lnTo>
                  <a:pt x="0" y="5"/>
                </a:lnTo>
                <a:close/>
              </a:path>
            </a:pathLst>
          </a:custGeom>
          <a:solidFill>
            <a:srgbClr val="A1A7AF"/>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21512" name="组合 35"/>
          <p:cNvPicPr>
            <a:picLocks noChangeArrowheads="1"/>
          </p:cNvPicPr>
          <p:nvPr/>
        </p:nvPicPr>
        <p:blipFill>
          <a:blip r:embed="rId2">
            <a:extLst>
              <a:ext uri="{28A0092B-C50C-407E-A947-70E740481C1C}">
                <a14:useLocalDpi val="0"/>
              </a:ext>
            </a:extLst>
          </a:blip>
          <a:stretch>
            <a:fillRect/>
          </a:stretch>
        </p:blipFill>
        <p:spPr bwMode="auto">
          <a:xfrm>
            <a:off x="2279650" y="1804988"/>
            <a:ext cx="3084513" cy="53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13" name="Freeform 16"/>
          <p:cNvSpPr/>
          <p:nvPr/>
        </p:nvSpPr>
        <p:spPr bwMode="auto">
          <a:xfrm>
            <a:off x="9623425" y="1828800"/>
            <a:ext cx="7938" cy="7938"/>
          </a:xfrm>
          <a:custGeom>
            <a:gdLst>
              <a:gd fmla="*/ 0 w 5" name="T0"/>
              <a:gd fmla="*/ 0 h 5" name="T1"/>
              <a:gd fmla="*/ 7938 w 5" name="T2"/>
              <a:gd fmla="*/ 0 h 5" name="T3"/>
              <a:gd fmla="*/ 7938 w 5" name="T4"/>
              <a:gd fmla="*/ 7938 h 5" name="T5"/>
              <a:gd fmla="*/ 0 w 5" name="T6"/>
              <a:gd fmla="*/ 0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5">
                <a:moveTo>
                  <a:pt x="0" y="0"/>
                </a:moveTo>
                <a:lnTo>
                  <a:pt x="5" y="0"/>
                </a:lnTo>
                <a:lnTo>
                  <a:pt x="5" y="5"/>
                </a:lnTo>
                <a:lnTo>
                  <a:pt x="0" y="0"/>
                </a:lnTo>
                <a:close/>
              </a:path>
            </a:pathLst>
          </a:custGeom>
          <a:solidFill>
            <a:srgbClr val="A1A7AF"/>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21514" name="组合 41"/>
          <p:cNvPicPr>
            <a:picLocks noChangeArrowheads="1"/>
          </p:cNvPicPr>
          <p:nvPr/>
        </p:nvPicPr>
        <p:blipFill>
          <a:blip r:embed="rId3">
            <a:extLst>
              <a:ext uri="{28A0092B-C50C-407E-A947-70E740481C1C}">
                <a14:useLocalDpi val="0"/>
              </a:ext>
            </a:extLst>
          </a:blip>
          <a:stretch>
            <a:fillRect/>
          </a:stretch>
        </p:blipFill>
        <p:spPr bwMode="auto">
          <a:xfrm>
            <a:off x="6486525" y="1804988"/>
            <a:ext cx="3170238" cy="53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15" name="Freeform 21"/>
          <p:cNvSpPr/>
          <p:nvPr/>
        </p:nvSpPr>
        <p:spPr bwMode="auto">
          <a:xfrm>
            <a:off x="2289175" y="5213350"/>
            <a:ext cx="7938" cy="7938"/>
          </a:xfrm>
          <a:custGeom>
            <a:gdLst>
              <a:gd fmla="*/ 7938 w 5" name="T0"/>
              <a:gd fmla="*/ 7938 h 5" name="T1"/>
              <a:gd fmla="*/ 0 w 5" name="T2"/>
              <a:gd fmla="*/ 7938 h 5" name="T3"/>
              <a:gd fmla="*/ 0 w 5" name="T4"/>
              <a:gd fmla="*/ 0 h 5" name="T5"/>
              <a:gd fmla="*/ 7938 w 5" name="T6"/>
              <a:gd fmla="*/ 7938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5">
                <a:moveTo>
                  <a:pt x="5" y="5"/>
                </a:moveTo>
                <a:lnTo>
                  <a:pt x="0" y="5"/>
                </a:lnTo>
                <a:lnTo>
                  <a:pt x="0" y="0"/>
                </a:lnTo>
                <a:lnTo>
                  <a:pt x="5" y="5"/>
                </a:lnTo>
                <a:close/>
              </a:path>
            </a:pathLst>
          </a:custGeom>
          <a:solidFill>
            <a:srgbClr val="A1A7AF"/>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21516" name="组合 48"/>
          <p:cNvPicPr>
            <a:picLocks noChangeArrowheads="1"/>
          </p:cNvPicPr>
          <p:nvPr/>
        </p:nvPicPr>
        <p:blipFill>
          <a:blip r:embed="rId4">
            <a:extLst>
              <a:ext uri="{28A0092B-C50C-407E-A947-70E740481C1C}">
                <a14:useLocalDpi val="0"/>
              </a:ext>
            </a:extLst>
          </a:blip>
          <a:stretch>
            <a:fillRect/>
          </a:stretch>
        </p:blipFill>
        <p:spPr bwMode="auto">
          <a:xfrm>
            <a:off x="2262188" y="4718050"/>
            <a:ext cx="3084512" cy="53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17" name="Freeform 26"/>
          <p:cNvSpPr/>
          <p:nvPr/>
        </p:nvSpPr>
        <p:spPr bwMode="auto">
          <a:xfrm>
            <a:off x="9617075" y="5213350"/>
            <a:ext cx="7938" cy="7938"/>
          </a:xfrm>
          <a:custGeom>
            <a:gdLst>
              <a:gd fmla="*/ 7938 w 5" name="T0"/>
              <a:gd fmla="*/ 0 h 5" name="T1"/>
              <a:gd fmla="*/ 7938 w 5" name="T2"/>
              <a:gd fmla="*/ 7938 h 5" name="T3"/>
              <a:gd fmla="*/ 0 w 5" name="T4"/>
              <a:gd fmla="*/ 7938 h 5" name="T5"/>
              <a:gd fmla="*/ 7938 w 5" name="T6"/>
              <a:gd fmla="*/ 0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5">
                <a:moveTo>
                  <a:pt x="5" y="0"/>
                </a:moveTo>
                <a:lnTo>
                  <a:pt x="5" y="5"/>
                </a:lnTo>
                <a:lnTo>
                  <a:pt x="0" y="5"/>
                </a:lnTo>
                <a:lnTo>
                  <a:pt x="5" y="0"/>
                </a:lnTo>
                <a:close/>
              </a:path>
            </a:pathLst>
          </a:custGeom>
          <a:solidFill>
            <a:srgbClr val="A1A7AF"/>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21518" name="组合 54"/>
          <p:cNvPicPr>
            <a:picLocks noChangeArrowheads="1"/>
          </p:cNvPicPr>
          <p:nvPr/>
        </p:nvPicPr>
        <p:blipFill>
          <a:blip r:embed="rId5">
            <a:extLst>
              <a:ext uri="{28A0092B-C50C-407E-A947-70E740481C1C}">
                <a14:useLocalDpi val="0"/>
              </a:ext>
            </a:extLst>
          </a:blip>
          <a:stretch>
            <a:fillRect/>
          </a:stretch>
        </p:blipFill>
        <p:spPr bwMode="auto">
          <a:xfrm>
            <a:off x="6480175" y="4718050"/>
            <a:ext cx="3170238" cy="53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1519" name="组合 59"/>
          <p:cNvGrpSpPr/>
          <p:nvPr/>
        </p:nvGrpSpPr>
        <p:grpSpPr>
          <a:xfrm>
            <a:off x="9042400" y="3584575"/>
            <a:ext cx="1135063" cy="1138238"/>
            <a:chExt cx="1135062" cy="1138238"/>
          </a:xfrm>
        </p:grpSpPr>
        <p:sp>
          <p:nvSpPr>
            <p:cNvPr id="2" name="Oval 7"/>
            <p:cNvSpPr>
              <a:spLocks noChangeArrowheads="1"/>
            </p:cNvSpPr>
            <p:nvPr/>
          </p:nvSpPr>
          <p:spPr bwMode="auto">
            <a:xfrm>
              <a:off x="0" y="0"/>
              <a:ext cx="1135062" cy="1138238"/>
            </a:xfrm>
            <a:prstGeom prst="ellipse">
              <a:avLst/>
            </a:prstGeom>
            <a:solidFill>
              <a:schemeClr val="tx1"/>
            </a:solidFill>
            <a:ln w="4">
              <a:solidFill>
                <a:srgbClr val="FFFFFF"/>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3" name="Freeform 29"/>
            <p:cNvSpPr>
              <a:spLocks noEditPoints="1"/>
            </p:cNvSpPr>
            <p:nvPr/>
          </p:nvSpPr>
          <p:spPr bwMode="auto">
            <a:xfrm>
              <a:off x="419100" y="327025"/>
              <a:ext cx="296862" cy="484188"/>
            </a:xfrm>
            <a:custGeom>
              <a:gdLst>
                <a:gd fmla="*/ 148747 w 469" name="T0"/>
                <a:gd fmla="*/ 484188 h 763" name="T1"/>
                <a:gd fmla="*/ 103174 w 469" name="T2"/>
                <a:gd fmla="*/ 438498 h 763" name="T3"/>
                <a:gd fmla="*/ 148747 w 469" name="T4"/>
                <a:gd fmla="*/ 392173 h 763" name="T5"/>
                <a:gd fmla="*/ 194954 w 469" name="T6"/>
                <a:gd fmla="*/ 438498 h 763" name="T7"/>
                <a:gd fmla="*/ 148747 w 469" name="T8"/>
                <a:gd fmla="*/ 484188 h 763" name="T9"/>
                <a:gd fmla="*/ 119631 w 469" name="T10"/>
                <a:gd fmla="*/ 356002 h 763" name="T11"/>
                <a:gd fmla="*/ 118998 w 469" name="T12"/>
                <a:gd fmla="*/ 338868 h 763" name="T13"/>
                <a:gd fmla="*/ 128493 w 469" name="T14"/>
                <a:gd fmla="*/ 281121 h 763" name="T15"/>
                <a:gd fmla="*/ 151279 w 469" name="T16"/>
                <a:gd fmla="*/ 244315 h 763" name="T17"/>
                <a:gd fmla="*/ 191789 w 469" name="T18"/>
                <a:gd fmla="*/ 204971 h 763" name="T19"/>
                <a:gd fmla="*/ 229767 w 469" name="T20"/>
                <a:gd fmla="*/ 163723 h 763" name="T21"/>
                <a:gd fmla="*/ 238629 w 469" name="T22"/>
                <a:gd fmla="*/ 130090 h 763" name="T23"/>
                <a:gd fmla="*/ 212677 w 469" name="T24"/>
                <a:gd fmla="*/ 71708 h 763" name="T25"/>
                <a:gd fmla="*/ 150013 w 469" name="T26"/>
                <a:gd fmla="*/ 46959 h 763" name="T27"/>
                <a:gd fmla="*/ 89248 w 469" name="T28"/>
                <a:gd fmla="*/ 69170 h 763" name="T29"/>
                <a:gd fmla="*/ 57600 w 469" name="T30"/>
                <a:gd fmla="*/ 140243 h 763" name="T31"/>
                <a:gd fmla="*/ 0 w 469" name="T32"/>
                <a:gd fmla="*/ 133263 h 763" name="T33"/>
                <a:gd fmla="*/ 46207 w 469" name="T34"/>
                <a:gd fmla="*/ 34268 h 763" name="T35"/>
                <a:gd fmla="*/ 148747 w 469" name="T36"/>
                <a:gd fmla="*/ 0 h 763" name="T37"/>
                <a:gd fmla="*/ 256352 w 469" name="T38"/>
                <a:gd fmla="*/ 36806 h 763" name="T39"/>
                <a:gd fmla="*/ 296862 w 469" name="T40"/>
                <a:gd fmla="*/ 126282 h 763" name="T41"/>
                <a:gd fmla="*/ 282304 w 469" name="T42"/>
                <a:gd fmla="*/ 181491 h 763" name="T43"/>
                <a:gd fmla="*/ 227236 w 469" name="T44"/>
                <a:gd fmla="*/ 243680 h 763" name="T45"/>
                <a:gd fmla="*/ 191156 w 469" name="T46"/>
                <a:gd fmla="*/ 279852 h 763" name="T47"/>
                <a:gd fmla="*/ 178497 w 469" name="T48"/>
                <a:gd fmla="*/ 306504 h 763" name="T49"/>
                <a:gd fmla="*/ 174066 w 469" name="T50"/>
                <a:gd fmla="*/ 356002 h 763" name="T51"/>
                <a:gd fmla="*/ 119631 w 469" name="T52"/>
                <a:gd fmla="*/ 356002 h 763"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763" w="469">
                  <a:moveTo>
                    <a:pt x="235" y="763"/>
                  </a:moveTo>
                  <a:cubicBezTo>
                    <a:pt x="195" y="763"/>
                    <a:pt x="163" y="731"/>
                    <a:pt x="163" y="691"/>
                  </a:cubicBezTo>
                  <a:cubicBezTo>
                    <a:pt x="163" y="650"/>
                    <a:pt x="194" y="618"/>
                    <a:pt x="235" y="618"/>
                  </a:cubicBezTo>
                  <a:cubicBezTo>
                    <a:pt x="275" y="618"/>
                    <a:pt x="308" y="651"/>
                    <a:pt x="308" y="691"/>
                  </a:cubicBezTo>
                  <a:cubicBezTo>
                    <a:pt x="308" y="731"/>
                    <a:pt x="275" y="763"/>
                    <a:pt x="235" y="763"/>
                  </a:cubicBezTo>
                  <a:close/>
                  <a:moveTo>
                    <a:pt x="189" y="561"/>
                  </a:moveTo>
                  <a:cubicBezTo>
                    <a:pt x="189" y="549"/>
                    <a:pt x="188" y="540"/>
                    <a:pt x="188" y="534"/>
                  </a:cubicBezTo>
                  <a:cubicBezTo>
                    <a:pt x="188" y="499"/>
                    <a:pt x="193" y="469"/>
                    <a:pt x="203" y="443"/>
                  </a:cubicBezTo>
                  <a:cubicBezTo>
                    <a:pt x="211" y="424"/>
                    <a:pt x="222" y="405"/>
                    <a:pt x="239" y="385"/>
                  </a:cubicBezTo>
                  <a:cubicBezTo>
                    <a:pt x="251" y="371"/>
                    <a:pt x="272" y="350"/>
                    <a:pt x="303" y="323"/>
                  </a:cubicBezTo>
                  <a:cubicBezTo>
                    <a:pt x="334" y="296"/>
                    <a:pt x="354" y="274"/>
                    <a:pt x="363" y="258"/>
                  </a:cubicBezTo>
                  <a:cubicBezTo>
                    <a:pt x="372" y="242"/>
                    <a:pt x="377" y="224"/>
                    <a:pt x="377" y="205"/>
                  </a:cubicBezTo>
                  <a:cubicBezTo>
                    <a:pt x="377" y="170"/>
                    <a:pt x="363" y="139"/>
                    <a:pt x="336" y="113"/>
                  </a:cubicBezTo>
                  <a:cubicBezTo>
                    <a:pt x="309" y="87"/>
                    <a:pt x="276" y="74"/>
                    <a:pt x="237" y="74"/>
                  </a:cubicBezTo>
                  <a:cubicBezTo>
                    <a:pt x="198" y="74"/>
                    <a:pt x="167" y="86"/>
                    <a:pt x="141" y="109"/>
                  </a:cubicBezTo>
                  <a:cubicBezTo>
                    <a:pt x="116" y="133"/>
                    <a:pt x="99" y="170"/>
                    <a:pt x="91" y="221"/>
                  </a:cubicBezTo>
                  <a:lnTo>
                    <a:pt x="0" y="210"/>
                  </a:lnTo>
                  <a:cubicBezTo>
                    <a:pt x="8" y="142"/>
                    <a:pt x="32" y="90"/>
                    <a:pt x="73" y="54"/>
                  </a:cubicBezTo>
                  <a:cubicBezTo>
                    <a:pt x="114" y="18"/>
                    <a:pt x="168" y="0"/>
                    <a:pt x="235" y="0"/>
                  </a:cubicBezTo>
                  <a:cubicBezTo>
                    <a:pt x="306" y="0"/>
                    <a:pt x="363" y="20"/>
                    <a:pt x="405" y="58"/>
                  </a:cubicBezTo>
                  <a:cubicBezTo>
                    <a:pt x="447" y="97"/>
                    <a:pt x="469" y="144"/>
                    <a:pt x="469" y="199"/>
                  </a:cubicBezTo>
                  <a:cubicBezTo>
                    <a:pt x="469" y="230"/>
                    <a:pt x="461" y="260"/>
                    <a:pt x="446" y="286"/>
                  </a:cubicBezTo>
                  <a:cubicBezTo>
                    <a:pt x="431" y="313"/>
                    <a:pt x="402" y="346"/>
                    <a:pt x="359" y="384"/>
                  </a:cubicBezTo>
                  <a:cubicBezTo>
                    <a:pt x="330" y="410"/>
                    <a:pt x="311" y="429"/>
                    <a:pt x="302" y="441"/>
                  </a:cubicBezTo>
                  <a:cubicBezTo>
                    <a:pt x="293" y="454"/>
                    <a:pt x="287" y="467"/>
                    <a:pt x="282" y="483"/>
                  </a:cubicBezTo>
                  <a:cubicBezTo>
                    <a:pt x="278" y="499"/>
                    <a:pt x="276" y="525"/>
                    <a:pt x="275" y="561"/>
                  </a:cubicBezTo>
                  <a:lnTo>
                    <a:pt x="189" y="56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1522" name="组合 62"/>
          <p:cNvGrpSpPr/>
          <p:nvPr/>
        </p:nvGrpSpPr>
        <p:grpSpPr>
          <a:xfrm>
            <a:off x="9042400" y="2330450"/>
            <a:ext cx="1135063" cy="1138238"/>
            <a:chExt cx="1135062" cy="1138238"/>
          </a:xfrm>
        </p:grpSpPr>
        <p:sp>
          <p:nvSpPr>
            <p:cNvPr id="4" name="Oval 8"/>
            <p:cNvSpPr>
              <a:spLocks noChangeArrowheads="1"/>
            </p:cNvSpPr>
            <p:nvPr/>
          </p:nvSpPr>
          <p:spPr bwMode="auto">
            <a:xfrm>
              <a:off x="0" y="0"/>
              <a:ext cx="1135062" cy="1138238"/>
            </a:xfrm>
            <a:prstGeom prst="ellipse">
              <a:avLst/>
            </a:prstGeom>
            <a:solidFill>
              <a:schemeClr val="bg2"/>
            </a:solidFill>
            <a:ln w="4">
              <a:solidFill>
                <a:srgbClr val="FFFFFF"/>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5" name="Freeform 30"/>
            <p:cNvSpPr>
              <a:spLocks noEditPoints="1"/>
            </p:cNvSpPr>
            <p:nvPr/>
          </p:nvSpPr>
          <p:spPr bwMode="auto">
            <a:xfrm>
              <a:off x="306387" y="320675"/>
              <a:ext cx="522287" cy="496888"/>
            </a:xfrm>
            <a:custGeom>
              <a:gdLst>
                <a:gd fmla="*/ 174731 w 822" name="T0"/>
                <a:gd fmla="*/ 119456 h 782" name="T1"/>
                <a:gd fmla="*/ 348191 w 822" name="T2"/>
                <a:gd fmla="*/ 119456 h 782" name="T3"/>
                <a:gd fmla="*/ 261144 w 822" name="T4"/>
                <a:gd fmla="*/ 29229 h 782" name="T5"/>
                <a:gd fmla="*/ 174731 w 822" name="T6"/>
                <a:gd fmla="*/ 119456 h 782" name="T7"/>
                <a:gd fmla="*/ 59091 w 822" name="T8"/>
                <a:gd fmla="*/ 376161 h 782" name="T9"/>
                <a:gd fmla="*/ 463196 w 822" name="T10"/>
                <a:gd fmla="*/ 376161 h 782" name="T11"/>
                <a:gd fmla="*/ 463196 w 822" name="T12"/>
                <a:gd fmla="*/ 413650 h 782" name="T13"/>
                <a:gd fmla="*/ 59091 w 822" name="T14"/>
                <a:gd fmla="*/ 413650 h 782" name="T15"/>
                <a:gd fmla="*/ 59091 w 822" name="T16"/>
                <a:gd fmla="*/ 376161 h 782" name="T17"/>
                <a:gd fmla="*/ 59091 w 822" name="T18"/>
                <a:gd fmla="*/ 289110 h 782" name="T19"/>
                <a:gd fmla="*/ 463196 w 822" name="T20"/>
                <a:gd fmla="*/ 289110 h 782" name="T21"/>
                <a:gd fmla="*/ 463196 w 822" name="T22"/>
                <a:gd fmla="*/ 326599 h 782" name="T23"/>
                <a:gd fmla="*/ 59091 w 822" name="T24"/>
                <a:gd fmla="*/ 326599 h 782" name="T25"/>
                <a:gd fmla="*/ 59091 w 822" name="T26"/>
                <a:gd fmla="*/ 289110 h 782" name="T27"/>
                <a:gd fmla="*/ 59091 w 822" name="T28"/>
                <a:gd fmla="*/ 202059 h 782" name="T29"/>
                <a:gd fmla="*/ 463196 w 822" name="T30"/>
                <a:gd fmla="*/ 202059 h 782" name="T31"/>
                <a:gd fmla="*/ 463196 w 822" name="T32"/>
                <a:gd fmla="*/ 240184 h 782" name="T33"/>
                <a:gd fmla="*/ 59091 w 822" name="T34"/>
                <a:gd fmla="*/ 240184 h 782" name="T35"/>
                <a:gd fmla="*/ 59091 w 822" name="T36"/>
                <a:gd fmla="*/ 202059 h 782" name="T37"/>
                <a:gd fmla="*/ 522287 w 822" name="T38"/>
                <a:gd fmla="*/ 496888 h 782" name="T39"/>
                <a:gd fmla="*/ 0 w 822" name="T40"/>
                <a:gd fmla="*/ 496888 h 782" name="T41"/>
                <a:gd fmla="*/ 0 w 822" name="T42"/>
                <a:gd fmla="*/ 119456 h 782" name="T43"/>
                <a:gd fmla="*/ 145503 w 822" name="T44"/>
                <a:gd fmla="*/ 119456 h 782" name="T45"/>
                <a:gd fmla="*/ 261144 w 822" name="T46"/>
                <a:gd fmla="*/ 0 h 782" name="T47"/>
                <a:gd fmla="*/ 376784 w 822" name="T48"/>
                <a:gd fmla="*/ 119456 h 782" name="T49"/>
                <a:gd fmla="*/ 522287 w 822" name="T50"/>
                <a:gd fmla="*/ 119456 h 782" name="T51"/>
                <a:gd fmla="*/ 522287 w 822" name="T52"/>
                <a:gd fmla="*/ 496888 h 78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782" w="822">
                  <a:moveTo>
                    <a:pt x="275" y="188"/>
                  </a:moveTo>
                  <a:lnTo>
                    <a:pt x="548" y="188"/>
                  </a:lnTo>
                  <a:cubicBezTo>
                    <a:pt x="555" y="113"/>
                    <a:pt x="486" y="46"/>
                    <a:pt x="411" y="46"/>
                  </a:cubicBezTo>
                  <a:cubicBezTo>
                    <a:pt x="334" y="46"/>
                    <a:pt x="271" y="111"/>
                    <a:pt x="275" y="188"/>
                  </a:cubicBezTo>
                  <a:close/>
                  <a:moveTo>
                    <a:pt x="93" y="592"/>
                  </a:moveTo>
                  <a:lnTo>
                    <a:pt x="729" y="592"/>
                  </a:lnTo>
                  <a:lnTo>
                    <a:pt x="729" y="651"/>
                  </a:lnTo>
                  <a:lnTo>
                    <a:pt x="93" y="651"/>
                  </a:lnTo>
                  <a:lnTo>
                    <a:pt x="93" y="592"/>
                  </a:lnTo>
                  <a:close/>
                  <a:moveTo>
                    <a:pt x="93" y="455"/>
                  </a:moveTo>
                  <a:lnTo>
                    <a:pt x="729" y="455"/>
                  </a:lnTo>
                  <a:lnTo>
                    <a:pt x="729" y="514"/>
                  </a:lnTo>
                  <a:lnTo>
                    <a:pt x="93" y="514"/>
                  </a:lnTo>
                  <a:lnTo>
                    <a:pt x="93" y="455"/>
                  </a:lnTo>
                  <a:close/>
                  <a:moveTo>
                    <a:pt x="93" y="318"/>
                  </a:moveTo>
                  <a:lnTo>
                    <a:pt x="729" y="318"/>
                  </a:lnTo>
                  <a:lnTo>
                    <a:pt x="729" y="378"/>
                  </a:lnTo>
                  <a:lnTo>
                    <a:pt x="93" y="378"/>
                  </a:lnTo>
                  <a:lnTo>
                    <a:pt x="93" y="318"/>
                  </a:lnTo>
                  <a:close/>
                  <a:moveTo>
                    <a:pt x="822" y="782"/>
                  </a:moveTo>
                  <a:lnTo>
                    <a:pt x="0" y="782"/>
                  </a:lnTo>
                  <a:lnTo>
                    <a:pt x="0" y="188"/>
                  </a:lnTo>
                  <a:lnTo>
                    <a:pt x="229" y="188"/>
                  </a:lnTo>
                  <a:cubicBezTo>
                    <a:pt x="226" y="86"/>
                    <a:pt x="309" y="0"/>
                    <a:pt x="411" y="0"/>
                  </a:cubicBezTo>
                  <a:cubicBezTo>
                    <a:pt x="514" y="0"/>
                    <a:pt x="597" y="86"/>
                    <a:pt x="593" y="188"/>
                  </a:cubicBezTo>
                  <a:lnTo>
                    <a:pt x="822" y="188"/>
                  </a:lnTo>
                  <a:lnTo>
                    <a:pt x="822" y="78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1525" name="组合 65"/>
          <p:cNvGrpSpPr/>
          <p:nvPr/>
        </p:nvGrpSpPr>
        <p:grpSpPr>
          <a:xfrm>
            <a:off x="1725613" y="3584575"/>
            <a:ext cx="1135062" cy="1138238"/>
            <a:chExt cx="1135062" cy="1138238"/>
          </a:xfrm>
        </p:grpSpPr>
        <p:sp>
          <p:nvSpPr>
            <p:cNvPr id="6" name="Oval 6"/>
            <p:cNvSpPr>
              <a:spLocks noChangeArrowheads="1"/>
            </p:cNvSpPr>
            <p:nvPr/>
          </p:nvSpPr>
          <p:spPr bwMode="auto">
            <a:xfrm>
              <a:off x="0" y="0"/>
              <a:ext cx="1135062" cy="1138238"/>
            </a:xfrm>
            <a:prstGeom prst="ellipse">
              <a:avLst/>
            </a:prstGeom>
            <a:solidFill>
              <a:schemeClr val="bg2"/>
            </a:solidFill>
            <a:ln w="4">
              <a:solidFill>
                <a:srgbClr val="FFFFFF"/>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7" name="Freeform 31"/>
            <p:cNvSpPr>
              <a:spLocks noEditPoints="1"/>
            </p:cNvSpPr>
            <p:nvPr/>
          </p:nvSpPr>
          <p:spPr bwMode="auto">
            <a:xfrm>
              <a:off x="257175" y="184150"/>
              <a:ext cx="620712" cy="747713"/>
            </a:xfrm>
            <a:custGeom>
              <a:gdLst>
                <a:gd fmla="*/ 45743 w 977" name="T0"/>
                <a:gd fmla="*/ 444312 h 1178" name="T1"/>
                <a:gd fmla="*/ 0 w 977" name="T2"/>
                <a:gd fmla="*/ 257701 h 1178" name="T3"/>
                <a:gd fmla="*/ 78780 w 977" name="T4"/>
                <a:gd fmla="*/ 283725 h 1178" name="T5"/>
                <a:gd fmla="*/ 620712 w 977" name="T6"/>
                <a:gd fmla="*/ 384647 h 1178" name="T7"/>
                <a:gd fmla="*/ 170902 w 977" name="T8"/>
                <a:gd fmla="*/ 607437 h 1178" name="T9"/>
                <a:gd fmla="*/ 216646 w 977" name="T10"/>
                <a:gd fmla="*/ 575066 h 1178" name="T11"/>
                <a:gd fmla="*/ 567980 w 977" name="T12"/>
                <a:gd fmla="*/ 384647 h 1178" name="T13"/>
                <a:gd fmla="*/ 127700 w 977" name="T14"/>
                <a:gd fmla="*/ 300862 h 1178" name="T15"/>
                <a:gd fmla="*/ 210928 w 977" name="T16"/>
                <a:gd fmla="*/ 326886 h 1178" name="T17"/>
                <a:gd fmla="*/ 45743 w 977" name="T18"/>
                <a:gd fmla="*/ 444312 h 1178" name="T19"/>
                <a:gd fmla="*/ 382465 w 977" name="T20"/>
                <a:gd fmla="*/ 384647 h 1178" name="T21"/>
                <a:gd fmla="*/ 308132 w 977" name="T22"/>
                <a:gd fmla="*/ 416383 h 1178" name="T23"/>
                <a:gd fmla="*/ 331004 w 977" name="T24"/>
                <a:gd fmla="*/ 342755 h 1178" name="T25"/>
                <a:gd fmla="*/ 331004 w 977" name="T26"/>
                <a:gd fmla="*/ 194228 h 1178" name="T27"/>
                <a:gd fmla="*/ 346887 w 977" name="T28"/>
                <a:gd fmla="*/ 194228 h 1178" name="T29"/>
                <a:gd fmla="*/ 346887 w 977" name="T30"/>
                <a:gd fmla="*/ 342755 h 1178" name="T31"/>
                <a:gd fmla="*/ 369759 w 977" name="T32"/>
                <a:gd fmla="*/ 354815 h 1178" name="T33"/>
                <a:gd fmla="*/ 496824 w 977" name="T34"/>
                <a:gd fmla="*/ 306575 h 1178" name="T35"/>
                <a:gd fmla="*/ 508895 w 977" name="T36"/>
                <a:gd fmla="*/ 336407 h 1178" name="T37"/>
                <a:gd fmla="*/ 382465 w 977" name="T38"/>
                <a:gd fmla="*/ 384647 h 117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178" w="977">
                  <a:moveTo>
                    <a:pt x="72" y="700"/>
                  </a:moveTo>
                  <a:lnTo>
                    <a:pt x="0" y="406"/>
                  </a:lnTo>
                  <a:lnTo>
                    <a:pt x="124" y="447"/>
                  </a:lnTo>
                  <a:cubicBezTo>
                    <a:pt x="278" y="0"/>
                    <a:pt x="976" y="111"/>
                    <a:pt x="977" y="606"/>
                  </a:cubicBezTo>
                  <a:cubicBezTo>
                    <a:pt x="976" y="968"/>
                    <a:pt x="561" y="1178"/>
                    <a:pt x="269" y="957"/>
                  </a:cubicBezTo>
                  <a:lnTo>
                    <a:pt x="341" y="906"/>
                  </a:lnTo>
                  <a:cubicBezTo>
                    <a:pt x="580" y="1061"/>
                    <a:pt x="894" y="888"/>
                    <a:pt x="894" y="606"/>
                  </a:cubicBezTo>
                  <a:cubicBezTo>
                    <a:pt x="893" y="213"/>
                    <a:pt x="343" y="109"/>
                    <a:pt x="201" y="474"/>
                  </a:cubicBezTo>
                  <a:lnTo>
                    <a:pt x="332" y="515"/>
                  </a:lnTo>
                  <a:lnTo>
                    <a:pt x="72" y="700"/>
                  </a:lnTo>
                  <a:close/>
                  <a:moveTo>
                    <a:pt x="602" y="606"/>
                  </a:moveTo>
                  <a:cubicBezTo>
                    <a:pt x="603" y="667"/>
                    <a:pt x="529" y="699"/>
                    <a:pt x="485" y="656"/>
                  </a:cubicBezTo>
                  <a:cubicBezTo>
                    <a:pt x="445" y="615"/>
                    <a:pt x="467" y="551"/>
                    <a:pt x="521" y="540"/>
                  </a:cubicBezTo>
                  <a:lnTo>
                    <a:pt x="521" y="306"/>
                  </a:lnTo>
                  <a:cubicBezTo>
                    <a:pt x="521" y="288"/>
                    <a:pt x="546" y="288"/>
                    <a:pt x="546" y="306"/>
                  </a:cubicBezTo>
                  <a:lnTo>
                    <a:pt x="546" y="540"/>
                  </a:lnTo>
                  <a:cubicBezTo>
                    <a:pt x="561" y="541"/>
                    <a:pt x="573" y="549"/>
                    <a:pt x="582" y="559"/>
                  </a:cubicBezTo>
                  <a:lnTo>
                    <a:pt x="782" y="483"/>
                  </a:lnTo>
                  <a:cubicBezTo>
                    <a:pt x="818" y="470"/>
                    <a:pt x="831" y="519"/>
                    <a:pt x="801" y="530"/>
                  </a:cubicBezTo>
                  <a:lnTo>
                    <a:pt x="602" y="60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1528" name="组合 68"/>
          <p:cNvGrpSpPr/>
          <p:nvPr/>
        </p:nvGrpSpPr>
        <p:grpSpPr>
          <a:xfrm>
            <a:off x="1725613" y="2330450"/>
            <a:ext cx="1135062" cy="1138238"/>
            <a:chExt cx="1135062" cy="1138238"/>
          </a:xfrm>
        </p:grpSpPr>
        <p:sp>
          <p:nvSpPr>
            <p:cNvPr id="8" name="Oval 5"/>
            <p:cNvSpPr>
              <a:spLocks noChangeArrowheads="1"/>
            </p:cNvSpPr>
            <p:nvPr/>
          </p:nvSpPr>
          <p:spPr bwMode="auto">
            <a:xfrm>
              <a:off x="0" y="0"/>
              <a:ext cx="1135062" cy="1138238"/>
            </a:xfrm>
            <a:prstGeom prst="ellipse">
              <a:avLst/>
            </a:prstGeom>
            <a:solidFill>
              <a:schemeClr val="tx1"/>
            </a:solidFill>
            <a:ln w="4">
              <a:solidFill>
                <a:srgbClr val="FFFFFF"/>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9" name="Freeform 32"/>
            <p:cNvSpPr>
              <a:spLocks noEditPoints="1"/>
            </p:cNvSpPr>
            <p:nvPr/>
          </p:nvSpPr>
          <p:spPr bwMode="auto">
            <a:xfrm>
              <a:off x="198437" y="187325"/>
              <a:ext cx="571500" cy="574675"/>
            </a:xfrm>
            <a:custGeom>
              <a:gdLst>
                <a:gd fmla="*/ 186703 w 903" name="T0"/>
                <a:gd fmla="*/ 479214 h 903" name="T1"/>
                <a:gd fmla="*/ 128477 w 903" name="T2"/>
                <a:gd fmla="*/ 434666 h 903" name="T3"/>
                <a:gd fmla="*/ 65188 w 903" name="T4"/>
                <a:gd fmla="*/ 471577 h 903" name="T5"/>
                <a:gd fmla="*/ 17088 w 903" name="T6"/>
                <a:gd fmla="*/ 389481 h 903" name="T7"/>
                <a:gd fmla="*/ 81010 w 903" name="T8"/>
                <a:gd fmla="*/ 352569 h 903" name="T9"/>
                <a:gd fmla="*/ 70884 w 903" name="T10"/>
                <a:gd fmla="*/ 279382 h 903" name="T11"/>
                <a:gd fmla="*/ 0 w 903" name="T12"/>
                <a:gd fmla="*/ 260927 h 903" name="T13"/>
                <a:gd fmla="*/ 24050 w 903" name="T14"/>
                <a:gd fmla="*/ 168648 h 903" name="T15"/>
                <a:gd fmla="*/ 95566 w 903" name="T16"/>
                <a:gd fmla="*/ 187740 h 903" name="T17"/>
                <a:gd fmla="*/ 139869 w 903" name="T18"/>
                <a:gd fmla="*/ 129191 h 903" name="T19"/>
                <a:gd fmla="*/ 102528 w 903" name="T20"/>
                <a:gd fmla="*/ 65550 h 903" name="T21"/>
                <a:gd fmla="*/ 184171 w 903" name="T22"/>
                <a:gd fmla="*/ 17819 h 903" name="T23"/>
                <a:gd fmla="*/ 221512 w 903" name="T24"/>
                <a:gd fmla="*/ 81460 h 903" name="T25"/>
                <a:gd fmla="*/ 293661 w 903" name="T26"/>
                <a:gd fmla="*/ 71914 h 903" name="T27"/>
                <a:gd fmla="*/ 312648 w 903" name="T28"/>
                <a:gd fmla="*/ 0 h 903" name="T29"/>
                <a:gd fmla="*/ 403784 w 903" name="T30"/>
                <a:gd fmla="*/ 24820 h 903" name="T31"/>
                <a:gd fmla="*/ 384797 w 903" name="T32"/>
                <a:gd fmla="*/ 96097 h 903" name="T33"/>
                <a:gd fmla="*/ 443023 w 903" name="T34"/>
                <a:gd fmla="*/ 140646 h 903" name="T35"/>
                <a:gd fmla="*/ 506945 w 903" name="T36"/>
                <a:gd fmla="*/ 103734 h 903" name="T37"/>
                <a:gd fmla="*/ 554412 w 903" name="T38"/>
                <a:gd fmla="*/ 185831 h 903" name="T39"/>
                <a:gd fmla="*/ 490490 w 903" name="T40"/>
                <a:gd fmla="*/ 222742 h 903" name="T41"/>
                <a:gd fmla="*/ 500616 w 903" name="T42"/>
                <a:gd fmla="*/ 295293 h 903" name="T43"/>
                <a:gd fmla="*/ 571500 w 903" name="T44"/>
                <a:gd fmla="*/ 314385 h 903" name="T45"/>
                <a:gd fmla="*/ 547450 w 903" name="T46"/>
                <a:gd fmla="*/ 406027 h 903" name="T47"/>
                <a:gd fmla="*/ 475934 w 903" name="T48"/>
                <a:gd fmla="*/ 387572 h 903" name="T49"/>
                <a:gd fmla="*/ 432264 w 903" name="T50"/>
                <a:gd fmla="*/ 446121 h 903" name="T51"/>
                <a:gd fmla="*/ 468972 w 903" name="T52"/>
                <a:gd fmla="*/ 509762 h 903" name="T53"/>
                <a:gd fmla="*/ 387329 w 903" name="T54"/>
                <a:gd fmla="*/ 557492 h 903" name="T55"/>
                <a:gd fmla="*/ 349988 w 903" name="T56"/>
                <a:gd fmla="*/ 493851 h 903" name="T57"/>
                <a:gd fmla="*/ 277839 w 903" name="T58"/>
                <a:gd fmla="*/ 503397 h 903" name="T59"/>
                <a:gd fmla="*/ 258852 w 903" name="T60"/>
                <a:gd fmla="*/ 574675 h 903" name="T61"/>
                <a:gd fmla="*/ 167716 w 903" name="T62"/>
                <a:gd fmla="*/ 550492 h 903" name="T63"/>
                <a:gd fmla="*/ 186703 w 903" name="T64"/>
                <a:gd fmla="*/ 479214 h 903" name="T65"/>
                <a:gd fmla="*/ 318977 w 903" name="T66"/>
                <a:gd fmla="*/ 194104 h 903" name="T67"/>
                <a:gd fmla="*/ 386063 w 903" name="T68"/>
                <a:gd fmla="*/ 311839 h 903" name="T69"/>
                <a:gd fmla="*/ 330369 w 903" name="T70"/>
                <a:gd fmla="*/ 376116 h 903" name="T71"/>
                <a:gd fmla="*/ 260751 w 903" name="T72"/>
                <a:gd fmla="*/ 383753 h 903" name="T73"/>
                <a:gd fmla="*/ 190500 w 903" name="T74"/>
                <a:gd fmla="*/ 262199 h 903" name="T75"/>
                <a:gd fmla="*/ 311382 w 903" name="T76"/>
                <a:gd fmla="*/ 191558 h 903" name="T77"/>
                <a:gd fmla="*/ 318977 w 903" name="T78"/>
                <a:gd fmla="*/ 194104 h 903"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903" w="903">
                  <a:moveTo>
                    <a:pt x="295" y="753"/>
                  </a:moveTo>
                  <a:cubicBezTo>
                    <a:pt x="260" y="735"/>
                    <a:pt x="229" y="711"/>
                    <a:pt x="203" y="683"/>
                  </a:cubicBezTo>
                  <a:lnTo>
                    <a:pt x="103" y="741"/>
                  </a:lnTo>
                  <a:lnTo>
                    <a:pt x="27" y="612"/>
                  </a:lnTo>
                  <a:lnTo>
                    <a:pt x="128" y="554"/>
                  </a:lnTo>
                  <a:cubicBezTo>
                    <a:pt x="116" y="517"/>
                    <a:pt x="111" y="479"/>
                    <a:pt x="112" y="439"/>
                  </a:cubicBezTo>
                  <a:lnTo>
                    <a:pt x="0" y="410"/>
                  </a:lnTo>
                  <a:lnTo>
                    <a:pt x="38" y="265"/>
                  </a:lnTo>
                  <a:lnTo>
                    <a:pt x="151" y="295"/>
                  </a:lnTo>
                  <a:cubicBezTo>
                    <a:pt x="169" y="260"/>
                    <a:pt x="193" y="229"/>
                    <a:pt x="221" y="203"/>
                  </a:cubicBezTo>
                  <a:lnTo>
                    <a:pt x="162" y="103"/>
                  </a:lnTo>
                  <a:lnTo>
                    <a:pt x="291" y="28"/>
                  </a:lnTo>
                  <a:lnTo>
                    <a:pt x="350" y="128"/>
                  </a:lnTo>
                  <a:cubicBezTo>
                    <a:pt x="386" y="117"/>
                    <a:pt x="425" y="111"/>
                    <a:pt x="464" y="113"/>
                  </a:cubicBezTo>
                  <a:lnTo>
                    <a:pt x="494" y="0"/>
                  </a:lnTo>
                  <a:lnTo>
                    <a:pt x="638" y="39"/>
                  </a:lnTo>
                  <a:lnTo>
                    <a:pt x="608" y="151"/>
                  </a:lnTo>
                  <a:cubicBezTo>
                    <a:pt x="643" y="169"/>
                    <a:pt x="674" y="193"/>
                    <a:pt x="700" y="221"/>
                  </a:cubicBezTo>
                  <a:lnTo>
                    <a:pt x="801" y="163"/>
                  </a:lnTo>
                  <a:lnTo>
                    <a:pt x="876" y="292"/>
                  </a:lnTo>
                  <a:lnTo>
                    <a:pt x="775" y="350"/>
                  </a:lnTo>
                  <a:cubicBezTo>
                    <a:pt x="787" y="387"/>
                    <a:pt x="792" y="425"/>
                    <a:pt x="791" y="464"/>
                  </a:cubicBezTo>
                  <a:lnTo>
                    <a:pt x="903" y="494"/>
                  </a:lnTo>
                  <a:lnTo>
                    <a:pt x="865" y="638"/>
                  </a:lnTo>
                  <a:lnTo>
                    <a:pt x="752" y="609"/>
                  </a:lnTo>
                  <a:cubicBezTo>
                    <a:pt x="734" y="644"/>
                    <a:pt x="711" y="675"/>
                    <a:pt x="683" y="701"/>
                  </a:cubicBezTo>
                  <a:lnTo>
                    <a:pt x="741" y="801"/>
                  </a:lnTo>
                  <a:lnTo>
                    <a:pt x="612" y="876"/>
                  </a:lnTo>
                  <a:lnTo>
                    <a:pt x="553" y="776"/>
                  </a:lnTo>
                  <a:cubicBezTo>
                    <a:pt x="517" y="787"/>
                    <a:pt x="478" y="792"/>
                    <a:pt x="439" y="791"/>
                  </a:cubicBezTo>
                  <a:lnTo>
                    <a:pt x="409" y="903"/>
                  </a:lnTo>
                  <a:lnTo>
                    <a:pt x="265" y="865"/>
                  </a:lnTo>
                  <a:lnTo>
                    <a:pt x="295" y="753"/>
                  </a:lnTo>
                  <a:close/>
                  <a:moveTo>
                    <a:pt x="504" y="305"/>
                  </a:moveTo>
                  <a:cubicBezTo>
                    <a:pt x="584" y="327"/>
                    <a:pt x="632" y="409"/>
                    <a:pt x="610" y="490"/>
                  </a:cubicBezTo>
                  <a:cubicBezTo>
                    <a:pt x="598" y="537"/>
                    <a:pt x="564" y="573"/>
                    <a:pt x="522" y="591"/>
                  </a:cubicBezTo>
                  <a:cubicBezTo>
                    <a:pt x="489" y="608"/>
                    <a:pt x="450" y="613"/>
                    <a:pt x="412" y="603"/>
                  </a:cubicBezTo>
                  <a:cubicBezTo>
                    <a:pt x="328" y="581"/>
                    <a:pt x="279" y="495"/>
                    <a:pt x="301" y="412"/>
                  </a:cubicBezTo>
                  <a:cubicBezTo>
                    <a:pt x="323" y="329"/>
                    <a:pt x="408" y="279"/>
                    <a:pt x="492" y="301"/>
                  </a:cubicBezTo>
                  <a:cubicBezTo>
                    <a:pt x="496" y="302"/>
                    <a:pt x="500" y="303"/>
                    <a:pt x="504" y="30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 name="Freeform 33"/>
            <p:cNvSpPr>
              <a:spLocks noEditPoints="1"/>
            </p:cNvSpPr>
            <p:nvPr/>
          </p:nvSpPr>
          <p:spPr bwMode="auto">
            <a:xfrm>
              <a:off x="644525" y="565150"/>
              <a:ext cx="295275" cy="295275"/>
            </a:xfrm>
            <a:custGeom>
              <a:gdLst>
                <a:gd fmla="*/ 98425 w 465" name="T0"/>
                <a:gd fmla="*/ 246911 h 464" name="T1"/>
                <a:gd fmla="*/ 67945 w 465" name="T2"/>
                <a:gd fmla="*/ 224638 h 464" name="T3"/>
                <a:gd fmla="*/ 35560 w 465" name="T4"/>
                <a:gd fmla="*/ 244366 h 464" name="T5"/>
                <a:gd fmla="*/ 10160 w 465" name="T6"/>
                <a:gd fmla="*/ 203002 h 464" name="T7"/>
                <a:gd fmla="*/ 42545 w 465" name="T8"/>
                <a:gd fmla="*/ 183274 h 464" name="T9"/>
                <a:gd fmla="*/ 36830 w 465" name="T10"/>
                <a:gd fmla="*/ 145728 h 464" name="T11"/>
                <a:gd fmla="*/ 0 w 465" name="T12"/>
                <a:gd fmla="*/ 136819 h 464" name="T13"/>
                <a:gd fmla="*/ 11430 w 465" name="T14"/>
                <a:gd fmla="*/ 89092 h 464" name="T15"/>
                <a:gd fmla="*/ 48260 w 465" name="T16"/>
                <a:gd fmla="*/ 98001 h 464" name="T17"/>
                <a:gd fmla="*/ 70485 w 465" name="T18"/>
                <a:gd fmla="*/ 68091 h 464" name="T19"/>
                <a:gd fmla="*/ 50800 w 465" name="T20"/>
                <a:gd fmla="*/ 35637 h 464" name="T21"/>
                <a:gd fmla="*/ 92710 w 465" name="T22"/>
                <a:gd fmla="*/ 10182 h 464" name="T23"/>
                <a:gd fmla="*/ 112395 w 465" name="T24"/>
                <a:gd fmla="*/ 42637 h 464" name="T25"/>
                <a:gd fmla="*/ 149860 w 465" name="T26"/>
                <a:gd fmla="*/ 36909 h 464" name="T27"/>
                <a:gd fmla="*/ 158750 w 465" name="T28"/>
                <a:gd fmla="*/ 0 h 464" name="T29"/>
                <a:gd fmla="*/ 205740 w 465" name="T30"/>
                <a:gd fmla="*/ 11455 h 464" name="T31"/>
                <a:gd fmla="*/ 196850 w 465" name="T32"/>
                <a:gd fmla="*/ 48364 h 464" name="T33"/>
                <a:gd fmla="*/ 227330 w 465" name="T34"/>
                <a:gd fmla="*/ 70637 h 464" name="T35"/>
                <a:gd fmla="*/ 259715 w 465" name="T36"/>
                <a:gd fmla="*/ 50909 h 464" name="T37"/>
                <a:gd fmla="*/ 285115 w 465" name="T38"/>
                <a:gd fmla="*/ 92910 h 464" name="T39"/>
                <a:gd fmla="*/ 252730 w 465" name="T40"/>
                <a:gd fmla="*/ 112637 h 464" name="T41"/>
                <a:gd fmla="*/ 258445 w 465" name="T42"/>
                <a:gd fmla="*/ 149547 h 464" name="T43"/>
                <a:gd fmla="*/ 295275 w 465" name="T44"/>
                <a:gd fmla="*/ 158456 h 464" name="T45"/>
                <a:gd fmla="*/ 283845 w 465" name="T46"/>
                <a:gd fmla="*/ 206183 h 464" name="T47"/>
                <a:gd fmla="*/ 247015 w 465" name="T48"/>
                <a:gd fmla="*/ 197274 h 464" name="T49"/>
                <a:gd fmla="*/ 224790 w 465" name="T50"/>
                <a:gd fmla="*/ 227820 h 464" name="T51"/>
                <a:gd fmla="*/ 244475 w 465" name="T52"/>
                <a:gd fmla="*/ 260275 h 464" name="T53"/>
                <a:gd fmla="*/ 202565 w 465" name="T54"/>
                <a:gd fmla="*/ 285729 h 464" name="T55"/>
                <a:gd fmla="*/ 182880 w 465" name="T56"/>
                <a:gd fmla="*/ 252638 h 464" name="T57"/>
                <a:gd fmla="*/ 145415 w 465" name="T58"/>
                <a:gd fmla="*/ 258366 h 464" name="T59"/>
                <a:gd fmla="*/ 136525 w 465" name="T60"/>
                <a:gd fmla="*/ 295275 h 464" name="T61"/>
                <a:gd fmla="*/ 89535 w 465" name="T62"/>
                <a:gd fmla="*/ 283820 h 464" name="T63"/>
                <a:gd fmla="*/ 98425 w 465" name="T64"/>
                <a:gd fmla="*/ 246911 h 464" name="T65"/>
                <a:gd fmla="*/ 163830 w 465" name="T66"/>
                <a:gd fmla="*/ 99273 h 464" name="T67"/>
                <a:gd fmla="*/ 199390 w 465" name="T68"/>
                <a:gd fmla="*/ 159092 h 464" name="T69"/>
                <a:gd fmla="*/ 171450 w 465" name="T70"/>
                <a:gd fmla="*/ 192820 h 464" name="T71"/>
                <a:gd fmla="*/ 135255 w 465" name="T72"/>
                <a:gd fmla="*/ 197274 h 464" name="T73"/>
                <a:gd fmla="*/ 98425 w 465" name="T74"/>
                <a:gd fmla="*/ 135546 h 464" name="T75"/>
                <a:gd fmla="*/ 160020 w 465" name="T76"/>
                <a:gd fmla="*/ 98001 h 464" name="T77"/>
                <a:gd fmla="*/ 163830 w 465" name="T78"/>
                <a:gd fmla="*/ 99273 h 46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462" w="465">
                  <a:moveTo>
                    <a:pt x="155" y="388"/>
                  </a:moveTo>
                  <a:cubicBezTo>
                    <a:pt x="137" y="379"/>
                    <a:pt x="121" y="367"/>
                    <a:pt x="107" y="353"/>
                  </a:cubicBezTo>
                  <a:lnTo>
                    <a:pt x="56" y="384"/>
                  </a:lnTo>
                  <a:lnTo>
                    <a:pt x="16" y="319"/>
                  </a:lnTo>
                  <a:lnTo>
                    <a:pt x="67" y="288"/>
                  </a:lnTo>
                  <a:cubicBezTo>
                    <a:pt x="61" y="269"/>
                    <a:pt x="58" y="249"/>
                    <a:pt x="58" y="229"/>
                  </a:cubicBezTo>
                  <a:lnTo>
                    <a:pt x="0" y="215"/>
                  </a:lnTo>
                  <a:lnTo>
                    <a:pt x="18" y="140"/>
                  </a:lnTo>
                  <a:lnTo>
                    <a:pt x="76" y="154"/>
                  </a:lnTo>
                  <a:cubicBezTo>
                    <a:pt x="85" y="136"/>
                    <a:pt x="97" y="120"/>
                    <a:pt x="111" y="107"/>
                  </a:cubicBezTo>
                  <a:lnTo>
                    <a:pt x="80" y="56"/>
                  </a:lnTo>
                  <a:lnTo>
                    <a:pt x="146" y="16"/>
                  </a:lnTo>
                  <a:lnTo>
                    <a:pt x="177" y="67"/>
                  </a:lnTo>
                  <a:cubicBezTo>
                    <a:pt x="196" y="60"/>
                    <a:pt x="215" y="57"/>
                    <a:pt x="236" y="58"/>
                  </a:cubicBezTo>
                  <a:lnTo>
                    <a:pt x="250" y="0"/>
                  </a:lnTo>
                  <a:lnTo>
                    <a:pt x="324" y="18"/>
                  </a:lnTo>
                  <a:lnTo>
                    <a:pt x="310" y="76"/>
                  </a:lnTo>
                  <a:cubicBezTo>
                    <a:pt x="328" y="85"/>
                    <a:pt x="344" y="97"/>
                    <a:pt x="358" y="111"/>
                  </a:cubicBezTo>
                  <a:lnTo>
                    <a:pt x="409" y="80"/>
                  </a:lnTo>
                  <a:lnTo>
                    <a:pt x="449" y="146"/>
                  </a:lnTo>
                  <a:lnTo>
                    <a:pt x="398" y="177"/>
                  </a:lnTo>
                  <a:cubicBezTo>
                    <a:pt x="404" y="195"/>
                    <a:pt x="407" y="215"/>
                    <a:pt x="407" y="235"/>
                  </a:cubicBezTo>
                  <a:lnTo>
                    <a:pt x="465" y="249"/>
                  </a:lnTo>
                  <a:lnTo>
                    <a:pt x="447" y="324"/>
                  </a:lnTo>
                  <a:lnTo>
                    <a:pt x="389" y="310"/>
                  </a:lnTo>
                  <a:cubicBezTo>
                    <a:pt x="380" y="328"/>
                    <a:pt x="368" y="344"/>
                    <a:pt x="354" y="358"/>
                  </a:cubicBezTo>
                  <a:lnTo>
                    <a:pt x="385" y="409"/>
                  </a:lnTo>
                  <a:lnTo>
                    <a:pt x="319" y="449"/>
                  </a:lnTo>
                  <a:lnTo>
                    <a:pt x="288" y="397"/>
                  </a:lnTo>
                  <a:cubicBezTo>
                    <a:pt x="269" y="404"/>
                    <a:pt x="250" y="407"/>
                    <a:pt x="229" y="406"/>
                  </a:cubicBezTo>
                  <a:lnTo>
                    <a:pt x="215" y="464"/>
                  </a:lnTo>
                  <a:lnTo>
                    <a:pt x="141" y="446"/>
                  </a:lnTo>
                  <a:lnTo>
                    <a:pt x="155" y="388"/>
                  </a:lnTo>
                  <a:close/>
                  <a:moveTo>
                    <a:pt x="258" y="156"/>
                  </a:moveTo>
                  <a:cubicBezTo>
                    <a:pt x="299" y="166"/>
                    <a:pt x="325" y="208"/>
                    <a:pt x="314" y="250"/>
                  </a:cubicBezTo>
                  <a:cubicBezTo>
                    <a:pt x="309" y="275"/>
                    <a:pt x="292" y="293"/>
                    <a:pt x="270" y="303"/>
                  </a:cubicBezTo>
                  <a:cubicBezTo>
                    <a:pt x="253" y="312"/>
                    <a:pt x="233" y="315"/>
                    <a:pt x="213" y="310"/>
                  </a:cubicBezTo>
                  <a:cubicBezTo>
                    <a:pt x="170" y="300"/>
                    <a:pt x="144" y="256"/>
                    <a:pt x="155" y="213"/>
                  </a:cubicBezTo>
                  <a:cubicBezTo>
                    <a:pt x="165" y="170"/>
                    <a:pt x="209" y="144"/>
                    <a:pt x="252" y="154"/>
                  </a:cubicBezTo>
                  <a:cubicBezTo>
                    <a:pt x="254" y="155"/>
                    <a:pt x="256" y="155"/>
                    <a:pt x="258" y="15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1532" name="TextBox 72"/>
          <p:cNvSpPr txBox="1">
            <a:spLocks noChangeArrowheads="1"/>
          </p:cNvSpPr>
          <p:nvPr/>
        </p:nvSpPr>
        <p:spPr bwMode="auto">
          <a:xfrm>
            <a:off x="2735264" y="1905000"/>
            <a:ext cx="266223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再次录入上述图表的综合描述说明，再次录入上述图表的综合描述说明</a:t>
            </a:r>
          </a:p>
        </p:txBody>
      </p:sp>
      <p:sp>
        <p:nvSpPr>
          <p:cNvPr id="21533" name="TextBox 73"/>
          <p:cNvSpPr txBox="1">
            <a:spLocks noChangeArrowheads="1"/>
          </p:cNvSpPr>
          <p:nvPr/>
        </p:nvSpPr>
        <p:spPr bwMode="auto">
          <a:xfrm>
            <a:off x="2674938" y="135890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sp>
        <p:nvSpPr>
          <p:cNvPr id="21534" name="TextBox 74"/>
          <p:cNvSpPr txBox="1">
            <a:spLocks noChangeArrowheads="1"/>
          </p:cNvSpPr>
          <p:nvPr/>
        </p:nvSpPr>
        <p:spPr bwMode="auto">
          <a:xfrm>
            <a:off x="2703514" y="5246688"/>
            <a:ext cx="266223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再次录入上述图表的综合描述说明，再次录入上述图表的综合描述说明</a:t>
            </a:r>
          </a:p>
        </p:txBody>
      </p:sp>
      <p:sp>
        <p:nvSpPr>
          <p:cNvPr id="21535" name="TextBox 75"/>
          <p:cNvSpPr txBox="1">
            <a:spLocks noChangeArrowheads="1"/>
          </p:cNvSpPr>
          <p:nvPr/>
        </p:nvSpPr>
        <p:spPr bwMode="auto">
          <a:xfrm>
            <a:off x="2674938" y="4773613"/>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sp>
        <p:nvSpPr>
          <p:cNvPr id="21536" name="TextBox 76"/>
          <p:cNvSpPr txBox="1">
            <a:spLocks noChangeArrowheads="1"/>
          </p:cNvSpPr>
          <p:nvPr/>
        </p:nvSpPr>
        <p:spPr bwMode="auto">
          <a:xfrm>
            <a:off x="7845424" y="135890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sp>
        <p:nvSpPr>
          <p:cNvPr id="21537" name="TextBox 77"/>
          <p:cNvSpPr txBox="1">
            <a:spLocks noChangeArrowheads="1"/>
          </p:cNvSpPr>
          <p:nvPr/>
        </p:nvSpPr>
        <p:spPr bwMode="auto">
          <a:xfrm>
            <a:off x="6697664" y="1905000"/>
            <a:ext cx="26511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再次录入上述图表的综合描述说明，再次录入上述图表的综合描述说明</a:t>
            </a:r>
          </a:p>
        </p:txBody>
      </p:sp>
      <p:sp>
        <p:nvSpPr>
          <p:cNvPr id="21538" name="TextBox 78"/>
          <p:cNvSpPr txBox="1">
            <a:spLocks noChangeArrowheads="1"/>
          </p:cNvSpPr>
          <p:nvPr/>
        </p:nvSpPr>
        <p:spPr bwMode="auto">
          <a:xfrm>
            <a:off x="7845424" y="4775200"/>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sp>
        <p:nvSpPr>
          <p:cNvPr id="21539" name="TextBox 79"/>
          <p:cNvSpPr txBox="1">
            <a:spLocks noChangeArrowheads="1"/>
          </p:cNvSpPr>
          <p:nvPr/>
        </p:nvSpPr>
        <p:spPr bwMode="auto">
          <a:xfrm>
            <a:off x="6697664" y="5249863"/>
            <a:ext cx="276383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再次录入上述图表的综合描述说明，再次录入上述图表的综合描述说明</a:t>
            </a:r>
          </a:p>
        </p:txBody>
      </p:sp>
      <p:sp>
        <p:nvSpPr>
          <p:cNvPr id="21540" name="TextBox 80"/>
          <p:cNvSpPr txBox="1">
            <a:spLocks noChangeArrowheads="1"/>
          </p:cNvSpPr>
          <p:nvPr/>
        </p:nvSpPr>
        <p:spPr bwMode="auto">
          <a:xfrm>
            <a:off x="4821238" y="3049588"/>
            <a:ext cx="244792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输入说明。再次录入上述图表的综合描述说明，再次录入上述图表的综合描述说明</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1506"/>
                                        </p:tgtEl>
                                        <p:attrNameLst>
                                          <p:attrName>style.visibility</p:attrName>
                                        </p:attrNameLst>
                                      </p:cBhvr>
                                      <p:to>
                                        <p:strVal val="visible"/>
                                      </p:to>
                                    </p:set>
                                    <p:animEffect filter="wipe(left)" transition="in">
                                      <p:cBhvr>
                                        <p:cTn dur="300" id="7"/>
                                        <p:tgtEl>
                                          <p:spTgt spid="21506"/>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21507"/>
                                        </p:tgtEl>
                                        <p:attrNameLst>
                                          <p:attrName>style.visibility</p:attrName>
                                        </p:attrNameLst>
                                      </p:cBhvr>
                                      <p:to>
                                        <p:strVal val="visible"/>
                                      </p:to>
                                    </p:set>
                                    <p:animEffect filter="wipe(down)" transition="in">
                                      <p:cBhvr>
                                        <p:cTn dur="200" id="11"/>
                                        <p:tgtEl>
                                          <p:spTgt spid="21507"/>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21508"/>
                                        </p:tgtEl>
                                        <p:attrNameLst>
                                          <p:attrName>style.visibility</p:attrName>
                                        </p:attrNameLst>
                                      </p:cBhvr>
                                      <p:to>
                                        <p:strVal val="visible"/>
                                      </p:to>
                                    </p:set>
                                    <p:animEffect filter="wipe(left)" transition="in">
                                      <p:cBhvr>
                                        <p:cTn dur="300" id="15"/>
                                        <p:tgtEl>
                                          <p:spTgt spid="21508"/>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21509"/>
                                        </p:tgtEl>
                                        <p:attrNameLst>
                                          <p:attrName>style.visibility</p:attrName>
                                        </p:attrNameLst>
                                      </p:cBhvr>
                                      <p:to>
                                        <p:strVal val="visible"/>
                                      </p:to>
                                    </p:set>
                                    <p:anim calcmode="lin" valueType="num">
                                      <p:cBhvr>
                                        <p:cTn dur="300" fill="hold" id="19"/>
                                        <p:tgtEl>
                                          <p:spTgt spid="21509"/>
                                        </p:tgtEl>
                                        <p:attrNameLst>
                                          <p:attrName>ppt_w</p:attrName>
                                        </p:attrNameLst>
                                      </p:cBhvr>
                                      <p:tavLst>
                                        <p:tav tm="0">
                                          <p:val>
                                            <p:fltVal val="0"/>
                                          </p:val>
                                        </p:tav>
                                        <p:tav tm="100000">
                                          <p:val>
                                            <p:strVal val="#ppt_w"/>
                                          </p:val>
                                        </p:tav>
                                      </p:tavLst>
                                    </p:anim>
                                    <p:anim calcmode="lin" valueType="num">
                                      <p:cBhvr>
                                        <p:cTn dur="300" fill="hold" id="20"/>
                                        <p:tgtEl>
                                          <p:spTgt spid="21509"/>
                                        </p:tgtEl>
                                        <p:attrNameLst>
                                          <p:attrName>ppt_h</p:attrName>
                                        </p:attrNameLst>
                                      </p:cBhvr>
                                      <p:tavLst>
                                        <p:tav tm="0">
                                          <p:val>
                                            <p:fltVal val="0"/>
                                          </p:val>
                                        </p:tav>
                                        <p:tav tm="100000">
                                          <p:val>
                                            <p:strVal val="#ppt_h"/>
                                          </p:val>
                                        </p:tav>
                                      </p:tavLst>
                                    </p:anim>
                                    <p:anim calcmode="lin" valueType="num">
                                      <p:cBhvr>
                                        <p:cTn dur="300" fill="hold" id="21"/>
                                        <p:tgtEl>
                                          <p:spTgt spid="21509"/>
                                        </p:tgtEl>
                                        <p:attrNameLst>
                                          <p:attrName>style.rotation</p:attrName>
                                        </p:attrNameLst>
                                      </p:cBhvr>
                                      <p:tavLst>
                                        <p:tav tm="0">
                                          <p:val>
                                            <p:fltVal val="90"/>
                                          </p:val>
                                        </p:tav>
                                        <p:tav tm="100000">
                                          <p:val>
                                            <p:fltVal val="0"/>
                                          </p:val>
                                        </p:tav>
                                      </p:tavLst>
                                    </p:anim>
                                    <p:animEffect filter="fade" transition="in">
                                      <p:cBhvr>
                                        <p:cTn dur="300" id="22"/>
                                        <p:tgtEl>
                                          <p:spTgt spid="21509"/>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21510"/>
                                        </p:tgtEl>
                                        <p:attrNameLst>
                                          <p:attrName>style.visibility</p:attrName>
                                        </p:attrNameLst>
                                      </p:cBhvr>
                                      <p:to>
                                        <p:strVal val="visible"/>
                                      </p:to>
                                    </p:set>
                                    <p:anim calcmode="lin" valueType="num">
                                      <p:cBhvr>
                                        <p:cTn dur="400" fill="hold" id="26"/>
                                        <p:tgtEl>
                                          <p:spTgt spid="2151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21510"/>
                                        </p:tgtEl>
                                        <p:attrNameLst>
                                          <p:attrName>ppt_y</p:attrName>
                                        </p:attrNameLst>
                                      </p:cBhvr>
                                      <p:tavLst>
                                        <p:tav tm="0">
                                          <p:val>
                                            <p:strVal val="#ppt_y"/>
                                          </p:val>
                                        </p:tav>
                                        <p:tav tm="100000">
                                          <p:val>
                                            <p:strVal val="#ppt_y"/>
                                          </p:val>
                                        </p:tav>
                                      </p:tavLst>
                                    </p:anim>
                                    <p:anim calcmode="lin" valueType="num">
                                      <p:cBhvr>
                                        <p:cTn dur="400" fill="hold" id="28"/>
                                        <p:tgtEl>
                                          <p:spTgt spid="2151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2151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21510"/>
                                        </p:tgtEl>
                                      </p:cBhvr>
                                    </p:animEffect>
                                  </p:childTnLst>
                                </p:cTn>
                              </p:par>
                            </p:childTnLst>
                          </p:cTn>
                        </p:par>
                        <p:par>
                          <p:cTn fill="hold" id="31" nodeType="afterGroup">
                            <p:stCondLst>
                              <p:cond delay="1500"/>
                            </p:stCondLst>
                            <p:childTnLst>
                              <p:par>
                                <p:cTn fill="hold" id="32" nodeType="afterEffect" presetClass="entr" presetID="31" presetSubtype="0">
                                  <p:stCondLst>
                                    <p:cond delay="0"/>
                                  </p:stCondLst>
                                  <p:childTnLst>
                                    <p:set>
                                      <p:cBhvr>
                                        <p:cTn dur="1" fill="hold" id="33">
                                          <p:stCondLst>
                                            <p:cond delay="0"/>
                                          </p:stCondLst>
                                        </p:cTn>
                                        <p:tgtEl>
                                          <p:spTgt spid="21528"/>
                                        </p:tgtEl>
                                        <p:attrNameLst>
                                          <p:attrName>style.visibility</p:attrName>
                                        </p:attrNameLst>
                                      </p:cBhvr>
                                      <p:to>
                                        <p:strVal val="visible"/>
                                      </p:to>
                                    </p:set>
                                    <p:anim calcmode="lin" valueType="num">
                                      <p:cBhvr>
                                        <p:cTn dur="400" fill="hold" id="34"/>
                                        <p:tgtEl>
                                          <p:spTgt spid="21528"/>
                                        </p:tgtEl>
                                        <p:attrNameLst>
                                          <p:attrName>ppt_w</p:attrName>
                                        </p:attrNameLst>
                                      </p:cBhvr>
                                      <p:tavLst>
                                        <p:tav tm="0">
                                          <p:val>
                                            <p:fltVal val="0"/>
                                          </p:val>
                                        </p:tav>
                                        <p:tav tm="100000">
                                          <p:val>
                                            <p:strVal val="#ppt_w"/>
                                          </p:val>
                                        </p:tav>
                                      </p:tavLst>
                                    </p:anim>
                                    <p:anim calcmode="lin" valueType="num">
                                      <p:cBhvr>
                                        <p:cTn dur="400" fill="hold" id="35"/>
                                        <p:tgtEl>
                                          <p:spTgt spid="21528"/>
                                        </p:tgtEl>
                                        <p:attrNameLst>
                                          <p:attrName>ppt_h</p:attrName>
                                        </p:attrNameLst>
                                      </p:cBhvr>
                                      <p:tavLst>
                                        <p:tav tm="0">
                                          <p:val>
                                            <p:fltVal val="0"/>
                                          </p:val>
                                        </p:tav>
                                        <p:tav tm="100000">
                                          <p:val>
                                            <p:strVal val="#ppt_h"/>
                                          </p:val>
                                        </p:tav>
                                      </p:tavLst>
                                    </p:anim>
                                    <p:anim calcmode="lin" valueType="num">
                                      <p:cBhvr>
                                        <p:cTn dur="400" fill="hold" id="36"/>
                                        <p:tgtEl>
                                          <p:spTgt spid="21528"/>
                                        </p:tgtEl>
                                        <p:attrNameLst>
                                          <p:attrName>style.rotation</p:attrName>
                                        </p:attrNameLst>
                                      </p:cBhvr>
                                      <p:tavLst>
                                        <p:tav tm="0">
                                          <p:val>
                                            <p:fltVal val="90"/>
                                          </p:val>
                                        </p:tav>
                                        <p:tav tm="100000">
                                          <p:val>
                                            <p:fltVal val="0"/>
                                          </p:val>
                                        </p:tav>
                                      </p:tavLst>
                                    </p:anim>
                                    <p:animEffect filter="fade" transition="in">
                                      <p:cBhvr>
                                        <p:cTn dur="400" id="37"/>
                                        <p:tgtEl>
                                          <p:spTgt spid="21528"/>
                                        </p:tgtEl>
                                      </p:cBhvr>
                                    </p:animEffect>
                                  </p:childTnLst>
                                </p:cTn>
                              </p:par>
                              <p:par>
                                <p:cTn fill="hold" id="38" nodeType="withEffect" presetClass="entr" presetID="31" presetSubtype="0">
                                  <p:stCondLst>
                                    <p:cond delay="0"/>
                                  </p:stCondLst>
                                  <p:childTnLst>
                                    <p:set>
                                      <p:cBhvr>
                                        <p:cTn dur="1" fill="hold" id="39">
                                          <p:stCondLst>
                                            <p:cond delay="0"/>
                                          </p:stCondLst>
                                        </p:cTn>
                                        <p:tgtEl>
                                          <p:spTgt spid="21525"/>
                                        </p:tgtEl>
                                        <p:attrNameLst>
                                          <p:attrName>style.visibility</p:attrName>
                                        </p:attrNameLst>
                                      </p:cBhvr>
                                      <p:to>
                                        <p:strVal val="visible"/>
                                      </p:to>
                                    </p:set>
                                    <p:anim calcmode="lin" valueType="num">
                                      <p:cBhvr>
                                        <p:cTn dur="400" fill="hold" id="40"/>
                                        <p:tgtEl>
                                          <p:spTgt spid="21525"/>
                                        </p:tgtEl>
                                        <p:attrNameLst>
                                          <p:attrName>ppt_w</p:attrName>
                                        </p:attrNameLst>
                                      </p:cBhvr>
                                      <p:tavLst>
                                        <p:tav tm="0">
                                          <p:val>
                                            <p:fltVal val="0"/>
                                          </p:val>
                                        </p:tav>
                                        <p:tav tm="100000">
                                          <p:val>
                                            <p:strVal val="#ppt_w"/>
                                          </p:val>
                                        </p:tav>
                                      </p:tavLst>
                                    </p:anim>
                                    <p:anim calcmode="lin" valueType="num">
                                      <p:cBhvr>
                                        <p:cTn dur="400" fill="hold" id="41"/>
                                        <p:tgtEl>
                                          <p:spTgt spid="21525"/>
                                        </p:tgtEl>
                                        <p:attrNameLst>
                                          <p:attrName>ppt_h</p:attrName>
                                        </p:attrNameLst>
                                      </p:cBhvr>
                                      <p:tavLst>
                                        <p:tav tm="0">
                                          <p:val>
                                            <p:fltVal val="0"/>
                                          </p:val>
                                        </p:tav>
                                        <p:tav tm="100000">
                                          <p:val>
                                            <p:strVal val="#ppt_h"/>
                                          </p:val>
                                        </p:tav>
                                      </p:tavLst>
                                    </p:anim>
                                    <p:anim calcmode="lin" valueType="num">
                                      <p:cBhvr>
                                        <p:cTn dur="400" fill="hold" id="42"/>
                                        <p:tgtEl>
                                          <p:spTgt spid="21525"/>
                                        </p:tgtEl>
                                        <p:attrNameLst>
                                          <p:attrName>style.rotation</p:attrName>
                                        </p:attrNameLst>
                                      </p:cBhvr>
                                      <p:tavLst>
                                        <p:tav tm="0">
                                          <p:val>
                                            <p:fltVal val="90"/>
                                          </p:val>
                                        </p:tav>
                                        <p:tav tm="100000">
                                          <p:val>
                                            <p:fltVal val="0"/>
                                          </p:val>
                                        </p:tav>
                                      </p:tavLst>
                                    </p:anim>
                                    <p:animEffect filter="fade" transition="in">
                                      <p:cBhvr>
                                        <p:cTn dur="400" id="43"/>
                                        <p:tgtEl>
                                          <p:spTgt spid="21525"/>
                                        </p:tgtEl>
                                      </p:cBhvr>
                                    </p:animEffect>
                                  </p:childTnLst>
                                </p:cTn>
                              </p:par>
                              <p:par>
                                <p:cTn fill="hold" id="44" nodeType="withEffect" presetClass="entr" presetID="31" presetSubtype="0">
                                  <p:stCondLst>
                                    <p:cond delay="0"/>
                                  </p:stCondLst>
                                  <p:childTnLst>
                                    <p:set>
                                      <p:cBhvr>
                                        <p:cTn dur="1" fill="hold" id="45">
                                          <p:stCondLst>
                                            <p:cond delay="0"/>
                                          </p:stCondLst>
                                        </p:cTn>
                                        <p:tgtEl>
                                          <p:spTgt spid="21519"/>
                                        </p:tgtEl>
                                        <p:attrNameLst>
                                          <p:attrName>style.visibility</p:attrName>
                                        </p:attrNameLst>
                                      </p:cBhvr>
                                      <p:to>
                                        <p:strVal val="visible"/>
                                      </p:to>
                                    </p:set>
                                    <p:anim calcmode="lin" valueType="num">
                                      <p:cBhvr>
                                        <p:cTn dur="400" fill="hold" id="46"/>
                                        <p:tgtEl>
                                          <p:spTgt spid="21519"/>
                                        </p:tgtEl>
                                        <p:attrNameLst>
                                          <p:attrName>ppt_w</p:attrName>
                                        </p:attrNameLst>
                                      </p:cBhvr>
                                      <p:tavLst>
                                        <p:tav tm="0">
                                          <p:val>
                                            <p:fltVal val="0"/>
                                          </p:val>
                                        </p:tav>
                                        <p:tav tm="100000">
                                          <p:val>
                                            <p:strVal val="#ppt_w"/>
                                          </p:val>
                                        </p:tav>
                                      </p:tavLst>
                                    </p:anim>
                                    <p:anim calcmode="lin" valueType="num">
                                      <p:cBhvr>
                                        <p:cTn dur="400" fill="hold" id="47"/>
                                        <p:tgtEl>
                                          <p:spTgt spid="21519"/>
                                        </p:tgtEl>
                                        <p:attrNameLst>
                                          <p:attrName>ppt_h</p:attrName>
                                        </p:attrNameLst>
                                      </p:cBhvr>
                                      <p:tavLst>
                                        <p:tav tm="0">
                                          <p:val>
                                            <p:fltVal val="0"/>
                                          </p:val>
                                        </p:tav>
                                        <p:tav tm="100000">
                                          <p:val>
                                            <p:strVal val="#ppt_h"/>
                                          </p:val>
                                        </p:tav>
                                      </p:tavLst>
                                    </p:anim>
                                    <p:anim calcmode="lin" valueType="num">
                                      <p:cBhvr>
                                        <p:cTn dur="400" fill="hold" id="48"/>
                                        <p:tgtEl>
                                          <p:spTgt spid="21519"/>
                                        </p:tgtEl>
                                        <p:attrNameLst>
                                          <p:attrName>style.rotation</p:attrName>
                                        </p:attrNameLst>
                                      </p:cBhvr>
                                      <p:tavLst>
                                        <p:tav tm="0">
                                          <p:val>
                                            <p:fltVal val="90"/>
                                          </p:val>
                                        </p:tav>
                                        <p:tav tm="100000">
                                          <p:val>
                                            <p:fltVal val="0"/>
                                          </p:val>
                                        </p:tav>
                                      </p:tavLst>
                                    </p:anim>
                                    <p:animEffect filter="fade" transition="in">
                                      <p:cBhvr>
                                        <p:cTn dur="400" id="49"/>
                                        <p:tgtEl>
                                          <p:spTgt spid="21519"/>
                                        </p:tgtEl>
                                      </p:cBhvr>
                                    </p:animEffect>
                                  </p:childTnLst>
                                </p:cTn>
                              </p:par>
                              <p:par>
                                <p:cTn fill="hold" id="50" nodeType="withEffect" presetClass="entr" presetID="31" presetSubtype="0">
                                  <p:stCondLst>
                                    <p:cond delay="0"/>
                                  </p:stCondLst>
                                  <p:childTnLst>
                                    <p:set>
                                      <p:cBhvr>
                                        <p:cTn dur="1" fill="hold" id="51">
                                          <p:stCondLst>
                                            <p:cond delay="0"/>
                                          </p:stCondLst>
                                        </p:cTn>
                                        <p:tgtEl>
                                          <p:spTgt spid="21522"/>
                                        </p:tgtEl>
                                        <p:attrNameLst>
                                          <p:attrName>style.visibility</p:attrName>
                                        </p:attrNameLst>
                                      </p:cBhvr>
                                      <p:to>
                                        <p:strVal val="visible"/>
                                      </p:to>
                                    </p:set>
                                    <p:anim calcmode="lin" valueType="num">
                                      <p:cBhvr>
                                        <p:cTn dur="400" fill="hold" id="52"/>
                                        <p:tgtEl>
                                          <p:spTgt spid="21522"/>
                                        </p:tgtEl>
                                        <p:attrNameLst>
                                          <p:attrName>ppt_w</p:attrName>
                                        </p:attrNameLst>
                                      </p:cBhvr>
                                      <p:tavLst>
                                        <p:tav tm="0">
                                          <p:val>
                                            <p:fltVal val="0"/>
                                          </p:val>
                                        </p:tav>
                                        <p:tav tm="100000">
                                          <p:val>
                                            <p:strVal val="#ppt_w"/>
                                          </p:val>
                                        </p:tav>
                                      </p:tavLst>
                                    </p:anim>
                                    <p:anim calcmode="lin" valueType="num">
                                      <p:cBhvr>
                                        <p:cTn dur="400" fill="hold" id="53"/>
                                        <p:tgtEl>
                                          <p:spTgt spid="21522"/>
                                        </p:tgtEl>
                                        <p:attrNameLst>
                                          <p:attrName>ppt_h</p:attrName>
                                        </p:attrNameLst>
                                      </p:cBhvr>
                                      <p:tavLst>
                                        <p:tav tm="0">
                                          <p:val>
                                            <p:fltVal val="0"/>
                                          </p:val>
                                        </p:tav>
                                        <p:tav tm="100000">
                                          <p:val>
                                            <p:strVal val="#ppt_h"/>
                                          </p:val>
                                        </p:tav>
                                      </p:tavLst>
                                    </p:anim>
                                    <p:anim calcmode="lin" valueType="num">
                                      <p:cBhvr>
                                        <p:cTn dur="400" fill="hold" id="54"/>
                                        <p:tgtEl>
                                          <p:spTgt spid="21522"/>
                                        </p:tgtEl>
                                        <p:attrNameLst>
                                          <p:attrName>style.rotation</p:attrName>
                                        </p:attrNameLst>
                                      </p:cBhvr>
                                      <p:tavLst>
                                        <p:tav tm="0">
                                          <p:val>
                                            <p:fltVal val="90"/>
                                          </p:val>
                                        </p:tav>
                                        <p:tav tm="100000">
                                          <p:val>
                                            <p:fltVal val="0"/>
                                          </p:val>
                                        </p:tav>
                                      </p:tavLst>
                                    </p:anim>
                                    <p:animEffect filter="fade" transition="in">
                                      <p:cBhvr>
                                        <p:cTn dur="400" id="55"/>
                                        <p:tgtEl>
                                          <p:spTgt spid="21522"/>
                                        </p:tgtEl>
                                      </p:cBhvr>
                                    </p:animEffect>
                                  </p:childTnLst>
                                </p:cTn>
                              </p:par>
                            </p:childTnLst>
                          </p:cTn>
                        </p:par>
                        <p:par>
                          <p:cTn fill="hold" id="56" nodeType="afterGroup">
                            <p:stCondLst>
                              <p:cond delay="1900"/>
                            </p:stCondLst>
                            <p:childTnLst>
                              <p:par>
                                <p:cTn fill="hold" id="57" nodeType="afterEffect" presetClass="entr" presetID="22" presetSubtype="8">
                                  <p:stCondLst>
                                    <p:cond delay="0"/>
                                  </p:stCondLst>
                                  <p:childTnLst>
                                    <p:set>
                                      <p:cBhvr>
                                        <p:cTn dur="1" fill="hold" id="58">
                                          <p:stCondLst>
                                            <p:cond delay="0"/>
                                          </p:stCondLst>
                                        </p:cTn>
                                        <p:tgtEl>
                                          <p:spTgt spid="21512"/>
                                        </p:tgtEl>
                                        <p:attrNameLst>
                                          <p:attrName>style.visibility</p:attrName>
                                        </p:attrNameLst>
                                      </p:cBhvr>
                                      <p:to>
                                        <p:strVal val="visible"/>
                                      </p:to>
                                    </p:set>
                                    <p:animEffect filter="wipe(left)" transition="in">
                                      <p:cBhvr>
                                        <p:cTn dur="300" id="59"/>
                                        <p:tgtEl>
                                          <p:spTgt spid="21512"/>
                                        </p:tgtEl>
                                      </p:cBhvr>
                                    </p:animEffect>
                                  </p:childTnLst>
                                </p:cTn>
                              </p:par>
                              <p:par>
                                <p:cTn fill="hold" id="60" nodeType="withEffect" presetClass="entr" presetID="22" presetSubtype="2">
                                  <p:stCondLst>
                                    <p:cond delay="0"/>
                                  </p:stCondLst>
                                  <p:childTnLst>
                                    <p:set>
                                      <p:cBhvr>
                                        <p:cTn dur="1" fill="hold" id="61">
                                          <p:stCondLst>
                                            <p:cond delay="0"/>
                                          </p:stCondLst>
                                        </p:cTn>
                                        <p:tgtEl>
                                          <p:spTgt spid="21514"/>
                                        </p:tgtEl>
                                        <p:attrNameLst>
                                          <p:attrName>style.visibility</p:attrName>
                                        </p:attrNameLst>
                                      </p:cBhvr>
                                      <p:to>
                                        <p:strVal val="visible"/>
                                      </p:to>
                                    </p:set>
                                    <p:animEffect filter="wipe(right)" transition="in">
                                      <p:cBhvr>
                                        <p:cTn dur="300" id="62"/>
                                        <p:tgtEl>
                                          <p:spTgt spid="21514"/>
                                        </p:tgtEl>
                                      </p:cBhvr>
                                    </p:animEffect>
                                  </p:childTnLst>
                                </p:cTn>
                              </p:par>
                              <p:par>
                                <p:cTn fill="hold" id="63" nodeType="withEffect" presetClass="entr" presetID="22" presetSubtype="2">
                                  <p:stCondLst>
                                    <p:cond delay="0"/>
                                  </p:stCondLst>
                                  <p:childTnLst>
                                    <p:set>
                                      <p:cBhvr>
                                        <p:cTn dur="1" fill="hold" id="64">
                                          <p:stCondLst>
                                            <p:cond delay="0"/>
                                          </p:stCondLst>
                                        </p:cTn>
                                        <p:tgtEl>
                                          <p:spTgt spid="21518"/>
                                        </p:tgtEl>
                                        <p:attrNameLst>
                                          <p:attrName>style.visibility</p:attrName>
                                        </p:attrNameLst>
                                      </p:cBhvr>
                                      <p:to>
                                        <p:strVal val="visible"/>
                                      </p:to>
                                    </p:set>
                                    <p:animEffect filter="wipe(right)" transition="in">
                                      <p:cBhvr>
                                        <p:cTn dur="300" id="65"/>
                                        <p:tgtEl>
                                          <p:spTgt spid="21518"/>
                                        </p:tgtEl>
                                      </p:cBhvr>
                                    </p:animEffect>
                                  </p:childTnLst>
                                </p:cTn>
                              </p:par>
                              <p:par>
                                <p:cTn fill="hold" id="66" nodeType="withEffect" presetClass="entr" presetID="22" presetSubtype="8">
                                  <p:stCondLst>
                                    <p:cond delay="0"/>
                                  </p:stCondLst>
                                  <p:childTnLst>
                                    <p:set>
                                      <p:cBhvr>
                                        <p:cTn dur="1" fill="hold" id="67">
                                          <p:stCondLst>
                                            <p:cond delay="0"/>
                                          </p:stCondLst>
                                        </p:cTn>
                                        <p:tgtEl>
                                          <p:spTgt spid="21516"/>
                                        </p:tgtEl>
                                        <p:attrNameLst>
                                          <p:attrName>style.visibility</p:attrName>
                                        </p:attrNameLst>
                                      </p:cBhvr>
                                      <p:to>
                                        <p:strVal val="visible"/>
                                      </p:to>
                                    </p:set>
                                    <p:animEffect filter="wipe(left)" transition="in">
                                      <p:cBhvr>
                                        <p:cTn dur="300" id="68"/>
                                        <p:tgtEl>
                                          <p:spTgt spid="21516"/>
                                        </p:tgtEl>
                                      </p:cBhvr>
                                    </p:animEffect>
                                  </p:childTnLst>
                                </p:cTn>
                              </p:par>
                            </p:childTnLst>
                          </p:cTn>
                        </p:par>
                        <p:par>
                          <p:cTn fill="hold" id="69" nodeType="afterGroup">
                            <p:stCondLst>
                              <p:cond delay="2200"/>
                            </p:stCondLst>
                            <p:childTnLst>
                              <p:par>
                                <p:cTn fill="hold" grpId="0" id="70" nodeType="afterEffect" presetClass="entr" presetID="10" presetSubtype="0">
                                  <p:stCondLst>
                                    <p:cond delay="0"/>
                                  </p:stCondLst>
                                  <p:childTnLst>
                                    <p:set>
                                      <p:cBhvr>
                                        <p:cTn dur="1" fill="hold" id="71">
                                          <p:stCondLst>
                                            <p:cond delay="0"/>
                                          </p:stCondLst>
                                        </p:cTn>
                                        <p:tgtEl>
                                          <p:spTgt spid="21533"/>
                                        </p:tgtEl>
                                        <p:attrNameLst>
                                          <p:attrName>style.visibility</p:attrName>
                                        </p:attrNameLst>
                                      </p:cBhvr>
                                      <p:to>
                                        <p:strVal val="visible"/>
                                      </p:to>
                                    </p:set>
                                    <p:animEffect filter="fade" transition="in">
                                      <p:cBhvr>
                                        <p:cTn dur="400" id="72"/>
                                        <p:tgtEl>
                                          <p:spTgt spid="21533"/>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21532"/>
                                        </p:tgtEl>
                                        <p:attrNameLst>
                                          <p:attrName>style.visibility</p:attrName>
                                        </p:attrNameLst>
                                      </p:cBhvr>
                                      <p:to>
                                        <p:strVal val="visible"/>
                                      </p:to>
                                    </p:set>
                                    <p:animEffect filter="fade" transition="in">
                                      <p:cBhvr>
                                        <p:cTn dur="400" id="75"/>
                                        <p:tgtEl>
                                          <p:spTgt spid="21532"/>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21536"/>
                                        </p:tgtEl>
                                        <p:attrNameLst>
                                          <p:attrName>style.visibility</p:attrName>
                                        </p:attrNameLst>
                                      </p:cBhvr>
                                      <p:to>
                                        <p:strVal val="visible"/>
                                      </p:to>
                                    </p:set>
                                    <p:animEffect filter="fade" transition="in">
                                      <p:cBhvr>
                                        <p:cTn dur="400" id="78"/>
                                        <p:tgtEl>
                                          <p:spTgt spid="21536"/>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21537"/>
                                        </p:tgtEl>
                                        <p:attrNameLst>
                                          <p:attrName>style.visibility</p:attrName>
                                        </p:attrNameLst>
                                      </p:cBhvr>
                                      <p:to>
                                        <p:strVal val="visible"/>
                                      </p:to>
                                    </p:set>
                                    <p:animEffect filter="fade" transition="in">
                                      <p:cBhvr>
                                        <p:cTn dur="400" id="81"/>
                                        <p:tgtEl>
                                          <p:spTgt spid="21537"/>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21538"/>
                                        </p:tgtEl>
                                        <p:attrNameLst>
                                          <p:attrName>style.visibility</p:attrName>
                                        </p:attrNameLst>
                                      </p:cBhvr>
                                      <p:to>
                                        <p:strVal val="visible"/>
                                      </p:to>
                                    </p:set>
                                    <p:animEffect filter="fade" transition="in">
                                      <p:cBhvr>
                                        <p:cTn dur="400" id="84"/>
                                        <p:tgtEl>
                                          <p:spTgt spid="21538"/>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21539"/>
                                        </p:tgtEl>
                                        <p:attrNameLst>
                                          <p:attrName>style.visibility</p:attrName>
                                        </p:attrNameLst>
                                      </p:cBhvr>
                                      <p:to>
                                        <p:strVal val="visible"/>
                                      </p:to>
                                    </p:set>
                                    <p:animEffect filter="fade" transition="in">
                                      <p:cBhvr>
                                        <p:cTn dur="400" id="87"/>
                                        <p:tgtEl>
                                          <p:spTgt spid="21539"/>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21535"/>
                                        </p:tgtEl>
                                        <p:attrNameLst>
                                          <p:attrName>style.visibility</p:attrName>
                                        </p:attrNameLst>
                                      </p:cBhvr>
                                      <p:to>
                                        <p:strVal val="visible"/>
                                      </p:to>
                                    </p:set>
                                    <p:animEffect filter="fade" transition="in">
                                      <p:cBhvr>
                                        <p:cTn dur="400" id="90"/>
                                        <p:tgtEl>
                                          <p:spTgt spid="21535"/>
                                        </p:tgtEl>
                                      </p:cBhvr>
                                    </p:animEffect>
                                  </p:childTnLst>
                                </p:cTn>
                              </p:par>
                              <p:par>
                                <p:cTn fill="hold" grpId="0" id="91" nodeType="withEffect" presetClass="entr" presetID="10" presetSubtype="0">
                                  <p:stCondLst>
                                    <p:cond delay="0"/>
                                  </p:stCondLst>
                                  <p:childTnLst>
                                    <p:set>
                                      <p:cBhvr>
                                        <p:cTn dur="1" fill="hold" id="92">
                                          <p:stCondLst>
                                            <p:cond delay="0"/>
                                          </p:stCondLst>
                                        </p:cTn>
                                        <p:tgtEl>
                                          <p:spTgt spid="21534"/>
                                        </p:tgtEl>
                                        <p:attrNameLst>
                                          <p:attrName>style.visibility</p:attrName>
                                        </p:attrNameLst>
                                      </p:cBhvr>
                                      <p:to>
                                        <p:strVal val="visible"/>
                                      </p:to>
                                    </p:set>
                                    <p:animEffect filter="fade" transition="in">
                                      <p:cBhvr>
                                        <p:cTn dur="400" id="93"/>
                                        <p:tgtEl>
                                          <p:spTgt spid="21534"/>
                                        </p:tgtEl>
                                      </p:cBhvr>
                                    </p:animEffect>
                                  </p:childTnLst>
                                </p:cTn>
                              </p:par>
                            </p:childTnLst>
                          </p:cTn>
                        </p:par>
                        <p:par>
                          <p:cTn fill="hold" id="94" nodeType="afterGroup">
                            <p:stCondLst>
                              <p:cond delay="2600"/>
                            </p:stCondLst>
                            <p:childTnLst>
                              <p:par>
                                <p:cTn fill="hold" grpId="0" id="95" nodeType="afterEffect" presetClass="entr" presetID="16" presetSubtype="37">
                                  <p:stCondLst>
                                    <p:cond delay="0"/>
                                  </p:stCondLst>
                                  <p:childTnLst>
                                    <p:set>
                                      <p:cBhvr>
                                        <p:cTn dur="1" fill="hold" id="96">
                                          <p:stCondLst>
                                            <p:cond delay="0"/>
                                          </p:stCondLst>
                                        </p:cTn>
                                        <p:tgtEl>
                                          <p:spTgt spid="21540"/>
                                        </p:tgtEl>
                                        <p:attrNameLst>
                                          <p:attrName>style.visibility</p:attrName>
                                        </p:attrNameLst>
                                      </p:cBhvr>
                                      <p:to>
                                        <p:strVal val="visible"/>
                                      </p:to>
                                    </p:set>
                                    <p:animEffect filter="barn(outVertical)" transition="in">
                                      <p:cBhvr>
                                        <p:cTn dur="500" id="97"/>
                                        <p:tgtEl>
                                          <p:spTgt spid="215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06"/>
      <p:bldP grpId="0" spid="21507"/>
      <p:bldP grpId="0" spid="21508"/>
      <p:bldP grpId="0" spid="21509"/>
      <p:bldP grpId="0" spid="21510"/>
      <p:bldP grpId="0" spid="21532"/>
      <p:bldP grpId="0" spid="21533"/>
      <p:bldP grpId="0" spid="21534"/>
      <p:bldP grpId="0" spid="21535"/>
      <p:bldP grpId="0" spid="21536"/>
      <p:bldP grpId="0" spid="21537"/>
      <p:bldP grpId="0" spid="21538"/>
      <p:bldP grpId="0" spid="21539"/>
      <p:bldP grpId="0" spid="2154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1"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2"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3"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4"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22535" name="Freeform 6"/>
          <p:cNvSpPr/>
          <p:nvPr/>
        </p:nvSpPr>
        <p:spPr bwMode="auto">
          <a:xfrm>
            <a:off x="5953125" y="2025650"/>
            <a:ext cx="1590675" cy="4683125"/>
          </a:xfrm>
          <a:custGeom>
            <a:gdLst>
              <a:gd fmla="*/ 327492 w 2278" name="T0"/>
              <a:gd fmla="*/ 92141 h 6709" name="T1"/>
              <a:gd fmla="*/ 1256899 w 2278" name="T2"/>
              <a:gd fmla="*/ 92141 h 6709" name="T3"/>
              <a:gd fmla="*/ 1256899 w 2278" name="T4"/>
              <a:gd fmla="*/ 0 h 6709" name="T5"/>
              <a:gd fmla="*/ 1423787 w 2278" name="T6"/>
              <a:gd fmla="*/ 132627 h 6709" name="T7"/>
              <a:gd fmla="*/ 1590675 w 2278" name="T8"/>
              <a:gd fmla="*/ 264556 h 6709" name="T9"/>
              <a:gd fmla="*/ 1423787 w 2278" name="T10"/>
              <a:gd fmla="*/ 397183 h 6709" name="T11"/>
              <a:gd fmla="*/ 1256899 w 2278" name="T12"/>
              <a:gd fmla="*/ 529111 h 6709" name="T13"/>
              <a:gd fmla="*/ 1256899 w 2278" name="T14"/>
              <a:gd fmla="*/ 433480 h 6709" name="T15"/>
              <a:gd fmla="*/ 556527 w 2278" name="T16"/>
              <a:gd fmla="*/ 433480 h 6709" name="T17"/>
              <a:gd fmla="*/ 341457 w 2278" name="T18"/>
              <a:gd fmla="*/ 605895 h 6709" name="T19"/>
              <a:gd fmla="*/ 341457 w 2278" name="T20"/>
              <a:gd fmla="*/ 4683125 h 6709" name="T21"/>
              <a:gd fmla="*/ 0 w 2278" name="T22"/>
              <a:gd fmla="*/ 4683125 h 6709" name="T23"/>
              <a:gd fmla="*/ 0 w 2278" name="T24"/>
              <a:gd fmla="*/ 419520 h 6709" name="T25"/>
              <a:gd fmla="*/ 327492 w 2278" name="T26"/>
              <a:gd fmla="*/ 92141 h 670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707" w="2278">
                <a:moveTo>
                  <a:pt x="469" y="132"/>
                </a:moveTo>
                <a:lnTo>
                  <a:pt x="1800" y="132"/>
                </a:lnTo>
                <a:lnTo>
                  <a:pt x="1800" y="0"/>
                </a:lnTo>
                <a:lnTo>
                  <a:pt x="2039" y="190"/>
                </a:lnTo>
                <a:lnTo>
                  <a:pt x="2278" y="379"/>
                </a:lnTo>
                <a:lnTo>
                  <a:pt x="2039" y="569"/>
                </a:lnTo>
                <a:lnTo>
                  <a:pt x="1800" y="758"/>
                </a:lnTo>
                <a:lnTo>
                  <a:pt x="1800" y="621"/>
                </a:lnTo>
                <a:lnTo>
                  <a:pt x="797" y="621"/>
                </a:lnTo>
                <a:cubicBezTo>
                  <a:pt x="600" y="621"/>
                  <a:pt x="489" y="670"/>
                  <a:pt x="489" y="868"/>
                </a:cubicBezTo>
                <a:lnTo>
                  <a:pt x="489" y="6709"/>
                </a:lnTo>
                <a:lnTo>
                  <a:pt x="0" y="6709"/>
                </a:lnTo>
                <a:lnTo>
                  <a:pt x="0" y="601"/>
                </a:lnTo>
                <a:cubicBezTo>
                  <a:pt x="0" y="343"/>
                  <a:pt x="211" y="132"/>
                  <a:pt x="469" y="132"/>
                </a:cubicBezTo>
                <a:close/>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6" name="Freeform 7"/>
          <p:cNvSpPr/>
          <p:nvPr/>
        </p:nvSpPr>
        <p:spPr bwMode="auto">
          <a:xfrm>
            <a:off x="6402388" y="3432175"/>
            <a:ext cx="1120775" cy="3276600"/>
          </a:xfrm>
          <a:custGeom>
            <a:gdLst>
              <a:gd fmla="*/ 326805 w 1605" name="T0"/>
              <a:gd fmla="*/ 92161 h 4693" name="T1"/>
              <a:gd fmla="*/ 786987 w 1605" name="T2"/>
              <a:gd fmla="*/ 92161 h 4693" name="T3"/>
              <a:gd fmla="*/ 786987 w 1605" name="T4"/>
              <a:gd fmla="*/ 0 h 4693" name="T5"/>
              <a:gd fmla="*/ 953881 w 1605" name="T6"/>
              <a:gd fmla="*/ 131958 h 4693" name="T7"/>
              <a:gd fmla="*/ 1120775 w 1605" name="T8"/>
              <a:gd fmla="*/ 264614 h 4693" name="T9"/>
              <a:gd fmla="*/ 953881 w 1605" name="T10"/>
              <a:gd fmla="*/ 396571 h 4693" name="T11"/>
              <a:gd fmla="*/ 786987 w 1605" name="T12"/>
              <a:gd fmla="*/ 529227 h 4693" name="T13"/>
              <a:gd fmla="*/ 786987 w 1605" name="T14"/>
              <a:gd fmla="*/ 432877 h 4693" name="T15"/>
              <a:gd fmla="*/ 555849 w 1605" name="T16"/>
              <a:gd fmla="*/ 432877 h 4693" name="T17"/>
              <a:gd fmla="*/ 340771 w 1605" name="T18"/>
              <a:gd fmla="*/ 605330 h 4693" name="T19"/>
              <a:gd fmla="*/ 340771 w 1605" name="T20"/>
              <a:gd fmla="*/ 3276600 h 4693" name="T21"/>
              <a:gd fmla="*/ 0 w 1605" name="T22"/>
              <a:gd fmla="*/ 3276600 h 4693" name="T23"/>
              <a:gd fmla="*/ 0 w 1605" name="T24"/>
              <a:gd fmla="*/ 418913 h 4693" name="T25"/>
              <a:gd fmla="*/ 326805 w 1605" name="T26"/>
              <a:gd fmla="*/ 92161 h 469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4693" w="1605">
                <a:moveTo>
                  <a:pt x="468" y="132"/>
                </a:moveTo>
                <a:lnTo>
                  <a:pt x="1127" y="132"/>
                </a:lnTo>
                <a:lnTo>
                  <a:pt x="1127" y="0"/>
                </a:lnTo>
                <a:lnTo>
                  <a:pt x="1366" y="189"/>
                </a:lnTo>
                <a:lnTo>
                  <a:pt x="1605" y="379"/>
                </a:lnTo>
                <a:lnTo>
                  <a:pt x="1366" y="568"/>
                </a:lnTo>
                <a:lnTo>
                  <a:pt x="1127" y="758"/>
                </a:lnTo>
                <a:lnTo>
                  <a:pt x="1127" y="620"/>
                </a:lnTo>
                <a:lnTo>
                  <a:pt x="796" y="620"/>
                </a:lnTo>
                <a:cubicBezTo>
                  <a:pt x="599" y="620"/>
                  <a:pt x="488" y="670"/>
                  <a:pt x="488" y="867"/>
                </a:cubicBezTo>
                <a:lnTo>
                  <a:pt x="488" y="4693"/>
                </a:lnTo>
                <a:lnTo>
                  <a:pt x="0" y="4693"/>
                </a:lnTo>
                <a:lnTo>
                  <a:pt x="0" y="600"/>
                </a:lnTo>
                <a:cubicBezTo>
                  <a:pt x="0" y="343"/>
                  <a:pt x="210" y="132"/>
                  <a:pt x="468" y="132"/>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7" name="Freeform 8"/>
          <p:cNvSpPr/>
          <p:nvPr/>
        </p:nvSpPr>
        <p:spPr bwMode="auto">
          <a:xfrm>
            <a:off x="4240213" y="2978150"/>
            <a:ext cx="1590675" cy="3730625"/>
          </a:xfrm>
          <a:custGeom>
            <a:gdLst>
              <a:gd fmla="*/ 1263183 w 2278" name="T0"/>
              <a:gd fmla="*/ 92131 h 5345" name="T1"/>
              <a:gd fmla="*/ 333776 w 2278" name="T2"/>
              <a:gd fmla="*/ 92131 h 5345" name="T3"/>
              <a:gd fmla="*/ 333776 w 2278" name="T4"/>
              <a:gd fmla="*/ 0 h 5345" name="T5"/>
              <a:gd fmla="*/ 166888 w 2278" name="T6"/>
              <a:gd fmla="*/ 132613 h 5345" name="T7"/>
              <a:gd fmla="*/ 0 w 2278" name="T8"/>
              <a:gd fmla="*/ 264529 h 5345" name="T9"/>
              <a:gd fmla="*/ 166888 w 2278" name="T10"/>
              <a:gd fmla="*/ 397142 h 5345" name="T11"/>
              <a:gd fmla="*/ 333776 w 2278" name="T12"/>
              <a:gd fmla="*/ 529058 h 5345" name="T13"/>
              <a:gd fmla="*/ 333776 w 2278" name="T14"/>
              <a:gd fmla="*/ 433437 h 5345" name="T15"/>
              <a:gd fmla="*/ 1034148 w 2278" name="T16"/>
              <a:gd fmla="*/ 433437 h 5345" name="T17"/>
              <a:gd fmla="*/ 1249218 w 2278" name="T18"/>
              <a:gd fmla="*/ 605834 h 5345" name="T19"/>
              <a:gd fmla="*/ 1249218 w 2278" name="T20"/>
              <a:gd fmla="*/ 3730625 h 5345" name="T21"/>
              <a:gd fmla="*/ 1590675 w 2278" name="T22"/>
              <a:gd fmla="*/ 3730625 h 5345" name="T23"/>
              <a:gd fmla="*/ 1590675 w 2278" name="T24"/>
              <a:gd fmla="*/ 419477 h 5345" name="T25"/>
              <a:gd fmla="*/ 1263183 w 2278" name="T26"/>
              <a:gd fmla="*/ 92131 h 534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5345" w="2278">
                <a:moveTo>
                  <a:pt x="1809" y="132"/>
                </a:moveTo>
                <a:lnTo>
                  <a:pt x="478" y="132"/>
                </a:lnTo>
                <a:lnTo>
                  <a:pt x="478" y="0"/>
                </a:lnTo>
                <a:lnTo>
                  <a:pt x="239" y="190"/>
                </a:lnTo>
                <a:lnTo>
                  <a:pt x="0" y="379"/>
                </a:lnTo>
                <a:lnTo>
                  <a:pt x="239" y="569"/>
                </a:lnTo>
                <a:lnTo>
                  <a:pt x="478" y="758"/>
                </a:lnTo>
                <a:lnTo>
                  <a:pt x="478" y="621"/>
                </a:lnTo>
                <a:lnTo>
                  <a:pt x="1481" y="621"/>
                </a:lnTo>
                <a:cubicBezTo>
                  <a:pt x="1678" y="621"/>
                  <a:pt x="1789" y="670"/>
                  <a:pt x="1789" y="868"/>
                </a:cubicBezTo>
                <a:lnTo>
                  <a:pt x="1789" y="5345"/>
                </a:lnTo>
                <a:lnTo>
                  <a:pt x="2278" y="5345"/>
                </a:lnTo>
                <a:lnTo>
                  <a:pt x="2278" y="601"/>
                </a:lnTo>
                <a:cubicBezTo>
                  <a:pt x="2278" y="343"/>
                  <a:pt x="2067" y="132"/>
                  <a:pt x="1809" y="13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8" name="Freeform 9"/>
          <p:cNvSpPr/>
          <p:nvPr/>
        </p:nvSpPr>
        <p:spPr bwMode="auto">
          <a:xfrm>
            <a:off x="4262438" y="4356100"/>
            <a:ext cx="1120775" cy="2352675"/>
          </a:xfrm>
          <a:custGeom>
            <a:gdLst>
              <a:gd fmla="*/ 793970 w 1605" name="T0"/>
              <a:gd fmla="*/ 92152 h 3370" name="T1"/>
              <a:gd fmla="*/ 333788 w 1605" name="T2"/>
              <a:gd fmla="*/ 92152 h 3370" name="T3"/>
              <a:gd fmla="*/ 333788 w 1605" name="T4"/>
              <a:gd fmla="*/ 0 h 3370" name="T5"/>
              <a:gd fmla="*/ 166894 w 1605" name="T6"/>
              <a:gd fmla="*/ 132643 h 3370" name="T7"/>
              <a:gd fmla="*/ 0 w 1605" name="T8"/>
              <a:gd fmla="*/ 264589 h 3370" name="T9"/>
              <a:gd fmla="*/ 166894 w 1605" name="T10"/>
              <a:gd fmla="*/ 397232 h 3370" name="T11"/>
              <a:gd fmla="*/ 333788 w 1605" name="T12"/>
              <a:gd fmla="*/ 529177 h 3370" name="T13"/>
              <a:gd fmla="*/ 333788 w 1605" name="T14"/>
              <a:gd fmla="*/ 433534 h 3370" name="T15"/>
              <a:gd fmla="*/ 564926 w 1605" name="T16"/>
              <a:gd fmla="*/ 433534 h 3370" name="T17"/>
              <a:gd fmla="*/ 780004 w 1605" name="T18"/>
              <a:gd fmla="*/ 605971 h 3370" name="T19"/>
              <a:gd fmla="*/ 780004 w 1605" name="T20"/>
              <a:gd fmla="*/ 2352675 h 3370" name="T21"/>
              <a:gd fmla="*/ 1120775 w 1605" name="T22"/>
              <a:gd fmla="*/ 2352675 h 3370" name="T23"/>
              <a:gd fmla="*/ 1120775 w 1605" name="T24"/>
              <a:gd fmla="*/ 419572 h 3370" name="T25"/>
              <a:gd fmla="*/ 793970 w 1605" name="T26"/>
              <a:gd fmla="*/ 92152 h 337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3370" w="1605">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9" name="TextBox 11"/>
          <p:cNvSpPr txBox="1">
            <a:spLocks noChangeArrowheads="1"/>
          </p:cNvSpPr>
          <p:nvPr/>
        </p:nvSpPr>
        <p:spPr bwMode="auto">
          <a:xfrm>
            <a:off x="7820024" y="3119438"/>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市场认识较低</a:t>
            </a:r>
          </a:p>
        </p:txBody>
      </p:sp>
      <p:sp>
        <p:nvSpPr>
          <p:cNvPr id="22540" name="TextBox 12"/>
          <p:cNvSpPr txBox="1">
            <a:spLocks noChangeArrowheads="1"/>
          </p:cNvSpPr>
          <p:nvPr/>
        </p:nvSpPr>
        <p:spPr bwMode="auto">
          <a:xfrm>
            <a:off x="7802564" y="3511550"/>
            <a:ext cx="340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
        <p:nvSpPr>
          <p:cNvPr id="22541" name="TextBox 13"/>
          <p:cNvSpPr txBox="1">
            <a:spLocks noChangeArrowheads="1"/>
          </p:cNvSpPr>
          <p:nvPr/>
        </p:nvSpPr>
        <p:spPr bwMode="auto">
          <a:xfrm>
            <a:off x="7820024" y="1747838"/>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市场占有率低</a:t>
            </a:r>
          </a:p>
        </p:txBody>
      </p:sp>
      <p:sp>
        <p:nvSpPr>
          <p:cNvPr id="22542" name="TextBox 14"/>
          <p:cNvSpPr txBox="1">
            <a:spLocks noChangeArrowheads="1"/>
          </p:cNvSpPr>
          <p:nvPr/>
        </p:nvSpPr>
        <p:spPr bwMode="auto">
          <a:xfrm>
            <a:off x="7802564" y="2139950"/>
            <a:ext cx="340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
        <p:nvSpPr>
          <p:cNvPr id="22543" name="TextBox 15"/>
          <p:cNvSpPr txBox="1">
            <a:spLocks noChangeArrowheads="1"/>
          </p:cNvSpPr>
          <p:nvPr/>
        </p:nvSpPr>
        <p:spPr bwMode="auto">
          <a:xfrm>
            <a:off x="2219325" y="2584450"/>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a:latin charset="-122" panose="020b0503020204020204" pitchFamily="34" typeface="微软雅黑"/>
              </a:rPr>
              <a:t>处于起步阶段</a:t>
            </a:r>
          </a:p>
        </p:txBody>
      </p:sp>
      <p:sp>
        <p:nvSpPr>
          <p:cNvPr id="22544" name="TextBox 16"/>
          <p:cNvSpPr txBox="1">
            <a:spLocks noChangeArrowheads="1"/>
          </p:cNvSpPr>
          <p:nvPr/>
        </p:nvSpPr>
        <p:spPr bwMode="auto">
          <a:xfrm>
            <a:off x="808038" y="2978150"/>
            <a:ext cx="340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
        <p:nvSpPr>
          <p:cNvPr id="22545" name="TextBox 17"/>
          <p:cNvSpPr txBox="1">
            <a:spLocks noChangeArrowheads="1"/>
          </p:cNvSpPr>
          <p:nvPr/>
        </p:nvSpPr>
        <p:spPr bwMode="auto">
          <a:xfrm>
            <a:off x="2219325" y="4192588"/>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a:latin charset="-122" panose="020b0503020204020204" pitchFamily="34" typeface="微软雅黑"/>
              </a:rPr>
              <a:t>整体规模小</a:t>
            </a:r>
          </a:p>
        </p:txBody>
      </p:sp>
      <p:sp>
        <p:nvSpPr>
          <p:cNvPr id="22546" name="TextBox 18"/>
          <p:cNvSpPr txBox="1">
            <a:spLocks noChangeArrowheads="1"/>
          </p:cNvSpPr>
          <p:nvPr/>
        </p:nvSpPr>
        <p:spPr bwMode="auto">
          <a:xfrm>
            <a:off x="808038" y="4586288"/>
            <a:ext cx="340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2530"/>
                                        </p:tgtEl>
                                        <p:attrNameLst>
                                          <p:attrName>style.visibility</p:attrName>
                                        </p:attrNameLst>
                                      </p:cBhvr>
                                      <p:to>
                                        <p:strVal val="visible"/>
                                      </p:to>
                                    </p:set>
                                    <p:animEffect filter="wipe(left)" transition="in">
                                      <p:cBhvr>
                                        <p:cTn dur="300" id="7"/>
                                        <p:tgtEl>
                                          <p:spTgt spid="22530"/>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22531"/>
                                        </p:tgtEl>
                                        <p:attrNameLst>
                                          <p:attrName>style.visibility</p:attrName>
                                        </p:attrNameLst>
                                      </p:cBhvr>
                                      <p:to>
                                        <p:strVal val="visible"/>
                                      </p:to>
                                    </p:set>
                                    <p:animEffect filter="wipe(down)" transition="in">
                                      <p:cBhvr>
                                        <p:cTn dur="200" id="11"/>
                                        <p:tgtEl>
                                          <p:spTgt spid="22531"/>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22532"/>
                                        </p:tgtEl>
                                        <p:attrNameLst>
                                          <p:attrName>style.visibility</p:attrName>
                                        </p:attrNameLst>
                                      </p:cBhvr>
                                      <p:to>
                                        <p:strVal val="visible"/>
                                      </p:to>
                                    </p:set>
                                    <p:animEffect filter="wipe(left)" transition="in">
                                      <p:cBhvr>
                                        <p:cTn dur="300" id="15"/>
                                        <p:tgtEl>
                                          <p:spTgt spid="22532"/>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22533"/>
                                        </p:tgtEl>
                                        <p:attrNameLst>
                                          <p:attrName>style.visibility</p:attrName>
                                        </p:attrNameLst>
                                      </p:cBhvr>
                                      <p:to>
                                        <p:strVal val="visible"/>
                                      </p:to>
                                    </p:set>
                                    <p:anim calcmode="lin" valueType="num">
                                      <p:cBhvr>
                                        <p:cTn dur="300" fill="hold" id="19"/>
                                        <p:tgtEl>
                                          <p:spTgt spid="22533"/>
                                        </p:tgtEl>
                                        <p:attrNameLst>
                                          <p:attrName>ppt_w</p:attrName>
                                        </p:attrNameLst>
                                      </p:cBhvr>
                                      <p:tavLst>
                                        <p:tav tm="0">
                                          <p:val>
                                            <p:fltVal val="0"/>
                                          </p:val>
                                        </p:tav>
                                        <p:tav tm="100000">
                                          <p:val>
                                            <p:strVal val="#ppt_w"/>
                                          </p:val>
                                        </p:tav>
                                      </p:tavLst>
                                    </p:anim>
                                    <p:anim calcmode="lin" valueType="num">
                                      <p:cBhvr>
                                        <p:cTn dur="300" fill="hold" id="20"/>
                                        <p:tgtEl>
                                          <p:spTgt spid="22533"/>
                                        </p:tgtEl>
                                        <p:attrNameLst>
                                          <p:attrName>ppt_h</p:attrName>
                                        </p:attrNameLst>
                                      </p:cBhvr>
                                      <p:tavLst>
                                        <p:tav tm="0">
                                          <p:val>
                                            <p:fltVal val="0"/>
                                          </p:val>
                                        </p:tav>
                                        <p:tav tm="100000">
                                          <p:val>
                                            <p:strVal val="#ppt_h"/>
                                          </p:val>
                                        </p:tav>
                                      </p:tavLst>
                                    </p:anim>
                                    <p:anim calcmode="lin" valueType="num">
                                      <p:cBhvr>
                                        <p:cTn dur="300" fill="hold" id="21"/>
                                        <p:tgtEl>
                                          <p:spTgt spid="22533"/>
                                        </p:tgtEl>
                                        <p:attrNameLst>
                                          <p:attrName>style.rotation</p:attrName>
                                        </p:attrNameLst>
                                      </p:cBhvr>
                                      <p:tavLst>
                                        <p:tav tm="0">
                                          <p:val>
                                            <p:fltVal val="90"/>
                                          </p:val>
                                        </p:tav>
                                        <p:tav tm="100000">
                                          <p:val>
                                            <p:fltVal val="0"/>
                                          </p:val>
                                        </p:tav>
                                      </p:tavLst>
                                    </p:anim>
                                    <p:animEffect filter="fade" transition="in">
                                      <p:cBhvr>
                                        <p:cTn dur="300" id="22"/>
                                        <p:tgtEl>
                                          <p:spTgt spid="22533"/>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22534"/>
                                        </p:tgtEl>
                                        <p:attrNameLst>
                                          <p:attrName>style.visibility</p:attrName>
                                        </p:attrNameLst>
                                      </p:cBhvr>
                                      <p:to>
                                        <p:strVal val="visible"/>
                                      </p:to>
                                    </p:set>
                                    <p:anim calcmode="lin" valueType="num">
                                      <p:cBhvr>
                                        <p:cTn dur="400" fill="hold" id="26"/>
                                        <p:tgtEl>
                                          <p:spTgt spid="2253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22534"/>
                                        </p:tgtEl>
                                        <p:attrNameLst>
                                          <p:attrName>ppt_y</p:attrName>
                                        </p:attrNameLst>
                                      </p:cBhvr>
                                      <p:tavLst>
                                        <p:tav tm="0">
                                          <p:val>
                                            <p:strVal val="#ppt_y"/>
                                          </p:val>
                                        </p:tav>
                                        <p:tav tm="100000">
                                          <p:val>
                                            <p:strVal val="#ppt_y"/>
                                          </p:val>
                                        </p:tav>
                                      </p:tavLst>
                                    </p:anim>
                                    <p:anim calcmode="lin" valueType="num">
                                      <p:cBhvr>
                                        <p:cTn dur="400" fill="hold" id="28"/>
                                        <p:tgtEl>
                                          <p:spTgt spid="2253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2253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22534"/>
                                        </p:tgtEl>
                                      </p:cBhvr>
                                    </p:animEffect>
                                  </p:childTnLst>
                                </p:cTn>
                              </p:par>
                            </p:childTnLst>
                          </p:cTn>
                        </p:par>
                        <p:par>
                          <p:cTn fill="hold" id="31" nodeType="afterGroup">
                            <p:stCondLst>
                              <p:cond delay="1500"/>
                            </p:stCondLst>
                            <p:childTnLst>
                              <p:par>
                                <p:cTn fill="hold" grpId="0" id="32" nodeType="afterEffect" presetClass="entr" presetID="22" presetSubtype="4">
                                  <p:stCondLst>
                                    <p:cond delay="0"/>
                                  </p:stCondLst>
                                  <p:childTnLst>
                                    <p:set>
                                      <p:cBhvr>
                                        <p:cTn dur="1" fill="hold" id="33">
                                          <p:stCondLst>
                                            <p:cond delay="0"/>
                                          </p:stCondLst>
                                        </p:cTn>
                                        <p:tgtEl>
                                          <p:spTgt spid="22538"/>
                                        </p:tgtEl>
                                        <p:attrNameLst>
                                          <p:attrName>style.visibility</p:attrName>
                                        </p:attrNameLst>
                                      </p:cBhvr>
                                      <p:to>
                                        <p:strVal val="visible"/>
                                      </p:to>
                                    </p:set>
                                    <p:animEffect filter="wipe(down)" transition="in">
                                      <p:cBhvr>
                                        <p:cTn dur="500" id="34"/>
                                        <p:tgtEl>
                                          <p:spTgt spid="22538"/>
                                        </p:tgtEl>
                                      </p:cBhvr>
                                    </p:animEffect>
                                  </p:childTnLst>
                                </p:cTn>
                              </p:par>
                            </p:childTnLst>
                          </p:cTn>
                        </p:par>
                        <p:par>
                          <p:cTn fill="hold" id="35" nodeType="afterGroup">
                            <p:stCondLst>
                              <p:cond delay="2000"/>
                            </p:stCondLst>
                            <p:childTnLst>
                              <p:par>
                                <p:cTn fill="hold" grpId="0" id="36" nodeType="afterEffect" presetClass="entr" presetID="31" presetSubtype="0">
                                  <p:stCondLst>
                                    <p:cond delay="0"/>
                                  </p:stCondLst>
                                  <p:childTnLst>
                                    <p:set>
                                      <p:cBhvr>
                                        <p:cTn dur="1" fill="hold" id="37">
                                          <p:stCondLst>
                                            <p:cond delay="0"/>
                                          </p:stCondLst>
                                        </p:cTn>
                                        <p:tgtEl>
                                          <p:spTgt spid="22545"/>
                                        </p:tgtEl>
                                        <p:attrNameLst>
                                          <p:attrName>style.visibility</p:attrName>
                                        </p:attrNameLst>
                                      </p:cBhvr>
                                      <p:to>
                                        <p:strVal val="visible"/>
                                      </p:to>
                                    </p:set>
                                    <p:anim calcmode="lin" valueType="num">
                                      <p:cBhvr>
                                        <p:cTn dur="300" fill="hold" id="38"/>
                                        <p:tgtEl>
                                          <p:spTgt spid="22545"/>
                                        </p:tgtEl>
                                        <p:attrNameLst>
                                          <p:attrName>ppt_w</p:attrName>
                                        </p:attrNameLst>
                                      </p:cBhvr>
                                      <p:tavLst>
                                        <p:tav tm="0">
                                          <p:val>
                                            <p:fltVal val="0"/>
                                          </p:val>
                                        </p:tav>
                                        <p:tav tm="100000">
                                          <p:val>
                                            <p:strVal val="#ppt_w"/>
                                          </p:val>
                                        </p:tav>
                                      </p:tavLst>
                                    </p:anim>
                                    <p:anim calcmode="lin" valueType="num">
                                      <p:cBhvr>
                                        <p:cTn dur="300" fill="hold" id="39"/>
                                        <p:tgtEl>
                                          <p:spTgt spid="22545"/>
                                        </p:tgtEl>
                                        <p:attrNameLst>
                                          <p:attrName>ppt_h</p:attrName>
                                        </p:attrNameLst>
                                      </p:cBhvr>
                                      <p:tavLst>
                                        <p:tav tm="0">
                                          <p:val>
                                            <p:fltVal val="0"/>
                                          </p:val>
                                        </p:tav>
                                        <p:tav tm="100000">
                                          <p:val>
                                            <p:strVal val="#ppt_h"/>
                                          </p:val>
                                        </p:tav>
                                      </p:tavLst>
                                    </p:anim>
                                    <p:anim calcmode="lin" valueType="num">
                                      <p:cBhvr>
                                        <p:cTn dur="300" fill="hold" id="40"/>
                                        <p:tgtEl>
                                          <p:spTgt spid="22545"/>
                                        </p:tgtEl>
                                        <p:attrNameLst>
                                          <p:attrName>style.rotation</p:attrName>
                                        </p:attrNameLst>
                                      </p:cBhvr>
                                      <p:tavLst>
                                        <p:tav tm="0">
                                          <p:val>
                                            <p:fltVal val="90"/>
                                          </p:val>
                                        </p:tav>
                                        <p:tav tm="100000">
                                          <p:val>
                                            <p:fltVal val="0"/>
                                          </p:val>
                                        </p:tav>
                                      </p:tavLst>
                                    </p:anim>
                                    <p:animEffect filter="fade" transition="in">
                                      <p:cBhvr>
                                        <p:cTn dur="300" id="41"/>
                                        <p:tgtEl>
                                          <p:spTgt spid="22545"/>
                                        </p:tgtEl>
                                      </p:cBhvr>
                                    </p:animEffect>
                                  </p:childTnLst>
                                </p:cTn>
                              </p:par>
                            </p:childTnLst>
                          </p:cTn>
                        </p:par>
                        <p:par>
                          <p:cTn fill="hold" id="42" nodeType="afterGroup">
                            <p:stCondLst>
                              <p:cond delay="2300"/>
                            </p:stCondLst>
                            <p:childTnLst>
                              <p:par>
                                <p:cTn fill="hold" grpId="0" id="43" nodeType="afterEffect" presetClass="entr" presetID="22" presetSubtype="1">
                                  <p:stCondLst>
                                    <p:cond delay="0"/>
                                  </p:stCondLst>
                                  <p:childTnLst>
                                    <p:set>
                                      <p:cBhvr>
                                        <p:cTn dur="1" fill="hold" id="44">
                                          <p:stCondLst>
                                            <p:cond delay="0"/>
                                          </p:stCondLst>
                                        </p:cTn>
                                        <p:tgtEl>
                                          <p:spTgt spid="22546"/>
                                        </p:tgtEl>
                                        <p:attrNameLst>
                                          <p:attrName>style.visibility</p:attrName>
                                        </p:attrNameLst>
                                      </p:cBhvr>
                                      <p:to>
                                        <p:strVal val="visible"/>
                                      </p:to>
                                    </p:set>
                                    <p:animEffect filter="wipe(up)" transition="in">
                                      <p:cBhvr>
                                        <p:cTn dur="500" id="45"/>
                                        <p:tgtEl>
                                          <p:spTgt spid="22546"/>
                                        </p:tgtEl>
                                      </p:cBhvr>
                                    </p:animEffect>
                                  </p:childTnLst>
                                </p:cTn>
                              </p:par>
                            </p:childTnLst>
                          </p:cTn>
                        </p:par>
                        <p:par>
                          <p:cTn fill="hold" id="46" nodeType="afterGroup">
                            <p:stCondLst>
                              <p:cond delay="2800"/>
                            </p:stCondLst>
                            <p:childTnLst>
                              <p:par>
                                <p:cTn fill="hold" grpId="0" id="47" nodeType="afterEffect" presetClass="entr" presetID="22" presetSubtype="4">
                                  <p:stCondLst>
                                    <p:cond delay="0"/>
                                  </p:stCondLst>
                                  <p:childTnLst>
                                    <p:set>
                                      <p:cBhvr>
                                        <p:cTn dur="1" fill="hold" id="48">
                                          <p:stCondLst>
                                            <p:cond delay="0"/>
                                          </p:stCondLst>
                                        </p:cTn>
                                        <p:tgtEl>
                                          <p:spTgt spid="22536"/>
                                        </p:tgtEl>
                                        <p:attrNameLst>
                                          <p:attrName>style.visibility</p:attrName>
                                        </p:attrNameLst>
                                      </p:cBhvr>
                                      <p:to>
                                        <p:strVal val="visible"/>
                                      </p:to>
                                    </p:set>
                                    <p:animEffect filter="wipe(down)" transition="in">
                                      <p:cBhvr>
                                        <p:cTn dur="500" id="49"/>
                                        <p:tgtEl>
                                          <p:spTgt spid="22536"/>
                                        </p:tgtEl>
                                      </p:cBhvr>
                                    </p:animEffect>
                                  </p:childTnLst>
                                </p:cTn>
                              </p:par>
                            </p:childTnLst>
                          </p:cTn>
                        </p:par>
                        <p:par>
                          <p:cTn fill="hold" id="50" nodeType="afterGroup">
                            <p:stCondLst>
                              <p:cond delay="3300"/>
                            </p:stCondLst>
                            <p:childTnLst>
                              <p:par>
                                <p:cTn fill="hold" grpId="0" id="51" nodeType="afterEffect" presetClass="entr" presetID="31" presetSubtype="0">
                                  <p:stCondLst>
                                    <p:cond delay="0"/>
                                  </p:stCondLst>
                                  <p:childTnLst>
                                    <p:set>
                                      <p:cBhvr>
                                        <p:cTn dur="1" fill="hold" id="52">
                                          <p:stCondLst>
                                            <p:cond delay="0"/>
                                          </p:stCondLst>
                                        </p:cTn>
                                        <p:tgtEl>
                                          <p:spTgt spid="22539"/>
                                        </p:tgtEl>
                                        <p:attrNameLst>
                                          <p:attrName>style.visibility</p:attrName>
                                        </p:attrNameLst>
                                      </p:cBhvr>
                                      <p:to>
                                        <p:strVal val="visible"/>
                                      </p:to>
                                    </p:set>
                                    <p:anim calcmode="lin" valueType="num">
                                      <p:cBhvr>
                                        <p:cTn dur="300" fill="hold" id="53"/>
                                        <p:tgtEl>
                                          <p:spTgt spid="22539"/>
                                        </p:tgtEl>
                                        <p:attrNameLst>
                                          <p:attrName>ppt_w</p:attrName>
                                        </p:attrNameLst>
                                      </p:cBhvr>
                                      <p:tavLst>
                                        <p:tav tm="0">
                                          <p:val>
                                            <p:fltVal val="0"/>
                                          </p:val>
                                        </p:tav>
                                        <p:tav tm="100000">
                                          <p:val>
                                            <p:strVal val="#ppt_w"/>
                                          </p:val>
                                        </p:tav>
                                      </p:tavLst>
                                    </p:anim>
                                    <p:anim calcmode="lin" valueType="num">
                                      <p:cBhvr>
                                        <p:cTn dur="300" fill="hold" id="54"/>
                                        <p:tgtEl>
                                          <p:spTgt spid="22539"/>
                                        </p:tgtEl>
                                        <p:attrNameLst>
                                          <p:attrName>ppt_h</p:attrName>
                                        </p:attrNameLst>
                                      </p:cBhvr>
                                      <p:tavLst>
                                        <p:tav tm="0">
                                          <p:val>
                                            <p:fltVal val="0"/>
                                          </p:val>
                                        </p:tav>
                                        <p:tav tm="100000">
                                          <p:val>
                                            <p:strVal val="#ppt_h"/>
                                          </p:val>
                                        </p:tav>
                                      </p:tavLst>
                                    </p:anim>
                                    <p:anim calcmode="lin" valueType="num">
                                      <p:cBhvr>
                                        <p:cTn dur="300" fill="hold" id="55"/>
                                        <p:tgtEl>
                                          <p:spTgt spid="22539"/>
                                        </p:tgtEl>
                                        <p:attrNameLst>
                                          <p:attrName>style.rotation</p:attrName>
                                        </p:attrNameLst>
                                      </p:cBhvr>
                                      <p:tavLst>
                                        <p:tav tm="0">
                                          <p:val>
                                            <p:fltVal val="90"/>
                                          </p:val>
                                        </p:tav>
                                        <p:tav tm="100000">
                                          <p:val>
                                            <p:fltVal val="0"/>
                                          </p:val>
                                        </p:tav>
                                      </p:tavLst>
                                    </p:anim>
                                    <p:animEffect filter="fade" transition="in">
                                      <p:cBhvr>
                                        <p:cTn dur="300" id="56"/>
                                        <p:tgtEl>
                                          <p:spTgt spid="22539"/>
                                        </p:tgtEl>
                                      </p:cBhvr>
                                    </p:animEffect>
                                  </p:childTnLst>
                                </p:cTn>
                              </p:par>
                            </p:childTnLst>
                          </p:cTn>
                        </p:par>
                        <p:par>
                          <p:cTn fill="hold" id="57" nodeType="afterGroup">
                            <p:stCondLst>
                              <p:cond delay="3600"/>
                            </p:stCondLst>
                            <p:childTnLst>
                              <p:par>
                                <p:cTn fill="hold" grpId="0" id="58" nodeType="afterEffect" presetClass="entr" presetID="22" presetSubtype="1">
                                  <p:stCondLst>
                                    <p:cond delay="0"/>
                                  </p:stCondLst>
                                  <p:childTnLst>
                                    <p:set>
                                      <p:cBhvr>
                                        <p:cTn dur="1" fill="hold" id="59">
                                          <p:stCondLst>
                                            <p:cond delay="0"/>
                                          </p:stCondLst>
                                        </p:cTn>
                                        <p:tgtEl>
                                          <p:spTgt spid="22540"/>
                                        </p:tgtEl>
                                        <p:attrNameLst>
                                          <p:attrName>style.visibility</p:attrName>
                                        </p:attrNameLst>
                                      </p:cBhvr>
                                      <p:to>
                                        <p:strVal val="visible"/>
                                      </p:to>
                                    </p:set>
                                    <p:animEffect filter="wipe(up)" transition="in">
                                      <p:cBhvr>
                                        <p:cTn dur="500" id="60"/>
                                        <p:tgtEl>
                                          <p:spTgt spid="22540"/>
                                        </p:tgtEl>
                                      </p:cBhvr>
                                    </p:animEffect>
                                  </p:childTnLst>
                                </p:cTn>
                              </p:par>
                            </p:childTnLst>
                          </p:cTn>
                        </p:par>
                        <p:par>
                          <p:cTn fill="hold" id="61" nodeType="afterGroup">
                            <p:stCondLst>
                              <p:cond delay="4100"/>
                            </p:stCondLst>
                            <p:childTnLst>
                              <p:par>
                                <p:cTn fill="hold" grpId="0" id="62" nodeType="afterEffect" presetClass="entr" presetID="22" presetSubtype="4">
                                  <p:stCondLst>
                                    <p:cond delay="0"/>
                                  </p:stCondLst>
                                  <p:childTnLst>
                                    <p:set>
                                      <p:cBhvr>
                                        <p:cTn dur="1" fill="hold" id="63">
                                          <p:stCondLst>
                                            <p:cond delay="0"/>
                                          </p:stCondLst>
                                        </p:cTn>
                                        <p:tgtEl>
                                          <p:spTgt spid="22537"/>
                                        </p:tgtEl>
                                        <p:attrNameLst>
                                          <p:attrName>style.visibility</p:attrName>
                                        </p:attrNameLst>
                                      </p:cBhvr>
                                      <p:to>
                                        <p:strVal val="visible"/>
                                      </p:to>
                                    </p:set>
                                    <p:animEffect filter="wipe(down)" transition="in">
                                      <p:cBhvr>
                                        <p:cTn dur="500" id="64"/>
                                        <p:tgtEl>
                                          <p:spTgt spid="22537"/>
                                        </p:tgtEl>
                                      </p:cBhvr>
                                    </p:animEffect>
                                  </p:childTnLst>
                                </p:cTn>
                              </p:par>
                            </p:childTnLst>
                          </p:cTn>
                        </p:par>
                        <p:par>
                          <p:cTn fill="hold" id="65" nodeType="afterGroup">
                            <p:stCondLst>
                              <p:cond delay="4600"/>
                            </p:stCondLst>
                            <p:childTnLst>
                              <p:par>
                                <p:cTn fill="hold" grpId="0" id="66" nodeType="afterEffect" presetClass="entr" presetID="31" presetSubtype="0">
                                  <p:stCondLst>
                                    <p:cond delay="0"/>
                                  </p:stCondLst>
                                  <p:childTnLst>
                                    <p:set>
                                      <p:cBhvr>
                                        <p:cTn dur="1" fill="hold" id="67">
                                          <p:stCondLst>
                                            <p:cond delay="0"/>
                                          </p:stCondLst>
                                        </p:cTn>
                                        <p:tgtEl>
                                          <p:spTgt spid="22543"/>
                                        </p:tgtEl>
                                        <p:attrNameLst>
                                          <p:attrName>style.visibility</p:attrName>
                                        </p:attrNameLst>
                                      </p:cBhvr>
                                      <p:to>
                                        <p:strVal val="visible"/>
                                      </p:to>
                                    </p:set>
                                    <p:anim calcmode="lin" valueType="num">
                                      <p:cBhvr>
                                        <p:cTn dur="300" fill="hold" id="68"/>
                                        <p:tgtEl>
                                          <p:spTgt spid="22543"/>
                                        </p:tgtEl>
                                        <p:attrNameLst>
                                          <p:attrName>ppt_w</p:attrName>
                                        </p:attrNameLst>
                                      </p:cBhvr>
                                      <p:tavLst>
                                        <p:tav tm="0">
                                          <p:val>
                                            <p:fltVal val="0"/>
                                          </p:val>
                                        </p:tav>
                                        <p:tav tm="100000">
                                          <p:val>
                                            <p:strVal val="#ppt_w"/>
                                          </p:val>
                                        </p:tav>
                                      </p:tavLst>
                                    </p:anim>
                                    <p:anim calcmode="lin" valueType="num">
                                      <p:cBhvr>
                                        <p:cTn dur="300" fill="hold" id="69"/>
                                        <p:tgtEl>
                                          <p:spTgt spid="22543"/>
                                        </p:tgtEl>
                                        <p:attrNameLst>
                                          <p:attrName>ppt_h</p:attrName>
                                        </p:attrNameLst>
                                      </p:cBhvr>
                                      <p:tavLst>
                                        <p:tav tm="0">
                                          <p:val>
                                            <p:fltVal val="0"/>
                                          </p:val>
                                        </p:tav>
                                        <p:tav tm="100000">
                                          <p:val>
                                            <p:strVal val="#ppt_h"/>
                                          </p:val>
                                        </p:tav>
                                      </p:tavLst>
                                    </p:anim>
                                    <p:anim calcmode="lin" valueType="num">
                                      <p:cBhvr>
                                        <p:cTn dur="300" fill="hold" id="70"/>
                                        <p:tgtEl>
                                          <p:spTgt spid="22543"/>
                                        </p:tgtEl>
                                        <p:attrNameLst>
                                          <p:attrName>style.rotation</p:attrName>
                                        </p:attrNameLst>
                                      </p:cBhvr>
                                      <p:tavLst>
                                        <p:tav tm="0">
                                          <p:val>
                                            <p:fltVal val="90"/>
                                          </p:val>
                                        </p:tav>
                                        <p:tav tm="100000">
                                          <p:val>
                                            <p:fltVal val="0"/>
                                          </p:val>
                                        </p:tav>
                                      </p:tavLst>
                                    </p:anim>
                                    <p:animEffect filter="fade" transition="in">
                                      <p:cBhvr>
                                        <p:cTn dur="300" id="71"/>
                                        <p:tgtEl>
                                          <p:spTgt spid="22543"/>
                                        </p:tgtEl>
                                      </p:cBhvr>
                                    </p:animEffect>
                                  </p:childTnLst>
                                </p:cTn>
                              </p:par>
                            </p:childTnLst>
                          </p:cTn>
                        </p:par>
                        <p:par>
                          <p:cTn fill="hold" id="72" nodeType="afterGroup">
                            <p:stCondLst>
                              <p:cond delay="4900"/>
                            </p:stCondLst>
                            <p:childTnLst>
                              <p:par>
                                <p:cTn fill="hold" grpId="0" id="73" nodeType="afterEffect" presetClass="entr" presetID="22" presetSubtype="1">
                                  <p:stCondLst>
                                    <p:cond delay="0"/>
                                  </p:stCondLst>
                                  <p:childTnLst>
                                    <p:set>
                                      <p:cBhvr>
                                        <p:cTn dur="1" fill="hold" id="74">
                                          <p:stCondLst>
                                            <p:cond delay="0"/>
                                          </p:stCondLst>
                                        </p:cTn>
                                        <p:tgtEl>
                                          <p:spTgt spid="22544"/>
                                        </p:tgtEl>
                                        <p:attrNameLst>
                                          <p:attrName>style.visibility</p:attrName>
                                        </p:attrNameLst>
                                      </p:cBhvr>
                                      <p:to>
                                        <p:strVal val="visible"/>
                                      </p:to>
                                    </p:set>
                                    <p:animEffect filter="wipe(up)" transition="in">
                                      <p:cBhvr>
                                        <p:cTn dur="500" id="75"/>
                                        <p:tgtEl>
                                          <p:spTgt spid="22544"/>
                                        </p:tgtEl>
                                      </p:cBhvr>
                                    </p:animEffect>
                                  </p:childTnLst>
                                </p:cTn>
                              </p:par>
                            </p:childTnLst>
                          </p:cTn>
                        </p:par>
                        <p:par>
                          <p:cTn fill="hold" id="76" nodeType="afterGroup">
                            <p:stCondLst>
                              <p:cond delay="5400"/>
                            </p:stCondLst>
                            <p:childTnLst>
                              <p:par>
                                <p:cTn fill="hold" grpId="0" id="77" nodeType="afterEffect" presetClass="entr" presetID="22" presetSubtype="4">
                                  <p:stCondLst>
                                    <p:cond delay="0"/>
                                  </p:stCondLst>
                                  <p:childTnLst>
                                    <p:set>
                                      <p:cBhvr>
                                        <p:cTn dur="1" fill="hold" id="78">
                                          <p:stCondLst>
                                            <p:cond delay="0"/>
                                          </p:stCondLst>
                                        </p:cTn>
                                        <p:tgtEl>
                                          <p:spTgt spid="22535"/>
                                        </p:tgtEl>
                                        <p:attrNameLst>
                                          <p:attrName>style.visibility</p:attrName>
                                        </p:attrNameLst>
                                      </p:cBhvr>
                                      <p:to>
                                        <p:strVal val="visible"/>
                                      </p:to>
                                    </p:set>
                                    <p:animEffect filter="wipe(down)" transition="in">
                                      <p:cBhvr>
                                        <p:cTn dur="500" id="79"/>
                                        <p:tgtEl>
                                          <p:spTgt spid="22535"/>
                                        </p:tgtEl>
                                      </p:cBhvr>
                                    </p:animEffect>
                                  </p:childTnLst>
                                </p:cTn>
                              </p:par>
                            </p:childTnLst>
                          </p:cTn>
                        </p:par>
                        <p:par>
                          <p:cTn fill="hold" id="80" nodeType="afterGroup">
                            <p:stCondLst>
                              <p:cond delay="5900"/>
                            </p:stCondLst>
                            <p:childTnLst>
                              <p:par>
                                <p:cTn fill="hold" grpId="0" id="81" nodeType="afterEffect" presetClass="entr" presetID="31" presetSubtype="0">
                                  <p:stCondLst>
                                    <p:cond delay="0"/>
                                  </p:stCondLst>
                                  <p:childTnLst>
                                    <p:set>
                                      <p:cBhvr>
                                        <p:cTn dur="1" fill="hold" id="82">
                                          <p:stCondLst>
                                            <p:cond delay="0"/>
                                          </p:stCondLst>
                                        </p:cTn>
                                        <p:tgtEl>
                                          <p:spTgt spid="22541"/>
                                        </p:tgtEl>
                                        <p:attrNameLst>
                                          <p:attrName>style.visibility</p:attrName>
                                        </p:attrNameLst>
                                      </p:cBhvr>
                                      <p:to>
                                        <p:strVal val="visible"/>
                                      </p:to>
                                    </p:set>
                                    <p:anim calcmode="lin" valueType="num">
                                      <p:cBhvr>
                                        <p:cTn dur="300" fill="hold" id="83"/>
                                        <p:tgtEl>
                                          <p:spTgt spid="22541"/>
                                        </p:tgtEl>
                                        <p:attrNameLst>
                                          <p:attrName>ppt_w</p:attrName>
                                        </p:attrNameLst>
                                      </p:cBhvr>
                                      <p:tavLst>
                                        <p:tav tm="0">
                                          <p:val>
                                            <p:fltVal val="0"/>
                                          </p:val>
                                        </p:tav>
                                        <p:tav tm="100000">
                                          <p:val>
                                            <p:strVal val="#ppt_w"/>
                                          </p:val>
                                        </p:tav>
                                      </p:tavLst>
                                    </p:anim>
                                    <p:anim calcmode="lin" valueType="num">
                                      <p:cBhvr>
                                        <p:cTn dur="300" fill="hold" id="84"/>
                                        <p:tgtEl>
                                          <p:spTgt spid="22541"/>
                                        </p:tgtEl>
                                        <p:attrNameLst>
                                          <p:attrName>ppt_h</p:attrName>
                                        </p:attrNameLst>
                                      </p:cBhvr>
                                      <p:tavLst>
                                        <p:tav tm="0">
                                          <p:val>
                                            <p:fltVal val="0"/>
                                          </p:val>
                                        </p:tav>
                                        <p:tav tm="100000">
                                          <p:val>
                                            <p:strVal val="#ppt_h"/>
                                          </p:val>
                                        </p:tav>
                                      </p:tavLst>
                                    </p:anim>
                                    <p:anim calcmode="lin" valueType="num">
                                      <p:cBhvr>
                                        <p:cTn dur="300" fill="hold" id="85"/>
                                        <p:tgtEl>
                                          <p:spTgt spid="22541"/>
                                        </p:tgtEl>
                                        <p:attrNameLst>
                                          <p:attrName>style.rotation</p:attrName>
                                        </p:attrNameLst>
                                      </p:cBhvr>
                                      <p:tavLst>
                                        <p:tav tm="0">
                                          <p:val>
                                            <p:fltVal val="90"/>
                                          </p:val>
                                        </p:tav>
                                        <p:tav tm="100000">
                                          <p:val>
                                            <p:fltVal val="0"/>
                                          </p:val>
                                        </p:tav>
                                      </p:tavLst>
                                    </p:anim>
                                    <p:animEffect filter="fade" transition="in">
                                      <p:cBhvr>
                                        <p:cTn dur="300" id="86"/>
                                        <p:tgtEl>
                                          <p:spTgt spid="22541"/>
                                        </p:tgtEl>
                                      </p:cBhvr>
                                    </p:animEffect>
                                  </p:childTnLst>
                                </p:cTn>
                              </p:par>
                            </p:childTnLst>
                          </p:cTn>
                        </p:par>
                        <p:par>
                          <p:cTn fill="hold" id="87" nodeType="afterGroup">
                            <p:stCondLst>
                              <p:cond delay="6200"/>
                            </p:stCondLst>
                            <p:childTnLst>
                              <p:par>
                                <p:cTn fill="hold" grpId="0" id="88" nodeType="afterEffect" presetClass="entr" presetID="22" presetSubtype="1">
                                  <p:stCondLst>
                                    <p:cond delay="0"/>
                                  </p:stCondLst>
                                  <p:childTnLst>
                                    <p:set>
                                      <p:cBhvr>
                                        <p:cTn dur="1" fill="hold" id="89">
                                          <p:stCondLst>
                                            <p:cond delay="0"/>
                                          </p:stCondLst>
                                        </p:cTn>
                                        <p:tgtEl>
                                          <p:spTgt spid="22542"/>
                                        </p:tgtEl>
                                        <p:attrNameLst>
                                          <p:attrName>style.visibility</p:attrName>
                                        </p:attrNameLst>
                                      </p:cBhvr>
                                      <p:to>
                                        <p:strVal val="visible"/>
                                      </p:to>
                                    </p:set>
                                    <p:animEffect filter="wipe(up)" transition="in">
                                      <p:cBhvr>
                                        <p:cTn dur="500" id="90"/>
                                        <p:tgtEl>
                                          <p:spTgt spid="225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0"/>
      <p:bldP grpId="0" spid="22531"/>
      <p:bldP grpId="0" spid="22532"/>
      <p:bldP grpId="0" spid="22533"/>
      <p:bldP grpId="0" spid="22534"/>
      <p:bldP grpId="0" spid="22535"/>
      <p:bldP grpId="0" spid="22536"/>
      <p:bldP grpId="0" spid="22537"/>
      <p:bldP grpId="0" spid="22538"/>
      <p:bldP grpId="0" spid="22539"/>
      <p:bldP grpId="0" spid="22540"/>
      <p:bldP grpId="0" spid="22541"/>
      <p:bldP grpId="0" spid="22542"/>
      <p:bldP grpId="0" spid="22543"/>
      <p:bldP grpId="0" spid="22544"/>
      <p:bldP grpId="0" spid="22545"/>
      <p:bldP grpId="0" spid="2254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5"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6"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7"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8"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23559" name="Freeform 6"/>
          <p:cNvSpPr>
            <a:spLocks noEditPoints="1"/>
          </p:cNvSpPr>
          <p:nvPr/>
        </p:nvSpPr>
        <p:spPr bwMode="auto">
          <a:xfrm>
            <a:off x="8477250" y="3019425"/>
            <a:ext cx="2101850" cy="2101850"/>
          </a:xfrm>
          <a:custGeom>
            <a:gdLst>
              <a:gd fmla="*/ 2097348 w 2801" name="T0"/>
              <a:gd fmla="*/ 1151102 h 2801" name="T1"/>
              <a:gd fmla="*/ 2101850 w 2801" name="T2"/>
              <a:gd fmla="*/ 1051300 h 2801" name="T3"/>
              <a:gd fmla="*/ 2097348 w 2801" name="T4"/>
              <a:gd fmla="*/ 951498 h 2801" name="T5"/>
              <a:gd fmla="*/ 1882735 w 2801" name="T6"/>
              <a:gd fmla="*/ 928236 h 2801" name="T7"/>
              <a:gd fmla="*/ 1833209 w 2801" name="T8"/>
              <a:gd fmla="*/ 741388 h 2801" name="T9"/>
              <a:gd fmla="*/ 2007301 w 2801" name="T10"/>
              <a:gd fmla="*/ 614572 h 2801" name="T11"/>
              <a:gd fmla="*/ 1907498 w 2801" name="T12"/>
              <a:gd fmla="*/ 441231 h 2801" name="T13"/>
              <a:gd fmla="*/ 1710145 w 2801" name="T14"/>
              <a:gd fmla="*/ 529027 h 2801" name="T15"/>
              <a:gd fmla="*/ 1573574 w 2801" name="T16"/>
              <a:gd fmla="*/ 392455 h 2801" name="T17"/>
              <a:gd fmla="*/ 1660619 w 2801" name="T18"/>
              <a:gd fmla="*/ 195102 h 2801" name="T19"/>
              <a:gd fmla="*/ 1488029 w 2801" name="T20"/>
              <a:gd fmla="*/ 95300 h 2801" name="T21"/>
              <a:gd fmla="*/ 1361212 w 2801" name="T22"/>
              <a:gd fmla="*/ 269391 h 2801" name="T23"/>
              <a:gd fmla="*/ 1173614 w 2801" name="T24"/>
              <a:gd fmla="*/ 219115 h 2801" name="T25"/>
              <a:gd fmla="*/ 1151102 w 2801" name="T26"/>
              <a:gd fmla="*/ 5253 h 2801" name="T27"/>
              <a:gd fmla="*/ 1051300 w 2801" name="T28"/>
              <a:gd fmla="*/ 0 h 2801" name="T29"/>
              <a:gd fmla="*/ 951498 w 2801" name="T30"/>
              <a:gd fmla="*/ 5253 h 2801" name="T31"/>
              <a:gd fmla="*/ 928986 w 2801" name="T32"/>
              <a:gd fmla="*/ 219115 h 2801" name="T33"/>
              <a:gd fmla="*/ 741388 w 2801" name="T34"/>
              <a:gd fmla="*/ 269391 h 2801" name="T35"/>
              <a:gd fmla="*/ 614572 w 2801" name="T36"/>
              <a:gd fmla="*/ 95300 h 2801" name="T37"/>
              <a:gd fmla="*/ 441231 w 2801" name="T38"/>
              <a:gd fmla="*/ 195102 h 2801" name="T39"/>
              <a:gd fmla="*/ 529027 w 2801" name="T40"/>
              <a:gd fmla="*/ 392455 h 2801" name="T41"/>
              <a:gd fmla="*/ 392455 w 2801" name="T42"/>
              <a:gd fmla="*/ 529027 h 2801" name="T43"/>
              <a:gd fmla="*/ 195102 w 2801" name="T44"/>
              <a:gd fmla="*/ 441231 h 2801" name="T45"/>
              <a:gd fmla="*/ 95300 w 2801" name="T46"/>
              <a:gd fmla="*/ 614572 h 2801" name="T47"/>
              <a:gd fmla="*/ 269391 w 2801" name="T48"/>
              <a:gd fmla="*/ 741388 h 2801" name="T49"/>
              <a:gd fmla="*/ 219115 w 2801" name="T50"/>
              <a:gd fmla="*/ 928236 h 2801" name="T51"/>
              <a:gd fmla="*/ 5253 w 2801" name="T52"/>
              <a:gd fmla="*/ 951498 h 2801" name="T53"/>
              <a:gd fmla="*/ 0 w 2801" name="T54"/>
              <a:gd fmla="*/ 1051300 h 2801" name="T55"/>
              <a:gd fmla="*/ 5253 w 2801" name="T56"/>
              <a:gd fmla="*/ 1151102 h 2801" name="T57"/>
              <a:gd fmla="*/ 219115 w 2801" name="T58"/>
              <a:gd fmla="*/ 1173614 h 2801" name="T59"/>
              <a:gd fmla="*/ 269391 w 2801" name="T60"/>
              <a:gd fmla="*/ 1361212 h 2801" name="T61"/>
              <a:gd fmla="*/ 95300 w 2801" name="T62"/>
              <a:gd fmla="*/ 1488029 h 2801" name="T63"/>
              <a:gd fmla="*/ 195102 w 2801" name="T64"/>
              <a:gd fmla="*/ 1660619 h 2801" name="T65"/>
              <a:gd fmla="*/ 392455 w 2801" name="T66"/>
              <a:gd fmla="*/ 1573574 h 2801" name="T67"/>
              <a:gd fmla="*/ 529027 w 2801" name="T68"/>
              <a:gd fmla="*/ 1710145 h 2801" name="T69"/>
              <a:gd fmla="*/ 441231 w 2801" name="T70"/>
              <a:gd fmla="*/ 1907498 h 2801" name="T71"/>
              <a:gd fmla="*/ 614572 w 2801" name="T72"/>
              <a:gd fmla="*/ 2007301 h 2801" name="T73"/>
              <a:gd fmla="*/ 741388 w 2801" name="T74"/>
              <a:gd fmla="*/ 1833209 h 2801" name="T75"/>
              <a:gd fmla="*/ 928986 w 2801" name="T76"/>
              <a:gd fmla="*/ 1882735 h 2801" name="T77"/>
              <a:gd fmla="*/ 951498 w 2801" name="T78"/>
              <a:gd fmla="*/ 2097348 h 2801" name="T79"/>
              <a:gd fmla="*/ 1051300 w 2801" name="T80"/>
              <a:gd fmla="*/ 2101850 h 2801" name="T81"/>
              <a:gd fmla="*/ 1151102 w 2801" name="T82"/>
              <a:gd fmla="*/ 2097348 h 2801" name="T83"/>
              <a:gd fmla="*/ 1173614 w 2801" name="T84"/>
              <a:gd fmla="*/ 1882735 h 2801" name="T85"/>
              <a:gd fmla="*/ 1361212 w 2801" name="T86"/>
              <a:gd fmla="*/ 1833209 h 2801" name="T87"/>
              <a:gd fmla="*/ 1488029 w 2801" name="T88"/>
              <a:gd fmla="*/ 2007301 h 2801" name="T89"/>
              <a:gd fmla="*/ 1661369 w 2801" name="T90"/>
              <a:gd fmla="*/ 1907498 h 2801" name="T91"/>
              <a:gd fmla="*/ 1573574 w 2801" name="T92"/>
              <a:gd fmla="*/ 1710145 h 2801" name="T93"/>
              <a:gd fmla="*/ 1710145 w 2801" name="T94"/>
              <a:gd fmla="*/ 1573574 h 2801" name="T95"/>
              <a:gd fmla="*/ 1907498 w 2801" name="T96"/>
              <a:gd fmla="*/ 1660619 h 2801" name="T97"/>
              <a:gd fmla="*/ 2007301 w 2801" name="T98"/>
              <a:gd fmla="*/ 1488029 h 2801" name="T99"/>
              <a:gd fmla="*/ 1833209 w 2801" name="T100"/>
              <a:gd fmla="*/ 1361212 h 2801" name="T101"/>
              <a:gd fmla="*/ 1882735 w 2801" name="T102"/>
              <a:gd fmla="*/ 1173614 h 2801" name="T103"/>
              <a:gd fmla="*/ 2097348 w 2801" name="T104"/>
              <a:gd fmla="*/ 1151102 h 2801" name="T105"/>
              <a:gd fmla="*/ 1051300 w 2801" name="T106"/>
              <a:gd fmla="*/ 366192 h 2801" name="T107"/>
              <a:gd fmla="*/ 1735658 w 2801" name="T108"/>
              <a:gd fmla="*/ 1051300 h 2801" name="T109"/>
              <a:gd fmla="*/ 1051300 w 2801" name="T110"/>
              <a:gd fmla="*/ 1735658 h 2801" name="T111"/>
              <a:gd fmla="*/ 366192 w 2801" name="T112"/>
              <a:gd fmla="*/ 1051300 h 2801" name="T113"/>
              <a:gd fmla="*/ 1051300 w 2801" name="T114"/>
              <a:gd fmla="*/ 366192 h 280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2801" w="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0" name="Freeform 7"/>
          <p:cNvSpPr>
            <a:spLocks noEditPoints="1"/>
          </p:cNvSpPr>
          <p:nvPr/>
        </p:nvSpPr>
        <p:spPr bwMode="auto">
          <a:xfrm>
            <a:off x="6289675" y="1995488"/>
            <a:ext cx="2493963" cy="2492375"/>
          </a:xfrm>
          <a:custGeom>
            <a:gdLst>
              <a:gd fmla="*/ 2488708 w 3322" name="T0"/>
              <a:gd fmla="*/ 1365479 h 3322" name="T1"/>
              <a:gd fmla="*/ 2493963 w 3322" name="T2"/>
              <a:gd fmla="*/ 1246188 h 3322" name="T3"/>
              <a:gd fmla="*/ 2488708 w 3322" name="T4"/>
              <a:gd fmla="*/ 1127646 h 3322" name="T5"/>
              <a:gd fmla="*/ 2234206 w 3322" name="T6"/>
              <a:gd fmla="*/ 1101387 h 3322" name="T7"/>
              <a:gd fmla="*/ 2174898 w 3322" name="T8"/>
              <a:gd fmla="*/ 879309 h 3322" name="T9"/>
              <a:gd fmla="*/ 2381352 w 3322" name="T10"/>
              <a:gd fmla="*/ 729256 h 3322" name="T11"/>
              <a:gd fmla="*/ 2262735 w 3322" name="T12"/>
              <a:gd fmla="*/ 523684 h 3322" name="T13"/>
              <a:gd fmla="*/ 2029254 w 3322" name="T14"/>
              <a:gd fmla="*/ 627220 h 3322" name="T15"/>
              <a:gd fmla="*/ 1866343 w 3322" name="T16"/>
              <a:gd fmla="*/ 465163 h 3322" name="T17"/>
              <a:gd fmla="*/ 1970696 w 3322" name="T18"/>
              <a:gd fmla="*/ 231081 h 3322" name="T19"/>
              <a:gd fmla="*/ 1764993 w 3322" name="T20"/>
              <a:gd fmla="*/ 112540 h 3322" name="T21"/>
              <a:gd fmla="*/ 1614845 w 3322" name="T22"/>
              <a:gd fmla="*/ 319612 h 3322" name="T23"/>
              <a:gd fmla="*/ 1392625 w 3322" name="T24"/>
              <a:gd fmla="*/ 260341 h 3322" name="T25"/>
              <a:gd fmla="*/ 1365599 w 3322" name="T26"/>
              <a:gd fmla="*/ 6002 h 3322" name="T27"/>
              <a:gd fmla="*/ 1246982 w 3322" name="T28"/>
              <a:gd fmla="*/ 0 h 3322" name="T29"/>
              <a:gd fmla="*/ 1128364 w 3322" name="T30"/>
              <a:gd fmla="*/ 6002 h 3322" name="T31"/>
              <a:gd fmla="*/ 1101338 w 3322" name="T32"/>
              <a:gd fmla="*/ 260341 h 3322" name="T33"/>
              <a:gd fmla="*/ 879118 w 3322" name="T34"/>
              <a:gd fmla="*/ 319612 h 3322" name="T35"/>
              <a:gd fmla="*/ 728970 w 3322" name="T36"/>
              <a:gd fmla="*/ 112540 h 3322" name="T37"/>
              <a:gd fmla="*/ 523267 w 3322" name="T38"/>
              <a:gd fmla="*/ 231081 h 3322" name="T39"/>
              <a:gd fmla="*/ 627620 w 3322" name="T40"/>
              <a:gd fmla="*/ 465163 h 3322" name="T41"/>
              <a:gd fmla="*/ 464709 w 3322" name="T42"/>
              <a:gd fmla="*/ 627220 h 3322" name="T43"/>
              <a:gd fmla="*/ 231228 w 3322" name="T44"/>
              <a:gd fmla="*/ 523684 h 3322" name="T45"/>
              <a:gd fmla="*/ 112611 w 3322" name="T46"/>
              <a:gd fmla="*/ 729256 h 3322" name="T47"/>
              <a:gd fmla="*/ 319065 w 3322" name="T48"/>
              <a:gd fmla="*/ 879309 h 3322" name="T49"/>
              <a:gd fmla="*/ 259757 w 3322" name="T50"/>
              <a:gd fmla="*/ 1101387 h 3322" name="T51"/>
              <a:gd fmla="*/ 6006 w 3322" name="T52"/>
              <a:gd fmla="*/ 1127646 h 3322" name="T53"/>
              <a:gd fmla="*/ 0 w 3322" name="T54"/>
              <a:gd fmla="*/ 1246188 h 3322" name="T55"/>
              <a:gd fmla="*/ 6006 w 3322" name="T56"/>
              <a:gd fmla="*/ 1365479 h 3322" name="T57"/>
              <a:gd fmla="*/ 259757 w 3322" name="T58"/>
              <a:gd fmla="*/ 1391739 h 3322" name="T59"/>
              <a:gd fmla="*/ 319065 w 3322" name="T60"/>
              <a:gd fmla="*/ 1613817 h 3322" name="T61"/>
              <a:gd fmla="*/ 112611 w 3322" name="T62"/>
              <a:gd fmla="*/ 1763869 h 3322" name="T63"/>
              <a:gd fmla="*/ 231228 w 3322" name="T64"/>
              <a:gd fmla="*/ 1969441 h 3322" name="T65"/>
              <a:gd fmla="*/ 464709 w 3322" name="T66"/>
              <a:gd fmla="*/ 1865155 h 3322" name="T67"/>
              <a:gd fmla="*/ 627620 w 3322" name="T68"/>
              <a:gd fmla="*/ 2027962 h 3322" name="T69"/>
              <a:gd fmla="*/ 523267 w 3322" name="T70"/>
              <a:gd fmla="*/ 2261294 h 3322" name="T71"/>
              <a:gd fmla="*/ 728970 w 3322" name="T72"/>
              <a:gd fmla="*/ 2380586 h 3322" name="T73"/>
              <a:gd fmla="*/ 879118 w 3322" name="T74"/>
              <a:gd fmla="*/ 2173513 h 3322" name="T75"/>
              <a:gd fmla="*/ 1101338 w 3322" name="T76"/>
              <a:gd fmla="*/ 2232784 h 3322" name="T77"/>
              <a:gd fmla="*/ 1128364 w 3322" name="T78"/>
              <a:gd fmla="*/ 2487123 h 3322" name="T79"/>
              <a:gd fmla="*/ 1246982 w 3322" name="T80"/>
              <a:gd fmla="*/ 2492375 h 3322" name="T81"/>
              <a:gd fmla="*/ 1365599 w 3322" name="T82"/>
              <a:gd fmla="*/ 2487123 h 3322" name="T83"/>
              <a:gd fmla="*/ 1392625 w 3322" name="T84"/>
              <a:gd fmla="*/ 2232784 h 3322" name="T85"/>
              <a:gd fmla="*/ 1614845 w 3322" name="T86"/>
              <a:gd fmla="*/ 2173513 h 3322" name="T87"/>
              <a:gd fmla="*/ 1764993 w 3322" name="T88"/>
              <a:gd fmla="*/ 2380586 h 3322" name="T89"/>
              <a:gd fmla="*/ 1970696 w 3322" name="T90"/>
              <a:gd fmla="*/ 2261294 h 3322" name="T91"/>
              <a:gd fmla="*/ 1866343 w 3322" name="T92"/>
              <a:gd fmla="*/ 2027962 h 3322" name="T93"/>
              <a:gd fmla="*/ 2029254 w 3322" name="T94"/>
              <a:gd fmla="*/ 1865155 h 3322" name="T95"/>
              <a:gd fmla="*/ 2262735 w 3322" name="T96"/>
              <a:gd fmla="*/ 1969441 h 3322" name="T97"/>
              <a:gd fmla="*/ 2381352 w 3322" name="T98"/>
              <a:gd fmla="*/ 1763869 h 3322" name="T99"/>
              <a:gd fmla="*/ 2174898 w 3322" name="T100"/>
              <a:gd fmla="*/ 1613817 h 3322" name="T101"/>
              <a:gd fmla="*/ 2234206 w 3322" name="T102"/>
              <a:gd fmla="*/ 1391739 h 3322" name="T103"/>
              <a:gd fmla="*/ 2488708 w 3322" name="T104"/>
              <a:gd fmla="*/ 1365479 h 3322" name="T105"/>
              <a:gd fmla="*/ 1246982 w 3322" name="T106"/>
              <a:gd fmla="*/ 439654 h 3322" name="T107"/>
              <a:gd fmla="*/ 2054029 w 3322" name="T108"/>
              <a:gd fmla="*/ 1246188 h 3322" name="T109"/>
              <a:gd fmla="*/ 1246982 w 3322" name="T110"/>
              <a:gd fmla="*/ 2053471 h 3322" name="T111"/>
              <a:gd fmla="*/ 439934 w 3322" name="T112"/>
              <a:gd fmla="*/ 1246188 h 3322" name="T113"/>
              <a:gd fmla="*/ 1246982 w 3322" name="T114"/>
              <a:gd fmla="*/ 439654 h 332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322" w="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1" name="Freeform 8"/>
          <p:cNvSpPr>
            <a:spLocks noEditPoints="1"/>
          </p:cNvSpPr>
          <p:nvPr/>
        </p:nvSpPr>
        <p:spPr bwMode="auto">
          <a:xfrm>
            <a:off x="1346200" y="1989138"/>
            <a:ext cx="2493963" cy="2493962"/>
          </a:xfrm>
          <a:custGeom>
            <a:gdLst>
              <a:gd fmla="*/ 2487957 w 3322" name="T0"/>
              <a:gd fmla="*/ 1365598 h 3322" name="T1"/>
              <a:gd fmla="*/ 2493963 w 3322" name="T2"/>
              <a:gd fmla="*/ 1246981 h 3322" name="T3"/>
              <a:gd fmla="*/ 2487957 w 3322" name="T4"/>
              <a:gd fmla="*/ 1128364 h 3322" name="T5"/>
              <a:gd fmla="*/ 2234206 w 3322" name="T6"/>
              <a:gd fmla="*/ 1101337 h 3322" name="T7"/>
              <a:gd fmla="*/ 2174898 w 3322" name="T8"/>
              <a:gd fmla="*/ 879118 h 3322" name="T9"/>
              <a:gd fmla="*/ 2381352 w 3322" name="T10"/>
              <a:gd fmla="*/ 728970 h 3322" name="T11"/>
              <a:gd fmla="*/ 2262735 w 3322" name="T12"/>
              <a:gd fmla="*/ 523267 h 3322" name="T13"/>
              <a:gd fmla="*/ 2029254 w 3322" name="T14"/>
              <a:gd fmla="*/ 627620 h 3322" name="T15"/>
              <a:gd fmla="*/ 1866343 w 3322" name="T16"/>
              <a:gd fmla="*/ 464709 h 3322" name="T17"/>
              <a:gd fmla="*/ 1970696 w 3322" name="T18"/>
              <a:gd fmla="*/ 231228 h 3322" name="T19"/>
              <a:gd fmla="*/ 1764993 w 3322" name="T20"/>
              <a:gd fmla="*/ 112611 h 3322" name="T21"/>
              <a:gd fmla="*/ 1614845 w 3322" name="T22"/>
              <a:gd fmla="*/ 319065 h 3322" name="T23"/>
              <a:gd fmla="*/ 1392625 w 3322" name="T24"/>
              <a:gd fmla="*/ 259756 h 3322" name="T25"/>
              <a:gd fmla="*/ 1365599 w 3322" name="T26"/>
              <a:gd fmla="*/ 6006 h 3322" name="T27"/>
              <a:gd fmla="*/ 1246982 w 3322" name="T28"/>
              <a:gd fmla="*/ 0 h 3322" name="T29"/>
              <a:gd fmla="*/ 1128364 w 3322" name="T30"/>
              <a:gd fmla="*/ 6006 h 3322" name="T31"/>
              <a:gd fmla="*/ 1101338 w 3322" name="T32"/>
              <a:gd fmla="*/ 259756 h 3322" name="T33"/>
              <a:gd fmla="*/ 879118 w 3322" name="T34"/>
              <a:gd fmla="*/ 319065 h 3322" name="T35"/>
              <a:gd fmla="*/ 728970 w 3322" name="T36"/>
              <a:gd fmla="*/ 112611 h 3322" name="T37"/>
              <a:gd fmla="*/ 523267 w 3322" name="T38"/>
              <a:gd fmla="*/ 231228 h 3322" name="T39"/>
              <a:gd fmla="*/ 627620 w 3322" name="T40"/>
              <a:gd fmla="*/ 464709 h 3322" name="T41"/>
              <a:gd fmla="*/ 464709 w 3322" name="T42"/>
              <a:gd fmla="*/ 627620 h 3322" name="T43"/>
              <a:gd fmla="*/ 231228 w 3322" name="T44"/>
              <a:gd fmla="*/ 523267 h 3322" name="T45"/>
              <a:gd fmla="*/ 112611 w 3322" name="T46"/>
              <a:gd fmla="*/ 728970 h 3322" name="T47"/>
              <a:gd fmla="*/ 319065 w 3322" name="T48"/>
              <a:gd fmla="*/ 879118 h 3322" name="T49"/>
              <a:gd fmla="*/ 259757 w 3322" name="T50"/>
              <a:gd fmla="*/ 1101337 h 3322" name="T51"/>
              <a:gd fmla="*/ 6006 w 3322" name="T52"/>
              <a:gd fmla="*/ 1128364 h 3322" name="T53"/>
              <a:gd fmla="*/ 0 w 3322" name="T54"/>
              <a:gd fmla="*/ 1246981 h 3322" name="T55"/>
              <a:gd fmla="*/ 6006 w 3322" name="T56"/>
              <a:gd fmla="*/ 1365598 h 3322" name="T57"/>
              <a:gd fmla="*/ 259757 w 3322" name="T58"/>
              <a:gd fmla="*/ 1392625 h 3322" name="T59"/>
              <a:gd fmla="*/ 319065 w 3322" name="T60"/>
              <a:gd fmla="*/ 1614844 h 3322" name="T61"/>
              <a:gd fmla="*/ 112611 w 3322" name="T62"/>
              <a:gd fmla="*/ 1764992 h 3322" name="T63"/>
              <a:gd fmla="*/ 231228 w 3322" name="T64"/>
              <a:gd fmla="*/ 1970695 h 3322" name="T65"/>
              <a:gd fmla="*/ 464709 w 3322" name="T66"/>
              <a:gd fmla="*/ 1866342 h 3322" name="T67"/>
              <a:gd fmla="*/ 627620 w 3322" name="T68"/>
              <a:gd fmla="*/ 2029253 h 3322" name="T69"/>
              <a:gd fmla="*/ 523267 w 3322" name="T70"/>
              <a:gd fmla="*/ 2262734 h 3322" name="T71"/>
              <a:gd fmla="*/ 728970 w 3322" name="T72"/>
              <a:gd fmla="*/ 2381351 h 3322" name="T73"/>
              <a:gd fmla="*/ 879118 w 3322" name="T74"/>
              <a:gd fmla="*/ 2174897 h 3322" name="T75"/>
              <a:gd fmla="*/ 1101338 w 3322" name="T76"/>
              <a:gd fmla="*/ 2234206 h 3322" name="T77"/>
              <a:gd fmla="*/ 1128364 w 3322" name="T78"/>
              <a:gd fmla="*/ 2487956 h 3322" name="T79"/>
              <a:gd fmla="*/ 1246982 w 3322" name="T80"/>
              <a:gd fmla="*/ 2493962 h 3322" name="T81"/>
              <a:gd fmla="*/ 1365599 w 3322" name="T82"/>
              <a:gd fmla="*/ 2487956 h 3322" name="T83"/>
              <a:gd fmla="*/ 1392625 w 3322" name="T84"/>
              <a:gd fmla="*/ 2234206 h 3322" name="T85"/>
              <a:gd fmla="*/ 1614845 w 3322" name="T86"/>
              <a:gd fmla="*/ 2174897 h 3322" name="T87"/>
              <a:gd fmla="*/ 1764993 w 3322" name="T88"/>
              <a:gd fmla="*/ 2381351 h 3322" name="T89"/>
              <a:gd fmla="*/ 1970696 w 3322" name="T90"/>
              <a:gd fmla="*/ 2262734 h 3322" name="T91"/>
              <a:gd fmla="*/ 1866343 w 3322" name="T92"/>
              <a:gd fmla="*/ 2028503 h 3322" name="T93"/>
              <a:gd fmla="*/ 2029254 w 3322" name="T94"/>
              <a:gd fmla="*/ 1866342 h 3322" name="T95"/>
              <a:gd fmla="*/ 2262735 w 3322" name="T96"/>
              <a:gd fmla="*/ 1970695 h 3322" name="T97"/>
              <a:gd fmla="*/ 2381352 w 3322" name="T98"/>
              <a:gd fmla="*/ 1764992 h 3322" name="T99"/>
              <a:gd fmla="*/ 2174898 w 3322" name="T100"/>
              <a:gd fmla="*/ 1614844 h 3322" name="T101"/>
              <a:gd fmla="*/ 2234206 w 3322" name="T102"/>
              <a:gd fmla="*/ 1392625 h 3322" name="T103"/>
              <a:gd fmla="*/ 2487957 w 3322" name="T104"/>
              <a:gd fmla="*/ 1365598 h 3322" name="T105"/>
              <a:gd fmla="*/ 1246982 w 3322" name="T106"/>
              <a:gd fmla="*/ 429424 h 3322" name="T107"/>
              <a:gd fmla="*/ 2064539 w 3322" name="T108"/>
              <a:gd fmla="*/ 1246981 h 3322" name="T109"/>
              <a:gd fmla="*/ 1246982 w 3322" name="T110"/>
              <a:gd fmla="*/ 2064538 h 3322" name="T111"/>
              <a:gd fmla="*/ 429424 w 3322" name="T112"/>
              <a:gd fmla="*/ 1246981 h 3322" name="T113"/>
              <a:gd fmla="*/ 1246982 w 3322" name="T114"/>
              <a:gd fmla="*/ 429424 h 332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322" w="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2" name="Freeform 9"/>
          <p:cNvSpPr>
            <a:spLocks noEditPoints="1"/>
          </p:cNvSpPr>
          <p:nvPr/>
        </p:nvSpPr>
        <p:spPr bwMode="auto">
          <a:xfrm>
            <a:off x="3538538" y="2716213"/>
            <a:ext cx="3117850" cy="3116262"/>
          </a:xfrm>
          <a:custGeom>
            <a:gdLst>
              <a:gd fmla="*/ 3111092 w 4152" name="T0"/>
              <a:gd fmla="*/ 1706739 h 4152" name="T1"/>
              <a:gd fmla="*/ 3117850 w 4152" name="T2"/>
              <a:gd fmla="*/ 1558131 h 4152" name="T3"/>
              <a:gd fmla="*/ 3111092 w 4152" name="T4"/>
              <a:gd fmla="*/ 1409523 h 4152" name="T5"/>
              <a:gd fmla="*/ 2793449 w 4152" name="T6"/>
              <a:gd fmla="*/ 1376499 h 4152" name="T7"/>
              <a:gd fmla="*/ 2719108 w 4152" name="T8"/>
              <a:gd fmla="*/ 1098798 h 4152" name="T9"/>
              <a:gd fmla="*/ 2977427 w 4152" name="T10"/>
              <a:gd fmla="*/ 911161 h 4152" name="T11"/>
              <a:gd fmla="*/ 2828743 w 4152" name="T12"/>
              <a:gd fmla="*/ 653725 h 4152" name="T13"/>
              <a:gd fmla="*/ 2536632 w 4152" name="T14"/>
              <a:gd fmla="*/ 784319 h 4152" name="T15"/>
              <a:gd fmla="*/ 2333882 w 4152" name="T16"/>
              <a:gd fmla="*/ 580922 h 4152" name="T17"/>
              <a:gd fmla="*/ 2463792 w 4152" name="T18"/>
              <a:gd fmla="*/ 288960 h 4152" name="T19"/>
              <a:gd fmla="*/ 2206975 w 4152" name="T20"/>
              <a:gd fmla="*/ 140352 h 4152" name="T21"/>
              <a:gd fmla="*/ 2018492 w 4152" name="T22"/>
              <a:gd fmla="*/ 399290 h 4152" name="T23"/>
              <a:gd fmla="*/ 1740649 w 4152" name="T24"/>
              <a:gd fmla="*/ 324986 h 4152" name="T25"/>
              <a:gd fmla="*/ 1707609 w 4152" name="T26"/>
              <a:gd fmla="*/ 6755 h 4152" name="T27"/>
              <a:gd fmla="*/ 1558925 w 4152" name="T28"/>
              <a:gd fmla="*/ 0 h 4152" name="T29"/>
              <a:gd fmla="*/ 1410992 w 4152" name="T30"/>
              <a:gd fmla="*/ 6755 h 4152" name="T31"/>
              <a:gd fmla="*/ 1377201 w 4152" name="T32"/>
              <a:gd fmla="*/ 324986 h 4152" name="T33"/>
              <a:gd fmla="*/ 1099358 w 4152" name="T34"/>
              <a:gd fmla="*/ 398539 h 4152" name="T35"/>
              <a:gd fmla="*/ 911626 w 4152" name="T36"/>
              <a:gd fmla="*/ 140352 h 4152" name="T37"/>
              <a:gd fmla="*/ 654809 w 4152" name="T38"/>
              <a:gd fmla="*/ 288960 h 4152" name="T39"/>
              <a:gd fmla="*/ 784719 w 4152" name="T40"/>
              <a:gd fmla="*/ 580922 h 4152" name="T41"/>
              <a:gd fmla="*/ 581218 w 4152" name="T42"/>
              <a:gd fmla="*/ 784319 h 4152" name="T43"/>
              <a:gd fmla="*/ 289107 w 4152" name="T44"/>
              <a:gd fmla="*/ 653725 h 4152" name="T45"/>
              <a:gd fmla="*/ 140423 w 4152" name="T46"/>
              <a:gd fmla="*/ 911161 h 4152" name="T47"/>
              <a:gd fmla="*/ 399493 w 4152" name="T48"/>
              <a:gd fmla="*/ 1098798 h 4152" name="T49"/>
              <a:gd fmla="*/ 325152 w 4152" name="T50"/>
              <a:gd fmla="*/ 1376499 h 4152" name="T51"/>
              <a:gd fmla="*/ 6758 w 4152" name="T52"/>
              <a:gd fmla="*/ 1409523 h 4152" name="T53"/>
              <a:gd fmla="*/ 0 w 4152" name="T54"/>
              <a:gd fmla="*/ 1558131 h 4152" name="T55"/>
              <a:gd fmla="*/ 6758 w 4152" name="T56"/>
              <a:gd fmla="*/ 1706739 h 4152" name="T57"/>
              <a:gd fmla="*/ 325152 w 4152" name="T58"/>
              <a:gd fmla="*/ 1739763 h 4152" name="T59"/>
              <a:gd fmla="*/ 399493 w 4152" name="T60"/>
              <a:gd fmla="*/ 2017464 h 4152" name="T61"/>
              <a:gd fmla="*/ 140423 w 4152" name="T62"/>
              <a:gd fmla="*/ 2205851 h 4152" name="T63"/>
              <a:gd fmla="*/ 289107 w 4152" name="T64"/>
              <a:gd fmla="*/ 2462537 h 4152" name="T65"/>
              <a:gd fmla="*/ 581218 w 4152" name="T66"/>
              <a:gd fmla="*/ 2331943 h 4152" name="T67"/>
              <a:gd fmla="*/ 784719 w 4152" name="T68"/>
              <a:gd fmla="*/ 2535340 h 4152" name="T69"/>
              <a:gd fmla="*/ 654058 w 4152" name="T70"/>
              <a:gd fmla="*/ 2827302 h 4152" name="T71"/>
              <a:gd fmla="*/ 911626 w 4152" name="T72"/>
              <a:gd fmla="*/ 2975910 h 4152" name="T73"/>
              <a:gd fmla="*/ 1099358 w 4152" name="T74"/>
              <a:gd fmla="*/ 2717723 h 4152" name="T75"/>
              <a:gd fmla="*/ 1377201 w 4152" name="T76"/>
              <a:gd fmla="*/ 2792027 h 4152" name="T77"/>
              <a:gd fmla="*/ 1410992 w 4152" name="T78"/>
              <a:gd fmla="*/ 3109507 h 4152" name="T79"/>
              <a:gd fmla="*/ 1558925 w 4152" name="T80"/>
              <a:gd fmla="*/ 3116262 h 4152" name="T81"/>
              <a:gd fmla="*/ 1707609 w 4152" name="T82"/>
              <a:gd fmla="*/ 3109507 h 4152" name="T83"/>
              <a:gd fmla="*/ 1740649 w 4152" name="T84"/>
              <a:gd fmla="*/ 2792027 h 4152" name="T85"/>
              <a:gd fmla="*/ 2018492 w 4152" name="T86"/>
              <a:gd fmla="*/ 2717723 h 4152" name="T87"/>
              <a:gd fmla="*/ 2206975 w 4152" name="T88"/>
              <a:gd fmla="*/ 2975910 h 4152" name="T89"/>
              <a:gd fmla="*/ 2463792 w 4152" name="T90"/>
              <a:gd fmla="*/ 2827302 h 4152" name="T91"/>
              <a:gd fmla="*/ 2333882 w 4152" name="T92"/>
              <a:gd fmla="*/ 2535340 h 4152" name="T93"/>
              <a:gd fmla="*/ 2536632 w 4152" name="T94"/>
              <a:gd fmla="*/ 2331943 h 4152" name="T95"/>
              <a:gd fmla="*/ 2828743 w 4152" name="T96"/>
              <a:gd fmla="*/ 2462537 h 4152" name="T97"/>
              <a:gd fmla="*/ 2977427 w 4152" name="T98"/>
              <a:gd fmla="*/ 2205851 h 4152" name="T99"/>
              <a:gd fmla="*/ 2719108 w 4152" name="T100"/>
              <a:gd fmla="*/ 2017464 h 4152" name="T101"/>
              <a:gd fmla="*/ 2793449 w 4152" name="T102"/>
              <a:gd fmla="*/ 1739763 h 4152" name="T103"/>
              <a:gd fmla="*/ 3111092 w 4152" name="T104"/>
              <a:gd fmla="*/ 1706739 h 4152" name="T105"/>
              <a:gd fmla="*/ 1558925 w 4152" name="T106"/>
              <a:gd fmla="*/ 531386 h 4152" name="T107"/>
              <a:gd fmla="*/ 2586193 w 4152" name="T108"/>
              <a:gd fmla="*/ 1558131 h 4152" name="T109"/>
              <a:gd fmla="*/ 1558925 w 4152" name="T110"/>
              <a:gd fmla="*/ 2584876 h 4152" name="T111"/>
              <a:gd fmla="*/ 531657 w 4152" name="T112"/>
              <a:gd fmla="*/ 1558131 h 4152" name="T113"/>
              <a:gd fmla="*/ 1558925 w 4152" name="T114"/>
              <a:gd fmla="*/ 531386 h 415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4152" w="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63" name="TextBox 11"/>
          <p:cNvSpPr txBox="1">
            <a:spLocks noChangeArrowheads="1"/>
          </p:cNvSpPr>
          <p:nvPr/>
        </p:nvSpPr>
        <p:spPr bwMode="auto">
          <a:xfrm>
            <a:off x="4262438" y="3951288"/>
            <a:ext cx="16700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这里输入您的文本</a:t>
            </a:r>
          </a:p>
        </p:txBody>
      </p:sp>
      <p:sp>
        <p:nvSpPr>
          <p:cNvPr id="23564" name="TextBox 12"/>
          <p:cNvSpPr txBox="1">
            <a:spLocks noChangeArrowheads="1"/>
          </p:cNvSpPr>
          <p:nvPr/>
        </p:nvSpPr>
        <p:spPr bwMode="auto">
          <a:xfrm>
            <a:off x="1841500" y="2917825"/>
            <a:ext cx="15033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这里输入您的文本</a:t>
            </a:r>
          </a:p>
        </p:txBody>
      </p:sp>
      <p:sp>
        <p:nvSpPr>
          <p:cNvPr id="23565" name="TextBox 13"/>
          <p:cNvSpPr txBox="1">
            <a:spLocks noChangeArrowheads="1"/>
          </p:cNvSpPr>
          <p:nvPr/>
        </p:nvSpPr>
        <p:spPr bwMode="auto">
          <a:xfrm>
            <a:off x="6808789" y="2946400"/>
            <a:ext cx="1503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这里输入您的文本</a:t>
            </a:r>
          </a:p>
        </p:txBody>
      </p:sp>
      <p:sp>
        <p:nvSpPr>
          <p:cNvPr id="23566" name="TextBox 14"/>
          <p:cNvSpPr txBox="1">
            <a:spLocks noChangeArrowheads="1"/>
          </p:cNvSpPr>
          <p:nvPr/>
        </p:nvSpPr>
        <p:spPr bwMode="auto">
          <a:xfrm>
            <a:off x="8774114" y="3751263"/>
            <a:ext cx="1503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这里输入您的文本</a:t>
            </a:r>
          </a:p>
        </p:txBody>
      </p:sp>
      <p:sp>
        <p:nvSpPr>
          <p:cNvPr id="23567" name="TextBox 15"/>
          <p:cNvSpPr txBox="1">
            <a:spLocks noChangeArrowheads="1"/>
          </p:cNvSpPr>
          <p:nvPr/>
        </p:nvSpPr>
        <p:spPr bwMode="auto">
          <a:xfrm>
            <a:off x="1795464" y="1412875"/>
            <a:ext cx="176053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200">
                <a:latin charset="-122" panose="020b0503020204020204" pitchFamily="34" typeface="微软雅黑"/>
              </a:rPr>
              <a:t>添加标题一</a:t>
            </a:r>
          </a:p>
        </p:txBody>
      </p:sp>
      <p:sp>
        <p:nvSpPr>
          <p:cNvPr id="23568" name="TextBox 16"/>
          <p:cNvSpPr txBox="1">
            <a:spLocks noChangeArrowheads="1"/>
          </p:cNvSpPr>
          <p:nvPr/>
        </p:nvSpPr>
        <p:spPr bwMode="auto">
          <a:xfrm>
            <a:off x="4116388" y="2122488"/>
            <a:ext cx="176053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200">
                <a:latin charset="-122" panose="020b0503020204020204" pitchFamily="34" typeface="微软雅黑"/>
              </a:rPr>
              <a:t>添加标题二</a:t>
            </a:r>
          </a:p>
        </p:txBody>
      </p:sp>
      <p:sp>
        <p:nvSpPr>
          <p:cNvPr id="23569" name="TextBox 17"/>
          <p:cNvSpPr txBox="1">
            <a:spLocks noChangeArrowheads="1"/>
          </p:cNvSpPr>
          <p:nvPr/>
        </p:nvSpPr>
        <p:spPr bwMode="auto">
          <a:xfrm>
            <a:off x="6559549" y="1466850"/>
            <a:ext cx="1760538"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200">
                <a:latin charset="-122" panose="020b0503020204020204" pitchFamily="34" typeface="微软雅黑"/>
              </a:rPr>
              <a:t>添加标题三</a:t>
            </a:r>
          </a:p>
        </p:txBody>
      </p:sp>
      <p:sp>
        <p:nvSpPr>
          <p:cNvPr id="23570" name="TextBox 18"/>
          <p:cNvSpPr txBox="1">
            <a:spLocks noChangeArrowheads="1"/>
          </p:cNvSpPr>
          <p:nvPr/>
        </p:nvSpPr>
        <p:spPr bwMode="auto">
          <a:xfrm>
            <a:off x="8688389" y="2381250"/>
            <a:ext cx="176053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200">
                <a:latin charset="-122" panose="020b0503020204020204" pitchFamily="34" typeface="微软雅黑"/>
              </a:rPr>
              <a:t>添加标题四</a:t>
            </a:r>
          </a:p>
        </p:txBody>
      </p:sp>
      <p:sp>
        <p:nvSpPr>
          <p:cNvPr id="23571" name="Freeform 6"/>
          <p:cNvSpPr/>
          <p:nvPr/>
        </p:nvSpPr>
        <p:spPr bwMode="auto">
          <a:xfrm>
            <a:off x="3263900" y="5662613"/>
            <a:ext cx="4297363" cy="608012"/>
          </a:xfrm>
          <a:custGeom>
            <a:gdLst>
              <a:gd fmla="*/ 190038 w 4297504" name="T0"/>
              <a:gd fmla="*/ 0 h 607261" name="T1"/>
              <a:gd fmla="*/ 327904 w 4297504" name="T2"/>
              <a:gd fmla="*/ 6356 h 607261" name="T3"/>
              <a:gd fmla="*/ 356094 w 4297504" name="T4"/>
              <a:gd fmla="*/ 257752 h 607261" name="T5"/>
              <a:gd fmla="*/ 388513 w 4297504" name="T6"/>
              <a:gd fmla="*/ 313539 h 607261" name="T7"/>
              <a:gd fmla="*/ 647155 w 4297504" name="T8"/>
              <a:gd fmla="*/ 313539 h 607261" name="T9"/>
              <a:gd fmla="*/ 676050 w 4297504" name="T10"/>
              <a:gd fmla="*/ 257752 h 607261" name="T11"/>
              <a:gd fmla="*/ 705649 w 4297504" name="T12"/>
              <a:gd fmla="*/ 6356 h 607261" name="T13"/>
              <a:gd fmla="*/ 981910 w 4297504" name="T14"/>
              <a:gd fmla="*/ 6356 h 607261" name="T15"/>
              <a:gd fmla="*/ 1010100 w 4297504" name="T16"/>
              <a:gd fmla="*/ 257752 h 607261" name="T17"/>
              <a:gd fmla="*/ 1042518 w 4297504" name="T18"/>
              <a:gd fmla="*/ 313539 h 607261" name="T19"/>
              <a:gd fmla="*/ 1301160 w 4297504" name="T20"/>
              <a:gd fmla="*/ 313539 h 607261" name="T21"/>
              <a:gd fmla="*/ 1330054 w 4297504" name="T22"/>
              <a:gd fmla="*/ 257752 h 607261" name="T23"/>
              <a:gd fmla="*/ 1359654 w 4297504" name="T24"/>
              <a:gd fmla="*/ 6356 h 607261" name="T25"/>
              <a:gd fmla="*/ 1635914 w 4297504" name="T26"/>
              <a:gd fmla="*/ 6356 h 607261" name="T27"/>
              <a:gd fmla="*/ 1664104 w 4297504" name="T28"/>
              <a:gd fmla="*/ 257752 h 607261" name="T29"/>
              <a:gd fmla="*/ 1696523 w 4297504" name="T30"/>
              <a:gd fmla="*/ 313539 h 607261" name="T31"/>
              <a:gd fmla="*/ 1955165 w 4297504" name="T32"/>
              <a:gd fmla="*/ 313539 h 607261" name="T33"/>
              <a:gd fmla="*/ 1984060 w 4297504" name="T34"/>
              <a:gd fmla="*/ 257752 h 607261" name="T35"/>
              <a:gd fmla="*/ 2013659 w 4297504" name="T36"/>
              <a:gd fmla="*/ 6356 h 607261" name="T37"/>
              <a:gd fmla="*/ 2289920 w 4297504" name="T38"/>
              <a:gd fmla="*/ 6356 h 607261" name="T39"/>
              <a:gd fmla="*/ 2318110 w 4297504" name="T40"/>
              <a:gd fmla="*/ 257752 h 607261" name="T41"/>
              <a:gd fmla="*/ 2350528 w 4297504" name="T42"/>
              <a:gd fmla="*/ 313539 h 607261" name="T43"/>
              <a:gd fmla="*/ 2609170 w 4297504" name="T44"/>
              <a:gd fmla="*/ 313539 h 607261" name="T45"/>
              <a:gd fmla="*/ 2638064 w 4297504" name="T46"/>
              <a:gd fmla="*/ 257752 h 607261" name="T47"/>
              <a:gd fmla="*/ 2667664 w 4297504" name="T48"/>
              <a:gd fmla="*/ 6356 h 607261" name="T49"/>
              <a:gd fmla="*/ 2943925 w 4297504" name="T50"/>
              <a:gd fmla="*/ 6356 h 607261" name="T51"/>
              <a:gd fmla="*/ 2972115 w 4297504" name="T52"/>
              <a:gd fmla="*/ 257752 h 607261" name="T53"/>
              <a:gd fmla="*/ 3004533 w 4297504" name="T54"/>
              <a:gd fmla="*/ 313539 h 607261" name="T55"/>
              <a:gd fmla="*/ 3263176 w 4297504" name="T56"/>
              <a:gd fmla="*/ 313539 h 607261" name="T57"/>
              <a:gd fmla="*/ 3292070 w 4297504" name="T58"/>
              <a:gd fmla="*/ 257752 h 607261" name="T59"/>
              <a:gd fmla="*/ 3320965 w 4297504" name="T60"/>
              <a:gd fmla="*/ 6356 h 607261" name="T61"/>
              <a:gd fmla="*/ 3597930 w 4297504" name="T62"/>
              <a:gd fmla="*/ 6356 h 607261" name="T63"/>
              <a:gd fmla="*/ 3626120 w 4297504" name="T64"/>
              <a:gd fmla="*/ 257752 h 607261" name="T65"/>
              <a:gd fmla="*/ 3658539 w 4297504" name="T66"/>
              <a:gd fmla="*/ 313539 h 607261" name="T67"/>
              <a:gd fmla="*/ 3917180 w 4297504" name="T68"/>
              <a:gd fmla="*/ 313539 h 607261" name="T69"/>
              <a:gd fmla="*/ 3946076 w 4297504" name="T70"/>
              <a:gd fmla="*/ 257752 h 607261" name="T71"/>
              <a:gd fmla="*/ 3974970 w 4297504" name="T72"/>
              <a:gd fmla="*/ 6356 h 607261" name="T73"/>
              <a:gd fmla="*/ 4251935 w 4297504" name="T74"/>
              <a:gd fmla="*/ 6356 h 607261" name="T75"/>
              <a:gd fmla="*/ 4280126 w 4297504" name="T76"/>
              <a:gd fmla="*/ 257752 h 607261" name="T77"/>
              <a:gd fmla="*/ 4297363 w 4297504" name="T78"/>
              <a:gd fmla="*/ 297746 h 607261" name="T79"/>
              <a:gd fmla="*/ 4297363 w 4297504" name="T80"/>
              <a:gd fmla="*/ 608012 h 607261" name="T81"/>
              <a:gd fmla="*/ 0 w 4297504" name="T82"/>
              <a:gd fmla="*/ 608012 h 607261" name="T83"/>
              <a:gd fmla="*/ 0 w 4297504" name="T84"/>
              <a:gd fmla="*/ 304319 h 607261" name="T85"/>
              <a:gd fmla="*/ 22044 w 4297504" name="T86"/>
              <a:gd fmla="*/ 257752 h 607261" name="T87"/>
              <a:gd fmla="*/ 51643 w 4297504" name="T88"/>
              <a:gd fmla="*/ 6356 h 607261" name="T89"/>
              <a:gd fmla="*/ 190038 w 4297504" name="T90"/>
              <a:gd fmla="*/ 0 h 60726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607261" w="4297504">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3554"/>
                                        </p:tgtEl>
                                        <p:attrNameLst>
                                          <p:attrName>style.visibility</p:attrName>
                                        </p:attrNameLst>
                                      </p:cBhvr>
                                      <p:to>
                                        <p:strVal val="visible"/>
                                      </p:to>
                                    </p:set>
                                    <p:animEffect filter="wipe(left)" transition="in">
                                      <p:cBhvr>
                                        <p:cTn dur="300" id="7"/>
                                        <p:tgtEl>
                                          <p:spTgt spid="23554"/>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23555"/>
                                        </p:tgtEl>
                                        <p:attrNameLst>
                                          <p:attrName>style.visibility</p:attrName>
                                        </p:attrNameLst>
                                      </p:cBhvr>
                                      <p:to>
                                        <p:strVal val="visible"/>
                                      </p:to>
                                    </p:set>
                                    <p:animEffect filter="wipe(down)" transition="in">
                                      <p:cBhvr>
                                        <p:cTn dur="200" id="11"/>
                                        <p:tgtEl>
                                          <p:spTgt spid="23555"/>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23556"/>
                                        </p:tgtEl>
                                        <p:attrNameLst>
                                          <p:attrName>style.visibility</p:attrName>
                                        </p:attrNameLst>
                                      </p:cBhvr>
                                      <p:to>
                                        <p:strVal val="visible"/>
                                      </p:to>
                                    </p:set>
                                    <p:animEffect filter="wipe(left)" transition="in">
                                      <p:cBhvr>
                                        <p:cTn dur="300" id="15"/>
                                        <p:tgtEl>
                                          <p:spTgt spid="23556"/>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23557"/>
                                        </p:tgtEl>
                                        <p:attrNameLst>
                                          <p:attrName>style.visibility</p:attrName>
                                        </p:attrNameLst>
                                      </p:cBhvr>
                                      <p:to>
                                        <p:strVal val="visible"/>
                                      </p:to>
                                    </p:set>
                                    <p:anim calcmode="lin" valueType="num">
                                      <p:cBhvr>
                                        <p:cTn dur="300" fill="hold" id="19"/>
                                        <p:tgtEl>
                                          <p:spTgt spid="23557"/>
                                        </p:tgtEl>
                                        <p:attrNameLst>
                                          <p:attrName>ppt_w</p:attrName>
                                        </p:attrNameLst>
                                      </p:cBhvr>
                                      <p:tavLst>
                                        <p:tav tm="0">
                                          <p:val>
                                            <p:fltVal val="0"/>
                                          </p:val>
                                        </p:tav>
                                        <p:tav tm="100000">
                                          <p:val>
                                            <p:strVal val="#ppt_w"/>
                                          </p:val>
                                        </p:tav>
                                      </p:tavLst>
                                    </p:anim>
                                    <p:anim calcmode="lin" valueType="num">
                                      <p:cBhvr>
                                        <p:cTn dur="300" fill="hold" id="20"/>
                                        <p:tgtEl>
                                          <p:spTgt spid="23557"/>
                                        </p:tgtEl>
                                        <p:attrNameLst>
                                          <p:attrName>ppt_h</p:attrName>
                                        </p:attrNameLst>
                                      </p:cBhvr>
                                      <p:tavLst>
                                        <p:tav tm="0">
                                          <p:val>
                                            <p:fltVal val="0"/>
                                          </p:val>
                                        </p:tav>
                                        <p:tav tm="100000">
                                          <p:val>
                                            <p:strVal val="#ppt_h"/>
                                          </p:val>
                                        </p:tav>
                                      </p:tavLst>
                                    </p:anim>
                                    <p:anim calcmode="lin" valueType="num">
                                      <p:cBhvr>
                                        <p:cTn dur="300" fill="hold" id="21"/>
                                        <p:tgtEl>
                                          <p:spTgt spid="23557"/>
                                        </p:tgtEl>
                                        <p:attrNameLst>
                                          <p:attrName>style.rotation</p:attrName>
                                        </p:attrNameLst>
                                      </p:cBhvr>
                                      <p:tavLst>
                                        <p:tav tm="0">
                                          <p:val>
                                            <p:fltVal val="90"/>
                                          </p:val>
                                        </p:tav>
                                        <p:tav tm="100000">
                                          <p:val>
                                            <p:fltVal val="0"/>
                                          </p:val>
                                        </p:tav>
                                      </p:tavLst>
                                    </p:anim>
                                    <p:animEffect filter="fade" transition="in">
                                      <p:cBhvr>
                                        <p:cTn dur="300" id="22"/>
                                        <p:tgtEl>
                                          <p:spTgt spid="23557"/>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23558"/>
                                        </p:tgtEl>
                                        <p:attrNameLst>
                                          <p:attrName>style.visibility</p:attrName>
                                        </p:attrNameLst>
                                      </p:cBhvr>
                                      <p:to>
                                        <p:strVal val="visible"/>
                                      </p:to>
                                    </p:set>
                                    <p:anim calcmode="lin" valueType="num">
                                      <p:cBhvr>
                                        <p:cTn dur="400" fill="hold" id="26"/>
                                        <p:tgtEl>
                                          <p:spTgt spid="2355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23558"/>
                                        </p:tgtEl>
                                        <p:attrNameLst>
                                          <p:attrName>ppt_y</p:attrName>
                                        </p:attrNameLst>
                                      </p:cBhvr>
                                      <p:tavLst>
                                        <p:tav tm="0">
                                          <p:val>
                                            <p:strVal val="#ppt_y"/>
                                          </p:val>
                                        </p:tav>
                                        <p:tav tm="100000">
                                          <p:val>
                                            <p:strVal val="#ppt_y"/>
                                          </p:val>
                                        </p:tav>
                                      </p:tavLst>
                                    </p:anim>
                                    <p:anim calcmode="lin" valueType="num">
                                      <p:cBhvr>
                                        <p:cTn dur="400" fill="hold" id="28"/>
                                        <p:tgtEl>
                                          <p:spTgt spid="2355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2355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23558"/>
                                        </p:tgtEl>
                                      </p:cBhvr>
                                    </p:animEffect>
                                  </p:childTnLst>
                                </p:cTn>
                              </p:par>
                            </p:childTnLst>
                          </p:cTn>
                        </p:par>
                        <p:par>
                          <p:cTn fill="hold" id="31" nodeType="afterGroup">
                            <p:stCondLst>
                              <p:cond delay="1500"/>
                            </p:stCondLst>
                            <p:childTnLst>
                              <p:par>
                                <p:cTn fill="hold" grpId="0" id="32" nodeType="afterEffect" presetClass="entr" presetID="2" presetSubtype="8">
                                  <p:stCondLst>
                                    <p:cond delay="0"/>
                                  </p:stCondLst>
                                  <p:childTnLst>
                                    <p:set>
                                      <p:cBhvr>
                                        <p:cTn dur="1" fill="hold" id="33">
                                          <p:stCondLst>
                                            <p:cond delay="0"/>
                                          </p:stCondLst>
                                        </p:cTn>
                                        <p:tgtEl>
                                          <p:spTgt spid="23571"/>
                                        </p:tgtEl>
                                        <p:attrNameLst>
                                          <p:attrName>style.visibility</p:attrName>
                                        </p:attrNameLst>
                                      </p:cBhvr>
                                      <p:to>
                                        <p:strVal val="visible"/>
                                      </p:to>
                                    </p:set>
                                    <p:anim calcmode="lin" valueType="num">
                                      <p:cBhvr additive="base">
                                        <p:cTn dur="500" fill="hold" id="34"/>
                                        <p:tgtEl>
                                          <p:spTgt spid="23571"/>
                                        </p:tgtEl>
                                        <p:attrNameLst>
                                          <p:attrName>ppt_x</p:attrName>
                                        </p:attrNameLst>
                                      </p:cBhvr>
                                      <p:tavLst>
                                        <p:tav tm="0">
                                          <p:val>
                                            <p:strVal val="0-#ppt_w/2"/>
                                          </p:val>
                                        </p:tav>
                                        <p:tav tm="100000">
                                          <p:val>
                                            <p:strVal val="#ppt_x"/>
                                          </p:val>
                                        </p:tav>
                                      </p:tavLst>
                                    </p:anim>
                                    <p:anim calcmode="lin" valueType="num">
                                      <p:cBhvr additive="base">
                                        <p:cTn dur="500" fill="hold" id="35"/>
                                        <p:tgtEl>
                                          <p:spTgt spid="23571"/>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000"/>
                            </p:stCondLst>
                            <p:childTnLst>
                              <p:par>
                                <p:cTn fill="hold" grpId="0" id="37" nodeType="afterEffect" presetClass="entr" presetID="47" presetSubtype="0">
                                  <p:stCondLst>
                                    <p:cond delay="0"/>
                                  </p:stCondLst>
                                  <p:childTnLst>
                                    <p:set>
                                      <p:cBhvr>
                                        <p:cTn dur="1" fill="hold" id="38">
                                          <p:stCondLst>
                                            <p:cond delay="0"/>
                                          </p:stCondLst>
                                        </p:cTn>
                                        <p:tgtEl>
                                          <p:spTgt spid="23561"/>
                                        </p:tgtEl>
                                        <p:attrNameLst>
                                          <p:attrName>style.visibility</p:attrName>
                                        </p:attrNameLst>
                                      </p:cBhvr>
                                      <p:to>
                                        <p:strVal val="visible"/>
                                      </p:to>
                                    </p:set>
                                    <p:animEffect filter="fade" transition="in">
                                      <p:cBhvr>
                                        <p:cTn dur="1000" id="39"/>
                                        <p:tgtEl>
                                          <p:spTgt spid="23561"/>
                                        </p:tgtEl>
                                      </p:cBhvr>
                                    </p:animEffect>
                                    <p:anim calcmode="lin" valueType="num">
                                      <p:cBhvr>
                                        <p:cTn dur="1000" fill="hold" id="40"/>
                                        <p:tgtEl>
                                          <p:spTgt spid="23561"/>
                                        </p:tgtEl>
                                        <p:attrNameLst>
                                          <p:attrName>ppt_x</p:attrName>
                                        </p:attrNameLst>
                                      </p:cBhvr>
                                      <p:tavLst>
                                        <p:tav tm="0">
                                          <p:val>
                                            <p:strVal val="#ppt_x"/>
                                          </p:val>
                                        </p:tav>
                                        <p:tav tm="100000">
                                          <p:val>
                                            <p:strVal val="#ppt_x"/>
                                          </p:val>
                                        </p:tav>
                                      </p:tavLst>
                                    </p:anim>
                                    <p:anim calcmode="lin" valueType="num">
                                      <p:cBhvr>
                                        <p:cTn dur="1000" fill="hold" id="41"/>
                                        <p:tgtEl>
                                          <p:spTgt spid="23561"/>
                                        </p:tgtEl>
                                        <p:attrNameLst>
                                          <p:attrName>ppt_y</p:attrName>
                                        </p:attrNameLst>
                                      </p:cBhvr>
                                      <p:tavLst>
                                        <p:tav tm="0">
                                          <p:val>
                                            <p:strVal val="#ppt_y-.1"/>
                                          </p:val>
                                        </p:tav>
                                        <p:tav tm="100000">
                                          <p:val>
                                            <p:strVal val="#ppt_y"/>
                                          </p:val>
                                        </p:tav>
                                      </p:tavLst>
                                    </p:anim>
                                  </p:childTnLst>
                                </p:cTn>
                              </p:par>
                              <p:par>
                                <p:cTn fill="hold" grpId="0" id="42" nodeType="withEffect" presetClass="entr" presetID="47" presetSubtype="0">
                                  <p:stCondLst>
                                    <p:cond delay="0"/>
                                  </p:stCondLst>
                                  <p:childTnLst>
                                    <p:set>
                                      <p:cBhvr>
                                        <p:cTn dur="1" fill="hold" id="43">
                                          <p:stCondLst>
                                            <p:cond delay="0"/>
                                          </p:stCondLst>
                                        </p:cTn>
                                        <p:tgtEl>
                                          <p:spTgt spid="23560"/>
                                        </p:tgtEl>
                                        <p:attrNameLst>
                                          <p:attrName>style.visibility</p:attrName>
                                        </p:attrNameLst>
                                      </p:cBhvr>
                                      <p:to>
                                        <p:strVal val="visible"/>
                                      </p:to>
                                    </p:set>
                                    <p:animEffect filter="fade" transition="in">
                                      <p:cBhvr>
                                        <p:cTn dur="1000" id="44"/>
                                        <p:tgtEl>
                                          <p:spTgt spid="23560"/>
                                        </p:tgtEl>
                                      </p:cBhvr>
                                    </p:animEffect>
                                    <p:anim calcmode="lin" valueType="num">
                                      <p:cBhvr>
                                        <p:cTn dur="1000" fill="hold" id="45"/>
                                        <p:tgtEl>
                                          <p:spTgt spid="23560"/>
                                        </p:tgtEl>
                                        <p:attrNameLst>
                                          <p:attrName>ppt_x</p:attrName>
                                        </p:attrNameLst>
                                      </p:cBhvr>
                                      <p:tavLst>
                                        <p:tav tm="0">
                                          <p:val>
                                            <p:strVal val="#ppt_x"/>
                                          </p:val>
                                        </p:tav>
                                        <p:tav tm="100000">
                                          <p:val>
                                            <p:strVal val="#ppt_x"/>
                                          </p:val>
                                        </p:tav>
                                      </p:tavLst>
                                    </p:anim>
                                    <p:anim calcmode="lin" valueType="num">
                                      <p:cBhvr>
                                        <p:cTn dur="1000" fill="hold" id="46"/>
                                        <p:tgtEl>
                                          <p:spTgt spid="23560"/>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200"/>
                                  </p:stCondLst>
                                  <p:childTnLst>
                                    <p:set>
                                      <p:cBhvr>
                                        <p:cTn dur="1" fill="hold" id="48">
                                          <p:stCondLst>
                                            <p:cond delay="0"/>
                                          </p:stCondLst>
                                        </p:cTn>
                                        <p:tgtEl>
                                          <p:spTgt spid="23562"/>
                                        </p:tgtEl>
                                        <p:attrNameLst>
                                          <p:attrName>style.visibility</p:attrName>
                                        </p:attrNameLst>
                                      </p:cBhvr>
                                      <p:to>
                                        <p:strVal val="visible"/>
                                      </p:to>
                                    </p:set>
                                    <p:animEffect filter="fade" transition="in">
                                      <p:cBhvr>
                                        <p:cTn dur="1000" id="49"/>
                                        <p:tgtEl>
                                          <p:spTgt spid="23562"/>
                                        </p:tgtEl>
                                      </p:cBhvr>
                                    </p:animEffect>
                                    <p:anim calcmode="lin" valueType="num">
                                      <p:cBhvr>
                                        <p:cTn dur="1000" fill="hold" id="50"/>
                                        <p:tgtEl>
                                          <p:spTgt spid="23562"/>
                                        </p:tgtEl>
                                        <p:attrNameLst>
                                          <p:attrName>ppt_x</p:attrName>
                                        </p:attrNameLst>
                                      </p:cBhvr>
                                      <p:tavLst>
                                        <p:tav tm="0">
                                          <p:val>
                                            <p:strVal val="#ppt_x"/>
                                          </p:val>
                                        </p:tav>
                                        <p:tav tm="100000">
                                          <p:val>
                                            <p:strVal val="#ppt_x"/>
                                          </p:val>
                                        </p:tav>
                                      </p:tavLst>
                                    </p:anim>
                                    <p:anim calcmode="lin" valueType="num">
                                      <p:cBhvr>
                                        <p:cTn dur="1000" fill="hold" id="51"/>
                                        <p:tgtEl>
                                          <p:spTgt spid="23562"/>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600"/>
                                  </p:stCondLst>
                                  <p:childTnLst>
                                    <p:set>
                                      <p:cBhvr>
                                        <p:cTn dur="1" fill="hold" id="53">
                                          <p:stCondLst>
                                            <p:cond delay="0"/>
                                          </p:stCondLst>
                                        </p:cTn>
                                        <p:tgtEl>
                                          <p:spTgt spid="23559"/>
                                        </p:tgtEl>
                                        <p:attrNameLst>
                                          <p:attrName>style.visibility</p:attrName>
                                        </p:attrNameLst>
                                      </p:cBhvr>
                                      <p:to>
                                        <p:strVal val="visible"/>
                                      </p:to>
                                    </p:set>
                                    <p:animEffect filter="fade" transition="in">
                                      <p:cBhvr>
                                        <p:cTn dur="1000" id="54"/>
                                        <p:tgtEl>
                                          <p:spTgt spid="23559"/>
                                        </p:tgtEl>
                                      </p:cBhvr>
                                    </p:animEffect>
                                    <p:anim calcmode="lin" valueType="num">
                                      <p:cBhvr>
                                        <p:cTn dur="1000" fill="hold" id="55"/>
                                        <p:tgtEl>
                                          <p:spTgt spid="23559"/>
                                        </p:tgtEl>
                                        <p:attrNameLst>
                                          <p:attrName>ppt_x</p:attrName>
                                        </p:attrNameLst>
                                      </p:cBhvr>
                                      <p:tavLst>
                                        <p:tav tm="0">
                                          <p:val>
                                            <p:strVal val="#ppt_x"/>
                                          </p:val>
                                        </p:tav>
                                        <p:tav tm="100000">
                                          <p:val>
                                            <p:strVal val="#ppt_x"/>
                                          </p:val>
                                        </p:tav>
                                      </p:tavLst>
                                    </p:anim>
                                    <p:anim calcmode="lin" valueType="num">
                                      <p:cBhvr>
                                        <p:cTn dur="1000" fill="hold" id="56"/>
                                        <p:tgtEl>
                                          <p:spTgt spid="23559"/>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3600"/>
                            </p:stCondLst>
                            <p:childTnLst>
                              <p:par>
                                <p:cTn fill="hold" grpId="1" id="58" nodeType="afterEffect" presetClass="exit" presetID="2" presetSubtype="2">
                                  <p:stCondLst>
                                    <p:cond delay="0"/>
                                  </p:stCondLst>
                                  <p:childTnLst>
                                    <p:anim calcmode="lin" valueType="num">
                                      <p:cBhvr additive="base">
                                        <p:cTn dur="1000" id="59"/>
                                        <p:tgtEl>
                                          <p:spTgt spid="23571"/>
                                        </p:tgtEl>
                                        <p:attrNameLst>
                                          <p:attrName>ppt_x</p:attrName>
                                        </p:attrNameLst>
                                      </p:cBhvr>
                                      <p:tavLst>
                                        <p:tav tm="0">
                                          <p:val>
                                            <p:strVal val="ppt_x"/>
                                          </p:val>
                                        </p:tav>
                                        <p:tav tm="100000">
                                          <p:val>
                                            <p:strVal val="1+ppt_w/2"/>
                                          </p:val>
                                        </p:tav>
                                      </p:tavLst>
                                    </p:anim>
                                    <p:anim calcmode="lin" valueType="num">
                                      <p:cBhvr additive="base">
                                        <p:cTn dur="1000" id="60"/>
                                        <p:tgtEl>
                                          <p:spTgt spid="23571"/>
                                        </p:tgtEl>
                                        <p:attrNameLst>
                                          <p:attrName>ppt_y</p:attrName>
                                        </p:attrNameLst>
                                      </p:cBhvr>
                                      <p:tavLst>
                                        <p:tav tm="0">
                                          <p:val>
                                            <p:strVal val="ppt_y"/>
                                          </p:val>
                                        </p:tav>
                                        <p:tav tm="100000">
                                          <p:val>
                                            <p:strVal val="ppt_y"/>
                                          </p:val>
                                        </p:tav>
                                      </p:tavLst>
                                    </p:anim>
                                    <p:set>
                                      <p:cBhvr>
                                        <p:cTn dur="1" fill="hold" id="61">
                                          <p:stCondLst>
                                            <p:cond delay="999"/>
                                          </p:stCondLst>
                                        </p:cTn>
                                        <p:tgtEl>
                                          <p:spTgt spid="23571"/>
                                        </p:tgtEl>
                                        <p:attrNameLst>
                                          <p:attrName>style.visibility</p:attrName>
                                        </p:attrNameLst>
                                      </p:cBhvr>
                                      <p:to>
                                        <p:strVal val="hidden"/>
                                      </p:to>
                                    </p:set>
                                  </p:childTnLst>
                                </p:cTn>
                              </p:par>
                              <p:par>
                                <p:cTn fill="hold" grpId="1" id="62" nodeType="withEffect" presetClass="emph" presetID="8" presetSubtype="0">
                                  <p:stCondLst>
                                    <p:cond delay="300"/>
                                  </p:stCondLst>
                                  <p:childTnLst>
                                    <p:animRot by="-21599880">
                                      <p:cBhvr>
                                        <p:cTn dur="2000" fill="hold" id="63"/>
                                        <p:tgtEl>
                                          <p:spTgt spid="23562"/>
                                        </p:tgtEl>
                                        <p:attrNameLst>
                                          <p:attrName>r</p:attrName>
                                        </p:attrNameLst>
                                      </p:cBhvr>
                                    </p:animRot>
                                  </p:childTnLst>
                                </p:cTn>
                              </p:par>
                              <p:par>
                                <p:cTn fill="hold" grpId="1" id="64" nodeType="withEffect" presetClass="emph" presetID="8" presetSubtype="0">
                                  <p:stCondLst>
                                    <p:cond delay="500"/>
                                  </p:stCondLst>
                                  <p:childTnLst>
                                    <p:animRot by="-21599880">
                                      <p:cBhvr>
                                        <p:cTn dur="2000" fill="hold" id="65"/>
                                        <p:tgtEl>
                                          <p:spTgt spid="23560"/>
                                        </p:tgtEl>
                                        <p:attrNameLst>
                                          <p:attrName>r</p:attrName>
                                        </p:attrNameLst>
                                      </p:cBhvr>
                                    </p:animRot>
                                  </p:childTnLst>
                                </p:cTn>
                              </p:par>
                              <p:par>
                                <p:cTn fill="hold" grpId="1" id="66" nodeType="withEffect" presetClass="emph" presetID="8" presetSubtype="0">
                                  <p:stCondLst>
                                    <p:cond delay="500"/>
                                  </p:stCondLst>
                                  <p:childTnLst>
                                    <p:animRot by="-21599880">
                                      <p:cBhvr>
                                        <p:cTn dur="2000" fill="hold" id="67"/>
                                        <p:tgtEl>
                                          <p:spTgt spid="23561"/>
                                        </p:tgtEl>
                                        <p:attrNameLst>
                                          <p:attrName>r</p:attrName>
                                        </p:attrNameLst>
                                      </p:cBhvr>
                                    </p:animRot>
                                  </p:childTnLst>
                                </p:cTn>
                              </p:par>
                              <p:par>
                                <p:cTn fill="hold" grpId="1" id="68" nodeType="withEffect" presetClass="emph" presetID="8" presetSubtype="0">
                                  <p:stCondLst>
                                    <p:cond delay="500"/>
                                  </p:stCondLst>
                                  <p:childTnLst>
                                    <p:animRot by="-21599880">
                                      <p:cBhvr>
                                        <p:cTn dur="2000" fill="hold" id="69"/>
                                        <p:tgtEl>
                                          <p:spTgt spid="23559"/>
                                        </p:tgtEl>
                                        <p:attrNameLst>
                                          <p:attrName>r</p:attrName>
                                        </p:attrNameLst>
                                      </p:cBhvr>
                                    </p:animRot>
                                  </p:childTnLst>
                                </p:cTn>
                              </p:par>
                            </p:childTnLst>
                          </p:cTn>
                        </p:par>
                        <p:par>
                          <p:cTn fill="hold" id="70" nodeType="afterGroup">
                            <p:stCondLst>
                              <p:cond delay="6100"/>
                            </p:stCondLst>
                            <p:childTnLst>
                              <p:par>
                                <p:cTn fill="hold" grpId="0" id="71" nodeType="afterEffect" presetClass="entr" presetID="42" presetSubtype="0">
                                  <p:stCondLst>
                                    <p:cond delay="0"/>
                                  </p:stCondLst>
                                  <p:childTnLst>
                                    <p:set>
                                      <p:cBhvr>
                                        <p:cTn dur="1" fill="hold" id="72">
                                          <p:stCondLst>
                                            <p:cond delay="0"/>
                                          </p:stCondLst>
                                        </p:cTn>
                                        <p:tgtEl>
                                          <p:spTgt spid="23567"/>
                                        </p:tgtEl>
                                        <p:attrNameLst>
                                          <p:attrName>style.visibility</p:attrName>
                                        </p:attrNameLst>
                                      </p:cBhvr>
                                      <p:to>
                                        <p:strVal val="visible"/>
                                      </p:to>
                                    </p:set>
                                    <p:animEffect filter="fade" transition="in">
                                      <p:cBhvr>
                                        <p:cTn dur="1000" id="73"/>
                                        <p:tgtEl>
                                          <p:spTgt spid="23567"/>
                                        </p:tgtEl>
                                      </p:cBhvr>
                                    </p:animEffect>
                                    <p:anim calcmode="lin" valueType="num">
                                      <p:cBhvr>
                                        <p:cTn dur="1000" fill="hold" id="74"/>
                                        <p:tgtEl>
                                          <p:spTgt spid="23567"/>
                                        </p:tgtEl>
                                        <p:attrNameLst>
                                          <p:attrName>ppt_x</p:attrName>
                                        </p:attrNameLst>
                                      </p:cBhvr>
                                      <p:tavLst>
                                        <p:tav tm="0">
                                          <p:val>
                                            <p:strVal val="#ppt_x"/>
                                          </p:val>
                                        </p:tav>
                                        <p:tav tm="100000">
                                          <p:val>
                                            <p:strVal val="#ppt_x"/>
                                          </p:val>
                                        </p:tav>
                                      </p:tavLst>
                                    </p:anim>
                                    <p:anim calcmode="lin" valueType="num">
                                      <p:cBhvr>
                                        <p:cTn dur="1000" fill="hold" id="75"/>
                                        <p:tgtEl>
                                          <p:spTgt spid="23567"/>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23568"/>
                                        </p:tgtEl>
                                        <p:attrNameLst>
                                          <p:attrName>style.visibility</p:attrName>
                                        </p:attrNameLst>
                                      </p:cBhvr>
                                      <p:to>
                                        <p:strVal val="visible"/>
                                      </p:to>
                                    </p:set>
                                    <p:animEffect filter="fade" transition="in">
                                      <p:cBhvr>
                                        <p:cTn dur="1000" id="78"/>
                                        <p:tgtEl>
                                          <p:spTgt spid="23568"/>
                                        </p:tgtEl>
                                      </p:cBhvr>
                                    </p:animEffect>
                                    <p:anim calcmode="lin" valueType="num">
                                      <p:cBhvr>
                                        <p:cTn dur="1000" fill="hold" id="79"/>
                                        <p:tgtEl>
                                          <p:spTgt spid="23568"/>
                                        </p:tgtEl>
                                        <p:attrNameLst>
                                          <p:attrName>ppt_x</p:attrName>
                                        </p:attrNameLst>
                                      </p:cBhvr>
                                      <p:tavLst>
                                        <p:tav tm="0">
                                          <p:val>
                                            <p:strVal val="#ppt_x"/>
                                          </p:val>
                                        </p:tav>
                                        <p:tav tm="100000">
                                          <p:val>
                                            <p:strVal val="#ppt_x"/>
                                          </p:val>
                                        </p:tav>
                                      </p:tavLst>
                                    </p:anim>
                                    <p:anim calcmode="lin" valueType="num">
                                      <p:cBhvr>
                                        <p:cTn dur="1000" fill="hold" id="80"/>
                                        <p:tgtEl>
                                          <p:spTgt spid="23568"/>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23569"/>
                                        </p:tgtEl>
                                        <p:attrNameLst>
                                          <p:attrName>style.visibility</p:attrName>
                                        </p:attrNameLst>
                                      </p:cBhvr>
                                      <p:to>
                                        <p:strVal val="visible"/>
                                      </p:to>
                                    </p:set>
                                    <p:animEffect filter="fade" transition="in">
                                      <p:cBhvr>
                                        <p:cTn dur="1000" id="83"/>
                                        <p:tgtEl>
                                          <p:spTgt spid="23569"/>
                                        </p:tgtEl>
                                      </p:cBhvr>
                                    </p:animEffect>
                                    <p:anim calcmode="lin" valueType="num">
                                      <p:cBhvr>
                                        <p:cTn dur="1000" fill="hold" id="84"/>
                                        <p:tgtEl>
                                          <p:spTgt spid="23569"/>
                                        </p:tgtEl>
                                        <p:attrNameLst>
                                          <p:attrName>ppt_x</p:attrName>
                                        </p:attrNameLst>
                                      </p:cBhvr>
                                      <p:tavLst>
                                        <p:tav tm="0">
                                          <p:val>
                                            <p:strVal val="#ppt_x"/>
                                          </p:val>
                                        </p:tav>
                                        <p:tav tm="100000">
                                          <p:val>
                                            <p:strVal val="#ppt_x"/>
                                          </p:val>
                                        </p:tav>
                                      </p:tavLst>
                                    </p:anim>
                                    <p:anim calcmode="lin" valueType="num">
                                      <p:cBhvr>
                                        <p:cTn dur="1000" fill="hold" id="85"/>
                                        <p:tgtEl>
                                          <p:spTgt spid="23569"/>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23570"/>
                                        </p:tgtEl>
                                        <p:attrNameLst>
                                          <p:attrName>style.visibility</p:attrName>
                                        </p:attrNameLst>
                                      </p:cBhvr>
                                      <p:to>
                                        <p:strVal val="visible"/>
                                      </p:to>
                                    </p:set>
                                    <p:animEffect filter="fade" transition="in">
                                      <p:cBhvr>
                                        <p:cTn dur="1000" id="88"/>
                                        <p:tgtEl>
                                          <p:spTgt spid="23570"/>
                                        </p:tgtEl>
                                      </p:cBhvr>
                                    </p:animEffect>
                                    <p:anim calcmode="lin" valueType="num">
                                      <p:cBhvr>
                                        <p:cTn dur="1000" fill="hold" id="89"/>
                                        <p:tgtEl>
                                          <p:spTgt spid="23570"/>
                                        </p:tgtEl>
                                        <p:attrNameLst>
                                          <p:attrName>ppt_x</p:attrName>
                                        </p:attrNameLst>
                                      </p:cBhvr>
                                      <p:tavLst>
                                        <p:tav tm="0">
                                          <p:val>
                                            <p:strVal val="#ppt_x"/>
                                          </p:val>
                                        </p:tav>
                                        <p:tav tm="100000">
                                          <p:val>
                                            <p:strVal val="#ppt_x"/>
                                          </p:val>
                                        </p:tav>
                                      </p:tavLst>
                                    </p:anim>
                                    <p:anim calcmode="lin" valueType="num">
                                      <p:cBhvr>
                                        <p:cTn dur="1000" fill="hold" id="90"/>
                                        <p:tgtEl>
                                          <p:spTgt spid="23570"/>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7100"/>
                            </p:stCondLst>
                            <p:childTnLst>
                              <p:par>
                                <p:cTn fill="hold" grpId="0" id="92" nodeType="afterEffect" presetClass="entr" presetID="31" presetSubtype="0">
                                  <p:stCondLst>
                                    <p:cond delay="0"/>
                                  </p:stCondLst>
                                  <p:childTnLst>
                                    <p:set>
                                      <p:cBhvr>
                                        <p:cTn dur="1" fill="hold" id="93">
                                          <p:stCondLst>
                                            <p:cond delay="0"/>
                                          </p:stCondLst>
                                        </p:cTn>
                                        <p:tgtEl>
                                          <p:spTgt spid="23564"/>
                                        </p:tgtEl>
                                        <p:attrNameLst>
                                          <p:attrName>style.visibility</p:attrName>
                                        </p:attrNameLst>
                                      </p:cBhvr>
                                      <p:to>
                                        <p:strVal val="visible"/>
                                      </p:to>
                                    </p:set>
                                    <p:anim calcmode="lin" valueType="num">
                                      <p:cBhvr>
                                        <p:cTn dur="500" fill="hold" id="94"/>
                                        <p:tgtEl>
                                          <p:spTgt spid="23564"/>
                                        </p:tgtEl>
                                        <p:attrNameLst>
                                          <p:attrName>ppt_w</p:attrName>
                                        </p:attrNameLst>
                                      </p:cBhvr>
                                      <p:tavLst>
                                        <p:tav tm="0">
                                          <p:val>
                                            <p:fltVal val="0"/>
                                          </p:val>
                                        </p:tav>
                                        <p:tav tm="100000">
                                          <p:val>
                                            <p:strVal val="#ppt_w"/>
                                          </p:val>
                                        </p:tav>
                                      </p:tavLst>
                                    </p:anim>
                                    <p:anim calcmode="lin" valueType="num">
                                      <p:cBhvr>
                                        <p:cTn dur="500" fill="hold" id="95"/>
                                        <p:tgtEl>
                                          <p:spTgt spid="23564"/>
                                        </p:tgtEl>
                                        <p:attrNameLst>
                                          <p:attrName>ppt_h</p:attrName>
                                        </p:attrNameLst>
                                      </p:cBhvr>
                                      <p:tavLst>
                                        <p:tav tm="0">
                                          <p:val>
                                            <p:fltVal val="0"/>
                                          </p:val>
                                        </p:tav>
                                        <p:tav tm="100000">
                                          <p:val>
                                            <p:strVal val="#ppt_h"/>
                                          </p:val>
                                        </p:tav>
                                      </p:tavLst>
                                    </p:anim>
                                    <p:anim calcmode="lin" valueType="num">
                                      <p:cBhvr>
                                        <p:cTn dur="500" fill="hold" id="96"/>
                                        <p:tgtEl>
                                          <p:spTgt spid="23564"/>
                                        </p:tgtEl>
                                        <p:attrNameLst>
                                          <p:attrName>style.rotation</p:attrName>
                                        </p:attrNameLst>
                                      </p:cBhvr>
                                      <p:tavLst>
                                        <p:tav tm="0">
                                          <p:val>
                                            <p:fltVal val="90"/>
                                          </p:val>
                                        </p:tav>
                                        <p:tav tm="100000">
                                          <p:val>
                                            <p:fltVal val="0"/>
                                          </p:val>
                                        </p:tav>
                                      </p:tavLst>
                                    </p:anim>
                                    <p:animEffect filter="fade" transition="in">
                                      <p:cBhvr>
                                        <p:cTn dur="500" id="97"/>
                                        <p:tgtEl>
                                          <p:spTgt spid="23564"/>
                                        </p:tgtEl>
                                      </p:cBhvr>
                                    </p:animEffect>
                                  </p:childTnLst>
                                </p:cTn>
                              </p:par>
                              <p:par>
                                <p:cTn fill="hold" grpId="0" id="98" nodeType="withEffect" presetClass="entr" presetID="31" presetSubtype="0">
                                  <p:stCondLst>
                                    <p:cond delay="0"/>
                                  </p:stCondLst>
                                  <p:childTnLst>
                                    <p:set>
                                      <p:cBhvr>
                                        <p:cTn dur="1" fill="hold" id="99">
                                          <p:stCondLst>
                                            <p:cond delay="0"/>
                                          </p:stCondLst>
                                        </p:cTn>
                                        <p:tgtEl>
                                          <p:spTgt spid="23563"/>
                                        </p:tgtEl>
                                        <p:attrNameLst>
                                          <p:attrName>style.visibility</p:attrName>
                                        </p:attrNameLst>
                                      </p:cBhvr>
                                      <p:to>
                                        <p:strVal val="visible"/>
                                      </p:to>
                                    </p:set>
                                    <p:anim calcmode="lin" valueType="num">
                                      <p:cBhvr>
                                        <p:cTn dur="500" fill="hold" id="100"/>
                                        <p:tgtEl>
                                          <p:spTgt spid="23563"/>
                                        </p:tgtEl>
                                        <p:attrNameLst>
                                          <p:attrName>ppt_w</p:attrName>
                                        </p:attrNameLst>
                                      </p:cBhvr>
                                      <p:tavLst>
                                        <p:tav tm="0">
                                          <p:val>
                                            <p:fltVal val="0"/>
                                          </p:val>
                                        </p:tav>
                                        <p:tav tm="100000">
                                          <p:val>
                                            <p:strVal val="#ppt_w"/>
                                          </p:val>
                                        </p:tav>
                                      </p:tavLst>
                                    </p:anim>
                                    <p:anim calcmode="lin" valueType="num">
                                      <p:cBhvr>
                                        <p:cTn dur="500" fill="hold" id="101"/>
                                        <p:tgtEl>
                                          <p:spTgt spid="23563"/>
                                        </p:tgtEl>
                                        <p:attrNameLst>
                                          <p:attrName>ppt_h</p:attrName>
                                        </p:attrNameLst>
                                      </p:cBhvr>
                                      <p:tavLst>
                                        <p:tav tm="0">
                                          <p:val>
                                            <p:fltVal val="0"/>
                                          </p:val>
                                        </p:tav>
                                        <p:tav tm="100000">
                                          <p:val>
                                            <p:strVal val="#ppt_h"/>
                                          </p:val>
                                        </p:tav>
                                      </p:tavLst>
                                    </p:anim>
                                    <p:anim calcmode="lin" valueType="num">
                                      <p:cBhvr>
                                        <p:cTn dur="500" fill="hold" id="102"/>
                                        <p:tgtEl>
                                          <p:spTgt spid="23563"/>
                                        </p:tgtEl>
                                        <p:attrNameLst>
                                          <p:attrName>style.rotation</p:attrName>
                                        </p:attrNameLst>
                                      </p:cBhvr>
                                      <p:tavLst>
                                        <p:tav tm="0">
                                          <p:val>
                                            <p:fltVal val="90"/>
                                          </p:val>
                                        </p:tav>
                                        <p:tav tm="100000">
                                          <p:val>
                                            <p:fltVal val="0"/>
                                          </p:val>
                                        </p:tav>
                                      </p:tavLst>
                                    </p:anim>
                                    <p:animEffect filter="fade" transition="in">
                                      <p:cBhvr>
                                        <p:cTn dur="500" id="103"/>
                                        <p:tgtEl>
                                          <p:spTgt spid="23563"/>
                                        </p:tgtEl>
                                      </p:cBhvr>
                                    </p:animEffect>
                                  </p:childTnLst>
                                </p:cTn>
                              </p:par>
                              <p:par>
                                <p:cTn fill="hold" grpId="0" id="104" nodeType="withEffect" presetClass="entr" presetID="31" presetSubtype="0">
                                  <p:stCondLst>
                                    <p:cond delay="0"/>
                                  </p:stCondLst>
                                  <p:childTnLst>
                                    <p:set>
                                      <p:cBhvr>
                                        <p:cTn dur="1" fill="hold" id="105">
                                          <p:stCondLst>
                                            <p:cond delay="0"/>
                                          </p:stCondLst>
                                        </p:cTn>
                                        <p:tgtEl>
                                          <p:spTgt spid="23565"/>
                                        </p:tgtEl>
                                        <p:attrNameLst>
                                          <p:attrName>style.visibility</p:attrName>
                                        </p:attrNameLst>
                                      </p:cBhvr>
                                      <p:to>
                                        <p:strVal val="visible"/>
                                      </p:to>
                                    </p:set>
                                    <p:anim calcmode="lin" valueType="num">
                                      <p:cBhvr>
                                        <p:cTn dur="500" fill="hold" id="106"/>
                                        <p:tgtEl>
                                          <p:spTgt spid="23565"/>
                                        </p:tgtEl>
                                        <p:attrNameLst>
                                          <p:attrName>ppt_w</p:attrName>
                                        </p:attrNameLst>
                                      </p:cBhvr>
                                      <p:tavLst>
                                        <p:tav tm="0">
                                          <p:val>
                                            <p:fltVal val="0"/>
                                          </p:val>
                                        </p:tav>
                                        <p:tav tm="100000">
                                          <p:val>
                                            <p:strVal val="#ppt_w"/>
                                          </p:val>
                                        </p:tav>
                                      </p:tavLst>
                                    </p:anim>
                                    <p:anim calcmode="lin" valueType="num">
                                      <p:cBhvr>
                                        <p:cTn dur="500" fill="hold" id="107"/>
                                        <p:tgtEl>
                                          <p:spTgt spid="23565"/>
                                        </p:tgtEl>
                                        <p:attrNameLst>
                                          <p:attrName>ppt_h</p:attrName>
                                        </p:attrNameLst>
                                      </p:cBhvr>
                                      <p:tavLst>
                                        <p:tav tm="0">
                                          <p:val>
                                            <p:fltVal val="0"/>
                                          </p:val>
                                        </p:tav>
                                        <p:tav tm="100000">
                                          <p:val>
                                            <p:strVal val="#ppt_h"/>
                                          </p:val>
                                        </p:tav>
                                      </p:tavLst>
                                    </p:anim>
                                    <p:anim calcmode="lin" valueType="num">
                                      <p:cBhvr>
                                        <p:cTn dur="500" fill="hold" id="108"/>
                                        <p:tgtEl>
                                          <p:spTgt spid="23565"/>
                                        </p:tgtEl>
                                        <p:attrNameLst>
                                          <p:attrName>style.rotation</p:attrName>
                                        </p:attrNameLst>
                                      </p:cBhvr>
                                      <p:tavLst>
                                        <p:tav tm="0">
                                          <p:val>
                                            <p:fltVal val="90"/>
                                          </p:val>
                                        </p:tav>
                                        <p:tav tm="100000">
                                          <p:val>
                                            <p:fltVal val="0"/>
                                          </p:val>
                                        </p:tav>
                                      </p:tavLst>
                                    </p:anim>
                                    <p:animEffect filter="fade" transition="in">
                                      <p:cBhvr>
                                        <p:cTn dur="500" id="109"/>
                                        <p:tgtEl>
                                          <p:spTgt spid="23565"/>
                                        </p:tgtEl>
                                      </p:cBhvr>
                                    </p:animEffect>
                                  </p:childTnLst>
                                </p:cTn>
                              </p:par>
                              <p:par>
                                <p:cTn fill="hold" grpId="0" id="110" nodeType="withEffect" presetClass="entr" presetID="31" presetSubtype="0">
                                  <p:stCondLst>
                                    <p:cond delay="0"/>
                                  </p:stCondLst>
                                  <p:childTnLst>
                                    <p:set>
                                      <p:cBhvr>
                                        <p:cTn dur="1" fill="hold" id="111">
                                          <p:stCondLst>
                                            <p:cond delay="0"/>
                                          </p:stCondLst>
                                        </p:cTn>
                                        <p:tgtEl>
                                          <p:spTgt spid="23566"/>
                                        </p:tgtEl>
                                        <p:attrNameLst>
                                          <p:attrName>style.visibility</p:attrName>
                                        </p:attrNameLst>
                                      </p:cBhvr>
                                      <p:to>
                                        <p:strVal val="visible"/>
                                      </p:to>
                                    </p:set>
                                    <p:anim calcmode="lin" valueType="num">
                                      <p:cBhvr>
                                        <p:cTn dur="500" fill="hold" id="112"/>
                                        <p:tgtEl>
                                          <p:spTgt spid="23566"/>
                                        </p:tgtEl>
                                        <p:attrNameLst>
                                          <p:attrName>ppt_w</p:attrName>
                                        </p:attrNameLst>
                                      </p:cBhvr>
                                      <p:tavLst>
                                        <p:tav tm="0">
                                          <p:val>
                                            <p:fltVal val="0"/>
                                          </p:val>
                                        </p:tav>
                                        <p:tav tm="100000">
                                          <p:val>
                                            <p:strVal val="#ppt_w"/>
                                          </p:val>
                                        </p:tav>
                                      </p:tavLst>
                                    </p:anim>
                                    <p:anim calcmode="lin" valueType="num">
                                      <p:cBhvr>
                                        <p:cTn dur="500" fill="hold" id="113"/>
                                        <p:tgtEl>
                                          <p:spTgt spid="23566"/>
                                        </p:tgtEl>
                                        <p:attrNameLst>
                                          <p:attrName>ppt_h</p:attrName>
                                        </p:attrNameLst>
                                      </p:cBhvr>
                                      <p:tavLst>
                                        <p:tav tm="0">
                                          <p:val>
                                            <p:fltVal val="0"/>
                                          </p:val>
                                        </p:tav>
                                        <p:tav tm="100000">
                                          <p:val>
                                            <p:strVal val="#ppt_h"/>
                                          </p:val>
                                        </p:tav>
                                      </p:tavLst>
                                    </p:anim>
                                    <p:anim calcmode="lin" valueType="num">
                                      <p:cBhvr>
                                        <p:cTn dur="500" fill="hold" id="114"/>
                                        <p:tgtEl>
                                          <p:spTgt spid="23566"/>
                                        </p:tgtEl>
                                        <p:attrNameLst>
                                          <p:attrName>style.rotation</p:attrName>
                                        </p:attrNameLst>
                                      </p:cBhvr>
                                      <p:tavLst>
                                        <p:tav tm="0">
                                          <p:val>
                                            <p:fltVal val="90"/>
                                          </p:val>
                                        </p:tav>
                                        <p:tav tm="100000">
                                          <p:val>
                                            <p:fltVal val="0"/>
                                          </p:val>
                                        </p:tav>
                                      </p:tavLst>
                                    </p:anim>
                                    <p:animEffect filter="fade" transition="in">
                                      <p:cBhvr>
                                        <p:cTn dur="500" id="115"/>
                                        <p:tgtEl>
                                          <p:spTgt spid="235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4"/>
      <p:bldP grpId="0" spid="23555"/>
      <p:bldP grpId="0" spid="23556"/>
      <p:bldP grpId="0" spid="23557"/>
      <p:bldP grpId="0" spid="23558"/>
      <p:bldP grpId="0" spid="23559"/>
      <p:bldP grpId="1" spid="23559"/>
      <p:bldP grpId="0" spid="23560"/>
      <p:bldP grpId="1" spid="23560"/>
      <p:bldP grpId="0" spid="23561"/>
      <p:bldP grpId="1" spid="23561"/>
      <p:bldP grpId="0" spid="23562"/>
      <p:bldP grpId="1" spid="23562"/>
      <p:bldP grpId="0" spid="23563"/>
      <p:bldP grpId="0" spid="23564"/>
      <p:bldP grpId="0" spid="23565"/>
      <p:bldP grpId="0" spid="23566"/>
      <p:bldP grpId="0" spid="23567"/>
      <p:bldP grpId="0" spid="23568"/>
      <p:bldP grpId="0" spid="23569"/>
      <p:bldP grpId="0" spid="23570"/>
      <p:bldP grpId="0" spid="23571"/>
      <p:bldP grpId="1" spid="2357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79"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0"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1"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2"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24583" name="Freeform 13"/>
          <p:cNvSpPr/>
          <p:nvPr/>
        </p:nvSpPr>
        <p:spPr bwMode="auto">
          <a:xfrm>
            <a:off x="866775" y="3276600"/>
            <a:ext cx="1016000" cy="1076325"/>
          </a:xfrm>
          <a:custGeom>
            <a:gdLst>
              <a:gd fmla="*/ 0 w 1416" name="T0"/>
              <a:gd fmla="*/ 0 h 1499" name="T1"/>
              <a:gd fmla="*/ 469972 w 1416" name="T2"/>
              <a:gd fmla="*/ 0 h 1499" name="T3"/>
              <a:gd fmla="*/ 1016000 w 1416" name="T4"/>
              <a:gd fmla="*/ 545702 h 1499" name="T5"/>
              <a:gd fmla="*/ 487910 w 1416" name="T6"/>
              <a:gd fmla="*/ 1076325 h 1499" name="T7"/>
              <a:gd fmla="*/ 21525 w 1416" name="T8"/>
              <a:gd fmla="*/ 1074889 h 1499" name="T9"/>
              <a:gd fmla="*/ 541723 w 1416" name="T10"/>
              <a:gd fmla="*/ 547856 h 1499" name="T11"/>
              <a:gd fmla="*/ 0 w 1416" name="T12"/>
              <a:gd fmla="*/ 0 h 149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99" w="1416">
                <a:moveTo>
                  <a:pt x="0" y="0"/>
                </a:moveTo>
                <a:lnTo>
                  <a:pt x="655" y="0"/>
                </a:lnTo>
                <a:lnTo>
                  <a:pt x="1416" y="760"/>
                </a:lnTo>
                <a:lnTo>
                  <a:pt x="680" y="1499"/>
                </a:lnTo>
                <a:lnTo>
                  <a:pt x="30" y="1497"/>
                </a:lnTo>
                <a:lnTo>
                  <a:pt x="755" y="763"/>
                </a:lnTo>
                <a:lnTo>
                  <a:pt x="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4" name="Freeform 14"/>
          <p:cNvSpPr/>
          <p:nvPr/>
        </p:nvSpPr>
        <p:spPr bwMode="auto">
          <a:xfrm>
            <a:off x="1560513" y="3276600"/>
            <a:ext cx="1016000" cy="1076325"/>
          </a:xfrm>
          <a:custGeom>
            <a:gdLst>
              <a:gd fmla="*/ 0 w 1416" name="T0"/>
              <a:gd fmla="*/ 0 h 1499" name="T1"/>
              <a:gd fmla="*/ 469972 w 1416" name="T2"/>
              <a:gd fmla="*/ 0 h 1499" name="T3"/>
              <a:gd fmla="*/ 1016000 w 1416" name="T4"/>
              <a:gd fmla="*/ 545702 h 1499" name="T5"/>
              <a:gd fmla="*/ 487910 w 1416" name="T6"/>
              <a:gd fmla="*/ 1076325 h 1499" name="T7"/>
              <a:gd fmla="*/ 21525 w 1416" name="T8"/>
              <a:gd fmla="*/ 1074889 h 1499" name="T9"/>
              <a:gd fmla="*/ 541723 w 1416" name="T10"/>
              <a:gd fmla="*/ 547856 h 1499" name="T11"/>
              <a:gd fmla="*/ 0 w 1416" name="T12"/>
              <a:gd fmla="*/ 0 h 149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99" w="1416">
                <a:moveTo>
                  <a:pt x="0" y="0"/>
                </a:moveTo>
                <a:lnTo>
                  <a:pt x="655" y="0"/>
                </a:lnTo>
                <a:lnTo>
                  <a:pt x="1416" y="760"/>
                </a:lnTo>
                <a:lnTo>
                  <a:pt x="680" y="1499"/>
                </a:lnTo>
                <a:lnTo>
                  <a:pt x="30" y="1497"/>
                </a:lnTo>
                <a:lnTo>
                  <a:pt x="755" y="763"/>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5" name="Freeform 15"/>
          <p:cNvSpPr/>
          <p:nvPr/>
        </p:nvSpPr>
        <p:spPr bwMode="auto">
          <a:xfrm>
            <a:off x="2254250" y="3276600"/>
            <a:ext cx="1017588" cy="1076325"/>
          </a:xfrm>
          <a:custGeom>
            <a:gdLst>
              <a:gd fmla="*/ 0 w 1417" name="T0"/>
              <a:gd fmla="*/ 0 h 1499" name="T1"/>
              <a:gd fmla="*/ 470374 w 1417" name="T2"/>
              <a:gd fmla="*/ 0 h 1499" name="T3"/>
              <a:gd fmla="*/ 1017588 w 1417" name="T4"/>
              <a:gd fmla="*/ 545702 h 1499" name="T5"/>
              <a:gd fmla="*/ 488327 w 1417" name="T6"/>
              <a:gd fmla="*/ 1076325 h 1499" name="T7"/>
              <a:gd fmla="*/ 21544 w 1417" name="T8"/>
              <a:gd fmla="*/ 1074889 h 1499" name="T9"/>
              <a:gd fmla="*/ 542187 w 1417" name="T10"/>
              <a:gd fmla="*/ 547856 h 1499" name="T11"/>
              <a:gd fmla="*/ 0 w 1417" name="T12"/>
              <a:gd fmla="*/ 0 h 149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99" w="1417">
                <a:moveTo>
                  <a:pt x="0" y="0"/>
                </a:moveTo>
                <a:lnTo>
                  <a:pt x="655" y="0"/>
                </a:lnTo>
                <a:lnTo>
                  <a:pt x="1417" y="760"/>
                </a:lnTo>
                <a:lnTo>
                  <a:pt x="680" y="1499"/>
                </a:lnTo>
                <a:lnTo>
                  <a:pt x="30" y="1497"/>
                </a:lnTo>
                <a:lnTo>
                  <a:pt x="755" y="763"/>
                </a:lnTo>
                <a:lnTo>
                  <a:pt x="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6" name="Freeform 16"/>
          <p:cNvSpPr/>
          <p:nvPr/>
        </p:nvSpPr>
        <p:spPr bwMode="auto">
          <a:xfrm>
            <a:off x="2955925" y="3276600"/>
            <a:ext cx="1017588" cy="1076325"/>
          </a:xfrm>
          <a:custGeom>
            <a:gdLst>
              <a:gd fmla="*/ 0 w 1417" name="T0"/>
              <a:gd fmla="*/ 0 h 1499" name="T1"/>
              <a:gd fmla="*/ 470374 w 1417" name="T2"/>
              <a:gd fmla="*/ 0 h 1499" name="T3"/>
              <a:gd fmla="*/ 1017588 w 1417" name="T4"/>
              <a:gd fmla="*/ 545702 h 1499" name="T5"/>
              <a:gd fmla="*/ 489045 w 1417" name="T6"/>
              <a:gd fmla="*/ 1076325 h 1499" name="T7"/>
              <a:gd fmla="*/ 22262 w 1417" name="T8"/>
              <a:gd fmla="*/ 1074889 h 1499" name="T9"/>
              <a:gd fmla="*/ 542187 w 1417" name="T10"/>
              <a:gd fmla="*/ 547856 h 1499" name="T11"/>
              <a:gd fmla="*/ 0 w 1417" name="T12"/>
              <a:gd fmla="*/ 0 h 149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99" w="1417">
                <a:moveTo>
                  <a:pt x="0" y="0"/>
                </a:moveTo>
                <a:lnTo>
                  <a:pt x="655" y="0"/>
                </a:lnTo>
                <a:lnTo>
                  <a:pt x="1417" y="760"/>
                </a:lnTo>
                <a:lnTo>
                  <a:pt x="681" y="1499"/>
                </a:lnTo>
                <a:lnTo>
                  <a:pt x="31" y="1497"/>
                </a:lnTo>
                <a:lnTo>
                  <a:pt x="755" y="763"/>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7" name="Rectangle 17"/>
          <p:cNvSpPr>
            <a:spLocks noChangeArrowheads="1"/>
          </p:cNvSpPr>
          <p:nvPr/>
        </p:nvSpPr>
        <p:spPr bwMode="auto">
          <a:xfrm>
            <a:off x="8115300" y="3008313"/>
            <a:ext cx="2103438" cy="4445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4588" name="Rectangle 18"/>
          <p:cNvSpPr>
            <a:spLocks noChangeArrowheads="1"/>
          </p:cNvSpPr>
          <p:nvPr/>
        </p:nvSpPr>
        <p:spPr bwMode="auto">
          <a:xfrm>
            <a:off x="8115300" y="4330700"/>
            <a:ext cx="2103438" cy="4445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4589" name="Rectangle 19"/>
          <p:cNvSpPr>
            <a:spLocks noChangeArrowheads="1"/>
          </p:cNvSpPr>
          <p:nvPr/>
        </p:nvSpPr>
        <p:spPr bwMode="auto">
          <a:xfrm>
            <a:off x="8115300" y="5638800"/>
            <a:ext cx="2103438" cy="4603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4590" name="Rectangle 20"/>
          <p:cNvSpPr>
            <a:spLocks noChangeArrowheads="1"/>
          </p:cNvSpPr>
          <p:nvPr/>
        </p:nvSpPr>
        <p:spPr bwMode="auto">
          <a:xfrm>
            <a:off x="7654925" y="1792288"/>
            <a:ext cx="28575" cy="4014787"/>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grpSp>
        <p:nvGrpSpPr>
          <p:cNvPr id="24591" name="组合 37"/>
          <p:cNvGrpSpPr/>
          <p:nvPr/>
        </p:nvGrpSpPr>
        <p:grpSpPr>
          <a:xfrm>
            <a:off x="195263" y="1989138"/>
            <a:ext cx="1414462" cy="1262062"/>
            <a:chExt cx="1415772" cy="1262484"/>
          </a:xfrm>
        </p:grpSpPr>
        <p:grpSp>
          <p:nvGrpSpPr>
            <p:cNvPr id="24619" name="组合 38"/>
            <p:cNvGrpSpPr/>
            <p:nvPr/>
          </p:nvGrpSpPr>
          <p:grpSpPr>
            <a:xfrm>
              <a:off x="652339" y="521122"/>
              <a:ext cx="76200" cy="741362"/>
              <a:chExt cx="76200" cy="741362"/>
            </a:xfrm>
          </p:grpSpPr>
          <p:sp>
            <p:nvSpPr>
              <p:cNvPr id="24621" name="Rectangle 5"/>
              <p:cNvSpPr>
                <a:spLocks noChangeArrowheads="1"/>
              </p:cNvSpPr>
              <p:nvPr/>
            </p:nvSpPr>
            <p:spPr bwMode="auto">
              <a:xfrm>
                <a:off x="28575" y="58737"/>
                <a:ext cx="19050" cy="682625"/>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4622" name="Freeform 6"/>
              <p:cNvSpPr/>
              <p:nvPr/>
            </p:nvSpPr>
            <p:spPr bwMode="auto">
              <a:xfrm>
                <a:off x="0" y="0"/>
                <a:ext cx="76200" cy="117475"/>
              </a:xfrm>
              <a:custGeom>
                <a:gdLst>
                  <a:gd fmla="*/ 38100 w 48" name="T0"/>
                  <a:gd fmla="*/ 63500 h 74" name="T1"/>
                  <a:gd fmla="*/ 0 w 48" name="T2"/>
                  <a:gd fmla="*/ 117475 h 74" name="T3"/>
                  <a:gd fmla="*/ 0 w 48" name="T4"/>
                  <a:gd fmla="*/ 58738 h 74" name="T5"/>
                  <a:gd fmla="*/ 38100 w 48" name="T6"/>
                  <a:gd fmla="*/ 0 h 74" name="T7"/>
                  <a:gd fmla="*/ 76200 w 48" name="T8"/>
                  <a:gd fmla="*/ 58738 h 74" name="T9"/>
                  <a:gd fmla="*/ 76200 w 48" name="T10"/>
                  <a:gd fmla="*/ 117475 h 74" name="T11"/>
                  <a:gd fmla="*/ 38100 w 48" name="T12"/>
                  <a:gd fmla="*/ 63500 h 7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74" w="48">
                    <a:moveTo>
                      <a:pt x="24" y="40"/>
                    </a:moveTo>
                    <a:lnTo>
                      <a:pt x="0" y="74"/>
                    </a:lnTo>
                    <a:lnTo>
                      <a:pt x="0" y="37"/>
                    </a:lnTo>
                    <a:lnTo>
                      <a:pt x="24" y="0"/>
                    </a:lnTo>
                    <a:lnTo>
                      <a:pt x="48" y="37"/>
                    </a:lnTo>
                    <a:lnTo>
                      <a:pt x="48" y="74"/>
                    </a:lnTo>
                    <a:lnTo>
                      <a:pt x="24" y="4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4620" name="TextBox 39"/>
            <p:cNvSpPr txBox="1">
              <a:spLocks noChangeArrowheads="1"/>
            </p:cNvSpPr>
            <p:nvPr/>
          </p:nvSpPr>
          <p:spPr bwMode="auto">
            <a:xfrm>
              <a:off x="0" y="0"/>
              <a:ext cx="1403378" cy="457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grpSp>
      <p:grpSp>
        <p:nvGrpSpPr>
          <p:cNvPr id="24596" name="组合 42"/>
          <p:cNvGrpSpPr/>
          <p:nvPr/>
        </p:nvGrpSpPr>
        <p:grpSpPr>
          <a:xfrm>
            <a:off x="1562100" y="1989138"/>
            <a:ext cx="1416050" cy="1262062"/>
            <a:chExt cx="1415772" cy="1262484"/>
          </a:xfrm>
        </p:grpSpPr>
        <p:grpSp>
          <p:nvGrpSpPr>
            <p:cNvPr id="24615" name="组合 43"/>
            <p:cNvGrpSpPr/>
            <p:nvPr/>
          </p:nvGrpSpPr>
          <p:grpSpPr>
            <a:xfrm>
              <a:off x="673249" y="521122"/>
              <a:ext cx="76200" cy="741362"/>
              <a:chExt cx="76200" cy="741362"/>
            </a:xfrm>
          </p:grpSpPr>
          <p:sp>
            <p:nvSpPr>
              <p:cNvPr id="24617" name="Rectangle 7"/>
              <p:cNvSpPr>
                <a:spLocks noChangeArrowheads="1"/>
              </p:cNvSpPr>
              <p:nvPr/>
            </p:nvSpPr>
            <p:spPr bwMode="auto">
              <a:xfrm>
                <a:off x="28575" y="58737"/>
                <a:ext cx="19050" cy="682625"/>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 name="Freeform 8"/>
              <p:cNvSpPr/>
              <p:nvPr/>
            </p:nvSpPr>
            <p:spPr bwMode="auto">
              <a:xfrm>
                <a:off x="0" y="0"/>
                <a:ext cx="76200" cy="117475"/>
              </a:xfrm>
              <a:custGeom>
                <a:gdLst>
                  <a:gd fmla="*/ 38100 w 48" name="T0"/>
                  <a:gd fmla="*/ 63500 h 74" name="T1"/>
                  <a:gd fmla="*/ 0 w 48" name="T2"/>
                  <a:gd fmla="*/ 117475 h 74" name="T3"/>
                  <a:gd fmla="*/ 0 w 48" name="T4"/>
                  <a:gd fmla="*/ 58738 h 74" name="T5"/>
                  <a:gd fmla="*/ 38100 w 48" name="T6"/>
                  <a:gd fmla="*/ 0 h 74" name="T7"/>
                  <a:gd fmla="*/ 76200 w 48" name="T8"/>
                  <a:gd fmla="*/ 58738 h 74" name="T9"/>
                  <a:gd fmla="*/ 76200 w 48" name="T10"/>
                  <a:gd fmla="*/ 117475 h 74" name="T11"/>
                  <a:gd fmla="*/ 38100 w 48" name="T12"/>
                  <a:gd fmla="*/ 63500 h 7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74" w="48">
                    <a:moveTo>
                      <a:pt x="24" y="40"/>
                    </a:moveTo>
                    <a:lnTo>
                      <a:pt x="0" y="74"/>
                    </a:lnTo>
                    <a:lnTo>
                      <a:pt x="0" y="37"/>
                    </a:lnTo>
                    <a:lnTo>
                      <a:pt x="24" y="0"/>
                    </a:lnTo>
                    <a:lnTo>
                      <a:pt x="48" y="37"/>
                    </a:lnTo>
                    <a:lnTo>
                      <a:pt x="48" y="74"/>
                    </a:lnTo>
                    <a:lnTo>
                      <a:pt x="24" y="40"/>
                    </a:lnTo>
                    <a:close/>
                  </a:path>
                </a:pathLst>
              </a:custGeom>
              <a:solidFill>
                <a:srgbClr val="C8CCD3"/>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4616" name="TextBox 44"/>
            <p:cNvSpPr txBox="1">
              <a:spLocks noChangeArrowheads="1"/>
            </p:cNvSpPr>
            <p:nvPr/>
          </p:nvSpPr>
          <p:spPr bwMode="auto">
            <a:xfrm>
              <a:off x="0" y="0"/>
              <a:ext cx="1401805" cy="457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grpSp>
      <p:grpSp>
        <p:nvGrpSpPr>
          <p:cNvPr id="24601" name="组合 47"/>
          <p:cNvGrpSpPr/>
          <p:nvPr/>
        </p:nvGrpSpPr>
        <p:grpSpPr>
          <a:xfrm>
            <a:off x="842963" y="4375150"/>
            <a:ext cx="1416050" cy="1243013"/>
            <a:chExt cx="1415772" cy="1243583"/>
          </a:xfrm>
        </p:grpSpPr>
        <p:grpSp>
          <p:nvGrpSpPr>
            <p:cNvPr id="3" name="组合 48"/>
            <p:cNvGrpSpPr/>
            <p:nvPr/>
          </p:nvGrpSpPr>
          <p:grpSpPr>
            <a:xfrm>
              <a:off x="691654" y="0"/>
              <a:ext cx="76200" cy="741363"/>
              <a:chExt cx="76200" cy="741363"/>
            </a:xfrm>
          </p:grpSpPr>
          <p:sp>
            <p:nvSpPr>
              <p:cNvPr id="24613" name="Rectangle 9"/>
              <p:cNvSpPr>
                <a:spLocks noChangeArrowheads="1"/>
              </p:cNvSpPr>
              <p:nvPr/>
            </p:nvSpPr>
            <p:spPr bwMode="auto">
              <a:xfrm>
                <a:off x="30163" y="0"/>
                <a:ext cx="17463" cy="682625"/>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4614" name="Freeform 10"/>
              <p:cNvSpPr/>
              <p:nvPr/>
            </p:nvSpPr>
            <p:spPr bwMode="auto">
              <a:xfrm>
                <a:off x="0" y="623888"/>
                <a:ext cx="76200" cy="117475"/>
              </a:xfrm>
              <a:custGeom>
                <a:gdLst>
                  <a:gd fmla="*/ 38100 w 48" name="T0"/>
                  <a:gd fmla="*/ 53975 h 74" name="T1"/>
                  <a:gd fmla="*/ 76200 w 48" name="T2"/>
                  <a:gd fmla="*/ 0 h 74" name="T3"/>
                  <a:gd fmla="*/ 76200 w 48" name="T4"/>
                  <a:gd fmla="*/ 58738 h 74" name="T5"/>
                  <a:gd fmla="*/ 38100 w 48" name="T6"/>
                  <a:gd fmla="*/ 117475 h 74" name="T7"/>
                  <a:gd fmla="*/ 0 w 48" name="T8"/>
                  <a:gd fmla="*/ 58738 h 74" name="T9"/>
                  <a:gd fmla="*/ 0 w 48" name="T10"/>
                  <a:gd fmla="*/ 0 h 74" name="T11"/>
                  <a:gd fmla="*/ 38100 w 48" name="T12"/>
                  <a:gd fmla="*/ 53975 h 7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74" w="48">
                    <a:moveTo>
                      <a:pt x="24" y="34"/>
                    </a:moveTo>
                    <a:lnTo>
                      <a:pt x="48" y="0"/>
                    </a:lnTo>
                    <a:lnTo>
                      <a:pt x="48" y="37"/>
                    </a:lnTo>
                    <a:lnTo>
                      <a:pt x="24" y="74"/>
                    </a:lnTo>
                    <a:lnTo>
                      <a:pt x="0" y="37"/>
                    </a:lnTo>
                    <a:lnTo>
                      <a:pt x="0" y="0"/>
                    </a:lnTo>
                    <a:lnTo>
                      <a:pt x="24" y="34"/>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4612" name="TextBox 49"/>
            <p:cNvSpPr txBox="1">
              <a:spLocks noChangeArrowheads="1"/>
            </p:cNvSpPr>
            <p:nvPr/>
          </p:nvSpPr>
          <p:spPr bwMode="auto">
            <a:xfrm>
              <a:off x="0" y="781919"/>
              <a:ext cx="1401805" cy="4574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grpSp>
      <p:grpSp>
        <p:nvGrpSpPr>
          <p:cNvPr id="24606" name="组合 52"/>
          <p:cNvGrpSpPr/>
          <p:nvPr/>
        </p:nvGrpSpPr>
        <p:grpSpPr>
          <a:xfrm>
            <a:off x="2235200" y="4375150"/>
            <a:ext cx="1416050" cy="1285875"/>
            <a:chExt cx="1415772" cy="1285974"/>
          </a:xfrm>
        </p:grpSpPr>
        <p:grpSp>
          <p:nvGrpSpPr>
            <p:cNvPr id="24607" name="组合 53"/>
            <p:cNvGrpSpPr/>
            <p:nvPr/>
          </p:nvGrpSpPr>
          <p:grpSpPr>
            <a:xfrm>
              <a:off x="691352" y="0"/>
              <a:ext cx="76200" cy="741363"/>
              <a:chExt cx="76200" cy="741363"/>
            </a:xfrm>
          </p:grpSpPr>
          <p:sp>
            <p:nvSpPr>
              <p:cNvPr id="24609" name="Rectangle 11"/>
              <p:cNvSpPr>
                <a:spLocks noChangeArrowheads="1"/>
              </p:cNvSpPr>
              <p:nvPr/>
            </p:nvSpPr>
            <p:spPr bwMode="auto">
              <a:xfrm>
                <a:off x="28575" y="0"/>
                <a:ext cx="19050" cy="682625"/>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4610" name="Freeform 12"/>
              <p:cNvSpPr/>
              <p:nvPr/>
            </p:nvSpPr>
            <p:spPr bwMode="auto">
              <a:xfrm>
                <a:off x="0" y="623888"/>
                <a:ext cx="76200" cy="117475"/>
              </a:xfrm>
              <a:custGeom>
                <a:gdLst>
                  <a:gd fmla="*/ 38100 w 48" name="T0"/>
                  <a:gd fmla="*/ 53975 h 74" name="T1"/>
                  <a:gd fmla="*/ 76200 w 48" name="T2"/>
                  <a:gd fmla="*/ 0 h 74" name="T3"/>
                  <a:gd fmla="*/ 76200 w 48" name="T4"/>
                  <a:gd fmla="*/ 58738 h 74" name="T5"/>
                  <a:gd fmla="*/ 38100 w 48" name="T6"/>
                  <a:gd fmla="*/ 117475 h 74" name="T7"/>
                  <a:gd fmla="*/ 0 w 48" name="T8"/>
                  <a:gd fmla="*/ 58738 h 74" name="T9"/>
                  <a:gd fmla="*/ 0 w 48" name="T10"/>
                  <a:gd fmla="*/ 0 h 74" name="T11"/>
                  <a:gd fmla="*/ 38100 w 48" name="T12"/>
                  <a:gd fmla="*/ 53975 h 7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74" w="48">
                    <a:moveTo>
                      <a:pt x="24" y="34"/>
                    </a:moveTo>
                    <a:lnTo>
                      <a:pt x="48" y="0"/>
                    </a:lnTo>
                    <a:lnTo>
                      <a:pt x="48" y="37"/>
                    </a:lnTo>
                    <a:lnTo>
                      <a:pt x="24" y="74"/>
                    </a:lnTo>
                    <a:lnTo>
                      <a:pt x="0" y="37"/>
                    </a:lnTo>
                    <a:lnTo>
                      <a:pt x="0" y="0"/>
                    </a:lnTo>
                    <a:lnTo>
                      <a:pt x="24" y="34"/>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4608" name="TextBox 54"/>
            <p:cNvSpPr txBox="1">
              <a:spLocks noChangeArrowheads="1"/>
            </p:cNvSpPr>
            <p:nvPr/>
          </p:nvSpPr>
          <p:spPr bwMode="auto">
            <a:xfrm>
              <a:off x="0" y="824309"/>
              <a:ext cx="1401805" cy="4572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grpSp>
      <p:grpSp>
        <p:nvGrpSpPr>
          <p:cNvPr id="24611" name="组合 57"/>
          <p:cNvGrpSpPr/>
          <p:nvPr/>
        </p:nvGrpSpPr>
        <p:grpSpPr>
          <a:xfrm>
            <a:off x="8135938" y="1714500"/>
            <a:ext cx="2079625" cy="3857625"/>
            <a:chExt cx="2079625" cy="3857763"/>
          </a:xfrm>
        </p:grpSpPr>
        <p:sp>
          <p:nvSpPr>
            <p:cNvPr id="4" name="TextBox 58"/>
            <p:cNvSpPr txBox="1">
              <a:spLocks noChangeArrowheads="1"/>
            </p:cNvSpPr>
            <p:nvPr/>
          </p:nvSpPr>
          <p:spPr bwMode="auto">
            <a:xfrm>
              <a:off x="1" y="343724"/>
              <a:ext cx="2079625" cy="822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再次录入上述图表的综合描述说明，再次录入</a:t>
              </a:r>
            </a:p>
          </p:txBody>
        </p:sp>
        <p:sp>
          <p:nvSpPr>
            <p:cNvPr id="24602" name="TextBox 59"/>
            <p:cNvSpPr txBox="1">
              <a:spLocks noChangeArrowheads="1"/>
            </p:cNvSpPr>
            <p:nvPr/>
          </p:nvSpPr>
          <p:spPr bwMode="auto">
            <a:xfrm>
              <a:off x="-1" y="0"/>
              <a:ext cx="1402080" cy="457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sp>
          <p:nvSpPr>
            <p:cNvPr id="24603" name="TextBox 60"/>
            <p:cNvSpPr txBox="1">
              <a:spLocks noChangeArrowheads="1"/>
            </p:cNvSpPr>
            <p:nvPr/>
          </p:nvSpPr>
          <p:spPr bwMode="auto">
            <a:xfrm>
              <a:off x="-1" y="1354033"/>
              <a:ext cx="1402080" cy="457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sp>
          <p:nvSpPr>
            <p:cNvPr id="24604" name="TextBox 61"/>
            <p:cNvSpPr txBox="1">
              <a:spLocks noChangeArrowheads="1"/>
            </p:cNvSpPr>
            <p:nvPr/>
          </p:nvSpPr>
          <p:spPr bwMode="auto">
            <a:xfrm>
              <a:off x="-1" y="2705826"/>
              <a:ext cx="1402080" cy="457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sp>
          <p:nvSpPr>
            <p:cNvPr id="24605" name="TextBox 62"/>
            <p:cNvSpPr txBox="1">
              <a:spLocks noChangeArrowheads="1"/>
            </p:cNvSpPr>
            <p:nvPr/>
          </p:nvSpPr>
          <p:spPr bwMode="auto">
            <a:xfrm>
              <a:off x="1" y="1704780"/>
              <a:ext cx="2079625" cy="822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再次录入上述图表的综合描述说明，再次录入</a:t>
              </a:r>
            </a:p>
          </p:txBody>
        </p:sp>
        <p:sp>
          <p:nvSpPr>
            <p:cNvPr id="5" name="TextBox 63"/>
            <p:cNvSpPr txBox="1">
              <a:spLocks noChangeArrowheads="1"/>
            </p:cNvSpPr>
            <p:nvPr/>
          </p:nvSpPr>
          <p:spPr bwMode="auto">
            <a:xfrm>
              <a:off x="1" y="3026766"/>
              <a:ext cx="2079625" cy="822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再次录入上述图表的综合描述说明，再次录入</a:t>
              </a:r>
            </a:p>
          </p:txBody>
        </p:sp>
      </p:grpSp>
      <p:grpSp>
        <p:nvGrpSpPr>
          <p:cNvPr id="24618" name="组合 64"/>
          <p:cNvGrpSpPr/>
          <p:nvPr/>
        </p:nvGrpSpPr>
        <p:grpSpPr>
          <a:xfrm>
            <a:off x="-22225" y="2913063"/>
            <a:ext cx="7180263" cy="2185987"/>
            <a:chExt cx="7179295" cy="2185987"/>
          </a:xfrm>
        </p:grpSpPr>
        <p:grpSp>
          <p:nvGrpSpPr>
            <p:cNvPr id="24597" name="组合 65"/>
            <p:cNvGrpSpPr/>
            <p:nvPr/>
          </p:nvGrpSpPr>
          <p:grpSpPr>
            <a:xfrm>
              <a:off x="0" y="241300"/>
              <a:ext cx="7179295" cy="1944687"/>
              <a:chExt cx="7179295" cy="1944687"/>
            </a:xfrm>
          </p:grpSpPr>
          <p:sp>
            <p:nvSpPr>
              <p:cNvPr id="24599" name="Freeform 21"/>
              <p:cNvSpPr/>
              <p:nvPr/>
            </p:nvSpPr>
            <p:spPr bwMode="auto">
              <a:xfrm>
                <a:off x="0" y="107950"/>
                <a:ext cx="7179295" cy="1103312"/>
              </a:xfrm>
              <a:custGeom>
                <a:gdLst>
                  <a:gd fmla="*/ 0 w 9213" name="T0"/>
                  <a:gd fmla="*/ 0 h 1537" name="T1"/>
                  <a:gd fmla="*/ 6600307 w 9213" name="T2"/>
                  <a:gd fmla="*/ 0 h 1537" name="T3"/>
                  <a:gd fmla="*/ 7179295 w 9213" name="T4"/>
                  <a:gd fmla="*/ 548426 h 1537" name="T5"/>
                  <a:gd fmla="*/ 6608100 w 9213" name="T6"/>
                  <a:gd fmla="*/ 1103312 h 1537" name="T7"/>
                  <a:gd fmla="*/ 0 w 9213" name="T8"/>
                  <a:gd fmla="*/ 1103312 h 153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7" w="9213">
                    <a:moveTo>
                      <a:pt x="0" y="0"/>
                    </a:moveTo>
                    <a:lnTo>
                      <a:pt x="8470" y="0"/>
                    </a:lnTo>
                    <a:lnTo>
                      <a:pt x="9213" y="764"/>
                    </a:lnTo>
                    <a:lnTo>
                      <a:pt x="8480" y="1537"/>
                    </a:lnTo>
                    <a:lnTo>
                      <a:pt x="0" y="1537"/>
                    </a:lnTo>
                  </a:path>
                </a:pathLst>
              </a:custGeom>
              <a:noFill/>
              <a:ln cap="flat" cmpd="sng" w="19050">
                <a:solidFill>
                  <a:srgbClr val="919192"/>
                </a:solidFill>
                <a:round/>
              </a:ln>
              <a:extLst>
                <a:ext uri="{909E8E84-426E-40DD-AFC4-6F175D3DCCD1}">
                  <a14:hiddenFill>
                    <a:solidFill>
                      <a:srgbClr val="FFFFFF"/>
                    </a:solidFill>
                  </a14:hiddenFill>
                </a:ext>
              </a:extLst>
            </p:spPr>
            <p:txBody>
              <a:bodyPr/>
              <a:lstStyle/>
              <a:p>
                <a:endParaRPr altLang="en-US" lang="zh-CN"/>
              </a:p>
            </p:txBody>
          </p:sp>
          <p:sp>
            <p:nvSpPr>
              <p:cNvPr id="24600" name="Freeform 23"/>
              <p:cNvSpPr/>
              <p:nvPr/>
            </p:nvSpPr>
            <p:spPr bwMode="auto">
              <a:xfrm>
                <a:off x="4261098" y="0"/>
                <a:ext cx="2270125" cy="1944687"/>
              </a:xfrm>
              <a:custGeom>
                <a:gdLst>
                  <a:gd fmla="*/ 1495223 w 3161" name="T0"/>
                  <a:gd fmla="*/ 2154 h 2708" name="T1"/>
                  <a:gd fmla="*/ 1026978 w 3161" name="T2"/>
                  <a:gd fmla="*/ 0 h 2708" name="T3"/>
                  <a:gd fmla="*/ 619778 w 3161" name="T4"/>
                  <a:gd fmla="*/ 445239 h 2708" name="T5"/>
                  <a:gd fmla="*/ 693031 w 3161" name="T6"/>
                  <a:gd fmla="*/ 591018 h 2708" name="T7"/>
                  <a:gd fmla="*/ 875445 w 3161" name="T8"/>
                  <a:gd fmla="*/ 452420 h 2708" name="T9"/>
                  <a:gd fmla="*/ 1072223 w 3161" name="T10"/>
                  <a:gd fmla="*/ 211847 h 2708" name="T11"/>
                  <a:gd fmla="*/ 1233092 w 3161" name="T12"/>
                  <a:gd fmla="*/ 211847 h 2708" name="T13"/>
                  <a:gd fmla="*/ 606851 w 3161" name="T14"/>
                  <a:gd fmla="*/ 981679 h 2708" name="T15"/>
                  <a:gd fmla="*/ 135015 w 3161" name="T16"/>
                  <a:gd fmla="*/ 988860 h 2708" name="T17"/>
                  <a:gd fmla="*/ 58890 w 3161" name="T18"/>
                  <a:gd fmla="*/ 1176291 h 2708" name="T19"/>
                  <a:gd fmla="*/ 261413 w 3161" name="T20"/>
                  <a:gd fmla="*/ 1229433 h 2708" name="T21"/>
                  <a:gd fmla="*/ 751202 w 3161" name="T22"/>
                  <a:gd fmla="*/ 1238768 h 2708" name="T23"/>
                  <a:gd fmla="*/ 1054269 w 3161" name="T24"/>
                  <a:gd fmla="*/ 891913 h 2708" name="T25"/>
                  <a:gd fmla="*/ 1363799 w 3161" name="T26"/>
                  <a:gd fmla="*/ 1164083 h 2708" name="T27"/>
                  <a:gd fmla="*/ 1243865 w 3161" name="T28"/>
                  <a:gd fmla="*/ 1723504 h 2708" name="T29"/>
                  <a:gd fmla="*/ 1406170 w 3161" name="T30"/>
                  <a:gd fmla="*/ 1888673 h 2708" name="T31"/>
                  <a:gd fmla="*/ 1517486 w 3161" name="T32"/>
                  <a:gd fmla="*/ 1586342 h 2708" name="T33"/>
                  <a:gd fmla="*/ 1626648 w 3161" name="T34"/>
                  <a:gd fmla="*/ 1080062 h 2708" name="T35"/>
                  <a:gd fmla="*/ 1578530 w 3161" name="T36"/>
                  <a:gd fmla="*/ 940746 h 2708" name="T37"/>
                  <a:gd fmla="*/ 1382471 w 3161" name="T38"/>
                  <a:gd fmla="*/ 741825 h 2708" name="T39"/>
                  <a:gd fmla="*/ 1618030 w 3161" name="T40"/>
                  <a:gd fmla="*/ 445239 h 2708" name="T41"/>
                  <a:gd fmla="*/ 1618030 w 3161" name="T42"/>
                  <a:gd fmla="*/ 665703 h 2708" name="T43"/>
                  <a:gd fmla="*/ 1778181 w 3161" name="T44"/>
                  <a:gd fmla="*/ 746134 h 2708" name="T45"/>
                  <a:gd fmla="*/ 2160964 w 3161" name="T46"/>
                  <a:gd fmla="*/ 742543 h 2708" name="T47"/>
                  <a:gd fmla="*/ 2244271 w 3161" name="T48"/>
                  <a:gd fmla="*/ 593173 h 2708" name="T49"/>
                  <a:gd fmla="*/ 2132237 w 3161" name="T50"/>
                  <a:gd fmla="*/ 533568 h 2708" name="T51"/>
                  <a:gd fmla="*/ 1822707 w 3161" name="T52"/>
                  <a:gd fmla="*/ 529259 h 2708" name="T53"/>
                  <a:gd fmla="*/ 1819116 w 3161" name="T54"/>
                  <a:gd fmla="*/ 247754 h 2708" name="T55"/>
                  <a:gd fmla="*/ 1495223 w 3161" name="T56"/>
                  <a:gd fmla="*/ 2154 h 2708"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708" w="3161">
                    <a:moveTo>
                      <a:pt x="2082" y="3"/>
                    </a:moveTo>
                    <a:lnTo>
                      <a:pt x="1430" y="0"/>
                    </a:lnTo>
                    <a:lnTo>
                      <a:pt x="863" y="620"/>
                    </a:lnTo>
                    <a:cubicBezTo>
                      <a:pt x="863" y="620"/>
                      <a:pt x="787" y="813"/>
                      <a:pt x="965" y="823"/>
                    </a:cubicBezTo>
                    <a:cubicBezTo>
                      <a:pt x="965" y="823"/>
                      <a:pt x="1031" y="869"/>
                      <a:pt x="1219" y="630"/>
                    </a:cubicBezTo>
                    <a:cubicBezTo>
                      <a:pt x="1407" y="391"/>
                      <a:pt x="1493" y="295"/>
                      <a:pt x="1493" y="295"/>
                    </a:cubicBezTo>
                    <a:lnTo>
                      <a:pt x="1717" y="295"/>
                    </a:lnTo>
                    <a:lnTo>
                      <a:pt x="845" y="1367"/>
                    </a:lnTo>
                    <a:lnTo>
                      <a:pt x="188" y="1377"/>
                    </a:lnTo>
                    <a:cubicBezTo>
                      <a:pt x="188" y="1377"/>
                      <a:pt x="0" y="1416"/>
                      <a:pt x="82" y="1638"/>
                    </a:cubicBezTo>
                    <a:cubicBezTo>
                      <a:pt x="82" y="1638"/>
                      <a:pt x="113" y="1713"/>
                      <a:pt x="364" y="1712"/>
                    </a:cubicBezTo>
                    <a:cubicBezTo>
                      <a:pt x="615" y="1710"/>
                      <a:pt x="1046" y="1725"/>
                      <a:pt x="1046" y="1725"/>
                    </a:cubicBezTo>
                    <a:lnTo>
                      <a:pt x="1468" y="1242"/>
                    </a:lnTo>
                    <a:lnTo>
                      <a:pt x="1899" y="1621"/>
                    </a:lnTo>
                    <a:lnTo>
                      <a:pt x="1732" y="2400"/>
                    </a:lnTo>
                    <a:cubicBezTo>
                      <a:pt x="1732" y="2400"/>
                      <a:pt x="1656" y="2625"/>
                      <a:pt x="1958" y="2630"/>
                    </a:cubicBezTo>
                    <a:cubicBezTo>
                      <a:pt x="1958" y="2630"/>
                      <a:pt x="2071" y="2708"/>
                      <a:pt x="2113" y="2209"/>
                    </a:cubicBezTo>
                    <a:lnTo>
                      <a:pt x="2265" y="1504"/>
                    </a:lnTo>
                    <a:cubicBezTo>
                      <a:pt x="2265" y="1504"/>
                      <a:pt x="2296" y="1395"/>
                      <a:pt x="2198" y="1310"/>
                    </a:cubicBezTo>
                    <a:cubicBezTo>
                      <a:pt x="2100" y="1224"/>
                      <a:pt x="1925" y="1033"/>
                      <a:pt x="1925" y="1033"/>
                    </a:cubicBezTo>
                    <a:lnTo>
                      <a:pt x="2253" y="620"/>
                    </a:lnTo>
                    <a:lnTo>
                      <a:pt x="2253" y="927"/>
                    </a:lnTo>
                    <a:cubicBezTo>
                      <a:pt x="2253" y="927"/>
                      <a:pt x="2258" y="1039"/>
                      <a:pt x="2476" y="1039"/>
                    </a:cubicBezTo>
                    <a:cubicBezTo>
                      <a:pt x="2695" y="1039"/>
                      <a:pt x="3009" y="1034"/>
                      <a:pt x="3009" y="1034"/>
                    </a:cubicBezTo>
                    <a:cubicBezTo>
                      <a:pt x="3009" y="1034"/>
                      <a:pt x="3161" y="975"/>
                      <a:pt x="3125" y="826"/>
                    </a:cubicBezTo>
                    <a:cubicBezTo>
                      <a:pt x="3125" y="826"/>
                      <a:pt x="3107" y="746"/>
                      <a:pt x="2969" y="743"/>
                    </a:cubicBezTo>
                    <a:cubicBezTo>
                      <a:pt x="2830" y="740"/>
                      <a:pt x="2538" y="737"/>
                      <a:pt x="2538" y="737"/>
                    </a:cubicBezTo>
                    <a:lnTo>
                      <a:pt x="2533" y="345"/>
                    </a:lnTo>
                    <a:lnTo>
                      <a:pt x="2082" y="3"/>
                    </a:lnTo>
                    <a:close/>
                  </a:path>
                </a:pathLst>
              </a:custGeom>
              <a:solidFill>
                <a:schemeClr val="tx1"/>
              </a:solidFill>
              <a:ln cap="flat" cmpd="sng" w="4">
                <a:solidFill>
                  <a:srgbClr val="57646B"/>
                </a:solidFill>
                <a:round/>
              </a:ln>
            </p:spPr>
            <p:txBody>
              <a:bodyPr/>
              <a:lstStyle/>
              <a:p>
                <a:endParaRPr altLang="en-US" lang="zh-CN"/>
              </a:p>
            </p:txBody>
          </p:sp>
        </p:grpSp>
        <p:sp>
          <p:nvSpPr>
            <p:cNvPr id="24598" name="Oval 22"/>
            <p:cNvSpPr>
              <a:spLocks noChangeArrowheads="1"/>
            </p:cNvSpPr>
            <p:nvPr/>
          </p:nvSpPr>
          <p:spPr bwMode="auto">
            <a:xfrm>
              <a:off x="5785420" y="0"/>
              <a:ext cx="385763" cy="385762"/>
            </a:xfrm>
            <a:prstGeom prst="ellipse">
              <a:avLst/>
            </a:prstGeom>
            <a:solidFill>
              <a:schemeClr val="tx1"/>
            </a:solidFill>
            <a:ln w="4">
              <a:solidFill>
                <a:srgbClr val="57646B"/>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gr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4578"/>
                                        </p:tgtEl>
                                        <p:attrNameLst>
                                          <p:attrName>style.visibility</p:attrName>
                                        </p:attrNameLst>
                                      </p:cBhvr>
                                      <p:to>
                                        <p:strVal val="visible"/>
                                      </p:to>
                                    </p:set>
                                    <p:animEffect filter="wipe(left)" transition="in">
                                      <p:cBhvr>
                                        <p:cTn dur="300" id="7"/>
                                        <p:tgtEl>
                                          <p:spTgt spid="24578"/>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24579"/>
                                        </p:tgtEl>
                                        <p:attrNameLst>
                                          <p:attrName>style.visibility</p:attrName>
                                        </p:attrNameLst>
                                      </p:cBhvr>
                                      <p:to>
                                        <p:strVal val="visible"/>
                                      </p:to>
                                    </p:set>
                                    <p:animEffect filter="wipe(down)" transition="in">
                                      <p:cBhvr>
                                        <p:cTn dur="200" id="11"/>
                                        <p:tgtEl>
                                          <p:spTgt spid="24579"/>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24580"/>
                                        </p:tgtEl>
                                        <p:attrNameLst>
                                          <p:attrName>style.visibility</p:attrName>
                                        </p:attrNameLst>
                                      </p:cBhvr>
                                      <p:to>
                                        <p:strVal val="visible"/>
                                      </p:to>
                                    </p:set>
                                    <p:animEffect filter="wipe(left)" transition="in">
                                      <p:cBhvr>
                                        <p:cTn dur="300" id="15"/>
                                        <p:tgtEl>
                                          <p:spTgt spid="24580"/>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24581"/>
                                        </p:tgtEl>
                                        <p:attrNameLst>
                                          <p:attrName>style.visibility</p:attrName>
                                        </p:attrNameLst>
                                      </p:cBhvr>
                                      <p:to>
                                        <p:strVal val="visible"/>
                                      </p:to>
                                    </p:set>
                                    <p:anim calcmode="lin" valueType="num">
                                      <p:cBhvr>
                                        <p:cTn dur="300" fill="hold" id="19"/>
                                        <p:tgtEl>
                                          <p:spTgt spid="24581"/>
                                        </p:tgtEl>
                                        <p:attrNameLst>
                                          <p:attrName>ppt_w</p:attrName>
                                        </p:attrNameLst>
                                      </p:cBhvr>
                                      <p:tavLst>
                                        <p:tav tm="0">
                                          <p:val>
                                            <p:fltVal val="0"/>
                                          </p:val>
                                        </p:tav>
                                        <p:tav tm="100000">
                                          <p:val>
                                            <p:strVal val="#ppt_w"/>
                                          </p:val>
                                        </p:tav>
                                      </p:tavLst>
                                    </p:anim>
                                    <p:anim calcmode="lin" valueType="num">
                                      <p:cBhvr>
                                        <p:cTn dur="300" fill="hold" id="20"/>
                                        <p:tgtEl>
                                          <p:spTgt spid="24581"/>
                                        </p:tgtEl>
                                        <p:attrNameLst>
                                          <p:attrName>ppt_h</p:attrName>
                                        </p:attrNameLst>
                                      </p:cBhvr>
                                      <p:tavLst>
                                        <p:tav tm="0">
                                          <p:val>
                                            <p:fltVal val="0"/>
                                          </p:val>
                                        </p:tav>
                                        <p:tav tm="100000">
                                          <p:val>
                                            <p:strVal val="#ppt_h"/>
                                          </p:val>
                                        </p:tav>
                                      </p:tavLst>
                                    </p:anim>
                                    <p:anim calcmode="lin" valueType="num">
                                      <p:cBhvr>
                                        <p:cTn dur="300" fill="hold" id="21"/>
                                        <p:tgtEl>
                                          <p:spTgt spid="24581"/>
                                        </p:tgtEl>
                                        <p:attrNameLst>
                                          <p:attrName>style.rotation</p:attrName>
                                        </p:attrNameLst>
                                      </p:cBhvr>
                                      <p:tavLst>
                                        <p:tav tm="0">
                                          <p:val>
                                            <p:fltVal val="90"/>
                                          </p:val>
                                        </p:tav>
                                        <p:tav tm="100000">
                                          <p:val>
                                            <p:fltVal val="0"/>
                                          </p:val>
                                        </p:tav>
                                      </p:tavLst>
                                    </p:anim>
                                    <p:animEffect filter="fade" transition="in">
                                      <p:cBhvr>
                                        <p:cTn dur="300" id="22"/>
                                        <p:tgtEl>
                                          <p:spTgt spid="24581"/>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24582"/>
                                        </p:tgtEl>
                                        <p:attrNameLst>
                                          <p:attrName>style.visibility</p:attrName>
                                        </p:attrNameLst>
                                      </p:cBhvr>
                                      <p:to>
                                        <p:strVal val="visible"/>
                                      </p:to>
                                    </p:set>
                                    <p:anim calcmode="lin" valueType="num">
                                      <p:cBhvr>
                                        <p:cTn dur="400" fill="hold" id="26"/>
                                        <p:tgtEl>
                                          <p:spTgt spid="2458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24582"/>
                                        </p:tgtEl>
                                        <p:attrNameLst>
                                          <p:attrName>ppt_y</p:attrName>
                                        </p:attrNameLst>
                                      </p:cBhvr>
                                      <p:tavLst>
                                        <p:tav tm="0">
                                          <p:val>
                                            <p:strVal val="#ppt_y"/>
                                          </p:val>
                                        </p:tav>
                                        <p:tav tm="100000">
                                          <p:val>
                                            <p:strVal val="#ppt_y"/>
                                          </p:val>
                                        </p:tav>
                                      </p:tavLst>
                                    </p:anim>
                                    <p:anim calcmode="lin" valueType="num">
                                      <p:cBhvr>
                                        <p:cTn dur="400" fill="hold" id="28"/>
                                        <p:tgtEl>
                                          <p:spTgt spid="2458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2458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24582"/>
                                        </p:tgtEl>
                                      </p:cBhvr>
                                    </p:animEffect>
                                  </p:childTnLst>
                                </p:cTn>
                              </p:par>
                            </p:childTnLst>
                          </p:cTn>
                        </p:par>
                        <p:par>
                          <p:cTn fill="hold" id="31" nodeType="afterGroup">
                            <p:stCondLst>
                              <p:cond delay="1500"/>
                            </p:stCondLst>
                            <p:childTnLst>
                              <p:par>
                                <p:cTn fill="hold" id="32" nodeType="afterEffect" presetClass="entr" presetID="2" presetSubtype="8">
                                  <p:stCondLst>
                                    <p:cond delay="0"/>
                                  </p:stCondLst>
                                  <p:childTnLst>
                                    <p:set>
                                      <p:cBhvr>
                                        <p:cTn dur="1" fill="hold" id="33">
                                          <p:stCondLst>
                                            <p:cond delay="0"/>
                                          </p:stCondLst>
                                        </p:cTn>
                                        <p:tgtEl>
                                          <p:spTgt spid="24618"/>
                                        </p:tgtEl>
                                        <p:attrNameLst>
                                          <p:attrName>style.visibility</p:attrName>
                                        </p:attrNameLst>
                                      </p:cBhvr>
                                      <p:to>
                                        <p:strVal val="visible"/>
                                      </p:to>
                                    </p:set>
                                    <p:anim calcmode="lin" valueType="num">
                                      <p:cBhvr additive="base">
                                        <p:cTn dur="500" fill="hold" id="34"/>
                                        <p:tgtEl>
                                          <p:spTgt spid="24618"/>
                                        </p:tgtEl>
                                        <p:attrNameLst>
                                          <p:attrName>ppt_x</p:attrName>
                                        </p:attrNameLst>
                                      </p:cBhvr>
                                      <p:tavLst>
                                        <p:tav tm="0">
                                          <p:val>
                                            <p:strVal val="0-#ppt_w/2"/>
                                          </p:val>
                                        </p:tav>
                                        <p:tav tm="100000">
                                          <p:val>
                                            <p:strVal val="#ppt_x"/>
                                          </p:val>
                                        </p:tav>
                                      </p:tavLst>
                                    </p:anim>
                                    <p:anim calcmode="lin" valueType="num">
                                      <p:cBhvr additive="base">
                                        <p:cTn dur="500" fill="hold" id="35"/>
                                        <p:tgtEl>
                                          <p:spTgt spid="24618"/>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000"/>
                            </p:stCondLst>
                            <p:childTnLst>
                              <p:par>
                                <p:cTn fill="hold" grpId="0" id="37" nodeType="afterEffect" presetClass="entr" presetID="2" presetSubtype="8">
                                  <p:stCondLst>
                                    <p:cond delay="0"/>
                                  </p:stCondLst>
                                  <p:childTnLst>
                                    <p:set>
                                      <p:cBhvr>
                                        <p:cTn dur="1" fill="hold" id="38">
                                          <p:stCondLst>
                                            <p:cond delay="0"/>
                                          </p:stCondLst>
                                        </p:cTn>
                                        <p:tgtEl>
                                          <p:spTgt spid="24583"/>
                                        </p:tgtEl>
                                        <p:attrNameLst>
                                          <p:attrName>style.visibility</p:attrName>
                                        </p:attrNameLst>
                                      </p:cBhvr>
                                      <p:to>
                                        <p:strVal val="visible"/>
                                      </p:to>
                                    </p:set>
                                    <p:anim calcmode="lin" valueType="num">
                                      <p:cBhvr additive="base">
                                        <p:cTn dur="400" fill="hold" id="39"/>
                                        <p:tgtEl>
                                          <p:spTgt spid="24583"/>
                                        </p:tgtEl>
                                        <p:attrNameLst>
                                          <p:attrName>ppt_x</p:attrName>
                                        </p:attrNameLst>
                                      </p:cBhvr>
                                      <p:tavLst>
                                        <p:tav tm="0">
                                          <p:val>
                                            <p:strVal val="0-#ppt_w/2"/>
                                          </p:val>
                                        </p:tav>
                                        <p:tav tm="100000">
                                          <p:val>
                                            <p:strVal val="#ppt_x"/>
                                          </p:val>
                                        </p:tav>
                                      </p:tavLst>
                                    </p:anim>
                                    <p:anim calcmode="lin" valueType="num">
                                      <p:cBhvr additive="base">
                                        <p:cTn dur="400" fill="hold" id="40"/>
                                        <p:tgtEl>
                                          <p:spTgt spid="24583"/>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2400"/>
                            </p:stCondLst>
                            <p:childTnLst>
                              <p:par>
                                <p:cTn fill="hold" id="42" nodeType="afterEffect" presetClass="entr" presetID="22" presetSubtype="4">
                                  <p:stCondLst>
                                    <p:cond delay="0"/>
                                  </p:stCondLst>
                                  <p:childTnLst>
                                    <p:set>
                                      <p:cBhvr>
                                        <p:cTn dur="1" fill="hold" id="43">
                                          <p:stCondLst>
                                            <p:cond delay="0"/>
                                          </p:stCondLst>
                                        </p:cTn>
                                        <p:tgtEl>
                                          <p:spTgt spid="24591"/>
                                        </p:tgtEl>
                                        <p:attrNameLst>
                                          <p:attrName>style.visibility</p:attrName>
                                        </p:attrNameLst>
                                      </p:cBhvr>
                                      <p:to>
                                        <p:strVal val="visible"/>
                                      </p:to>
                                    </p:set>
                                    <p:animEffect filter="wipe(down)" transition="in">
                                      <p:cBhvr>
                                        <p:cTn dur="400" id="44"/>
                                        <p:tgtEl>
                                          <p:spTgt spid="24591"/>
                                        </p:tgtEl>
                                      </p:cBhvr>
                                    </p:animEffect>
                                  </p:childTnLst>
                                </p:cTn>
                              </p:par>
                            </p:childTnLst>
                          </p:cTn>
                        </p:par>
                        <p:par>
                          <p:cTn fill="hold" id="45" nodeType="afterGroup">
                            <p:stCondLst>
                              <p:cond delay="2800"/>
                            </p:stCondLst>
                            <p:childTnLst>
                              <p:par>
                                <p:cTn fill="hold" grpId="0" id="46" nodeType="afterEffect" presetClass="entr" presetID="2" presetSubtype="2">
                                  <p:stCondLst>
                                    <p:cond delay="0"/>
                                  </p:stCondLst>
                                  <p:childTnLst>
                                    <p:set>
                                      <p:cBhvr>
                                        <p:cTn dur="1" fill="hold" id="47">
                                          <p:stCondLst>
                                            <p:cond delay="0"/>
                                          </p:stCondLst>
                                        </p:cTn>
                                        <p:tgtEl>
                                          <p:spTgt spid="24584"/>
                                        </p:tgtEl>
                                        <p:attrNameLst>
                                          <p:attrName>style.visibility</p:attrName>
                                        </p:attrNameLst>
                                      </p:cBhvr>
                                      <p:to>
                                        <p:strVal val="visible"/>
                                      </p:to>
                                    </p:set>
                                    <p:anim calcmode="lin" valueType="num">
                                      <p:cBhvr additive="base">
                                        <p:cTn dur="400" fill="hold" id="48"/>
                                        <p:tgtEl>
                                          <p:spTgt spid="24584"/>
                                        </p:tgtEl>
                                        <p:attrNameLst>
                                          <p:attrName>ppt_x</p:attrName>
                                        </p:attrNameLst>
                                      </p:cBhvr>
                                      <p:tavLst>
                                        <p:tav tm="0">
                                          <p:val>
                                            <p:strVal val="1+#ppt_w/2"/>
                                          </p:val>
                                        </p:tav>
                                        <p:tav tm="100000">
                                          <p:val>
                                            <p:strVal val="#ppt_x"/>
                                          </p:val>
                                        </p:tav>
                                      </p:tavLst>
                                    </p:anim>
                                    <p:anim calcmode="lin" valueType="num">
                                      <p:cBhvr additive="base">
                                        <p:cTn dur="400" fill="hold" id="49"/>
                                        <p:tgtEl>
                                          <p:spTgt spid="24584"/>
                                        </p:tgtEl>
                                        <p:attrNameLst>
                                          <p:attrName>ppt_y</p:attrName>
                                        </p:attrNameLst>
                                      </p:cBhvr>
                                      <p:tavLst>
                                        <p:tav tm="0">
                                          <p:val>
                                            <p:strVal val="#ppt_y"/>
                                          </p:val>
                                        </p:tav>
                                        <p:tav tm="100000">
                                          <p:val>
                                            <p:strVal val="#ppt_y"/>
                                          </p:val>
                                        </p:tav>
                                      </p:tavLst>
                                    </p:anim>
                                  </p:childTnLst>
                                </p:cTn>
                              </p:par>
                              <p:par>
                                <p:cTn accel="50000" decel="50000" fill="hold" grpId="1" id="50" nodeType="withEffect" presetClass="path" presetID="42" presetSubtype="0">
                                  <p:stCondLst>
                                    <p:cond delay="0"/>
                                  </p:stCondLst>
                                  <p:childTnLst>
                                    <p:animMotion origin="layout" path="M -0.04739 0 L -1.45833E-06 0" pathEditMode="relative" ptsTypes="AA" rAng="0">
                                      <p:cBhvr>
                                        <p:cTn dur="400" fill="hold" id="51"/>
                                        <p:tgtEl>
                                          <p:spTgt spid="24584"/>
                                        </p:tgtEl>
                                        <p:attrNameLst>
                                          <p:attrName>ppt_x,ppt_y</p:attrName>
                                        </p:attrNameLst>
                                      </p:cBhvr>
                                      <p:rCtr x="2400" y="0"/>
                                    </p:animMotion>
                                  </p:childTnLst>
                                </p:cTn>
                              </p:par>
                            </p:childTnLst>
                          </p:cTn>
                        </p:par>
                        <p:par>
                          <p:cTn fill="hold" id="52" nodeType="afterGroup">
                            <p:stCondLst>
                              <p:cond delay="3200"/>
                            </p:stCondLst>
                            <p:childTnLst>
                              <p:par>
                                <p:cTn fill="hold" id="53" nodeType="afterEffect" presetClass="entr" presetID="22" presetSubtype="1">
                                  <p:stCondLst>
                                    <p:cond delay="0"/>
                                  </p:stCondLst>
                                  <p:childTnLst>
                                    <p:set>
                                      <p:cBhvr>
                                        <p:cTn dur="1" fill="hold" id="54">
                                          <p:stCondLst>
                                            <p:cond delay="0"/>
                                          </p:stCondLst>
                                        </p:cTn>
                                        <p:tgtEl>
                                          <p:spTgt spid="24601"/>
                                        </p:tgtEl>
                                        <p:attrNameLst>
                                          <p:attrName>style.visibility</p:attrName>
                                        </p:attrNameLst>
                                      </p:cBhvr>
                                      <p:to>
                                        <p:strVal val="visible"/>
                                      </p:to>
                                    </p:set>
                                    <p:animEffect filter="wipe(up)" transition="in">
                                      <p:cBhvr>
                                        <p:cTn dur="400" id="55"/>
                                        <p:tgtEl>
                                          <p:spTgt spid="24601"/>
                                        </p:tgtEl>
                                      </p:cBhvr>
                                    </p:animEffect>
                                  </p:childTnLst>
                                </p:cTn>
                              </p:par>
                            </p:childTnLst>
                          </p:cTn>
                        </p:par>
                        <p:par>
                          <p:cTn fill="hold" id="56" nodeType="afterGroup">
                            <p:stCondLst>
                              <p:cond delay="3600"/>
                            </p:stCondLst>
                            <p:childTnLst>
                              <p:par>
                                <p:cTn fill="hold" grpId="0" id="57" nodeType="afterEffect" presetClass="entr" presetID="2" presetSubtype="2">
                                  <p:stCondLst>
                                    <p:cond delay="0"/>
                                  </p:stCondLst>
                                  <p:childTnLst>
                                    <p:set>
                                      <p:cBhvr>
                                        <p:cTn dur="1" fill="hold" id="58">
                                          <p:stCondLst>
                                            <p:cond delay="0"/>
                                          </p:stCondLst>
                                        </p:cTn>
                                        <p:tgtEl>
                                          <p:spTgt spid="24585"/>
                                        </p:tgtEl>
                                        <p:attrNameLst>
                                          <p:attrName>style.visibility</p:attrName>
                                        </p:attrNameLst>
                                      </p:cBhvr>
                                      <p:to>
                                        <p:strVal val="visible"/>
                                      </p:to>
                                    </p:set>
                                    <p:anim calcmode="lin" valueType="num">
                                      <p:cBhvr additive="base">
                                        <p:cTn dur="400" fill="hold" id="59"/>
                                        <p:tgtEl>
                                          <p:spTgt spid="24585"/>
                                        </p:tgtEl>
                                        <p:attrNameLst>
                                          <p:attrName>ppt_x</p:attrName>
                                        </p:attrNameLst>
                                      </p:cBhvr>
                                      <p:tavLst>
                                        <p:tav tm="0">
                                          <p:val>
                                            <p:strVal val="1+#ppt_w/2"/>
                                          </p:val>
                                        </p:tav>
                                        <p:tav tm="100000">
                                          <p:val>
                                            <p:strVal val="#ppt_x"/>
                                          </p:val>
                                        </p:tav>
                                      </p:tavLst>
                                    </p:anim>
                                    <p:anim calcmode="lin" valueType="num">
                                      <p:cBhvr additive="base">
                                        <p:cTn dur="400" fill="hold" id="60"/>
                                        <p:tgtEl>
                                          <p:spTgt spid="24585"/>
                                        </p:tgtEl>
                                        <p:attrNameLst>
                                          <p:attrName>ppt_y</p:attrName>
                                        </p:attrNameLst>
                                      </p:cBhvr>
                                      <p:tavLst>
                                        <p:tav tm="0">
                                          <p:val>
                                            <p:strVal val="#ppt_y"/>
                                          </p:val>
                                        </p:tav>
                                        <p:tav tm="100000">
                                          <p:val>
                                            <p:strVal val="#ppt_y"/>
                                          </p:val>
                                        </p:tav>
                                      </p:tavLst>
                                    </p:anim>
                                  </p:childTnLst>
                                </p:cTn>
                              </p:par>
                              <p:par>
                                <p:cTn accel="50000" decel="50000" fill="hold" grpId="1" id="61" nodeType="withEffect" presetClass="path" presetID="42" presetSubtype="0">
                                  <p:stCondLst>
                                    <p:cond delay="0"/>
                                  </p:stCondLst>
                                  <p:childTnLst>
                                    <p:animMotion origin="layout" path="M -0.04739 0 L -1.45833E-06 0" pathEditMode="relative" ptsTypes="AA" rAng="0">
                                      <p:cBhvr>
                                        <p:cTn dur="400" fill="hold" id="62"/>
                                        <p:tgtEl>
                                          <p:spTgt spid="24585"/>
                                        </p:tgtEl>
                                        <p:attrNameLst>
                                          <p:attrName>ppt_x,ppt_y</p:attrName>
                                        </p:attrNameLst>
                                      </p:cBhvr>
                                      <p:rCtr x="2400" y="0"/>
                                    </p:animMotion>
                                  </p:childTnLst>
                                </p:cTn>
                              </p:par>
                            </p:childTnLst>
                          </p:cTn>
                        </p:par>
                        <p:par>
                          <p:cTn fill="hold" id="63" nodeType="afterGroup">
                            <p:stCondLst>
                              <p:cond delay="4000"/>
                            </p:stCondLst>
                            <p:childTnLst>
                              <p:par>
                                <p:cTn fill="hold" id="64" nodeType="afterEffect" presetClass="entr" presetID="22" presetSubtype="4">
                                  <p:stCondLst>
                                    <p:cond delay="0"/>
                                  </p:stCondLst>
                                  <p:childTnLst>
                                    <p:set>
                                      <p:cBhvr>
                                        <p:cTn dur="1" fill="hold" id="65">
                                          <p:stCondLst>
                                            <p:cond delay="0"/>
                                          </p:stCondLst>
                                        </p:cTn>
                                        <p:tgtEl>
                                          <p:spTgt spid="24596"/>
                                        </p:tgtEl>
                                        <p:attrNameLst>
                                          <p:attrName>style.visibility</p:attrName>
                                        </p:attrNameLst>
                                      </p:cBhvr>
                                      <p:to>
                                        <p:strVal val="visible"/>
                                      </p:to>
                                    </p:set>
                                    <p:animEffect filter="wipe(down)" transition="in">
                                      <p:cBhvr>
                                        <p:cTn dur="400" id="66"/>
                                        <p:tgtEl>
                                          <p:spTgt spid="24596"/>
                                        </p:tgtEl>
                                      </p:cBhvr>
                                    </p:animEffect>
                                  </p:childTnLst>
                                </p:cTn>
                              </p:par>
                            </p:childTnLst>
                          </p:cTn>
                        </p:par>
                        <p:par>
                          <p:cTn fill="hold" id="67" nodeType="afterGroup">
                            <p:stCondLst>
                              <p:cond delay="4400"/>
                            </p:stCondLst>
                            <p:childTnLst>
                              <p:par>
                                <p:cTn fill="hold" grpId="0" id="68" nodeType="afterEffect" presetClass="entr" presetID="2" presetSubtype="2">
                                  <p:stCondLst>
                                    <p:cond delay="0"/>
                                  </p:stCondLst>
                                  <p:childTnLst>
                                    <p:set>
                                      <p:cBhvr>
                                        <p:cTn dur="1" fill="hold" id="69">
                                          <p:stCondLst>
                                            <p:cond delay="0"/>
                                          </p:stCondLst>
                                        </p:cTn>
                                        <p:tgtEl>
                                          <p:spTgt spid="24586"/>
                                        </p:tgtEl>
                                        <p:attrNameLst>
                                          <p:attrName>style.visibility</p:attrName>
                                        </p:attrNameLst>
                                      </p:cBhvr>
                                      <p:to>
                                        <p:strVal val="visible"/>
                                      </p:to>
                                    </p:set>
                                    <p:anim calcmode="lin" valueType="num">
                                      <p:cBhvr additive="base">
                                        <p:cTn dur="400" fill="hold" id="70"/>
                                        <p:tgtEl>
                                          <p:spTgt spid="24586"/>
                                        </p:tgtEl>
                                        <p:attrNameLst>
                                          <p:attrName>ppt_x</p:attrName>
                                        </p:attrNameLst>
                                      </p:cBhvr>
                                      <p:tavLst>
                                        <p:tav tm="0">
                                          <p:val>
                                            <p:strVal val="1+#ppt_w/2"/>
                                          </p:val>
                                        </p:tav>
                                        <p:tav tm="100000">
                                          <p:val>
                                            <p:strVal val="#ppt_x"/>
                                          </p:val>
                                        </p:tav>
                                      </p:tavLst>
                                    </p:anim>
                                    <p:anim calcmode="lin" valueType="num">
                                      <p:cBhvr additive="base">
                                        <p:cTn dur="400" fill="hold" id="71"/>
                                        <p:tgtEl>
                                          <p:spTgt spid="24586"/>
                                        </p:tgtEl>
                                        <p:attrNameLst>
                                          <p:attrName>ppt_y</p:attrName>
                                        </p:attrNameLst>
                                      </p:cBhvr>
                                      <p:tavLst>
                                        <p:tav tm="0">
                                          <p:val>
                                            <p:strVal val="#ppt_y"/>
                                          </p:val>
                                        </p:tav>
                                        <p:tav tm="100000">
                                          <p:val>
                                            <p:strVal val="#ppt_y"/>
                                          </p:val>
                                        </p:tav>
                                      </p:tavLst>
                                    </p:anim>
                                  </p:childTnLst>
                                </p:cTn>
                              </p:par>
                              <p:par>
                                <p:cTn accel="50000" decel="50000" fill="hold" grpId="1" id="72" nodeType="withEffect" presetClass="path" presetID="42" presetSubtype="0">
                                  <p:stCondLst>
                                    <p:cond delay="0"/>
                                  </p:stCondLst>
                                  <p:childTnLst>
                                    <p:animMotion origin="layout" path="M -0.04739 0 L -1.45833E-06 0" pathEditMode="relative" ptsTypes="AA" rAng="0">
                                      <p:cBhvr>
                                        <p:cTn dur="400" fill="hold" id="73"/>
                                        <p:tgtEl>
                                          <p:spTgt spid="24586"/>
                                        </p:tgtEl>
                                        <p:attrNameLst>
                                          <p:attrName>ppt_x,ppt_y</p:attrName>
                                        </p:attrNameLst>
                                      </p:cBhvr>
                                      <p:rCtr x="2400" y="0"/>
                                    </p:animMotion>
                                  </p:childTnLst>
                                </p:cTn>
                              </p:par>
                            </p:childTnLst>
                          </p:cTn>
                        </p:par>
                        <p:par>
                          <p:cTn fill="hold" id="74" nodeType="afterGroup">
                            <p:stCondLst>
                              <p:cond delay="4800"/>
                            </p:stCondLst>
                            <p:childTnLst>
                              <p:par>
                                <p:cTn fill="hold" id="75" nodeType="afterEffect" presetClass="entr" presetID="22" presetSubtype="1">
                                  <p:stCondLst>
                                    <p:cond delay="0"/>
                                  </p:stCondLst>
                                  <p:childTnLst>
                                    <p:set>
                                      <p:cBhvr>
                                        <p:cTn dur="1" fill="hold" id="76">
                                          <p:stCondLst>
                                            <p:cond delay="0"/>
                                          </p:stCondLst>
                                        </p:cTn>
                                        <p:tgtEl>
                                          <p:spTgt spid="24606"/>
                                        </p:tgtEl>
                                        <p:attrNameLst>
                                          <p:attrName>style.visibility</p:attrName>
                                        </p:attrNameLst>
                                      </p:cBhvr>
                                      <p:to>
                                        <p:strVal val="visible"/>
                                      </p:to>
                                    </p:set>
                                    <p:animEffect filter="wipe(up)" transition="in">
                                      <p:cBhvr>
                                        <p:cTn dur="400" id="77"/>
                                        <p:tgtEl>
                                          <p:spTgt spid="24606"/>
                                        </p:tgtEl>
                                      </p:cBhvr>
                                    </p:animEffect>
                                  </p:childTnLst>
                                </p:cTn>
                              </p:par>
                            </p:childTnLst>
                          </p:cTn>
                        </p:par>
                        <p:par>
                          <p:cTn fill="hold" id="78" nodeType="afterGroup">
                            <p:stCondLst>
                              <p:cond delay="5200"/>
                            </p:stCondLst>
                            <p:childTnLst>
                              <p:par>
                                <p:cTn fill="hold" grpId="0" id="79" nodeType="afterEffect" presetClass="entr" presetID="16" presetSubtype="42">
                                  <p:stCondLst>
                                    <p:cond delay="0"/>
                                  </p:stCondLst>
                                  <p:childTnLst>
                                    <p:set>
                                      <p:cBhvr>
                                        <p:cTn dur="1" fill="hold" id="80">
                                          <p:stCondLst>
                                            <p:cond delay="0"/>
                                          </p:stCondLst>
                                        </p:cTn>
                                        <p:tgtEl>
                                          <p:spTgt spid="24590"/>
                                        </p:tgtEl>
                                        <p:attrNameLst>
                                          <p:attrName>style.visibility</p:attrName>
                                        </p:attrNameLst>
                                      </p:cBhvr>
                                      <p:to>
                                        <p:strVal val="visible"/>
                                      </p:to>
                                    </p:set>
                                    <p:animEffect filter="barn(outHorizontal)" transition="in">
                                      <p:cBhvr>
                                        <p:cTn dur="400" id="81"/>
                                        <p:tgtEl>
                                          <p:spTgt spid="24590"/>
                                        </p:tgtEl>
                                      </p:cBhvr>
                                    </p:animEffect>
                                  </p:childTnLst>
                                </p:cTn>
                              </p:par>
                            </p:childTnLst>
                          </p:cTn>
                        </p:par>
                        <p:par>
                          <p:cTn fill="hold" id="82" nodeType="afterGroup">
                            <p:stCondLst>
                              <p:cond delay="5600"/>
                            </p:stCondLst>
                            <p:childTnLst>
                              <p:par>
                                <p:cTn fill="hold" id="83" nodeType="afterEffect" presetClass="entr" presetID="14" presetSubtype="10">
                                  <p:stCondLst>
                                    <p:cond delay="0"/>
                                  </p:stCondLst>
                                  <p:childTnLst>
                                    <p:set>
                                      <p:cBhvr>
                                        <p:cTn dur="1" fill="hold" id="84">
                                          <p:stCondLst>
                                            <p:cond delay="0"/>
                                          </p:stCondLst>
                                        </p:cTn>
                                        <p:tgtEl>
                                          <p:spTgt spid="24611"/>
                                        </p:tgtEl>
                                        <p:attrNameLst>
                                          <p:attrName>style.visibility</p:attrName>
                                        </p:attrNameLst>
                                      </p:cBhvr>
                                      <p:to>
                                        <p:strVal val="visible"/>
                                      </p:to>
                                    </p:set>
                                    <p:animEffect filter="randombar(horizontal)" transition="in">
                                      <p:cBhvr>
                                        <p:cTn dur="300" id="85"/>
                                        <p:tgtEl>
                                          <p:spTgt spid="24611"/>
                                        </p:tgtEl>
                                      </p:cBhvr>
                                    </p:animEffect>
                                  </p:childTnLst>
                                </p:cTn>
                              </p:par>
                            </p:childTnLst>
                          </p:cTn>
                        </p:par>
                        <p:par>
                          <p:cTn fill="hold" id="86" nodeType="afterGroup">
                            <p:stCondLst>
                              <p:cond delay="5900"/>
                            </p:stCondLst>
                            <p:childTnLst>
                              <p:par>
                                <p:cTn fill="hold" grpId="0" id="87" nodeType="afterEffect" presetClass="entr" presetID="16" presetSubtype="37">
                                  <p:stCondLst>
                                    <p:cond delay="0"/>
                                  </p:stCondLst>
                                  <p:childTnLst>
                                    <p:set>
                                      <p:cBhvr>
                                        <p:cTn dur="1" fill="hold" id="88">
                                          <p:stCondLst>
                                            <p:cond delay="0"/>
                                          </p:stCondLst>
                                        </p:cTn>
                                        <p:tgtEl>
                                          <p:spTgt spid="24587"/>
                                        </p:tgtEl>
                                        <p:attrNameLst>
                                          <p:attrName>style.visibility</p:attrName>
                                        </p:attrNameLst>
                                      </p:cBhvr>
                                      <p:to>
                                        <p:strVal val="visible"/>
                                      </p:to>
                                    </p:set>
                                    <p:animEffect filter="barn(outVertical)" transition="in">
                                      <p:cBhvr>
                                        <p:cTn dur="300" id="89"/>
                                        <p:tgtEl>
                                          <p:spTgt spid="24587"/>
                                        </p:tgtEl>
                                      </p:cBhvr>
                                    </p:animEffect>
                                  </p:childTnLst>
                                </p:cTn>
                              </p:par>
                              <p:par>
                                <p:cTn fill="hold" grpId="0" id="90" nodeType="withEffect" presetClass="entr" presetID="16" presetSubtype="37">
                                  <p:stCondLst>
                                    <p:cond delay="0"/>
                                  </p:stCondLst>
                                  <p:childTnLst>
                                    <p:set>
                                      <p:cBhvr>
                                        <p:cTn dur="1" fill="hold" id="91">
                                          <p:stCondLst>
                                            <p:cond delay="0"/>
                                          </p:stCondLst>
                                        </p:cTn>
                                        <p:tgtEl>
                                          <p:spTgt spid="24588"/>
                                        </p:tgtEl>
                                        <p:attrNameLst>
                                          <p:attrName>style.visibility</p:attrName>
                                        </p:attrNameLst>
                                      </p:cBhvr>
                                      <p:to>
                                        <p:strVal val="visible"/>
                                      </p:to>
                                    </p:set>
                                    <p:animEffect filter="barn(outVertical)" transition="in">
                                      <p:cBhvr>
                                        <p:cTn dur="300" id="92"/>
                                        <p:tgtEl>
                                          <p:spTgt spid="24588"/>
                                        </p:tgtEl>
                                      </p:cBhvr>
                                    </p:animEffect>
                                  </p:childTnLst>
                                </p:cTn>
                              </p:par>
                              <p:par>
                                <p:cTn fill="hold" grpId="0" id="93" nodeType="withEffect" presetClass="entr" presetID="16" presetSubtype="37">
                                  <p:stCondLst>
                                    <p:cond delay="0"/>
                                  </p:stCondLst>
                                  <p:childTnLst>
                                    <p:set>
                                      <p:cBhvr>
                                        <p:cTn dur="1" fill="hold" id="94">
                                          <p:stCondLst>
                                            <p:cond delay="0"/>
                                          </p:stCondLst>
                                        </p:cTn>
                                        <p:tgtEl>
                                          <p:spTgt spid="24589"/>
                                        </p:tgtEl>
                                        <p:attrNameLst>
                                          <p:attrName>style.visibility</p:attrName>
                                        </p:attrNameLst>
                                      </p:cBhvr>
                                      <p:to>
                                        <p:strVal val="visible"/>
                                      </p:to>
                                    </p:set>
                                    <p:animEffect filter="barn(outVertical)" transition="in">
                                      <p:cBhvr>
                                        <p:cTn dur="300" id="95"/>
                                        <p:tgtEl>
                                          <p:spTgt spid="245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78"/>
      <p:bldP grpId="0" spid="24579"/>
      <p:bldP grpId="0" spid="24580"/>
      <p:bldP grpId="0" spid="24581"/>
      <p:bldP grpId="0" spid="24582"/>
      <p:bldP grpId="0" spid="24583"/>
      <p:bldP grpId="0" spid="24584"/>
      <p:bldP grpId="1" spid="24584"/>
      <p:bldP grpId="0" spid="24585"/>
      <p:bldP grpId="1" spid="24585"/>
      <p:bldP grpId="0" spid="24586"/>
      <p:bldP grpId="1" spid="24586"/>
      <p:bldP grpId="0" spid="24587"/>
      <p:bldP grpId="0" spid="24588"/>
      <p:bldP grpId="0" spid="24589"/>
      <p:bldP grpId="0" spid="2459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5602" name="TextBox 20"/>
          <p:cNvSpPr txBox="1">
            <a:spLocks noChangeArrowheads="1"/>
          </p:cNvSpPr>
          <p:nvPr/>
        </p:nvSpPr>
        <p:spPr bwMode="auto">
          <a:xfrm>
            <a:off x="4230688" y="2849563"/>
            <a:ext cx="66198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5400">
                <a:solidFill>
                  <a:srgbClr val="484849"/>
                </a:solidFill>
                <a:latin charset="-122" panose="020b0503020204020204" pitchFamily="34" typeface="微软雅黑"/>
              </a:rPr>
              <a:t>这里输入章节大标题</a:t>
            </a:r>
          </a:p>
        </p:txBody>
      </p:sp>
      <p:sp>
        <p:nvSpPr>
          <p:cNvPr id="25603" name="TextBox 21"/>
          <p:cNvSpPr txBox="1">
            <a:spLocks noChangeArrowheads="1"/>
          </p:cNvSpPr>
          <p:nvPr/>
        </p:nvSpPr>
        <p:spPr bwMode="auto">
          <a:xfrm>
            <a:off x="4230688" y="3876675"/>
            <a:ext cx="59864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2400">
                <a:solidFill>
                  <a:srgbClr val="484849"/>
                </a:solidFill>
                <a:latin charset="-122" panose="020b0503020204020204" pitchFamily="34" typeface="微软雅黑"/>
              </a:rPr>
              <a:t>这里可以输入本章的小节标题，也可以是本章内容概述或者章节导语等内容。</a:t>
            </a:r>
          </a:p>
        </p:txBody>
      </p:sp>
      <p:sp>
        <p:nvSpPr>
          <p:cNvPr id="25604" name="TextBox 22"/>
          <p:cNvSpPr txBox="1">
            <a:spLocks noChangeArrowheads="1"/>
          </p:cNvSpPr>
          <p:nvPr/>
        </p:nvSpPr>
        <p:spPr bwMode="auto">
          <a:xfrm>
            <a:off x="3293904" y="3644900"/>
            <a:ext cx="894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a:solidFill>
                  <a:srgbClr val="484849"/>
                </a:solidFill>
                <a:latin charset="-122" panose="020b0503020204020204" pitchFamily="34" typeface="微软雅黑"/>
              </a:rPr>
              <a:t>Part 3</a:t>
            </a:r>
          </a:p>
        </p:txBody>
      </p:sp>
      <p:sp>
        <p:nvSpPr>
          <p:cNvPr id="25605" name="Freeform 18"/>
          <p:cNvSpPr/>
          <p:nvPr/>
        </p:nvSpPr>
        <p:spPr bwMode="auto">
          <a:xfrm>
            <a:off x="5087938" y="2235200"/>
            <a:ext cx="798512" cy="582613"/>
          </a:xfrm>
          <a:custGeom>
            <a:gdLst>
              <a:gd fmla="*/ 0 w 953" name="T0"/>
              <a:gd fmla="*/ 3358 h 694" name="T1"/>
              <a:gd fmla="*/ 382079 w 953" name="T2"/>
              <a:gd fmla="*/ 582613 h 694" name="T3"/>
              <a:gd fmla="*/ 798512 w 953" name="T4"/>
              <a:gd fmla="*/ 580095 h 694" name="T5"/>
              <a:gd fmla="*/ 625068 w 953" name="T6"/>
              <a:gd fmla="*/ 140197 h 694" name="T7"/>
              <a:gd fmla="*/ 0 w 953" name="T8"/>
              <a:gd fmla="*/ 3358 h 69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4" w="953">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06" name="Freeform 19"/>
          <p:cNvSpPr/>
          <p:nvPr/>
        </p:nvSpPr>
        <p:spPr bwMode="auto">
          <a:xfrm>
            <a:off x="3638550" y="1822450"/>
            <a:ext cx="2017713" cy="987425"/>
          </a:xfrm>
          <a:custGeom>
            <a:gdLst>
              <a:gd fmla="*/ 0 w 2410" name="T0"/>
              <a:gd fmla="*/ 402035 h 1174" name="T1"/>
              <a:gd fmla="*/ 434520 w 2410" name="T2"/>
              <a:gd fmla="*/ 987425 h 1174" name="T3"/>
              <a:gd fmla="*/ 1167929 w 2410" name="T4"/>
              <a:gd fmla="*/ 418857 h 1174" name="T5"/>
              <a:gd fmla="*/ 2017713 w 2410" name="T6"/>
              <a:gd fmla="*/ 450818 h 1174" name="T7"/>
              <a:gd fmla="*/ 781131 w 2410" name="T8"/>
              <a:gd fmla="*/ 72333 h 1174" name="T9"/>
              <a:gd fmla="*/ 0 w 2410" name="T10"/>
              <a:gd fmla="*/ 402035 h 117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74" w="2410">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07" name="Freeform 20"/>
          <p:cNvSpPr/>
          <p:nvPr/>
        </p:nvSpPr>
        <p:spPr bwMode="auto">
          <a:xfrm>
            <a:off x="1751013" y="1804988"/>
            <a:ext cx="2266950" cy="1017587"/>
          </a:xfrm>
          <a:custGeom>
            <a:gdLst>
              <a:gd fmla="*/ 0 w 2708" name="T0"/>
              <a:gd fmla="*/ 225383 h 1210" name="T1"/>
              <a:gd fmla="*/ 1431494 w 2708" name="T2"/>
              <a:gd fmla="*/ 225383 h 1210" name="T3"/>
              <a:gd fmla="*/ 2266950 w 2708" name="T4"/>
              <a:gd fmla="*/ 1017587 h 1210" name="T5"/>
              <a:gd fmla="*/ 1594734 w 2708" name="T6"/>
              <a:gd fmla="*/ 1005813 h 1210" name="T7"/>
              <a:gd fmla="*/ 1117570 w 2708" name="T8"/>
              <a:gd fmla="*/ 322937 h 1210" name="T9"/>
              <a:gd fmla="*/ 0 w 2708" name="T10"/>
              <a:gd fmla="*/ 225383 h 121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210" w="2708">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08" name="Freeform 21"/>
          <p:cNvSpPr/>
          <p:nvPr/>
        </p:nvSpPr>
        <p:spPr bwMode="auto">
          <a:xfrm>
            <a:off x="1198563" y="1979613"/>
            <a:ext cx="1816100" cy="1403350"/>
          </a:xfrm>
          <a:custGeom>
            <a:gdLst>
              <a:gd fmla="*/ 661161 w 2170" name="T0"/>
              <a:gd fmla="*/ 1403350 h 1667" name="T1"/>
              <a:gd fmla="*/ 523070 w 2170" name="T2"/>
              <a:gd fmla="*/ 528677 h 1667" name="T3"/>
              <a:gd fmla="*/ 1816100 w 2170" name="T4"/>
              <a:gd fmla="*/ 295486 h 1667" name="T5"/>
              <a:gd fmla="*/ 466160 w 2170" name="T6"/>
              <a:gd fmla="*/ 122067 h 1667" name="T7"/>
              <a:gd fmla="*/ 0 w 2170" name="T8"/>
              <a:gd fmla="*/ 732402 h 1667" name="T9"/>
              <a:gd fmla="*/ 661161 w 2170" name="T10"/>
              <a:gd fmla="*/ 1403350 h 166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67" w="2170">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09" name="Freeform 22"/>
          <p:cNvSpPr/>
          <p:nvPr/>
        </p:nvSpPr>
        <p:spPr bwMode="auto">
          <a:xfrm>
            <a:off x="1160463" y="2832100"/>
            <a:ext cx="2825750" cy="2384425"/>
          </a:xfrm>
          <a:custGeom>
            <a:gdLst>
              <a:gd fmla="*/ 2825750 w 3374" name="T0"/>
              <a:gd fmla="*/ 1661948 h 2835" name="T1"/>
              <a:gd fmla="*/ 2508335 w 3374" name="T2"/>
              <a:gd fmla="*/ 2384425 h 2835" name="T3"/>
              <a:gd fmla="*/ 1128122 w 3374" name="T4"/>
              <a:gd fmla="*/ 1225435 h 2835" name="T5"/>
              <a:gd fmla="*/ 34338 w 3374" name="T6"/>
              <a:gd fmla="*/ 0 h 2835" name="T7"/>
              <a:gd fmla="*/ 1005846 w 3374" name="T8"/>
              <a:gd fmla="*/ 737616 h 2835" name="T9"/>
              <a:gd fmla="*/ 2825750 w 3374" name="T10"/>
              <a:gd fmla="*/ 1661948 h 283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835" w="3374">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0" name="Freeform 17"/>
          <p:cNvSpPr>
            <a:spLocks noEditPoints="1"/>
          </p:cNvSpPr>
          <p:nvPr/>
        </p:nvSpPr>
        <p:spPr bwMode="auto">
          <a:xfrm>
            <a:off x="3376613" y="2917825"/>
            <a:ext cx="679450" cy="674688"/>
          </a:xfrm>
          <a:custGeom>
            <a:gdLst>
              <a:gd fmla="*/ 613770 w 600" name="T0"/>
              <a:gd fmla="*/ 581392 h 593" name="T1"/>
              <a:gd fmla="*/ 543560 w 600" name="T2"/>
              <a:gd fmla="*/ 581392 h 593" name="T3"/>
              <a:gd fmla="*/ 445040 w 600" name="T4"/>
              <a:gd fmla="*/ 392525 h 593" name="T5"/>
              <a:gd fmla="*/ 434848 w 600" name="T6"/>
              <a:gd fmla="*/ 428933 h 593" name="T7"/>
              <a:gd fmla="*/ 380492 w 600" name="T8"/>
              <a:gd fmla="*/ 469892 h 593" name="T9"/>
              <a:gd fmla="*/ 556017 w 600" name="T10"/>
              <a:gd fmla="*/ 666724 h 593" name="T11"/>
              <a:gd fmla="*/ 669258 w 600" name="T12"/>
              <a:gd fmla="*/ 590494 h 593" name="T13"/>
              <a:gd fmla="*/ 586592 w 600" name="T14"/>
              <a:gd fmla="*/ 502887 h 593" name="T15"/>
              <a:gd fmla="*/ 462026 w 600" name="T16"/>
              <a:gd fmla="*/ 401627 h 593" name="T17"/>
              <a:gd fmla="*/ 245734 w 600" name="T18"/>
              <a:gd fmla="*/ 240066 h 593" name="T19"/>
              <a:gd fmla="*/ 281972 w 600" name="T20"/>
              <a:gd fmla="*/ 229826 h 593" name="T21"/>
              <a:gd fmla="*/ 292164 w 600" name="T22"/>
              <a:gd fmla="*/ 192280 h 593" name="T23"/>
              <a:gd fmla="*/ 301223 w 600" name="T24"/>
              <a:gd fmla="*/ 158148 h 593" name="T25"/>
              <a:gd fmla="*/ 131360 w 600" name="T26"/>
              <a:gd fmla="*/ 14791 h 593" name="T27"/>
              <a:gd fmla="*/ 107580 w 600" name="T28"/>
              <a:gd fmla="*/ 191143 h 593" name="T29"/>
              <a:gd fmla="*/ 0 w 600" name="T30"/>
              <a:gd fmla="*/ 145632 h 593" name="T31"/>
              <a:gd fmla="*/ 201570 w 600" name="T32"/>
              <a:gd fmla="*/ 290127 h 593" name="T33"/>
              <a:gd fmla="*/ 227616 w 600" name="T34"/>
              <a:gd fmla="*/ 257132 h 593" name="T35"/>
              <a:gd fmla="*/ 654537 w 600" name="T36"/>
              <a:gd fmla="*/ 64852 h 593" name="T37"/>
              <a:gd fmla="*/ 562811 w 600" name="T38"/>
              <a:gd fmla="*/ 0 h 593" name="T39"/>
              <a:gd fmla="*/ 319342 w 600" name="T40"/>
              <a:gd fmla="*/ 218449 h 593" name="T41"/>
              <a:gd fmla="*/ 284237 w 600" name="T42"/>
              <a:gd fmla="*/ 268510 h 593" name="T43"/>
              <a:gd fmla="*/ 254794 w 600" name="T44"/>
              <a:gd fmla="*/ 283301 h 593" name="T45"/>
              <a:gd fmla="*/ 257059 w 600" name="T46"/>
              <a:gd fmla="*/ 376597 h 593" name="T47"/>
              <a:gd fmla="*/ 61151 w 600" name="T48"/>
              <a:gd fmla="*/ 548397 h 593" name="T49"/>
              <a:gd fmla="*/ 38502 w 600" name="T50"/>
              <a:gd fmla="*/ 674688 h 593" name="T51"/>
              <a:gd fmla="*/ 140420 w 600" name="T52"/>
              <a:gd fmla="*/ 572290 h 593" name="T53"/>
              <a:gd fmla="*/ 301223 w 600" name="T54"/>
              <a:gd fmla="*/ 420969 h 593" name="T55"/>
              <a:gd fmla="*/ 390684 w 600" name="T56"/>
              <a:gd fmla="*/ 420969 h 593" name="T57"/>
              <a:gd fmla="*/ 416729 w 600" name="T58"/>
              <a:gd fmla="*/ 364081 h 593" name="T59"/>
              <a:gd fmla="*/ 455232 w 600" name="T60"/>
              <a:gd fmla="*/ 356117 h 593" name="T61"/>
              <a:gd fmla="*/ 654537 w 600" name="T62"/>
              <a:gd fmla="*/ 64852 h 59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593" w="600">
                <a:moveTo>
                  <a:pt x="511" y="480"/>
                </a:moveTo>
                <a:cubicBezTo>
                  <a:pt x="528" y="480"/>
                  <a:pt x="542" y="494"/>
                  <a:pt x="542" y="511"/>
                </a:cubicBezTo>
                <a:cubicBezTo>
                  <a:pt x="542" y="528"/>
                  <a:pt x="528" y="542"/>
                  <a:pt x="511" y="542"/>
                </a:cubicBezTo>
                <a:cubicBezTo>
                  <a:pt x="494" y="542"/>
                  <a:pt x="480" y="528"/>
                  <a:pt x="480" y="511"/>
                </a:cubicBezTo>
                <a:cubicBezTo>
                  <a:pt x="480" y="494"/>
                  <a:pt x="494" y="480"/>
                  <a:pt x="511" y="480"/>
                </a:cubicBezTo>
                <a:close/>
                <a:moveTo>
                  <a:pt x="393" y="345"/>
                </a:moveTo>
                <a:lnTo>
                  <a:pt x="400" y="361"/>
                </a:lnTo>
                <a:lnTo>
                  <a:pt x="384" y="377"/>
                </a:lnTo>
                <a:lnTo>
                  <a:pt x="368" y="393"/>
                </a:lnTo>
                <a:cubicBezTo>
                  <a:pt x="359" y="402"/>
                  <a:pt x="348" y="409"/>
                  <a:pt x="336" y="413"/>
                </a:cubicBezTo>
                <a:lnTo>
                  <a:pt x="442" y="519"/>
                </a:lnTo>
                <a:lnTo>
                  <a:pt x="491" y="586"/>
                </a:lnTo>
                <a:lnTo>
                  <a:pt x="518" y="593"/>
                </a:lnTo>
                <a:lnTo>
                  <a:pt x="591" y="519"/>
                </a:lnTo>
                <a:lnTo>
                  <a:pt x="584" y="492"/>
                </a:lnTo>
                <a:lnTo>
                  <a:pt x="518" y="442"/>
                </a:lnTo>
                <a:lnTo>
                  <a:pt x="418" y="343"/>
                </a:lnTo>
                <a:lnTo>
                  <a:pt x="408" y="353"/>
                </a:lnTo>
                <a:lnTo>
                  <a:pt x="393" y="345"/>
                </a:lnTo>
                <a:close/>
                <a:moveTo>
                  <a:pt x="217" y="211"/>
                </a:moveTo>
                <a:lnTo>
                  <a:pt x="234" y="194"/>
                </a:lnTo>
                <a:lnTo>
                  <a:pt x="249" y="202"/>
                </a:lnTo>
                <a:lnTo>
                  <a:pt x="241" y="186"/>
                </a:lnTo>
                <a:lnTo>
                  <a:pt x="258" y="169"/>
                </a:lnTo>
                <a:lnTo>
                  <a:pt x="260" y="167"/>
                </a:lnTo>
                <a:cubicBezTo>
                  <a:pt x="264" y="157"/>
                  <a:pt x="266" y="148"/>
                  <a:pt x="266" y="139"/>
                </a:cubicBezTo>
                <a:cubicBezTo>
                  <a:pt x="266" y="68"/>
                  <a:pt x="199" y="0"/>
                  <a:pt x="128" y="1"/>
                </a:cubicBezTo>
                <a:cubicBezTo>
                  <a:pt x="128" y="1"/>
                  <a:pt x="120" y="9"/>
                  <a:pt x="116" y="13"/>
                </a:cubicBezTo>
                <a:cubicBezTo>
                  <a:pt x="172" y="70"/>
                  <a:pt x="167" y="60"/>
                  <a:pt x="167" y="95"/>
                </a:cubicBezTo>
                <a:cubicBezTo>
                  <a:pt x="167" y="123"/>
                  <a:pt x="122" y="168"/>
                  <a:pt x="95" y="168"/>
                </a:cubicBezTo>
                <a:cubicBezTo>
                  <a:pt x="59" y="168"/>
                  <a:pt x="71" y="174"/>
                  <a:pt x="13" y="116"/>
                </a:cubicBezTo>
                <a:cubicBezTo>
                  <a:pt x="8" y="120"/>
                  <a:pt x="0" y="128"/>
                  <a:pt x="0" y="128"/>
                </a:cubicBezTo>
                <a:cubicBezTo>
                  <a:pt x="1" y="199"/>
                  <a:pt x="68" y="266"/>
                  <a:pt x="138" y="266"/>
                </a:cubicBezTo>
                <a:cubicBezTo>
                  <a:pt x="151" y="266"/>
                  <a:pt x="165" y="262"/>
                  <a:pt x="178" y="255"/>
                </a:cubicBezTo>
                <a:lnTo>
                  <a:pt x="181" y="258"/>
                </a:lnTo>
                <a:cubicBezTo>
                  <a:pt x="185" y="246"/>
                  <a:pt x="192" y="235"/>
                  <a:pt x="201" y="226"/>
                </a:cubicBezTo>
                <a:lnTo>
                  <a:pt x="217" y="211"/>
                </a:lnTo>
                <a:close/>
                <a:moveTo>
                  <a:pt x="578" y="57"/>
                </a:moveTo>
                <a:lnTo>
                  <a:pt x="537" y="16"/>
                </a:lnTo>
                <a:cubicBezTo>
                  <a:pt x="526" y="5"/>
                  <a:pt x="511" y="0"/>
                  <a:pt x="497" y="0"/>
                </a:cubicBezTo>
                <a:cubicBezTo>
                  <a:pt x="483" y="0"/>
                  <a:pt x="468" y="5"/>
                  <a:pt x="458" y="16"/>
                </a:cubicBezTo>
                <a:lnTo>
                  <a:pt x="282" y="192"/>
                </a:lnTo>
                <a:cubicBezTo>
                  <a:pt x="287" y="203"/>
                  <a:pt x="283" y="219"/>
                  <a:pt x="275" y="227"/>
                </a:cubicBezTo>
                <a:cubicBezTo>
                  <a:pt x="269" y="233"/>
                  <a:pt x="260" y="236"/>
                  <a:pt x="251" y="236"/>
                </a:cubicBezTo>
                <a:cubicBezTo>
                  <a:pt x="247" y="236"/>
                  <a:pt x="243" y="236"/>
                  <a:pt x="240" y="234"/>
                </a:cubicBezTo>
                <a:lnTo>
                  <a:pt x="225" y="249"/>
                </a:lnTo>
                <a:cubicBezTo>
                  <a:pt x="203" y="271"/>
                  <a:pt x="203" y="307"/>
                  <a:pt x="225" y="328"/>
                </a:cubicBezTo>
                <a:lnTo>
                  <a:pt x="227" y="331"/>
                </a:lnTo>
                <a:lnTo>
                  <a:pt x="90" y="469"/>
                </a:lnTo>
                <a:lnTo>
                  <a:pt x="54" y="482"/>
                </a:lnTo>
                <a:lnTo>
                  <a:pt x="0" y="559"/>
                </a:lnTo>
                <a:lnTo>
                  <a:pt x="34" y="593"/>
                </a:lnTo>
                <a:lnTo>
                  <a:pt x="111" y="540"/>
                </a:lnTo>
                <a:lnTo>
                  <a:pt x="124" y="503"/>
                </a:lnTo>
                <a:lnTo>
                  <a:pt x="262" y="366"/>
                </a:lnTo>
                <a:lnTo>
                  <a:pt x="266" y="370"/>
                </a:lnTo>
                <a:cubicBezTo>
                  <a:pt x="277" y="381"/>
                  <a:pt x="291" y="386"/>
                  <a:pt x="305" y="386"/>
                </a:cubicBezTo>
                <a:cubicBezTo>
                  <a:pt x="320" y="386"/>
                  <a:pt x="334" y="381"/>
                  <a:pt x="345" y="370"/>
                </a:cubicBezTo>
                <a:lnTo>
                  <a:pt x="360" y="354"/>
                </a:lnTo>
                <a:cubicBezTo>
                  <a:pt x="355" y="344"/>
                  <a:pt x="359" y="328"/>
                  <a:pt x="368" y="320"/>
                </a:cubicBezTo>
                <a:cubicBezTo>
                  <a:pt x="373" y="314"/>
                  <a:pt x="383" y="310"/>
                  <a:pt x="391" y="310"/>
                </a:cubicBezTo>
                <a:cubicBezTo>
                  <a:pt x="395" y="310"/>
                  <a:pt x="399" y="311"/>
                  <a:pt x="402" y="313"/>
                </a:cubicBezTo>
                <a:lnTo>
                  <a:pt x="578" y="137"/>
                </a:lnTo>
                <a:cubicBezTo>
                  <a:pt x="600" y="115"/>
                  <a:pt x="600" y="79"/>
                  <a:pt x="578" y="57"/>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5163"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5609"/>
                                        </p:tgtEl>
                                        <p:attrNameLst>
                                          <p:attrName>style.visibility</p:attrName>
                                        </p:attrNameLst>
                                      </p:cBhvr>
                                      <p:to>
                                        <p:strVal val="visible"/>
                                      </p:to>
                                    </p:set>
                                    <p:animEffect filter="wipe(down)" transition="in">
                                      <p:cBhvr>
                                        <p:cTn dur="300" id="7"/>
                                        <p:tgtEl>
                                          <p:spTgt spid="25609"/>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25608"/>
                                        </p:tgtEl>
                                        <p:attrNameLst>
                                          <p:attrName>style.visibility</p:attrName>
                                        </p:attrNameLst>
                                      </p:cBhvr>
                                      <p:to>
                                        <p:strVal val="visible"/>
                                      </p:to>
                                    </p:set>
                                    <p:animEffect filter="wipe(down)" transition="in">
                                      <p:cBhvr>
                                        <p:cTn dur="300" id="11"/>
                                        <p:tgtEl>
                                          <p:spTgt spid="25608"/>
                                        </p:tgtEl>
                                      </p:cBhvr>
                                    </p:animEffect>
                                  </p:childTnLst>
                                </p:cTn>
                              </p:par>
                            </p:childTnLst>
                          </p:cTn>
                        </p:par>
                        <p:par>
                          <p:cTn fill="hold" id="12" nodeType="afterGroup">
                            <p:stCondLst>
                              <p:cond delay="600"/>
                            </p:stCondLst>
                            <p:childTnLst>
                              <p:par>
                                <p:cTn fill="hold" grpId="0" id="13" nodeType="afterEffect" presetClass="entr" presetID="22" presetSubtype="8">
                                  <p:stCondLst>
                                    <p:cond delay="0"/>
                                  </p:stCondLst>
                                  <p:childTnLst>
                                    <p:set>
                                      <p:cBhvr>
                                        <p:cTn dur="1" fill="hold" id="14">
                                          <p:stCondLst>
                                            <p:cond delay="0"/>
                                          </p:stCondLst>
                                        </p:cTn>
                                        <p:tgtEl>
                                          <p:spTgt spid="25607"/>
                                        </p:tgtEl>
                                        <p:attrNameLst>
                                          <p:attrName>style.visibility</p:attrName>
                                        </p:attrNameLst>
                                      </p:cBhvr>
                                      <p:to>
                                        <p:strVal val="visible"/>
                                      </p:to>
                                    </p:set>
                                    <p:animEffect filter="wipe(left)" transition="in">
                                      <p:cBhvr>
                                        <p:cTn dur="300" id="15"/>
                                        <p:tgtEl>
                                          <p:spTgt spid="25607"/>
                                        </p:tgtEl>
                                      </p:cBhvr>
                                    </p:animEffect>
                                  </p:childTnLst>
                                </p:cTn>
                              </p:par>
                            </p:childTnLst>
                          </p:cTn>
                        </p:par>
                        <p:par>
                          <p:cTn fill="hold" id="16" nodeType="afterGroup">
                            <p:stCondLst>
                              <p:cond delay="900"/>
                            </p:stCondLst>
                            <p:childTnLst>
                              <p:par>
                                <p:cTn fill="hold" grpId="0" id="17" nodeType="afterEffect" presetClass="entr" presetID="22" presetSubtype="8">
                                  <p:stCondLst>
                                    <p:cond delay="0"/>
                                  </p:stCondLst>
                                  <p:childTnLst>
                                    <p:set>
                                      <p:cBhvr>
                                        <p:cTn dur="1" fill="hold" id="18">
                                          <p:stCondLst>
                                            <p:cond delay="0"/>
                                          </p:stCondLst>
                                        </p:cTn>
                                        <p:tgtEl>
                                          <p:spTgt spid="25606"/>
                                        </p:tgtEl>
                                        <p:attrNameLst>
                                          <p:attrName>style.visibility</p:attrName>
                                        </p:attrNameLst>
                                      </p:cBhvr>
                                      <p:to>
                                        <p:strVal val="visible"/>
                                      </p:to>
                                    </p:set>
                                    <p:animEffect filter="wipe(left)" transition="in">
                                      <p:cBhvr>
                                        <p:cTn dur="300" id="19"/>
                                        <p:tgtEl>
                                          <p:spTgt spid="25606"/>
                                        </p:tgtEl>
                                      </p:cBhvr>
                                    </p:animEffect>
                                  </p:childTnLst>
                                </p:cTn>
                              </p:par>
                            </p:childTnLst>
                          </p:cTn>
                        </p:par>
                        <p:par>
                          <p:cTn fill="hold" id="20" nodeType="afterGroup">
                            <p:stCondLst>
                              <p:cond delay="1200"/>
                            </p:stCondLst>
                            <p:childTnLst>
                              <p:par>
                                <p:cTn fill="hold" grpId="0" id="21" nodeType="afterEffect" presetClass="entr" presetID="22" presetSubtype="1">
                                  <p:stCondLst>
                                    <p:cond delay="0"/>
                                  </p:stCondLst>
                                  <p:childTnLst>
                                    <p:set>
                                      <p:cBhvr>
                                        <p:cTn dur="1" fill="hold" id="22">
                                          <p:stCondLst>
                                            <p:cond delay="0"/>
                                          </p:stCondLst>
                                        </p:cTn>
                                        <p:tgtEl>
                                          <p:spTgt spid="25605"/>
                                        </p:tgtEl>
                                        <p:attrNameLst>
                                          <p:attrName>style.visibility</p:attrName>
                                        </p:attrNameLst>
                                      </p:cBhvr>
                                      <p:to>
                                        <p:strVal val="visible"/>
                                      </p:to>
                                    </p:set>
                                    <p:animEffect filter="wipe(up)" transition="in">
                                      <p:cBhvr>
                                        <p:cTn dur="300" id="23"/>
                                        <p:tgtEl>
                                          <p:spTgt spid="25605"/>
                                        </p:tgtEl>
                                      </p:cBhvr>
                                    </p:animEffect>
                                  </p:childTnLst>
                                </p:cTn>
                              </p:par>
                            </p:childTnLst>
                          </p:cTn>
                        </p:par>
                        <p:par>
                          <p:cTn fill="hold" id="24" nodeType="afterGroup">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25610"/>
                                        </p:tgtEl>
                                        <p:attrNameLst>
                                          <p:attrName>style.visibility</p:attrName>
                                        </p:attrNameLst>
                                      </p:cBhvr>
                                      <p:to>
                                        <p:strVal val="visible"/>
                                      </p:to>
                                    </p:set>
                                    <p:anim calcmode="lin" valueType="num">
                                      <p:cBhvr>
                                        <p:cTn dur="500" fill="hold" id="27"/>
                                        <p:tgtEl>
                                          <p:spTgt spid="25610"/>
                                        </p:tgtEl>
                                        <p:attrNameLst>
                                          <p:attrName>ppt_w</p:attrName>
                                        </p:attrNameLst>
                                      </p:cBhvr>
                                      <p:tavLst>
                                        <p:tav tm="0">
                                          <p:val>
                                            <p:fltVal val="0"/>
                                          </p:val>
                                        </p:tav>
                                        <p:tav tm="100000">
                                          <p:val>
                                            <p:strVal val="#ppt_w"/>
                                          </p:val>
                                        </p:tav>
                                      </p:tavLst>
                                    </p:anim>
                                    <p:anim calcmode="lin" valueType="num">
                                      <p:cBhvr>
                                        <p:cTn dur="500" fill="hold" id="28"/>
                                        <p:tgtEl>
                                          <p:spTgt spid="25610"/>
                                        </p:tgtEl>
                                        <p:attrNameLst>
                                          <p:attrName>ppt_h</p:attrName>
                                        </p:attrNameLst>
                                      </p:cBhvr>
                                      <p:tavLst>
                                        <p:tav tm="0">
                                          <p:val>
                                            <p:fltVal val="0"/>
                                          </p:val>
                                        </p:tav>
                                        <p:tav tm="100000">
                                          <p:val>
                                            <p:strVal val="#ppt_h"/>
                                          </p:val>
                                        </p:tav>
                                      </p:tavLst>
                                    </p:anim>
                                    <p:animEffect filter="fade" transition="in">
                                      <p:cBhvr>
                                        <p:cTn dur="500" id="29"/>
                                        <p:tgtEl>
                                          <p:spTgt spid="25610"/>
                                        </p:tgtEl>
                                      </p:cBhvr>
                                    </p:animEffect>
                                  </p:childTnLst>
                                </p:cTn>
                              </p:par>
                            </p:childTnLst>
                          </p:cTn>
                        </p:par>
                        <p:par>
                          <p:cTn fill="hold" id="30" nodeType="afterGroup">
                            <p:stCondLst>
                              <p:cond delay="2000"/>
                            </p:stCondLst>
                            <p:childTnLst>
                              <p:par>
                                <p:cTn fill="hold" grpId="0" id="31" nodeType="afterEffect" presetClass="entr" presetID="31" presetSubtype="0">
                                  <p:stCondLst>
                                    <p:cond delay="0"/>
                                  </p:stCondLst>
                                  <p:childTnLst>
                                    <p:set>
                                      <p:cBhvr>
                                        <p:cTn dur="1" fill="hold" id="32">
                                          <p:stCondLst>
                                            <p:cond delay="0"/>
                                          </p:stCondLst>
                                        </p:cTn>
                                        <p:tgtEl>
                                          <p:spTgt spid="25604"/>
                                        </p:tgtEl>
                                        <p:attrNameLst>
                                          <p:attrName>style.visibility</p:attrName>
                                        </p:attrNameLst>
                                      </p:cBhvr>
                                      <p:to>
                                        <p:strVal val="visible"/>
                                      </p:to>
                                    </p:set>
                                    <p:anim calcmode="lin" valueType="num">
                                      <p:cBhvr>
                                        <p:cTn dur="300" fill="hold" id="33"/>
                                        <p:tgtEl>
                                          <p:spTgt spid="25604"/>
                                        </p:tgtEl>
                                        <p:attrNameLst>
                                          <p:attrName>ppt_w</p:attrName>
                                        </p:attrNameLst>
                                      </p:cBhvr>
                                      <p:tavLst>
                                        <p:tav tm="0">
                                          <p:val>
                                            <p:fltVal val="0"/>
                                          </p:val>
                                        </p:tav>
                                        <p:tav tm="100000">
                                          <p:val>
                                            <p:strVal val="#ppt_w"/>
                                          </p:val>
                                        </p:tav>
                                      </p:tavLst>
                                    </p:anim>
                                    <p:anim calcmode="lin" valueType="num">
                                      <p:cBhvr>
                                        <p:cTn dur="300" fill="hold" id="34"/>
                                        <p:tgtEl>
                                          <p:spTgt spid="25604"/>
                                        </p:tgtEl>
                                        <p:attrNameLst>
                                          <p:attrName>ppt_h</p:attrName>
                                        </p:attrNameLst>
                                      </p:cBhvr>
                                      <p:tavLst>
                                        <p:tav tm="0">
                                          <p:val>
                                            <p:fltVal val="0"/>
                                          </p:val>
                                        </p:tav>
                                        <p:tav tm="100000">
                                          <p:val>
                                            <p:strVal val="#ppt_h"/>
                                          </p:val>
                                        </p:tav>
                                      </p:tavLst>
                                    </p:anim>
                                    <p:anim calcmode="lin" valueType="num">
                                      <p:cBhvr>
                                        <p:cTn dur="300" fill="hold" id="35"/>
                                        <p:tgtEl>
                                          <p:spTgt spid="25604"/>
                                        </p:tgtEl>
                                        <p:attrNameLst>
                                          <p:attrName>style.rotation</p:attrName>
                                        </p:attrNameLst>
                                      </p:cBhvr>
                                      <p:tavLst>
                                        <p:tav tm="0">
                                          <p:val>
                                            <p:fltVal val="90"/>
                                          </p:val>
                                        </p:tav>
                                        <p:tav tm="100000">
                                          <p:val>
                                            <p:fltVal val="0"/>
                                          </p:val>
                                        </p:tav>
                                      </p:tavLst>
                                    </p:anim>
                                    <p:animEffect filter="fade" transition="in">
                                      <p:cBhvr>
                                        <p:cTn dur="300" id="36"/>
                                        <p:tgtEl>
                                          <p:spTgt spid="25604"/>
                                        </p:tgtEl>
                                      </p:cBhvr>
                                    </p:animEffect>
                                  </p:childTnLst>
                                </p:cTn>
                              </p:par>
                            </p:childTnLst>
                          </p:cTn>
                        </p:par>
                        <p:par>
                          <p:cTn fill="hold" id="37" nodeType="afterGroup">
                            <p:stCondLst>
                              <p:cond delay="230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25602"/>
                                        </p:tgtEl>
                                        <p:attrNameLst>
                                          <p:attrName>style.visibility</p:attrName>
                                        </p:attrNameLst>
                                      </p:cBhvr>
                                      <p:to>
                                        <p:strVal val="visible"/>
                                      </p:to>
                                    </p:set>
                                    <p:anim calcmode="lin" valueType="num">
                                      <p:cBhvr>
                                        <p:cTn dur="500" fill="hold" id="40"/>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25602"/>
                                        </p:tgtEl>
                                        <p:attrNameLst>
                                          <p:attrName>ppt_y</p:attrName>
                                        </p:attrNameLst>
                                      </p:cBhvr>
                                      <p:tavLst>
                                        <p:tav tm="0">
                                          <p:val>
                                            <p:strVal val="#ppt_y"/>
                                          </p:val>
                                        </p:tav>
                                        <p:tav tm="100000">
                                          <p:val>
                                            <p:strVal val="#ppt_y"/>
                                          </p:val>
                                        </p:tav>
                                      </p:tavLst>
                                    </p:anim>
                                    <p:anim calcmode="lin" valueType="num">
                                      <p:cBhvr>
                                        <p:cTn dur="500" fill="hold" id="42"/>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2560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25602"/>
                                        </p:tgtEl>
                                      </p:cBhvr>
                                    </p:animEffect>
                                  </p:childTnLst>
                                </p:cTn>
                              </p:par>
                            </p:childTnLst>
                          </p:cTn>
                        </p:par>
                        <p:par>
                          <p:cTn fill="hold" id="45" nodeType="afterGroup">
                            <p:stCondLst>
                              <p:cond delay="2800"/>
                            </p:stCondLst>
                            <p:childTnLst>
                              <p:par>
                                <p:cTn fill="hold" grpId="0" id="46" nodeType="afterEffect" presetClass="entr" presetID="22" presetSubtype="1">
                                  <p:stCondLst>
                                    <p:cond delay="0"/>
                                  </p:stCondLst>
                                  <p:childTnLst>
                                    <p:set>
                                      <p:cBhvr>
                                        <p:cTn dur="1" fill="hold" id="47">
                                          <p:stCondLst>
                                            <p:cond delay="0"/>
                                          </p:stCondLst>
                                        </p:cTn>
                                        <p:tgtEl>
                                          <p:spTgt spid="25603"/>
                                        </p:tgtEl>
                                        <p:attrNameLst>
                                          <p:attrName>style.visibility</p:attrName>
                                        </p:attrNameLst>
                                      </p:cBhvr>
                                      <p:to>
                                        <p:strVal val="visible"/>
                                      </p:to>
                                    </p:set>
                                    <p:animEffect filter="wipe(up)" transition="in">
                                      <p:cBhvr>
                                        <p:cTn dur="500" id="48"/>
                                        <p:tgtEl>
                                          <p:spTgt spid="256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2"/>
      <p:bldP grpId="0" spid="25603"/>
      <p:bldP grpId="0" spid="25604"/>
      <p:bldP grpId="0" spid="25605"/>
      <p:bldP grpId="0" spid="25606"/>
      <p:bldP grpId="0" spid="25607"/>
      <p:bldP grpId="0" spid="25608"/>
      <p:bldP grpId="0" spid="25609"/>
      <p:bldP grpId="0" spid="2561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8194" name="矩形 2"/>
          <p:cNvSpPr>
            <a:spLocks noChangeArrowheads="1"/>
          </p:cNvSpPr>
          <p:nvPr/>
        </p:nvSpPr>
        <p:spPr bwMode="auto">
          <a:xfrm>
            <a:off x="0" y="6742113"/>
            <a:ext cx="12196763" cy="115887"/>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8195" name="TextBox 31"/>
          <p:cNvSpPr txBox="1">
            <a:spLocks noChangeArrowheads="1"/>
          </p:cNvSpPr>
          <p:nvPr/>
        </p:nvSpPr>
        <p:spPr bwMode="auto">
          <a:xfrm>
            <a:off x="2414588" y="6002338"/>
            <a:ext cx="7498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以上图标可以更换，文件内有附带更多图标供使用，以便表达不同的主题。</a:t>
            </a:r>
          </a:p>
        </p:txBody>
      </p:sp>
      <p:sp>
        <p:nvSpPr>
          <p:cNvPr id="8196" name="Rectangle 5"/>
          <p:cNvSpPr>
            <a:spLocks noChangeArrowheads="1"/>
          </p:cNvSpPr>
          <p:nvPr/>
        </p:nvSpPr>
        <p:spPr bwMode="auto">
          <a:xfrm>
            <a:off x="0" y="257175"/>
            <a:ext cx="695325" cy="833438"/>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8197" name="Freeform 6"/>
          <p:cNvSpPr/>
          <p:nvPr/>
        </p:nvSpPr>
        <p:spPr bwMode="auto">
          <a:xfrm>
            <a:off x="141288" y="376238"/>
            <a:ext cx="530225" cy="668337"/>
          </a:xfrm>
          <a:custGeom>
            <a:gdLst>
              <a:gd fmla="*/ 511240 w 1173" name="T0"/>
              <a:gd fmla="*/ 242908 h 1472" name="T1"/>
              <a:gd fmla="*/ 494967 w 1173" name="T2"/>
              <a:gd fmla="*/ 21340 h 1472" name="T3"/>
              <a:gd fmla="*/ 482310 w 1173" name="T4"/>
              <a:gd fmla="*/ 24518 h 1472" name="T5"/>
              <a:gd fmla="*/ 453381 w 1173" name="T6"/>
              <a:gd fmla="*/ 30874 h 1472" name="T7"/>
              <a:gd fmla="*/ 415411 w 1173" name="T8"/>
              <a:gd fmla="*/ 24518 h 1472" name="T9"/>
              <a:gd fmla="*/ 284324 w 1173" name="T10"/>
              <a:gd fmla="*/ 2270 h 1472" name="T11"/>
              <a:gd fmla="*/ 0 w 1173" name="T12"/>
              <a:gd fmla="*/ 348698 h 1472" name="T13"/>
              <a:gd fmla="*/ 290652 w 1173" name="T14"/>
              <a:gd fmla="*/ 666067 h 1472" name="T15"/>
              <a:gd fmla="*/ 530225 w 1173" name="T16"/>
              <a:gd fmla="*/ 493080 h 1472" name="T17"/>
              <a:gd fmla="*/ 491803 w 1173" name="T18"/>
              <a:gd fmla="*/ 470378 h 1472" name="T19"/>
              <a:gd fmla="*/ 312801 w 1173" name="T20"/>
              <a:gd fmla="*/ 621572 h 1472" name="T21"/>
              <a:gd fmla="*/ 131087 w 1173" name="T22"/>
              <a:gd fmla="*/ 329174 h 1472" name="T23"/>
              <a:gd fmla="*/ 290652 w 1173" name="T24"/>
              <a:gd fmla="*/ 47219 h 1472" name="T25"/>
              <a:gd fmla="*/ 472818 w 1173" name="T26"/>
              <a:gd fmla="*/ 258799 h 1472" name="T27"/>
              <a:gd fmla="*/ 511240 w 1173" name="T28"/>
              <a:gd fmla="*/ 242908 h 147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472" w="1173">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198" name="Freeform 7"/>
          <p:cNvSpPr>
            <a:spLocks noEditPoints="1"/>
          </p:cNvSpPr>
          <p:nvPr/>
        </p:nvSpPr>
        <p:spPr bwMode="auto">
          <a:xfrm>
            <a:off x="755650" y="852488"/>
            <a:ext cx="990600" cy="201612"/>
          </a:xfrm>
          <a:custGeom>
            <a:gdLst>
              <a:gd fmla="*/ 22114 w 2195" name="T0"/>
              <a:gd fmla="*/ 125951 h 445" name="T1"/>
              <a:gd fmla="*/ 113727 w 2195" name="T2"/>
              <a:gd fmla="*/ 125045 h 445" name="T3"/>
              <a:gd fmla="*/ 68597 w 2195" name="T4"/>
              <a:gd fmla="*/ 200706 h 445" name="T5"/>
              <a:gd fmla="*/ 70403 w 2195" name="T6"/>
              <a:gd fmla="*/ 47571 h 445" name="T7"/>
              <a:gd fmla="*/ 68597 w 2195" name="T8"/>
              <a:gd fmla="*/ 200706 h 445" name="T9"/>
              <a:gd fmla="*/ 300113 w 2195" name="T10"/>
              <a:gd fmla="*/ 196628 h 445" name="T11"/>
              <a:gd fmla="*/ 278902 w 2195" name="T12"/>
              <a:gd fmla="*/ 106016 h 445" name="T13"/>
              <a:gd fmla="*/ 201279 w 2195" name="T14"/>
              <a:gd fmla="*/ 106922 h 445" name="T15"/>
              <a:gd fmla="*/ 180519 w 2195" name="T16"/>
              <a:gd fmla="*/ 197534 h 445" name="T17"/>
              <a:gd fmla="*/ 201279 w 2195" name="T18"/>
              <a:gd fmla="*/ 50290 h 445" name="T19"/>
              <a:gd fmla="*/ 249568 w 2195" name="T20"/>
              <a:gd fmla="*/ 46212 h 445" name="T21"/>
              <a:gd fmla="*/ 404815 w 2195" name="T22"/>
              <a:gd fmla="*/ 184396 h 445" name="T23"/>
              <a:gd fmla="*/ 386763 w 2195" name="T24"/>
              <a:gd fmla="*/ 199800 h 445" name="T25"/>
              <a:gd fmla="*/ 356526 w 2195" name="T26"/>
              <a:gd fmla="*/ 68412 h 445" name="T27"/>
              <a:gd fmla="*/ 336217 w 2195" name="T28"/>
              <a:gd fmla="*/ 50290 h 445" name="T29"/>
              <a:gd fmla="*/ 356526 w 2195" name="T30"/>
              <a:gd fmla="*/ 10873 h 445" name="T31"/>
              <a:gd fmla="*/ 377737 w 2195" name="T32"/>
              <a:gd fmla="*/ 50290 h 445" name="T33"/>
              <a:gd fmla="*/ 404815 w 2195" name="T34"/>
              <a:gd fmla="*/ 68412 h 445" name="T35"/>
              <a:gd fmla="*/ 377737 w 2195" name="T36"/>
              <a:gd fmla="*/ 167632 h 445" name="T37"/>
              <a:gd fmla="*/ 404815 w 2195" name="T38"/>
              <a:gd fmla="*/ 184396 h 445" name="T39"/>
              <a:gd fmla="*/ 547876 w 2195" name="T40"/>
              <a:gd fmla="*/ 112812 h 445" name="T41"/>
              <a:gd fmla="*/ 460324 w 2195" name="T42"/>
              <a:gd fmla="*/ 112812 h 445" name="T43"/>
              <a:gd fmla="*/ 569990 w 2195" name="T44"/>
              <a:gd fmla="*/ 157212 h 445" name="T45"/>
              <a:gd fmla="*/ 435954 w 2195" name="T46"/>
              <a:gd fmla="*/ 125951 h 445" name="T47"/>
              <a:gd fmla="*/ 570892 w 2195" name="T48"/>
              <a:gd fmla="*/ 125951 h 445" name="T49"/>
              <a:gd fmla="*/ 459422 w 2195" name="T50"/>
              <a:gd fmla="*/ 130935 h 445" name="T51"/>
              <a:gd fmla="*/ 547876 w 2195" name="T52"/>
              <a:gd fmla="*/ 151322 h 445" name="T53"/>
              <a:gd fmla="*/ 733811 w 2195" name="T54"/>
              <a:gd fmla="*/ 196628 h 445" name="T55"/>
              <a:gd fmla="*/ 713051 w 2195" name="T56"/>
              <a:gd fmla="*/ 106016 h 445" name="T57"/>
              <a:gd fmla="*/ 635428 w 2195" name="T58"/>
              <a:gd fmla="*/ 106922 h 445" name="T59"/>
              <a:gd fmla="*/ 614217 w 2195" name="T60"/>
              <a:gd fmla="*/ 197534 h 445" name="T61"/>
              <a:gd fmla="*/ 635428 w 2195" name="T62"/>
              <a:gd fmla="*/ 50290 h 445" name="T63"/>
              <a:gd fmla="*/ 683717 w 2195" name="T64"/>
              <a:gd fmla="*/ 46212 h 445" name="T65"/>
              <a:gd fmla="*/ 838964 w 2195" name="T66"/>
              <a:gd fmla="*/ 184396 h 445" name="T67"/>
              <a:gd fmla="*/ 820461 w 2195" name="T68"/>
              <a:gd fmla="*/ 199800 h 445" name="T69"/>
              <a:gd fmla="*/ 790675 w 2195" name="T70"/>
              <a:gd fmla="*/ 68412 h 445" name="T71"/>
              <a:gd fmla="*/ 770366 w 2195" name="T72"/>
              <a:gd fmla="*/ 50290 h 445" name="T73"/>
              <a:gd fmla="*/ 790675 w 2195" name="T74"/>
              <a:gd fmla="*/ 10873 h 445" name="T75"/>
              <a:gd fmla="*/ 811435 w 2195" name="T76"/>
              <a:gd fmla="*/ 50290 h 445" name="T77"/>
              <a:gd fmla="*/ 838964 w 2195" name="T78"/>
              <a:gd fmla="*/ 68412 h 445" name="T79"/>
              <a:gd fmla="*/ 811435 w 2195" name="T80"/>
              <a:gd fmla="*/ 167632 h 445" name="T81"/>
              <a:gd fmla="*/ 838964 w 2195" name="T82"/>
              <a:gd fmla="*/ 184396 h 445" name="T83"/>
              <a:gd fmla="*/ 983831 w 2195" name="T84"/>
              <a:gd fmla="*/ 85628 h 445" name="T85"/>
              <a:gd fmla="*/ 874165 w 2195" name="T86"/>
              <a:gd fmla="*/ 87894 h 445" name="T87"/>
              <a:gd fmla="*/ 967584 w 2195" name="T88"/>
              <a:gd fmla="*/ 159477 h 445" name="T89"/>
              <a:gd fmla="*/ 889058 w 2195" name="T90"/>
              <a:gd fmla="*/ 151322 h 445" name="T91"/>
              <a:gd fmla="*/ 930577 w 2195" name="T92"/>
              <a:gd fmla="*/ 200706 h 445" name="T93"/>
              <a:gd fmla="*/ 936444 w 2195" name="T94"/>
              <a:gd fmla="*/ 114171 h 445" name="T95"/>
              <a:gd fmla="*/ 928321 w 2195" name="T96"/>
              <a:gd fmla="*/ 65694 h 44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45" w="219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199" name="Freeform 8"/>
          <p:cNvSpPr>
            <a:spLocks noEditPoints="1"/>
          </p:cNvSpPr>
          <p:nvPr/>
        </p:nvSpPr>
        <p:spPr bwMode="auto">
          <a:xfrm>
            <a:off x="793750" y="271463"/>
            <a:ext cx="952500" cy="447675"/>
          </a:xfrm>
          <a:custGeom>
            <a:gdLst>
              <a:gd fmla="*/ 345050 w 2109" name="T0"/>
              <a:gd fmla="*/ 0 h 986" name="T1"/>
              <a:gd fmla="*/ 305306 w 2109" name="T2"/>
              <a:gd fmla="*/ 447675 h 986" name="T3"/>
              <a:gd fmla="*/ 37937 w 2109" name="T4"/>
              <a:gd fmla="*/ 409536 h 986" name="T5"/>
              <a:gd fmla="*/ 0 w 2109" name="T6"/>
              <a:gd fmla="*/ 447675 h 986" name="T7"/>
              <a:gd fmla="*/ 37937 w 2109" name="T8"/>
              <a:gd fmla="*/ 36323 h 986" name="T9"/>
              <a:gd fmla="*/ 305306 w 2109" name="T10"/>
              <a:gd fmla="*/ 126675 h 986" name="T11"/>
              <a:gd fmla="*/ 37937 w 2109" name="T12"/>
              <a:gd fmla="*/ 36323 h 986" name="T13"/>
              <a:gd fmla="*/ 37937 w 2109" name="T14"/>
              <a:gd fmla="*/ 377300 h 986" name="T15"/>
              <a:gd fmla="*/ 305306 w 2109" name="T16"/>
              <a:gd fmla="*/ 285132 h 986" name="T17"/>
              <a:gd fmla="*/ 37937 w 2109" name="T18"/>
              <a:gd fmla="*/ 160727 h 986" name="T19"/>
              <a:gd fmla="*/ 305306 w 2109" name="T20"/>
              <a:gd fmla="*/ 252896 h 986" name="T21"/>
              <a:gd fmla="*/ 37937 w 2109" name="T22"/>
              <a:gd fmla="*/ 160727 h 986" name="T23"/>
              <a:gd fmla="*/ 912756 w 2109" name="T24"/>
              <a:gd fmla="*/ 251079 h 986" name="T25"/>
              <a:gd fmla="*/ 808880 w 2109" name="T26"/>
              <a:gd fmla="*/ 315098 h 986" name="T27"/>
              <a:gd fmla="*/ 926757 w 2109" name="T28"/>
              <a:gd fmla="*/ 415439 h 986" name="T29"/>
              <a:gd fmla="*/ 731198 w 2109" name="T30"/>
              <a:gd fmla="*/ 371398 h 986" name="T31"/>
              <a:gd fmla="*/ 605192 w 2109" name="T32"/>
              <a:gd fmla="*/ 441773 h 986" name="T33"/>
              <a:gd fmla="*/ 658937 w 2109" name="T34"/>
              <a:gd fmla="*/ 403634 h 986" name="T35"/>
              <a:gd fmla="*/ 695068 w 2109" name="T36"/>
              <a:gd fmla="*/ 202952 h 986" name="T37"/>
              <a:gd fmla="*/ 477379 w 2109" name="T38"/>
              <a:gd fmla="*/ 170716 h 986" name="T39"/>
              <a:gd fmla="*/ 835075 w 2109" name="T40"/>
              <a:gd fmla="*/ 118502 h 986" name="T41"/>
              <a:gd fmla="*/ 537447 w 2109" name="T42"/>
              <a:gd fmla="*/ 86266 h 986" name="T43"/>
              <a:gd fmla="*/ 835075 w 2109" name="T44"/>
              <a:gd fmla="*/ 34052 h 986" name="T45"/>
              <a:gd fmla="*/ 529317 w 2109" name="T46"/>
              <a:gd fmla="*/ 2270 h 986" name="T47"/>
              <a:gd fmla="*/ 872560 w 2109" name="T48"/>
              <a:gd fmla="*/ 170716 h 986" name="T49"/>
              <a:gd fmla="*/ 948887 w 2109" name="T50"/>
              <a:gd fmla="*/ 202952 h 986" name="T51"/>
              <a:gd fmla="*/ 731198 w 2109" name="T52"/>
              <a:gd fmla="*/ 218843 h 986" name="T53"/>
              <a:gd fmla="*/ 886561 w 2109" name="T54"/>
              <a:gd fmla="*/ 218843 h 986" name="T55"/>
              <a:gd fmla="*/ 675196 w 2109" name="T56"/>
              <a:gd fmla="*/ 293304 h 986" name="T57"/>
              <a:gd fmla="*/ 485509 w 2109" name="T58"/>
              <a:gd fmla="*/ 403634 h 986" name="T59"/>
              <a:gd fmla="*/ 537447 w 2109" name="T60"/>
              <a:gd fmla="*/ 214757 h 986" name="T61"/>
              <a:gd fmla="*/ 631387 w 2109" name="T62"/>
              <a:gd fmla="*/ 276959 h 986" name="T63"/>
              <a:gd fmla="*/ 549189 w 2109" name="T64"/>
              <a:gd fmla="*/ 266970 h 986" name="T65"/>
              <a:gd fmla="*/ 537447 w 2109" name="T66"/>
              <a:gd fmla="*/ 214757 h 98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84" w="2109">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0" name="Freeform 5"/>
          <p:cNvSpPr/>
          <p:nvPr/>
        </p:nvSpPr>
        <p:spPr bwMode="auto">
          <a:xfrm>
            <a:off x="3130550" y="2201863"/>
            <a:ext cx="1636713" cy="1463675"/>
          </a:xfrm>
          <a:custGeom>
            <a:gdLst>
              <a:gd fmla="*/ 818357 w 2128" name="T0"/>
              <a:gd fmla="*/ 211786 h 1866" name="T1"/>
              <a:gd fmla="*/ 1227535 w 2128" name="T2"/>
              <a:gd fmla="*/ 3138 h 1866" name="T3"/>
              <a:gd fmla="*/ 1636713 w 2128" name="T4"/>
              <a:gd fmla="*/ 368664 h 1866" name="T5"/>
              <a:gd fmla="*/ 818357 w 2128" name="T6"/>
              <a:gd fmla="*/ 1463675 h 1866" name="T7"/>
              <a:gd fmla="*/ 0 w 2128" name="T8"/>
              <a:gd fmla="*/ 368664 h 1866" name="T9"/>
              <a:gd fmla="*/ 409178 w 2128" name="T10"/>
              <a:gd fmla="*/ 3138 h 1866" name="T11"/>
              <a:gd fmla="*/ 818357 w 2128" name="T12"/>
              <a:gd fmla="*/ 211786 h 186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66" w="2128">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1" name="Freeform 6"/>
          <p:cNvSpPr/>
          <p:nvPr/>
        </p:nvSpPr>
        <p:spPr bwMode="auto">
          <a:xfrm>
            <a:off x="5346700" y="2201863"/>
            <a:ext cx="1635125" cy="1463675"/>
          </a:xfrm>
          <a:custGeom>
            <a:gdLst>
              <a:gd fmla="*/ 817563 w 2128" name="T0"/>
              <a:gd fmla="*/ 211786 h 1866" name="T1"/>
              <a:gd fmla="*/ 1226344 w 2128" name="T2"/>
              <a:gd fmla="*/ 3138 h 1866" name="T3"/>
              <a:gd fmla="*/ 1635125 w 2128" name="T4"/>
              <a:gd fmla="*/ 368664 h 1866" name="T5"/>
              <a:gd fmla="*/ 817563 w 2128" name="T6"/>
              <a:gd fmla="*/ 1463675 h 1866" name="T7"/>
              <a:gd fmla="*/ 0 w 2128" name="T8"/>
              <a:gd fmla="*/ 368664 h 1866" name="T9"/>
              <a:gd fmla="*/ 408781 w 2128" name="T10"/>
              <a:gd fmla="*/ 3138 h 1866" name="T11"/>
              <a:gd fmla="*/ 817563 w 2128" name="T12"/>
              <a:gd fmla="*/ 211786 h 186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66" w="2128">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2" name="Freeform 7"/>
          <p:cNvSpPr/>
          <p:nvPr/>
        </p:nvSpPr>
        <p:spPr bwMode="auto">
          <a:xfrm>
            <a:off x="7561263" y="2201863"/>
            <a:ext cx="1636712" cy="1463675"/>
          </a:xfrm>
          <a:custGeom>
            <a:gdLst>
              <a:gd fmla="*/ 818356 w 2128" name="T0"/>
              <a:gd fmla="*/ 211786 h 1866" name="T1"/>
              <a:gd fmla="*/ 1227534 w 2128" name="T2"/>
              <a:gd fmla="*/ 3138 h 1866" name="T3"/>
              <a:gd fmla="*/ 1636712 w 2128" name="T4"/>
              <a:gd fmla="*/ 368664 h 1866" name="T5"/>
              <a:gd fmla="*/ 818356 w 2128" name="T6"/>
              <a:gd fmla="*/ 1463675 h 1866" name="T7"/>
              <a:gd fmla="*/ 0 w 2128" name="T8"/>
              <a:gd fmla="*/ 368664 h 1866" name="T9"/>
              <a:gd fmla="*/ 409178 w 2128" name="T10"/>
              <a:gd fmla="*/ 3138 h 1866" name="T11"/>
              <a:gd fmla="*/ 818356 w 2128" name="T12"/>
              <a:gd fmla="*/ 211786 h 186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66" w="2128">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3" name="Freeform 8"/>
          <p:cNvSpPr/>
          <p:nvPr/>
        </p:nvSpPr>
        <p:spPr bwMode="auto">
          <a:xfrm>
            <a:off x="9775825" y="2201863"/>
            <a:ext cx="1636713" cy="1463675"/>
          </a:xfrm>
          <a:custGeom>
            <a:gdLst>
              <a:gd fmla="*/ 818357 w 2128" name="T0"/>
              <a:gd fmla="*/ 211786 h 1866" name="T1"/>
              <a:gd fmla="*/ 1227535 w 2128" name="T2"/>
              <a:gd fmla="*/ 3138 h 1866" name="T3"/>
              <a:gd fmla="*/ 1636713 w 2128" name="T4"/>
              <a:gd fmla="*/ 368664 h 1866" name="T5"/>
              <a:gd fmla="*/ 818357 w 2128" name="T6"/>
              <a:gd fmla="*/ 1463675 h 1866" name="T7"/>
              <a:gd fmla="*/ 0 w 2128" name="T8"/>
              <a:gd fmla="*/ 368664 h 1866" name="T9"/>
              <a:gd fmla="*/ 409178 w 2128" name="T10"/>
              <a:gd fmla="*/ 3138 h 1866" name="T11"/>
              <a:gd fmla="*/ 818357 w 2128" name="T12"/>
              <a:gd fmla="*/ 211786 h 186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66" w="2128">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4" name="Freeform 9"/>
          <p:cNvSpPr/>
          <p:nvPr/>
        </p:nvSpPr>
        <p:spPr bwMode="auto">
          <a:xfrm>
            <a:off x="915988" y="2201863"/>
            <a:ext cx="1636712" cy="1463675"/>
          </a:xfrm>
          <a:custGeom>
            <a:gdLst>
              <a:gd fmla="*/ 818356 w 2128" name="T0"/>
              <a:gd fmla="*/ 211786 h 1866" name="T1"/>
              <a:gd fmla="*/ 1227534 w 2128" name="T2"/>
              <a:gd fmla="*/ 3138 h 1866" name="T3"/>
              <a:gd fmla="*/ 1636712 w 2128" name="T4"/>
              <a:gd fmla="*/ 368664 h 1866" name="T5"/>
              <a:gd fmla="*/ 818356 w 2128" name="T6"/>
              <a:gd fmla="*/ 1463675 h 1866" name="T7"/>
              <a:gd fmla="*/ 0 w 2128" name="T8"/>
              <a:gd fmla="*/ 368664 h 1866" name="T9"/>
              <a:gd fmla="*/ 409178 w 2128" name="T10"/>
              <a:gd fmla="*/ 3138 h 1866" name="T11"/>
              <a:gd fmla="*/ 818356 w 2128" name="T12"/>
              <a:gd fmla="*/ 211786 h 186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66" w="2128">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3" y="60"/>
                  <a:pt x="1064" y="27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5" name="Freeform 10"/>
          <p:cNvSpPr>
            <a:spLocks noEditPoints="1"/>
          </p:cNvSpPr>
          <p:nvPr/>
        </p:nvSpPr>
        <p:spPr bwMode="auto">
          <a:xfrm>
            <a:off x="1392238" y="2471738"/>
            <a:ext cx="704850" cy="688975"/>
          </a:xfrm>
          <a:custGeom>
            <a:gdLst>
              <a:gd fmla="*/ 470668 w 918" name="T0"/>
              <a:gd fmla="*/ 266017 h 878" name="T1"/>
              <a:gd fmla="*/ 461454 w 918" name="T2"/>
              <a:gd fmla="*/ 286419 h 878" name="T3"/>
              <a:gd fmla="*/ 458383 w 918" name="T4"/>
              <a:gd fmla="*/ 298974 h 878" name="T5"/>
              <a:gd fmla="*/ 459151 w 918" name="T6"/>
              <a:gd fmla="*/ 324870 h 878" name="T7"/>
              <a:gd fmla="*/ 468364 w 918" name="T8"/>
              <a:gd fmla="*/ 349196 h 878" name="T9"/>
              <a:gd fmla="*/ 476042 w 918" name="T10"/>
              <a:gd fmla="*/ 361751 h 878" name="T11"/>
              <a:gd fmla="*/ 495238 w 918" name="T12"/>
              <a:gd fmla="*/ 378230 h 878" name="T13"/>
              <a:gd fmla="*/ 509058 w 918" name="T14"/>
              <a:gd fmla="*/ 384508 h 878" name="T15"/>
              <a:gd fmla="*/ 535932 w 918" name="T16"/>
              <a:gd fmla="*/ 229920 h 878" name="T17"/>
              <a:gd fmla="*/ 503684 w 918" name="T18"/>
              <a:gd fmla="*/ 236982 h 878" name="T19"/>
              <a:gd fmla="*/ 486024 w 918" name="T20"/>
              <a:gd fmla="*/ 247968 h 878" name="T21"/>
              <a:gd fmla="*/ 476810 w 918" name="T22"/>
              <a:gd fmla="*/ 257385 h 878" name="T23"/>
              <a:gd fmla="*/ 430742 w 918" name="T24"/>
              <a:gd fmla="*/ 80040 h 878" name="T25"/>
              <a:gd fmla="*/ 352425 w 918" name="T26"/>
              <a:gd fmla="*/ 160081 h 878" name="T27"/>
              <a:gd fmla="*/ 426135 w 918" name="T28"/>
              <a:gd fmla="*/ 324085 h 878" name="T29"/>
              <a:gd fmla="*/ 426135 w 918" name="T30"/>
              <a:gd fmla="*/ 291912 h 878" name="T31"/>
              <a:gd fmla="*/ 403100 w 918" name="T32"/>
              <a:gd fmla="*/ 176560 h 878" name="T33"/>
              <a:gd fmla="*/ 280251 w 918" name="T34"/>
              <a:gd fmla="*/ 309960 h 878" name="T35"/>
              <a:gd fmla="*/ 352425 w 918" name="T36"/>
              <a:gd fmla="*/ 454347 h 878" name="T37"/>
              <a:gd fmla="*/ 316338 w 918" name="T38"/>
              <a:gd fmla="*/ 459055 h 878" name="T39"/>
              <a:gd fmla="*/ 299446 w 918" name="T40"/>
              <a:gd fmla="*/ 438653 h 878" name="T41"/>
              <a:gd fmla="*/ 287929 w 918" name="T42"/>
              <a:gd fmla="*/ 429236 h 878" name="T43"/>
              <a:gd fmla="*/ 240325 w 918" name="T44"/>
              <a:gd fmla="*/ 408049 h 878" name="T45"/>
              <a:gd fmla="*/ 219594 w 918" name="T46"/>
              <a:gd fmla="*/ 406480 h 878" name="T47"/>
              <a:gd fmla="*/ 0 w 918" name="T48"/>
              <a:gd fmla="*/ 688975 h 878" name="T49"/>
              <a:gd fmla="*/ 93673 w 918" name="T50"/>
              <a:gd fmla="*/ 521047 h 878" name="T51"/>
              <a:gd fmla="*/ 241860 w 918" name="T52"/>
              <a:gd fmla="*/ 521047 h 878" name="T53"/>
              <a:gd fmla="*/ 337837 w 918" name="T54"/>
              <a:gd fmla="*/ 688975 h 878" name="T55"/>
              <a:gd fmla="*/ 316338 w 918" name="T56"/>
              <a:gd fmla="*/ 459055 h 878" name="T57"/>
              <a:gd fmla="*/ 485256 w 918" name="T58"/>
              <a:gd fmla="*/ 406480 h 878" name="T59"/>
              <a:gd fmla="*/ 463758 w 918" name="T60"/>
              <a:gd fmla="*/ 408049 h 878" name="T61"/>
              <a:gd fmla="*/ 405404 w 918" name="T62"/>
              <a:gd fmla="*/ 438653 h 878" name="T63"/>
              <a:gd fmla="*/ 395422 w 918" name="T64"/>
              <a:gd fmla="*/ 448854 h 878" name="T65"/>
              <a:gd fmla="*/ 436884 w 918" name="T66"/>
              <a:gd fmla="*/ 688975 h 878" name="T67"/>
              <a:gd fmla="*/ 460686 w 918" name="T68"/>
              <a:gd fmla="*/ 688975 h 878" name="T69"/>
              <a:gd fmla="*/ 633444 w 918" name="T70"/>
              <a:gd fmla="*/ 521047 h 878" name="T71"/>
              <a:gd fmla="*/ 704850 w 918" name="T72"/>
              <a:gd fmla="*/ 527325 h 878" name="T73"/>
              <a:gd fmla="*/ 168918 w 918" name="T74"/>
              <a:gd fmla="*/ 390001 h 878" name="T75"/>
              <a:gd fmla="*/ 208077 w 918" name="T76"/>
              <a:gd fmla="*/ 379015 h 878" name="T77"/>
              <a:gd fmla="*/ 219594 w 918" name="T78"/>
              <a:gd fmla="*/ 370383 h 878" name="T79"/>
              <a:gd fmla="*/ 241860 w 918" name="T80"/>
              <a:gd fmla="*/ 338210 h 878" name="T81"/>
              <a:gd fmla="*/ 245699 w 918" name="T82"/>
              <a:gd fmla="*/ 322516 h 878" name="T83"/>
              <a:gd fmla="*/ 245699 w 918" name="T84"/>
              <a:gd fmla="*/ 296620 h 878" name="T85"/>
              <a:gd fmla="*/ 239557 w 918" name="T86"/>
              <a:gd fmla="*/ 276218 h 878" name="T87"/>
              <a:gd fmla="*/ 234182 w 918" name="T88"/>
              <a:gd fmla="*/ 265232 h 878" name="T89"/>
              <a:gd fmla="*/ 218826 w 918" name="T90"/>
              <a:gd fmla="*/ 248753 h 878" name="T91"/>
              <a:gd fmla="*/ 208844 w 918" name="T92"/>
              <a:gd fmla="*/ 240906 h 878" name="T93"/>
              <a:gd fmla="*/ 168918 w 918" name="T94"/>
              <a:gd fmla="*/ 229920 h 87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878" w="918">
                <a:moveTo>
                  <a:pt x="621" y="328"/>
                </a:moveTo>
                <a:cubicBezTo>
                  <a:pt x="619" y="331"/>
                  <a:pt x="616" y="334"/>
                  <a:pt x="613" y="338"/>
                </a:cubicBezTo>
                <a:cubicBezTo>
                  <a:pt x="613" y="338"/>
                  <a:pt x="613" y="338"/>
                  <a:pt x="613" y="339"/>
                </a:cubicBezTo>
                <a:cubicBezTo>
                  <a:pt x="611" y="342"/>
                  <a:pt x="609" y="346"/>
                  <a:pt x="607" y="349"/>
                </a:cubicBezTo>
                <a:cubicBezTo>
                  <a:pt x="606" y="350"/>
                  <a:pt x="606" y="351"/>
                  <a:pt x="606" y="352"/>
                </a:cubicBezTo>
                <a:cubicBezTo>
                  <a:pt x="604" y="356"/>
                  <a:pt x="602" y="360"/>
                  <a:pt x="601" y="365"/>
                </a:cubicBezTo>
                <a:cubicBezTo>
                  <a:pt x="601" y="365"/>
                  <a:pt x="601" y="365"/>
                  <a:pt x="601" y="365"/>
                </a:cubicBezTo>
                <a:cubicBezTo>
                  <a:pt x="599" y="369"/>
                  <a:pt x="598" y="373"/>
                  <a:pt x="598" y="378"/>
                </a:cubicBezTo>
                <a:cubicBezTo>
                  <a:pt x="598" y="379"/>
                  <a:pt x="597" y="380"/>
                  <a:pt x="597" y="381"/>
                </a:cubicBezTo>
                <a:cubicBezTo>
                  <a:pt x="597" y="385"/>
                  <a:pt x="596" y="390"/>
                  <a:pt x="596" y="395"/>
                </a:cubicBezTo>
                <a:cubicBezTo>
                  <a:pt x="596" y="400"/>
                  <a:pt x="597" y="406"/>
                  <a:pt x="598" y="411"/>
                </a:cubicBezTo>
                <a:cubicBezTo>
                  <a:pt x="598" y="412"/>
                  <a:pt x="598" y="413"/>
                  <a:pt x="598" y="414"/>
                </a:cubicBezTo>
                <a:cubicBezTo>
                  <a:pt x="599" y="419"/>
                  <a:pt x="600" y="424"/>
                  <a:pt x="602" y="429"/>
                </a:cubicBezTo>
                <a:cubicBezTo>
                  <a:pt x="602" y="430"/>
                  <a:pt x="603" y="431"/>
                  <a:pt x="603" y="431"/>
                </a:cubicBezTo>
                <a:cubicBezTo>
                  <a:pt x="605" y="436"/>
                  <a:pt x="607" y="441"/>
                  <a:pt x="610" y="445"/>
                </a:cubicBezTo>
                <a:cubicBezTo>
                  <a:pt x="610" y="446"/>
                  <a:pt x="610" y="447"/>
                  <a:pt x="611" y="447"/>
                </a:cubicBezTo>
                <a:cubicBezTo>
                  <a:pt x="613" y="452"/>
                  <a:pt x="616" y="456"/>
                  <a:pt x="620" y="460"/>
                </a:cubicBezTo>
                <a:cubicBezTo>
                  <a:pt x="620" y="460"/>
                  <a:pt x="620" y="460"/>
                  <a:pt x="620" y="461"/>
                </a:cubicBezTo>
                <a:cubicBezTo>
                  <a:pt x="624" y="465"/>
                  <a:pt x="627" y="468"/>
                  <a:pt x="631" y="472"/>
                </a:cubicBezTo>
                <a:cubicBezTo>
                  <a:pt x="632" y="472"/>
                  <a:pt x="632" y="472"/>
                  <a:pt x="632" y="473"/>
                </a:cubicBezTo>
                <a:cubicBezTo>
                  <a:pt x="636" y="476"/>
                  <a:pt x="641" y="479"/>
                  <a:pt x="645" y="482"/>
                </a:cubicBezTo>
                <a:cubicBezTo>
                  <a:pt x="646" y="482"/>
                  <a:pt x="646" y="483"/>
                  <a:pt x="647" y="483"/>
                </a:cubicBezTo>
                <a:cubicBezTo>
                  <a:pt x="651" y="486"/>
                  <a:pt x="656" y="488"/>
                  <a:pt x="661" y="490"/>
                </a:cubicBezTo>
                <a:cubicBezTo>
                  <a:pt x="662" y="490"/>
                  <a:pt x="662" y="490"/>
                  <a:pt x="663" y="490"/>
                </a:cubicBezTo>
                <a:cubicBezTo>
                  <a:pt x="674" y="495"/>
                  <a:pt x="686" y="497"/>
                  <a:pt x="698" y="497"/>
                </a:cubicBezTo>
                <a:cubicBezTo>
                  <a:pt x="755" y="497"/>
                  <a:pt x="800" y="451"/>
                  <a:pt x="800" y="395"/>
                </a:cubicBezTo>
                <a:cubicBezTo>
                  <a:pt x="800" y="338"/>
                  <a:pt x="755" y="293"/>
                  <a:pt x="698" y="293"/>
                </a:cubicBezTo>
                <a:cubicBezTo>
                  <a:pt x="684" y="293"/>
                  <a:pt x="670" y="296"/>
                  <a:pt x="658" y="301"/>
                </a:cubicBezTo>
                <a:cubicBezTo>
                  <a:pt x="658" y="301"/>
                  <a:pt x="658" y="301"/>
                  <a:pt x="658" y="301"/>
                </a:cubicBezTo>
                <a:cubicBezTo>
                  <a:pt x="657" y="301"/>
                  <a:pt x="657" y="302"/>
                  <a:pt x="656" y="302"/>
                </a:cubicBezTo>
                <a:cubicBezTo>
                  <a:pt x="653" y="303"/>
                  <a:pt x="649" y="305"/>
                  <a:pt x="646" y="307"/>
                </a:cubicBezTo>
                <a:cubicBezTo>
                  <a:pt x="645" y="308"/>
                  <a:pt x="644" y="308"/>
                  <a:pt x="643" y="309"/>
                </a:cubicBezTo>
                <a:cubicBezTo>
                  <a:pt x="640" y="311"/>
                  <a:pt x="636" y="314"/>
                  <a:pt x="633" y="316"/>
                </a:cubicBezTo>
                <a:cubicBezTo>
                  <a:pt x="633" y="317"/>
                  <a:pt x="632" y="317"/>
                  <a:pt x="632" y="317"/>
                </a:cubicBezTo>
                <a:cubicBezTo>
                  <a:pt x="629" y="320"/>
                  <a:pt x="626" y="323"/>
                  <a:pt x="623" y="326"/>
                </a:cubicBezTo>
                <a:cubicBezTo>
                  <a:pt x="623" y="326"/>
                  <a:pt x="622" y="327"/>
                  <a:pt x="621" y="328"/>
                </a:cubicBezTo>
                <a:close/>
                <a:moveTo>
                  <a:pt x="459" y="204"/>
                </a:moveTo>
                <a:lnTo>
                  <a:pt x="459" y="204"/>
                </a:lnTo>
                <a:cubicBezTo>
                  <a:pt x="515" y="204"/>
                  <a:pt x="561" y="158"/>
                  <a:pt x="561" y="102"/>
                </a:cubicBezTo>
                <a:cubicBezTo>
                  <a:pt x="561" y="46"/>
                  <a:pt x="515" y="0"/>
                  <a:pt x="459" y="0"/>
                </a:cubicBezTo>
                <a:cubicBezTo>
                  <a:pt x="403" y="0"/>
                  <a:pt x="357" y="46"/>
                  <a:pt x="357" y="102"/>
                </a:cubicBezTo>
                <a:cubicBezTo>
                  <a:pt x="357" y="158"/>
                  <a:pt x="403" y="204"/>
                  <a:pt x="459" y="204"/>
                </a:cubicBezTo>
                <a:close/>
                <a:moveTo>
                  <a:pt x="555" y="491"/>
                </a:moveTo>
                <a:lnTo>
                  <a:pt x="555" y="491"/>
                </a:lnTo>
                <a:lnTo>
                  <a:pt x="555" y="413"/>
                </a:lnTo>
                <a:cubicBezTo>
                  <a:pt x="554" y="407"/>
                  <a:pt x="553" y="401"/>
                  <a:pt x="553" y="395"/>
                </a:cubicBezTo>
                <a:cubicBezTo>
                  <a:pt x="553" y="389"/>
                  <a:pt x="554" y="382"/>
                  <a:pt x="555" y="376"/>
                </a:cubicBezTo>
                <a:lnTo>
                  <a:pt x="555" y="372"/>
                </a:lnTo>
                <a:cubicBezTo>
                  <a:pt x="563" y="326"/>
                  <a:pt x="591" y="288"/>
                  <a:pt x="630" y="267"/>
                </a:cubicBezTo>
                <a:cubicBezTo>
                  <a:pt x="603" y="241"/>
                  <a:pt x="566" y="225"/>
                  <a:pt x="525" y="225"/>
                </a:cubicBezTo>
                <a:lnTo>
                  <a:pt x="393" y="225"/>
                </a:lnTo>
                <a:cubicBezTo>
                  <a:pt x="352" y="225"/>
                  <a:pt x="315" y="241"/>
                  <a:pt x="288" y="267"/>
                </a:cubicBezTo>
                <a:cubicBezTo>
                  <a:pt x="334" y="291"/>
                  <a:pt x="365" y="339"/>
                  <a:pt x="365" y="395"/>
                </a:cubicBezTo>
                <a:cubicBezTo>
                  <a:pt x="365" y="406"/>
                  <a:pt x="363" y="417"/>
                  <a:pt x="361" y="428"/>
                </a:cubicBezTo>
                <a:lnTo>
                  <a:pt x="361" y="490"/>
                </a:lnTo>
                <a:cubicBezTo>
                  <a:pt x="403" y="508"/>
                  <a:pt x="438" y="539"/>
                  <a:pt x="459" y="579"/>
                </a:cubicBezTo>
                <a:cubicBezTo>
                  <a:pt x="480" y="540"/>
                  <a:pt x="514" y="509"/>
                  <a:pt x="555" y="491"/>
                </a:cubicBezTo>
                <a:close/>
                <a:moveTo>
                  <a:pt x="412" y="585"/>
                </a:moveTo>
                <a:lnTo>
                  <a:pt x="412" y="585"/>
                </a:lnTo>
                <a:cubicBezTo>
                  <a:pt x="409" y="580"/>
                  <a:pt x="406" y="576"/>
                  <a:pt x="402" y="571"/>
                </a:cubicBezTo>
                <a:cubicBezTo>
                  <a:pt x="402" y="571"/>
                  <a:pt x="401" y="570"/>
                  <a:pt x="401" y="570"/>
                </a:cubicBezTo>
                <a:cubicBezTo>
                  <a:pt x="397" y="566"/>
                  <a:pt x="394" y="562"/>
                  <a:pt x="390" y="559"/>
                </a:cubicBezTo>
                <a:cubicBezTo>
                  <a:pt x="390" y="559"/>
                  <a:pt x="389" y="558"/>
                  <a:pt x="388" y="557"/>
                </a:cubicBezTo>
                <a:cubicBezTo>
                  <a:pt x="385" y="554"/>
                  <a:pt x="381" y="551"/>
                  <a:pt x="377" y="548"/>
                </a:cubicBezTo>
                <a:cubicBezTo>
                  <a:pt x="376" y="547"/>
                  <a:pt x="376" y="547"/>
                  <a:pt x="375" y="547"/>
                </a:cubicBezTo>
                <a:cubicBezTo>
                  <a:pt x="361" y="537"/>
                  <a:pt x="346" y="529"/>
                  <a:pt x="329" y="524"/>
                </a:cubicBezTo>
                <a:cubicBezTo>
                  <a:pt x="326" y="523"/>
                  <a:pt x="322" y="522"/>
                  <a:pt x="318" y="521"/>
                </a:cubicBezTo>
                <a:cubicBezTo>
                  <a:pt x="317" y="521"/>
                  <a:pt x="315" y="521"/>
                  <a:pt x="313" y="520"/>
                </a:cubicBezTo>
                <a:cubicBezTo>
                  <a:pt x="310" y="520"/>
                  <a:pt x="307" y="519"/>
                  <a:pt x="304" y="519"/>
                </a:cubicBezTo>
                <a:cubicBezTo>
                  <a:pt x="303" y="519"/>
                  <a:pt x="301" y="519"/>
                  <a:pt x="299" y="519"/>
                </a:cubicBezTo>
                <a:cubicBezTo>
                  <a:pt x="295" y="518"/>
                  <a:pt x="290" y="518"/>
                  <a:pt x="286" y="518"/>
                </a:cubicBezTo>
                <a:lnTo>
                  <a:pt x="154" y="518"/>
                </a:lnTo>
                <a:cubicBezTo>
                  <a:pt x="69" y="518"/>
                  <a:pt x="0" y="587"/>
                  <a:pt x="0" y="672"/>
                </a:cubicBezTo>
                <a:lnTo>
                  <a:pt x="0" y="878"/>
                </a:lnTo>
                <a:lnTo>
                  <a:pt x="90" y="878"/>
                </a:lnTo>
                <a:lnTo>
                  <a:pt x="90" y="664"/>
                </a:lnTo>
                <a:lnTo>
                  <a:pt x="122" y="664"/>
                </a:lnTo>
                <a:lnTo>
                  <a:pt x="122" y="878"/>
                </a:lnTo>
                <a:lnTo>
                  <a:pt x="315" y="878"/>
                </a:lnTo>
                <a:lnTo>
                  <a:pt x="315" y="664"/>
                </a:lnTo>
                <a:lnTo>
                  <a:pt x="347" y="664"/>
                </a:lnTo>
                <a:lnTo>
                  <a:pt x="347" y="878"/>
                </a:lnTo>
                <a:lnTo>
                  <a:pt x="440" y="878"/>
                </a:lnTo>
                <a:lnTo>
                  <a:pt x="440" y="672"/>
                </a:lnTo>
                <a:cubicBezTo>
                  <a:pt x="440" y="640"/>
                  <a:pt x="430" y="610"/>
                  <a:pt x="413" y="585"/>
                </a:cubicBezTo>
                <a:cubicBezTo>
                  <a:pt x="413" y="585"/>
                  <a:pt x="412" y="585"/>
                  <a:pt x="412" y="585"/>
                </a:cubicBezTo>
                <a:close/>
                <a:moveTo>
                  <a:pt x="764" y="518"/>
                </a:moveTo>
                <a:lnTo>
                  <a:pt x="764" y="518"/>
                </a:lnTo>
                <a:lnTo>
                  <a:pt x="632" y="518"/>
                </a:lnTo>
                <a:cubicBezTo>
                  <a:pt x="628" y="518"/>
                  <a:pt x="623" y="518"/>
                  <a:pt x="618" y="519"/>
                </a:cubicBezTo>
                <a:cubicBezTo>
                  <a:pt x="617" y="519"/>
                  <a:pt x="615" y="519"/>
                  <a:pt x="614" y="519"/>
                </a:cubicBezTo>
                <a:cubicBezTo>
                  <a:pt x="611" y="520"/>
                  <a:pt x="607" y="520"/>
                  <a:pt x="604" y="520"/>
                </a:cubicBezTo>
                <a:cubicBezTo>
                  <a:pt x="603" y="521"/>
                  <a:pt x="601" y="521"/>
                  <a:pt x="599" y="522"/>
                </a:cubicBezTo>
                <a:cubicBezTo>
                  <a:pt x="596" y="522"/>
                  <a:pt x="593" y="523"/>
                  <a:pt x="590" y="524"/>
                </a:cubicBezTo>
                <a:cubicBezTo>
                  <a:pt x="566" y="531"/>
                  <a:pt x="545" y="543"/>
                  <a:pt x="528" y="559"/>
                </a:cubicBezTo>
                <a:cubicBezTo>
                  <a:pt x="528" y="559"/>
                  <a:pt x="527" y="559"/>
                  <a:pt x="527" y="560"/>
                </a:cubicBezTo>
                <a:cubicBezTo>
                  <a:pt x="524" y="563"/>
                  <a:pt x="520" y="567"/>
                  <a:pt x="516" y="571"/>
                </a:cubicBezTo>
                <a:cubicBezTo>
                  <a:pt x="516" y="571"/>
                  <a:pt x="516" y="571"/>
                  <a:pt x="515" y="572"/>
                </a:cubicBezTo>
                <a:cubicBezTo>
                  <a:pt x="492" y="599"/>
                  <a:pt x="478" y="634"/>
                  <a:pt x="478" y="672"/>
                </a:cubicBezTo>
                <a:lnTo>
                  <a:pt x="478" y="878"/>
                </a:lnTo>
                <a:lnTo>
                  <a:pt x="569" y="878"/>
                </a:lnTo>
                <a:lnTo>
                  <a:pt x="569" y="664"/>
                </a:lnTo>
                <a:lnTo>
                  <a:pt x="600" y="664"/>
                </a:lnTo>
                <a:lnTo>
                  <a:pt x="600" y="878"/>
                </a:lnTo>
                <a:lnTo>
                  <a:pt x="794" y="878"/>
                </a:lnTo>
                <a:lnTo>
                  <a:pt x="794" y="664"/>
                </a:lnTo>
                <a:lnTo>
                  <a:pt x="825" y="664"/>
                </a:lnTo>
                <a:lnTo>
                  <a:pt x="825" y="878"/>
                </a:lnTo>
                <a:lnTo>
                  <a:pt x="918" y="878"/>
                </a:lnTo>
                <a:lnTo>
                  <a:pt x="918" y="672"/>
                </a:lnTo>
                <a:cubicBezTo>
                  <a:pt x="918" y="587"/>
                  <a:pt x="849" y="518"/>
                  <a:pt x="764" y="518"/>
                </a:cubicBezTo>
                <a:close/>
                <a:moveTo>
                  <a:pt x="220" y="497"/>
                </a:moveTo>
                <a:lnTo>
                  <a:pt x="220" y="497"/>
                </a:lnTo>
                <a:cubicBezTo>
                  <a:pt x="232" y="497"/>
                  <a:pt x="244" y="495"/>
                  <a:pt x="256" y="490"/>
                </a:cubicBezTo>
                <a:cubicBezTo>
                  <a:pt x="256" y="490"/>
                  <a:pt x="256" y="490"/>
                  <a:pt x="256" y="490"/>
                </a:cubicBezTo>
                <a:cubicBezTo>
                  <a:pt x="262" y="488"/>
                  <a:pt x="267" y="486"/>
                  <a:pt x="271" y="483"/>
                </a:cubicBezTo>
                <a:cubicBezTo>
                  <a:pt x="272" y="483"/>
                  <a:pt x="272" y="482"/>
                  <a:pt x="272" y="482"/>
                </a:cubicBezTo>
                <a:cubicBezTo>
                  <a:pt x="277" y="479"/>
                  <a:pt x="282" y="476"/>
                  <a:pt x="286" y="473"/>
                </a:cubicBezTo>
                <a:cubicBezTo>
                  <a:pt x="286" y="472"/>
                  <a:pt x="286" y="472"/>
                  <a:pt x="286" y="472"/>
                </a:cubicBezTo>
                <a:cubicBezTo>
                  <a:pt x="295" y="465"/>
                  <a:pt x="302" y="457"/>
                  <a:pt x="307" y="447"/>
                </a:cubicBezTo>
                <a:cubicBezTo>
                  <a:pt x="308" y="446"/>
                  <a:pt x="308" y="446"/>
                  <a:pt x="308" y="445"/>
                </a:cubicBezTo>
                <a:cubicBezTo>
                  <a:pt x="311" y="441"/>
                  <a:pt x="313" y="436"/>
                  <a:pt x="315" y="431"/>
                </a:cubicBezTo>
                <a:cubicBezTo>
                  <a:pt x="315" y="431"/>
                  <a:pt x="316" y="430"/>
                  <a:pt x="316" y="429"/>
                </a:cubicBezTo>
                <a:cubicBezTo>
                  <a:pt x="318" y="424"/>
                  <a:pt x="319" y="419"/>
                  <a:pt x="320" y="414"/>
                </a:cubicBezTo>
                <a:cubicBezTo>
                  <a:pt x="320" y="413"/>
                  <a:pt x="320" y="412"/>
                  <a:pt x="320" y="411"/>
                </a:cubicBezTo>
                <a:cubicBezTo>
                  <a:pt x="321" y="406"/>
                  <a:pt x="322" y="400"/>
                  <a:pt x="322" y="395"/>
                </a:cubicBezTo>
                <a:cubicBezTo>
                  <a:pt x="322" y="390"/>
                  <a:pt x="321" y="385"/>
                  <a:pt x="321" y="381"/>
                </a:cubicBezTo>
                <a:cubicBezTo>
                  <a:pt x="321" y="380"/>
                  <a:pt x="321" y="379"/>
                  <a:pt x="320" y="378"/>
                </a:cubicBezTo>
                <a:cubicBezTo>
                  <a:pt x="320" y="373"/>
                  <a:pt x="319" y="369"/>
                  <a:pt x="317" y="365"/>
                </a:cubicBezTo>
                <a:cubicBezTo>
                  <a:pt x="317" y="365"/>
                  <a:pt x="317" y="365"/>
                  <a:pt x="317" y="365"/>
                </a:cubicBezTo>
                <a:cubicBezTo>
                  <a:pt x="316" y="360"/>
                  <a:pt x="314" y="356"/>
                  <a:pt x="312" y="352"/>
                </a:cubicBezTo>
                <a:cubicBezTo>
                  <a:pt x="312" y="351"/>
                  <a:pt x="312" y="350"/>
                  <a:pt x="311" y="350"/>
                </a:cubicBezTo>
                <a:cubicBezTo>
                  <a:pt x="309" y="346"/>
                  <a:pt x="307" y="342"/>
                  <a:pt x="305" y="338"/>
                </a:cubicBezTo>
                <a:cubicBezTo>
                  <a:pt x="302" y="334"/>
                  <a:pt x="299" y="331"/>
                  <a:pt x="296" y="328"/>
                </a:cubicBezTo>
                <a:cubicBezTo>
                  <a:pt x="296" y="327"/>
                  <a:pt x="295" y="326"/>
                  <a:pt x="295" y="326"/>
                </a:cubicBezTo>
                <a:cubicBezTo>
                  <a:pt x="292" y="322"/>
                  <a:pt x="289" y="319"/>
                  <a:pt x="285" y="317"/>
                </a:cubicBezTo>
                <a:cubicBezTo>
                  <a:pt x="285" y="317"/>
                  <a:pt x="285" y="317"/>
                  <a:pt x="285" y="316"/>
                </a:cubicBezTo>
                <a:cubicBezTo>
                  <a:pt x="282" y="314"/>
                  <a:pt x="278" y="311"/>
                  <a:pt x="274" y="309"/>
                </a:cubicBezTo>
                <a:cubicBezTo>
                  <a:pt x="274" y="308"/>
                  <a:pt x="273" y="308"/>
                  <a:pt x="272" y="307"/>
                </a:cubicBezTo>
                <a:cubicBezTo>
                  <a:pt x="269" y="305"/>
                  <a:pt x="265" y="303"/>
                  <a:pt x="261" y="302"/>
                </a:cubicBezTo>
                <a:cubicBezTo>
                  <a:pt x="261" y="301"/>
                  <a:pt x="261" y="301"/>
                  <a:pt x="260" y="301"/>
                </a:cubicBezTo>
                <a:cubicBezTo>
                  <a:pt x="248" y="296"/>
                  <a:pt x="234" y="293"/>
                  <a:pt x="220" y="293"/>
                </a:cubicBezTo>
                <a:cubicBezTo>
                  <a:pt x="163" y="293"/>
                  <a:pt x="118" y="338"/>
                  <a:pt x="118" y="395"/>
                </a:cubicBezTo>
                <a:cubicBezTo>
                  <a:pt x="118" y="451"/>
                  <a:pt x="163" y="497"/>
                  <a:pt x="220" y="49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6" name="Freeform 11"/>
          <p:cNvSpPr>
            <a:spLocks noEditPoints="1"/>
          </p:cNvSpPr>
          <p:nvPr/>
        </p:nvSpPr>
        <p:spPr bwMode="auto">
          <a:xfrm>
            <a:off x="3622675" y="2484438"/>
            <a:ext cx="644525" cy="895350"/>
          </a:xfrm>
          <a:custGeom>
            <a:gdLst>
              <a:gd fmla="*/ 129827 w 839" name="T0"/>
              <a:gd fmla="*/ 332424 h 1142" name="T1"/>
              <a:gd fmla="*/ 197429 w 839" name="T2"/>
              <a:gd fmla="*/ 495500 h 1142" name="T3"/>
              <a:gd fmla="*/ 252740 w 839" name="T4"/>
              <a:gd fmla="*/ 626431 h 1142" name="T5"/>
              <a:gd fmla="*/ 377189 w 839" name="T6"/>
              <a:gd fmla="*/ 630351 h 1142" name="T7"/>
              <a:gd fmla="*/ 404845 w 839" name="T8"/>
              <a:gd fmla="*/ 577822 h 1142" name="T9"/>
              <a:gd fmla="*/ 473983 w 839" name="T10"/>
              <a:gd fmla="*/ 446891 h 1142" name="T11"/>
              <a:gd fmla="*/ 321878 w 839" name="T12"/>
              <a:gd fmla="*/ 136419 h 1142" name="T13"/>
              <a:gd fmla="*/ 266568 w 839" name="T14"/>
              <a:gd fmla="*/ 671120 h 1142" name="T15"/>
              <a:gd fmla="*/ 203575 w 839" name="T16"/>
              <a:gd fmla="*/ 596639 h 1142" name="T17"/>
              <a:gd fmla="*/ 136741 w 839" name="T18"/>
              <a:gd fmla="*/ 469628 h 1142" name="T19"/>
              <a:gd fmla="*/ 321878 w 839" name="T20"/>
              <a:gd fmla="*/ 94866 h 1142" name="T21"/>
              <a:gd fmla="*/ 507784 w 839" name="T22"/>
              <a:gd fmla="*/ 469628 h 1142" name="T23"/>
              <a:gd fmla="*/ 440950 w 839" name="T24"/>
              <a:gd fmla="*/ 596639 h 1142" name="T25"/>
              <a:gd fmla="*/ 377189 w 839" name="T26"/>
              <a:gd fmla="*/ 671120 h 1142" name="T27"/>
              <a:gd fmla="*/ 230462 w 839" name="T28"/>
              <a:gd fmla="*/ 802836 h 1142" name="T29"/>
              <a:gd fmla="*/ 386408 w 839" name="T30"/>
              <a:gd fmla="*/ 833412 h 1142" name="T31"/>
              <a:gd fmla="*/ 386408 w 839" name="T32"/>
              <a:gd fmla="*/ 772259 h 1142" name="T33"/>
              <a:gd fmla="*/ 248899 w 839" name="T34"/>
              <a:gd fmla="*/ 821652 h 1142" name="T35"/>
              <a:gd fmla="*/ 398699 w 839" name="T36"/>
              <a:gd fmla="*/ 821652 h 1142" name="T37"/>
              <a:gd fmla="*/ 417136 w 839" name="T38"/>
              <a:gd fmla="*/ 802836 h 1142" name="T39"/>
              <a:gd fmla="*/ 230462 w 839" name="T40"/>
              <a:gd fmla="*/ 707185 h 1142" name="T41"/>
              <a:gd fmla="*/ 417136 w 839" name="T42"/>
              <a:gd fmla="*/ 802836 h 1142" name="T43"/>
              <a:gd fmla="*/ 415600 w 839" name="T44"/>
              <a:gd fmla="*/ 373977 h 1142" name="T45"/>
              <a:gd fmla="*/ 352607 w 839" name="T46"/>
              <a:gd fmla="*/ 438267 h 1142" name="T47"/>
              <a:gd fmla="*/ 291150 w 839" name="T48"/>
              <a:gd fmla="*/ 438267 h 1142" name="T49"/>
              <a:gd fmla="*/ 228157 w 839" name="T50"/>
              <a:gd fmla="*/ 373977 h 1142" name="T51"/>
              <a:gd fmla="*/ 228157 w 839" name="T52"/>
              <a:gd fmla="*/ 312040 h 1142" name="T53"/>
              <a:gd fmla="*/ 291150 w 839" name="T54"/>
              <a:gd fmla="*/ 246966 h 1142" name="T55"/>
              <a:gd fmla="*/ 352607 w 839" name="T56"/>
              <a:gd fmla="*/ 246966 h 1142" name="T57"/>
              <a:gd fmla="*/ 415600 w 839" name="T58"/>
              <a:gd fmla="*/ 312040 h 1142" name="T59"/>
              <a:gd fmla="*/ 619174 w 839" name="T60"/>
              <a:gd fmla="*/ 302631 h 1142" name="T61"/>
              <a:gd fmla="*/ 586141 w 839" name="T62"/>
              <a:gd fmla="*/ 332424 h 1142" name="T63"/>
              <a:gd fmla="*/ 619174 w 839" name="T64"/>
              <a:gd fmla="*/ 352025 h 1142" name="T65"/>
              <a:gd fmla="*/ 619174 w 839" name="T66"/>
              <a:gd fmla="*/ 302631 h 1142" name="T67"/>
              <a:gd fmla="*/ 548499 w 839" name="T68"/>
              <a:gd fmla="*/ 131715 h 1142" name="T69"/>
              <a:gd fmla="*/ 513930 w 839" name="T70"/>
              <a:gd fmla="*/ 97218 h 1142" name="T71"/>
              <a:gd fmla="*/ 523148 w 839" name="T72"/>
              <a:gd fmla="*/ 157588 h 1142" name="T73"/>
              <a:gd fmla="*/ 345693 w 839" name="T74"/>
              <a:gd fmla="*/ 63506 h 1142" name="T75"/>
              <a:gd fmla="*/ 321110 w 839" name="T76"/>
              <a:gd fmla="*/ 0 h 1142" name="T77"/>
              <a:gd fmla="*/ 297296 w 839" name="T78"/>
              <a:gd fmla="*/ 63506 h 1142" name="T79"/>
              <a:gd fmla="*/ 118304 w 839" name="T80"/>
              <a:gd fmla="*/ 160724 h 1142" name="T81"/>
              <a:gd fmla="*/ 128290 w 839" name="T82"/>
              <a:gd fmla="*/ 101923 h 1142" name="T83"/>
              <a:gd fmla="*/ 94489 w 839" name="T84"/>
              <a:gd fmla="*/ 136419 h 1142" name="T85"/>
              <a:gd fmla="*/ 57615 w 839" name="T86"/>
              <a:gd fmla="*/ 332424 h 1142" name="T87"/>
              <a:gd fmla="*/ 24583 w 839" name="T88"/>
              <a:gd fmla="*/ 302631 h 1142" name="T89"/>
              <a:gd fmla="*/ 24583 w 839" name="T90"/>
              <a:gd fmla="*/ 352025 h 1142" name="T91"/>
              <a:gd fmla="*/ 57615 w 839" name="T92"/>
              <a:gd fmla="*/ 332424 h 114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142" w="839">
                <a:moveTo>
                  <a:pt x="419" y="174"/>
                </a:moveTo>
                <a:cubicBezTo>
                  <a:pt x="281" y="174"/>
                  <a:pt x="169" y="286"/>
                  <a:pt x="169" y="424"/>
                </a:cubicBezTo>
                <a:cubicBezTo>
                  <a:pt x="169" y="490"/>
                  <a:pt x="221" y="569"/>
                  <a:pt x="221" y="570"/>
                </a:cubicBezTo>
                <a:cubicBezTo>
                  <a:pt x="232" y="587"/>
                  <a:pt x="248" y="614"/>
                  <a:pt x="257" y="632"/>
                </a:cubicBezTo>
                <a:lnTo>
                  <a:pt x="311" y="737"/>
                </a:lnTo>
                <a:cubicBezTo>
                  <a:pt x="322" y="757"/>
                  <a:pt x="329" y="784"/>
                  <a:pt x="329" y="799"/>
                </a:cubicBezTo>
                <a:cubicBezTo>
                  <a:pt x="330" y="799"/>
                  <a:pt x="336" y="804"/>
                  <a:pt x="347" y="804"/>
                </a:cubicBezTo>
                <a:lnTo>
                  <a:pt x="491" y="804"/>
                </a:lnTo>
                <a:cubicBezTo>
                  <a:pt x="502" y="804"/>
                  <a:pt x="508" y="799"/>
                  <a:pt x="509" y="798"/>
                </a:cubicBezTo>
                <a:cubicBezTo>
                  <a:pt x="509" y="784"/>
                  <a:pt x="517" y="757"/>
                  <a:pt x="527" y="737"/>
                </a:cubicBezTo>
                <a:lnTo>
                  <a:pt x="581" y="632"/>
                </a:lnTo>
                <a:cubicBezTo>
                  <a:pt x="590" y="615"/>
                  <a:pt x="606" y="587"/>
                  <a:pt x="617" y="570"/>
                </a:cubicBezTo>
                <a:cubicBezTo>
                  <a:pt x="635" y="543"/>
                  <a:pt x="669" y="476"/>
                  <a:pt x="669" y="424"/>
                </a:cubicBezTo>
                <a:cubicBezTo>
                  <a:pt x="669" y="286"/>
                  <a:pt x="557" y="174"/>
                  <a:pt x="419" y="174"/>
                </a:cubicBezTo>
                <a:close/>
                <a:moveTo>
                  <a:pt x="491" y="856"/>
                </a:moveTo>
                <a:lnTo>
                  <a:pt x="347" y="856"/>
                </a:lnTo>
                <a:cubicBezTo>
                  <a:pt x="308" y="856"/>
                  <a:pt x="277" y="831"/>
                  <a:pt x="277" y="799"/>
                </a:cubicBezTo>
                <a:cubicBezTo>
                  <a:pt x="277" y="795"/>
                  <a:pt x="273" y="777"/>
                  <a:pt x="265" y="761"/>
                </a:cubicBezTo>
                <a:lnTo>
                  <a:pt x="211" y="656"/>
                </a:lnTo>
                <a:cubicBezTo>
                  <a:pt x="202" y="640"/>
                  <a:pt x="188" y="614"/>
                  <a:pt x="178" y="599"/>
                </a:cubicBezTo>
                <a:cubicBezTo>
                  <a:pt x="171" y="589"/>
                  <a:pt x="117" y="504"/>
                  <a:pt x="117" y="424"/>
                </a:cubicBezTo>
                <a:cubicBezTo>
                  <a:pt x="117" y="257"/>
                  <a:pt x="252" y="121"/>
                  <a:pt x="419" y="121"/>
                </a:cubicBezTo>
                <a:cubicBezTo>
                  <a:pt x="586" y="121"/>
                  <a:pt x="722" y="257"/>
                  <a:pt x="722" y="424"/>
                </a:cubicBezTo>
                <a:cubicBezTo>
                  <a:pt x="722" y="504"/>
                  <a:pt x="667" y="589"/>
                  <a:pt x="661" y="599"/>
                </a:cubicBezTo>
                <a:cubicBezTo>
                  <a:pt x="651" y="614"/>
                  <a:pt x="636" y="640"/>
                  <a:pt x="627" y="656"/>
                </a:cubicBezTo>
                <a:lnTo>
                  <a:pt x="574" y="761"/>
                </a:lnTo>
                <a:cubicBezTo>
                  <a:pt x="566" y="777"/>
                  <a:pt x="561" y="795"/>
                  <a:pt x="561" y="799"/>
                </a:cubicBezTo>
                <a:cubicBezTo>
                  <a:pt x="561" y="831"/>
                  <a:pt x="531" y="856"/>
                  <a:pt x="491" y="856"/>
                </a:cubicBezTo>
                <a:close/>
                <a:moveTo>
                  <a:pt x="339" y="985"/>
                </a:moveTo>
                <a:cubicBezTo>
                  <a:pt x="317" y="985"/>
                  <a:pt x="300" y="1002"/>
                  <a:pt x="300" y="1024"/>
                </a:cubicBezTo>
                <a:cubicBezTo>
                  <a:pt x="300" y="1045"/>
                  <a:pt x="317" y="1063"/>
                  <a:pt x="339" y="1063"/>
                </a:cubicBezTo>
                <a:lnTo>
                  <a:pt x="503" y="1063"/>
                </a:lnTo>
                <a:cubicBezTo>
                  <a:pt x="525" y="1063"/>
                  <a:pt x="543" y="1045"/>
                  <a:pt x="543" y="1024"/>
                </a:cubicBezTo>
                <a:cubicBezTo>
                  <a:pt x="543" y="1002"/>
                  <a:pt x="525" y="985"/>
                  <a:pt x="503" y="985"/>
                </a:cubicBezTo>
                <a:lnTo>
                  <a:pt x="339" y="985"/>
                </a:lnTo>
                <a:close/>
                <a:moveTo>
                  <a:pt x="324" y="1048"/>
                </a:moveTo>
                <a:cubicBezTo>
                  <a:pt x="326" y="1100"/>
                  <a:pt x="369" y="1142"/>
                  <a:pt x="421" y="1142"/>
                </a:cubicBezTo>
                <a:cubicBezTo>
                  <a:pt x="474" y="1142"/>
                  <a:pt x="517" y="1100"/>
                  <a:pt x="519" y="1048"/>
                </a:cubicBezTo>
                <a:lnTo>
                  <a:pt x="324" y="1048"/>
                </a:lnTo>
                <a:close/>
                <a:moveTo>
                  <a:pt x="543" y="1024"/>
                </a:moveTo>
                <a:lnTo>
                  <a:pt x="300" y="1024"/>
                </a:lnTo>
                <a:lnTo>
                  <a:pt x="300" y="902"/>
                </a:lnTo>
                <a:lnTo>
                  <a:pt x="543" y="902"/>
                </a:lnTo>
                <a:lnTo>
                  <a:pt x="543" y="1024"/>
                </a:lnTo>
                <a:close/>
                <a:moveTo>
                  <a:pt x="581" y="437"/>
                </a:moveTo>
                <a:cubicBezTo>
                  <a:pt x="581" y="459"/>
                  <a:pt x="563" y="477"/>
                  <a:pt x="541" y="477"/>
                </a:cubicBezTo>
                <a:lnTo>
                  <a:pt x="459" y="477"/>
                </a:lnTo>
                <a:lnTo>
                  <a:pt x="459" y="559"/>
                </a:lnTo>
                <a:cubicBezTo>
                  <a:pt x="459" y="581"/>
                  <a:pt x="441" y="599"/>
                  <a:pt x="419" y="599"/>
                </a:cubicBezTo>
                <a:cubicBezTo>
                  <a:pt x="397" y="599"/>
                  <a:pt x="379" y="581"/>
                  <a:pt x="379" y="559"/>
                </a:cubicBezTo>
                <a:lnTo>
                  <a:pt x="379" y="477"/>
                </a:lnTo>
                <a:lnTo>
                  <a:pt x="297" y="477"/>
                </a:lnTo>
                <a:cubicBezTo>
                  <a:pt x="275" y="477"/>
                  <a:pt x="257" y="459"/>
                  <a:pt x="257" y="437"/>
                </a:cubicBezTo>
                <a:cubicBezTo>
                  <a:pt x="257" y="415"/>
                  <a:pt x="275" y="398"/>
                  <a:pt x="297" y="398"/>
                </a:cubicBezTo>
                <a:lnTo>
                  <a:pt x="379" y="398"/>
                </a:lnTo>
                <a:lnTo>
                  <a:pt x="379" y="315"/>
                </a:lnTo>
                <a:cubicBezTo>
                  <a:pt x="379" y="293"/>
                  <a:pt x="397" y="275"/>
                  <a:pt x="419" y="275"/>
                </a:cubicBezTo>
                <a:cubicBezTo>
                  <a:pt x="441" y="275"/>
                  <a:pt x="459" y="293"/>
                  <a:pt x="459" y="315"/>
                </a:cubicBezTo>
                <a:lnTo>
                  <a:pt x="459" y="398"/>
                </a:lnTo>
                <a:lnTo>
                  <a:pt x="541" y="398"/>
                </a:lnTo>
                <a:cubicBezTo>
                  <a:pt x="563" y="398"/>
                  <a:pt x="581" y="415"/>
                  <a:pt x="581" y="437"/>
                </a:cubicBezTo>
                <a:close/>
                <a:moveTo>
                  <a:pt x="806" y="386"/>
                </a:moveTo>
                <a:lnTo>
                  <a:pt x="761" y="386"/>
                </a:lnTo>
                <a:cubicBezTo>
                  <a:pt x="762" y="398"/>
                  <a:pt x="763" y="411"/>
                  <a:pt x="763" y="424"/>
                </a:cubicBezTo>
                <a:cubicBezTo>
                  <a:pt x="763" y="432"/>
                  <a:pt x="762" y="440"/>
                  <a:pt x="761" y="449"/>
                </a:cubicBezTo>
                <a:lnTo>
                  <a:pt x="806" y="449"/>
                </a:lnTo>
                <a:cubicBezTo>
                  <a:pt x="824" y="449"/>
                  <a:pt x="839" y="434"/>
                  <a:pt x="839" y="417"/>
                </a:cubicBezTo>
                <a:cubicBezTo>
                  <a:pt x="839" y="400"/>
                  <a:pt x="824" y="386"/>
                  <a:pt x="806" y="386"/>
                </a:cubicBezTo>
                <a:close/>
                <a:moveTo>
                  <a:pt x="681" y="201"/>
                </a:moveTo>
                <a:lnTo>
                  <a:pt x="714" y="168"/>
                </a:lnTo>
                <a:cubicBezTo>
                  <a:pt x="726" y="156"/>
                  <a:pt x="727" y="135"/>
                  <a:pt x="715" y="123"/>
                </a:cubicBezTo>
                <a:cubicBezTo>
                  <a:pt x="702" y="111"/>
                  <a:pt x="682" y="111"/>
                  <a:pt x="669" y="124"/>
                </a:cubicBezTo>
                <a:lnTo>
                  <a:pt x="636" y="157"/>
                </a:lnTo>
                <a:cubicBezTo>
                  <a:pt x="653" y="170"/>
                  <a:pt x="668" y="185"/>
                  <a:pt x="681" y="201"/>
                </a:cubicBezTo>
                <a:close/>
                <a:moveTo>
                  <a:pt x="418" y="79"/>
                </a:moveTo>
                <a:cubicBezTo>
                  <a:pt x="429" y="79"/>
                  <a:pt x="439" y="80"/>
                  <a:pt x="450" y="81"/>
                </a:cubicBezTo>
                <a:lnTo>
                  <a:pt x="450" y="32"/>
                </a:lnTo>
                <a:cubicBezTo>
                  <a:pt x="450" y="14"/>
                  <a:pt x="436" y="0"/>
                  <a:pt x="418" y="0"/>
                </a:cubicBezTo>
                <a:cubicBezTo>
                  <a:pt x="401" y="0"/>
                  <a:pt x="387" y="14"/>
                  <a:pt x="387" y="32"/>
                </a:cubicBezTo>
                <a:lnTo>
                  <a:pt x="387" y="81"/>
                </a:lnTo>
                <a:cubicBezTo>
                  <a:pt x="397" y="80"/>
                  <a:pt x="408" y="79"/>
                  <a:pt x="418" y="79"/>
                </a:cubicBezTo>
                <a:close/>
                <a:moveTo>
                  <a:pt x="154" y="205"/>
                </a:moveTo>
                <a:cubicBezTo>
                  <a:pt x="167" y="188"/>
                  <a:pt x="182" y="174"/>
                  <a:pt x="198" y="160"/>
                </a:cubicBezTo>
                <a:lnTo>
                  <a:pt x="167" y="130"/>
                </a:lnTo>
                <a:cubicBezTo>
                  <a:pt x="155" y="117"/>
                  <a:pt x="134" y="116"/>
                  <a:pt x="122" y="129"/>
                </a:cubicBezTo>
                <a:cubicBezTo>
                  <a:pt x="110" y="141"/>
                  <a:pt x="110" y="161"/>
                  <a:pt x="123" y="174"/>
                </a:cubicBezTo>
                <a:lnTo>
                  <a:pt x="154" y="205"/>
                </a:lnTo>
                <a:close/>
                <a:moveTo>
                  <a:pt x="75" y="424"/>
                </a:moveTo>
                <a:cubicBezTo>
                  <a:pt x="75" y="411"/>
                  <a:pt x="75" y="398"/>
                  <a:pt x="77" y="386"/>
                </a:cubicBezTo>
                <a:lnTo>
                  <a:pt x="32" y="386"/>
                </a:lnTo>
                <a:cubicBezTo>
                  <a:pt x="14" y="386"/>
                  <a:pt x="0" y="400"/>
                  <a:pt x="0" y="417"/>
                </a:cubicBezTo>
                <a:cubicBezTo>
                  <a:pt x="0" y="434"/>
                  <a:pt x="14" y="449"/>
                  <a:pt x="32" y="449"/>
                </a:cubicBezTo>
                <a:lnTo>
                  <a:pt x="76" y="449"/>
                </a:lnTo>
                <a:cubicBezTo>
                  <a:pt x="75" y="440"/>
                  <a:pt x="75" y="432"/>
                  <a:pt x="75" y="42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7" name="Freeform 12"/>
          <p:cNvSpPr>
            <a:spLocks noEditPoints="1"/>
          </p:cNvSpPr>
          <p:nvPr/>
        </p:nvSpPr>
        <p:spPr bwMode="auto">
          <a:xfrm>
            <a:off x="5791200" y="2441575"/>
            <a:ext cx="763588" cy="769938"/>
          </a:xfrm>
          <a:custGeom>
            <a:gdLst>
              <a:gd fmla="*/ 689767 w 993" name="T0"/>
              <a:gd fmla="*/ 664091 h 982" name="T1"/>
              <a:gd fmla="*/ 610563 w 993" name="T2"/>
              <a:gd fmla="*/ 664091 h 982" name="T3"/>
              <a:gd fmla="*/ 499831 w 993" name="T4"/>
              <a:gd fmla="*/ 447693 h 982" name="T5"/>
              <a:gd fmla="*/ 488296 w 993" name="T6"/>
              <a:gd fmla="*/ 490032 h 982" name="T7"/>
              <a:gd fmla="*/ 427548 w 993" name="T8"/>
              <a:gd fmla="*/ 537075 h 982" name="T9"/>
              <a:gd fmla="*/ 625173 w 993" name="T10"/>
              <a:gd fmla="*/ 760529 h 982" name="T11"/>
              <a:gd fmla="*/ 752822 w 993" name="T12"/>
              <a:gd fmla="*/ 673500 h 982" name="T13"/>
              <a:gd fmla="*/ 659008 w 993" name="T14"/>
              <a:gd fmla="*/ 574709 h 982" name="T15"/>
              <a:gd fmla="*/ 519824 w 993" name="T16"/>
              <a:gd fmla="*/ 457886 h 982" name="T17"/>
              <a:gd fmla="*/ 275292 w 993" name="T18"/>
              <a:gd fmla="*/ 273634 h 982" name="T19"/>
              <a:gd fmla="*/ 316816 w 993" name="T20"/>
              <a:gd fmla="*/ 261873 h 982" name="T21"/>
              <a:gd fmla="*/ 328351 w 993" name="T22"/>
              <a:gd fmla="*/ 219534 h 982" name="T23"/>
              <a:gd fmla="*/ 338347 w 993" name="T24"/>
              <a:gd fmla="*/ 180332 h 982" name="T25"/>
              <a:gd fmla="*/ 146873 w 993" name="T26"/>
              <a:gd fmla="*/ 17249 h 982" name="T27"/>
              <a:gd fmla="*/ 120728 w 993" name="T28"/>
              <a:gd fmla="*/ 217966 h 982" name="T29"/>
              <a:gd fmla="*/ 0 w 993" name="T30"/>
              <a:gd fmla="*/ 167003 h 982" name="T31"/>
              <a:gd fmla="*/ 226846 w 993" name="T32"/>
              <a:gd fmla="*/ 331654 h 982" name="T33"/>
              <a:gd fmla="*/ 256067 w 993" name="T34"/>
              <a:gd fmla="*/ 294019 h 982" name="T35"/>
              <a:gd fmla="*/ 735136 w 993" name="T36"/>
              <a:gd fmla="*/ 74485 h 982" name="T37"/>
              <a:gd fmla="*/ 632863 w 993" name="T38"/>
              <a:gd fmla="*/ 0 h 982" name="T39"/>
              <a:gd fmla="*/ 358340 w 993" name="T40"/>
              <a:gd fmla="*/ 250112 h 982" name="T41"/>
              <a:gd fmla="*/ 319123 w 993" name="T42"/>
              <a:gd fmla="*/ 307348 h 982" name="T43"/>
              <a:gd fmla="*/ 285288 w 993" name="T44"/>
              <a:gd fmla="*/ 323813 h 982" name="T45"/>
              <a:gd fmla="*/ 289133 w 993" name="T46"/>
              <a:gd fmla="*/ 430444 h 982" name="T47"/>
              <a:gd fmla="*/ 67669 w 993" name="T48"/>
              <a:gd fmla="*/ 626457 h 982" name="T49"/>
              <a:gd fmla="*/ 43062 w 993" name="T50"/>
              <a:gd fmla="*/ 769938 h 982" name="T51"/>
              <a:gd fmla="*/ 158408 w 993" name="T52"/>
              <a:gd fmla="*/ 653114 h 982" name="T53"/>
              <a:gd fmla="*/ 337578 w 993" name="T54"/>
              <a:gd fmla="*/ 479839 h 982" name="T55"/>
              <a:gd fmla="*/ 439082 w 993" name="T56"/>
              <a:gd fmla="*/ 479839 h 982" name="T57"/>
              <a:gd fmla="*/ 467534 w 993" name="T58"/>
              <a:gd fmla="*/ 415547 h 982" name="T59"/>
              <a:gd fmla="*/ 511366 w 993" name="T60"/>
              <a:gd fmla="*/ 406138 h 982" name="T61"/>
              <a:gd fmla="*/ 735136 w 993" name="T62"/>
              <a:gd fmla="*/ 74485 h 98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982" w="993">
                <a:moveTo>
                  <a:pt x="845" y="795"/>
                </a:moveTo>
                <a:cubicBezTo>
                  <a:pt x="874" y="795"/>
                  <a:pt x="897" y="818"/>
                  <a:pt x="897" y="847"/>
                </a:cubicBezTo>
                <a:cubicBezTo>
                  <a:pt x="897" y="875"/>
                  <a:pt x="874" y="898"/>
                  <a:pt x="845" y="898"/>
                </a:cubicBezTo>
                <a:cubicBezTo>
                  <a:pt x="817" y="898"/>
                  <a:pt x="794" y="875"/>
                  <a:pt x="794" y="847"/>
                </a:cubicBezTo>
                <a:cubicBezTo>
                  <a:pt x="794" y="818"/>
                  <a:pt x="817" y="795"/>
                  <a:pt x="845" y="795"/>
                </a:cubicBezTo>
                <a:close/>
                <a:moveTo>
                  <a:pt x="650" y="571"/>
                </a:moveTo>
                <a:lnTo>
                  <a:pt x="663" y="598"/>
                </a:lnTo>
                <a:lnTo>
                  <a:pt x="635" y="625"/>
                </a:lnTo>
                <a:lnTo>
                  <a:pt x="609" y="651"/>
                </a:lnTo>
                <a:cubicBezTo>
                  <a:pt x="594" y="666"/>
                  <a:pt x="576" y="678"/>
                  <a:pt x="556" y="685"/>
                </a:cubicBezTo>
                <a:lnTo>
                  <a:pt x="731" y="859"/>
                </a:lnTo>
                <a:lnTo>
                  <a:pt x="813" y="970"/>
                </a:lnTo>
                <a:lnTo>
                  <a:pt x="857" y="982"/>
                </a:lnTo>
                <a:lnTo>
                  <a:pt x="979" y="859"/>
                </a:lnTo>
                <a:lnTo>
                  <a:pt x="967" y="815"/>
                </a:lnTo>
                <a:lnTo>
                  <a:pt x="857" y="733"/>
                </a:lnTo>
                <a:lnTo>
                  <a:pt x="692" y="568"/>
                </a:lnTo>
                <a:lnTo>
                  <a:pt x="676" y="584"/>
                </a:lnTo>
                <a:lnTo>
                  <a:pt x="650" y="571"/>
                </a:lnTo>
                <a:close/>
                <a:moveTo>
                  <a:pt x="358" y="349"/>
                </a:moveTo>
                <a:lnTo>
                  <a:pt x="387" y="321"/>
                </a:lnTo>
                <a:lnTo>
                  <a:pt x="412" y="334"/>
                </a:lnTo>
                <a:lnTo>
                  <a:pt x="399" y="308"/>
                </a:lnTo>
                <a:lnTo>
                  <a:pt x="427" y="280"/>
                </a:lnTo>
                <a:lnTo>
                  <a:pt x="430" y="277"/>
                </a:lnTo>
                <a:cubicBezTo>
                  <a:pt x="436" y="261"/>
                  <a:pt x="440" y="245"/>
                  <a:pt x="440" y="230"/>
                </a:cubicBezTo>
                <a:cubicBezTo>
                  <a:pt x="440" y="113"/>
                  <a:pt x="328" y="0"/>
                  <a:pt x="212" y="1"/>
                </a:cubicBezTo>
                <a:cubicBezTo>
                  <a:pt x="211" y="1"/>
                  <a:pt x="198" y="15"/>
                  <a:pt x="191" y="22"/>
                </a:cubicBezTo>
                <a:cubicBezTo>
                  <a:pt x="284" y="116"/>
                  <a:pt x="277" y="100"/>
                  <a:pt x="277" y="158"/>
                </a:cubicBezTo>
                <a:cubicBezTo>
                  <a:pt x="277" y="204"/>
                  <a:pt x="202" y="278"/>
                  <a:pt x="157" y="278"/>
                </a:cubicBezTo>
                <a:cubicBezTo>
                  <a:pt x="98" y="278"/>
                  <a:pt x="116" y="288"/>
                  <a:pt x="21" y="192"/>
                </a:cubicBezTo>
                <a:cubicBezTo>
                  <a:pt x="13" y="199"/>
                  <a:pt x="0" y="212"/>
                  <a:pt x="0" y="213"/>
                </a:cubicBezTo>
                <a:cubicBezTo>
                  <a:pt x="2" y="330"/>
                  <a:pt x="112" y="441"/>
                  <a:pt x="229" y="441"/>
                </a:cubicBezTo>
                <a:cubicBezTo>
                  <a:pt x="250" y="441"/>
                  <a:pt x="272" y="435"/>
                  <a:pt x="295" y="423"/>
                </a:cubicBezTo>
                <a:lnTo>
                  <a:pt x="299" y="428"/>
                </a:lnTo>
                <a:cubicBezTo>
                  <a:pt x="306" y="408"/>
                  <a:pt x="317" y="390"/>
                  <a:pt x="333" y="375"/>
                </a:cubicBezTo>
                <a:lnTo>
                  <a:pt x="358" y="349"/>
                </a:lnTo>
                <a:close/>
                <a:moveTo>
                  <a:pt x="956" y="95"/>
                </a:moveTo>
                <a:lnTo>
                  <a:pt x="888" y="27"/>
                </a:lnTo>
                <a:cubicBezTo>
                  <a:pt x="870" y="9"/>
                  <a:pt x="846" y="0"/>
                  <a:pt x="823" y="0"/>
                </a:cubicBezTo>
                <a:cubicBezTo>
                  <a:pt x="799" y="0"/>
                  <a:pt x="775" y="9"/>
                  <a:pt x="757" y="27"/>
                </a:cubicBezTo>
                <a:lnTo>
                  <a:pt x="466" y="319"/>
                </a:lnTo>
                <a:cubicBezTo>
                  <a:pt x="475" y="336"/>
                  <a:pt x="468" y="362"/>
                  <a:pt x="454" y="376"/>
                </a:cubicBezTo>
                <a:cubicBezTo>
                  <a:pt x="445" y="386"/>
                  <a:pt x="429" y="392"/>
                  <a:pt x="415" y="392"/>
                </a:cubicBezTo>
                <a:cubicBezTo>
                  <a:pt x="409" y="392"/>
                  <a:pt x="402" y="390"/>
                  <a:pt x="397" y="388"/>
                </a:cubicBezTo>
                <a:lnTo>
                  <a:pt x="371" y="413"/>
                </a:lnTo>
                <a:cubicBezTo>
                  <a:pt x="335" y="449"/>
                  <a:pt x="335" y="508"/>
                  <a:pt x="371" y="544"/>
                </a:cubicBezTo>
                <a:lnTo>
                  <a:pt x="376" y="549"/>
                </a:lnTo>
                <a:lnTo>
                  <a:pt x="149" y="776"/>
                </a:lnTo>
                <a:lnTo>
                  <a:pt x="88" y="799"/>
                </a:lnTo>
                <a:lnTo>
                  <a:pt x="0" y="926"/>
                </a:lnTo>
                <a:lnTo>
                  <a:pt x="56" y="982"/>
                </a:lnTo>
                <a:lnTo>
                  <a:pt x="183" y="894"/>
                </a:lnTo>
                <a:lnTo>
                  <a:pt x="206" y="833"/>
                </a:lnTo>
                <a:lnTo>
                  <a:pt x="433" y="606"/>
                </a:lnTo>
                <a:lnTo>
                  <a:pt x="439" y="612"/>
                </a:lnTo>
                <a:cubicBezTo>
                  <a:pt x="458" y="631"/>
                  <a:pt x="481" y="640"/>
                  <a:pt x="505" y="640"/>
                </a:cubicBezTo>
                <a:cubicBezTo>
                  <a:pt x="529" y="640"/>
                  <a:pt x="552" y="630"/>
                  <a:pt x="571" y="612"/>
                </a:cubicBezTo>
                <a:lnTo>
                  <a:pt x="596" y="587"/>
                </a:lnTo>
                <a:cubicBezTo>
                  <a:pt x="588" y="569"/>
                  <a:pt x="594" y="544"/>
                  <a:pt x="608" y="530"/>
                </a:cubicBezTo>
                <a:cubicBezTo>
                  <a:pt x="618" y="520"/>
                  <a:pt x="633" y="514"/>
                  <a:pt x="647" y="514"/>
                </a:cubicBezTo>
                <a:cubicBezTo>
                  <a:pt x="653" y="514"/>
                  <a:pt x="660" y="515"/>
                  <a:pt x="665" y="518"/>
                </a:cubicBezTo>
                <a:lnTo>
                  <a:pt x="956" y="227"/>
                </a:lnTo>
                <a:cubicBezTo>
                  <a:pt x="993" y="190"/>
                  <a:pt x="993" y="132"/>
                  <a:pt x="956"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8" name="Freeform 13"/>
          <p:cNvSpPr>
            <a:spLocks noEditPoints="1"/>
          </p:cNvSpPr>
          <p:nvPr/>
        </p:nvSpPr>
        <p:spPr bwMode="auto">
          <a:xfrm>
            <a:off x="8058150" y="2508250"/>
            <a:ext cx="681038" cy="741363"/>
          </a:xfrm>
          <a:custGeom>
            <a:gdLst>
              <a:gd fmla="*/ 205002 w 887" name="T0"/>
              <a:gd fmla="*/ 113634 h 946" name="T1"/>
              <a:gd fmla="*/ 446091 w 887" name="T2"/>
              <a:gd fmla="*/ 82287 h 946" name="T3"/>
              <a:gd fmla="*/ 359330 w 887" name="T4"/>
              <a:gd fmla="*/ 50939 h 946" name="T5"/>
              <a:gd fmla="*/ 260284 w 887" name="T6"/>
              <a:gd fmla="*/ 50939 h 946" name="T7"/>
              <a:gd fmla="*/ 174290 w 887" name="T8"/>
              <a:gd fmla="*/ 82287 h 946" name="T9"/>
              <a:gd fmla="*/ 560494 w 887" name="T10"/>
              <a:gd fmla="*/ 641835 h 946" name="T11"/>
              <a:gd fmla="*/ 568939 w 887" name="T12"/>
              <a:gd fmla="*/ 619892 h 946" name="T13"/>
              <a:gd fmla="*/ 530549 w 887" name="T14"/>
              <a:gd fmla="*/ 481181 h 946" name="T15"/>
              <a:gd fmla="*/ 505212 w 887" name="T16"/>
              <a:gd fmla="*/ 481181 h 946" name="T17"/>
              <a:gd fmla="*/ 505212 w 887" name="T18"/>
              <a:gd fmla="*/ 587761 h 946" name="T19"/>
              <a:gd fmla="*/ 505980 w 887" name="T20"/>
              <a:gd fmla="*/ 590112 h 946" name="T21"/>
              <a:gd fmla="*/ 506748 w 887" name="T22"/>
              <a:gd fmla="*/ 592463 h 946" name="T23"/>
              <a:gd fmla="*/ 508283 w 887" name="T24"/>
              <a:gd fmla="*/ 594815 h 946" name="T25"/>
              <a:gd fmla="*/ 648023 w 887" name="T26"/>
              <a:gd fmla="*/ 489017 h 946" name="T27"/>
              <a:gd fmla="*/ 517497 w 887" name="T28"/>
              <a:gd fmla="*/ 418486 h 946" name="T29"/>
              <a:gd fmla="*/ 487553 w 887" name="T30"/>
              <a:gd fmla="*/ 738228 h 946" name="T31"/>
              <a:gd fmla="*/ 672592 w 887" name="T32"/>
              <a:gd fmla="*/ 610488 h 946" name="T33"/>
              <a:gd fmla="*/ 648790 w 887" name="T34"/>
              <a:gd fmla="*/ 605786 h 946" name="T35"/>
              <a:gd fmla="*/ 517497 w 887" name="T36"/>
              <a:gd fmla="*/ 716285 h 946" name="T37"/>
              <a:gd fmla="*/ 386203 w 887" name="T38"/>
              <a:gd fmla="*/ 554063 h 946" name="T39"/>
              <a:gd fmla="*/ 542834 w 887" name="T40"/>
              <a:gd fmla="*/ 445915 h 946" name="T41"/>
              <a:gd fmla="*/ 648790 w 887" name="T42"/>
              <a:gd fmla="*/ 605786 h 946" name="T43"/>
              <a:gd fmla="*/ 228036 w 887" name="T44"/>
              <a:gd fmla="*/ 604219 h 946" name="T45"/>
              <a:gd fmla="*/ 389274 w 887" name="T46"/>
              <a:gd fmla="*/ 440429 h 946" name="T47"/>
              <a:gd fmla="*/ 423057 w 887" name="T48"/>
              <a:gd fmla="*/ 414568 h 946" name="T49"/>
              <a:gd fmla="*/ 587366 w 887" name="T50"/>
              <a:gd fmla="*/ 251562 h 946" name="T51"/>
              <a:gd fmla="*/ 594277 w 887" name="T52"/>
              <a:gd fmla="*/ 405947 h 946" name="T53"/>
              <a:gd fmla="*/ 619614 w 887" name="T54"/>
              <a:gd fmla="*/ 414568 h 946" name="T55"/>
              <a:gd fmla="*/ 619614 w 887" name="T56"/>
              <a:gd fmla="*/ 170843 h 946" name="T57"/>
              <a:gd fmla="*/ 32248 w 887" name="T58"/>
              <a:gd fmla="*/ 137928 h 946" name="T59"/>
              <a:gd fmla="*/ 0 w 887" name="T60"/>
              <a:gd fmla="*/ 257831 h 946" name="T61"/>
              <a:gd fmla="*/ 0 w 887" name="T62"/>
              <a:gd fmla="*/ 440429 h 946" name="T63"/>
              <a:gd fmla="*/ 0 w 887" name="T64"/>
              <a:gd fmla="*/ 616758 h 946" name="T65"/>
              <a:gd fmla="*/ 343206 w 887" name="T66"/>
              <a:gd fmla="*/ 649672 h 946" name="T67"/>
              <a:gd fmla="*/ 25337 w 887" name="T68"/>
              <a:gd fmla="*/ 257831 h 946" name="T69"/>
              <a:gd fmla="*/ 32248 w 887" name="T70"/>
              <a:gd fmla="*/ 251562 h 946" name="T71"/>
              <a:gd fmla="*/ 202699 w 887" name="T72"/>
              <a:gd fmla="*/ 414568 h 946" name="T73"/>
              <a:gd fmla="*/ 25337 w 887" name="T74"/>
              <a:gd fmla="*/ 257831 h 946" name="T75"/>
              <a:gd fmla="*/ 202699 w 887" name="T76"/>
              <a:gd fmla="*/ 440429 h 946" name="T77"/>
              <a:gd fmla="*/ 32248 w 887" name="T78"/>
              <a:gd fmla="*/ 604219 h 946" name="T79"/>
              <a:gd fmla="*/ 25337 w 887" name="T80"/>
              <a:gd fmla="*/ 440429 h 946" name="T81"/>
              <a:gd fmla="*/ 228036 w 887" name="T82"/>
              <a:gd fmla="*/ 414568 h 946" name="T83"/>
              <a:gd fmla="*/ 228036 w 887" name="T84"/>
              <a:gd fmla="*/ 251562 h 946" name="T85"/>
              <a:gd fmla="*/ 397720 w 887" name="T86"/>
              <a:gd fmla="*/ 414568 h 946" name="T87"/>
              <a:gd fmla="*/ 410005 w 887" name="T88"/>
              <a:gd fmla="*/ 170843 h 946" name="T89"/>
              <a:gd fmla="*/ 432271 w 887" name="T90"/>
              <a:gd fmla="*/ 192786 h 946" name="T91"/>
              <a:gd fmla="*/ 388506 w 887" name="T92"/>
              <a:gd fmla="*/ 192786 h 946" name="T93"/>
              <a:gd fmla="*/ 214984 w 887" name="T94"/>
              <a:gd fmla="*/ 170843 h 946" name="T95"/>
              <a:gd fmla="*/ 237250 w 887" name="T96"/>
              <a:gd fmla="*/ 192786 h 946" name="T97"/>
              <a:gd fmla="*/ 193485 w 887" name="T98"/>
              <a:gd fmla="*/ 192786 h 94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944" w="885">
                <a:moveTo>
                  <a:pt x="227" y="105"/>
                </a:moveTo>
                <a:cubicBezTo>
                  <a:pt x="227" y="127"/>
                  <a:pt x="245" y="145"/>
                  <a:pt x="267" y="145"/>
                </a:cubicBezTo>
                <a:lnTo>
                  <a:pt x="541" y="145"/>
                </a:lnTo>
                <a:cubicBezTo>
                  <a:pt x="563" y="145"/>
                  <a:pt x="581" y="127"/>
                  <a:pt x="581" y="105"/>
                </a:cubicBezTo>
                <a:cubicBezTo>
                  <a:pt x="581" y="83"/>
                  <a:pt x="563" y="65"/>
                  <a:pt x="541" y="65"/>
                </a:cubicBezTo>
                <a:lnTo>
                  <a:pt x="468" y="65"/>
                </a:lnTo>
                <a:cubicBezTo>
                  <a:pt x="468" y="29"/>
                  <a:pt x="439" y="0"/>
                  <a:pt x="404" y="0"/>
                </a:cubicBezTo>
                <a:cubicBezTo>
                  <a:pt x="368" y="0"/>
                  <a:pt x="339" y="29"/>
                  <a:pt x="339" y="65"/>
                </a:cubicBezTo>
                <a:lnTo>
                  <a:pt x="267" y="65"/>
                </a:lnTo>
                <a:cubicBezTo>
                  <a:pt x="245" y="65"/>
                  <a:pt x="227" y="83"/>
                  <a:pt x="227" y="105"/>
                </a:cubicBezTo>
                <a:close/>
                <a:moveTo>
                  <a:pt x="718" y="814"/>
                </a:moveTo>
                <a:cubicBezTo>
                  <a:pt x="721" y="817"/>
                  <a:pt x="726" y="819"/>
                  <a:pt x="730" y="819"/>
                </a:cubicBezTo>
                <a:cubicBezTo>
                  <a:pt x="734" y="819"/>
                  <a:pt x="738" y="817"/>
                  <a:pt x="741" y="814"/>
                </a:cubicBezTo>
                <a:cubicBezTo>
                  <a:pt x="748" y="808"/>
                  <a:pt x="748" y="797"/>
                  <a:pt x="741" y="791"/>
                </a:cubicBezTo>
                <a:lnTo>
                  <a:pt x="691" y="740"/>
                </a:lnTo>
                <a:lnTo>
                  <a:pt x="691" y="614"/>
                </a:lnTo>
                <a:cubicBezTo>
                  <a:pt x="691" y="605"/>
                  <a:pt x="683" y="597"/>
                  <a:pt x="674" y="597"/>
                </a:cubicBezTo>
                <a:cubicBezTo>
                  <a:pt x="665" y="597"/>
                  <a:pt x="658" y="605"/>
                  <a:pt x="658" y="614"/>
                </a:cubicBezTo>
                <a:lnTo>
                  <a:pt x="658" y="747"/>
                </a:lnTo>
                <a:cubicBezTo>
                  <a:pt x="658" y="748"/>
                  <a:pt x="658" y="749"/>
                  <a:pt x="658" y="750"/>
                </a:cubicBezTo>
                <a:cubicBezTo>
                  <a:pt x="658" y="751"/>
                  <a:pt x="658" y="751"/>
                  <a:pt x="658" y="752"/>
                </a:cubicBezTo>
                <a:cubicBezTo>
                  <a:pt x="659" y="752"/>
                  <a:pt x="659" y="753"/>
                  <a:pt x="659" y="753"/>
                </a:cubicBezTo>
                <a:cubicBezTo>
                  <a:pt x="659" y="754"/>
                  <a:pt x="659" y="754"/>
                  <a:pt x="660" y="755"/>
                </a:cubicBezTo>
                <a:cubicBezTo>
                  <a:pt x="660" y="755"/>
                  <a:pt x="660" y="756"/>
                  <a:pt x="660" y="756"/>
                </a:cubicBezTo>
                <a:cubicBezTo>
                  <a:pt x="661" y="757"/>
                  <a:pt x="662" y="758"/>
                  <a:pt x="662" y="758"/>
                </a:cubicBezTo>
                <a:cubicBezTo>
                  <a:pt x="662" y="758"/>
                  <a:pt x="662" y="759"/>
                  <a:pt x="662" y="759"/>
                </a:cubicBezTo>
                <a:lnTo>
                  <a:pt x="718" y="814"/>
                </a:lnTo>
                <a:close/>
                <a:moveTo>
                  <a:pt x="844" y="624"/>
                </a:moveTo>
                <a:cubicBezTo>
                  <a:pt x="814" y="579"/>
                  <a:pt x="767" y="548"/>
                  <a:pt x="713" y="538"/>
                </a:cubicBezTo>
                <a:cubicBezTo>
                  <a:pt x="700" y="535"/>
                  <a:pt x="687" y="534"/>
                  <a:pt x="674" y="534"/>
                </a:cubicBezTo>
                <a:cubicBezTo>
                  <a:pt x="575" y="534"/>
                  <a:pt x="491" y="604"/>
                  <a:pt x="472" y="701"/>
                </a:cubicBezTo>
                <a:cubicBezTo>
                  <a:pt x="451" y="813"/>
                  <a:pt x="524" y="921"/>
                  <a:pt x="635" y="942"/>
                </a:cubicBezTo>
                <a:cubicBezTo>
                  <a:pt x="648" y="944"/>
                  <a:pt x="661" y="946"/>
                  <a:pt x="674" y="946"/>
                </a:cubicBezTo>
                <a:cubicBezTo>
                  <a:pt x="773" y="946"/>
                  <a:pt x="858" y="875"/>
                  <a:pt x="876" y="779"/>
                </a:cubicBezTo>
                <a:cubicBezTo>
                  <a:pt x="887" y="725"/>
                  <a:pt x="875" y="670"/>
                  <a:pt x="844" y="624"/>
                </a:cubicBezTo>
                <a:close/>
                <a:moveTo>
                  <a:pt x="845" y="773"/>
                </a:moveTo>
                <a:lnTo>
                  <a:pt x="845" y="773"/>
                </a:lnTo>
                <a:cubicBezTo>
                  <a:pt x="829" y="854"/>
                  <a:pt x="758" y="914"/>
                  <a:pt x="674" y="914"/>
                </a:cubicBezTo>
                <a:cubicBezTo>
                  <a:pt x="663" y="914"/>
                  <a:pt x="652" y="913"/>
                  <a:pt x="642" y="911"/>
                </a:cubicBezTo>
                <a:cubicBezTo>
                  <a:pt x="547" y="893"/>
                  <a:pt x="485" y="801"/>
                  <a:pt x="503" y="707"/>
                </a:cubicBezTo>
                <a:cubicBezTo>
                  <a:pt x="519" y="625"/>
                  <a:pt x="591" y="566"/>
                  <a:pt x="674" y="566"/>
                </a:cubicBezTo>
                <a:cubicBezTo>
                  <a:pt x="685" y="566"/>
                  <a:pt x="696" y="567"/>
                  <a:pt x="707" y="569"/>
                </a:cubicBezTo>
                <a:cubicBezTo>
                  <a:pt x="752" y="578"/>
                  <a:pt x="792" y="604"/>
                  <a:pt x="818" y="642"/>
                </a:cubicBezTo>
                <a:cubicBezTo>
                  <a:pt x="844" y="681"/>
                  <a:pt x="854" y="727"/>
                  <a:pt x="845" y="773"/>
                </a:cubicBezTo>
                <a:close/>
                <a:moveTo>
                  <a:pt x="432" y="771"/>
                </a:moveTo>
                <a:lnTo>
                  <a:pt x="297" y="771"/>
                </a:lnTo>
                <a:lnTo>
                  <a:pt x="297" y="562"/>
                </a:lnTo>
                <a:lnTo>
                  <a:pt x="507" y="562"/>
                </a:lnTo>
                <a:cubicBezTo>
                  <a:pt x="520" y="550"/>
                  <a:pt x="535" y="538"/>
                  <a:pt x="551" y="529"/>
                </a:cubicBezTo>
                <a:lnTo>
                  <a:pt x="551" y="321"/>
                </a:lnTo>
                <a:lnTo>
                  <a:pt x="765" y="321"/>
                </a:lnTo>
                <a:cubicBezTo>
                  <a:pt x="770" y="321"/>
                  <a:pt x="774" y="325"/>
                  <a:pt x="774" y="329"/>
                </a:cubicBezTo>
                <a:lnTo>
                  <a:pt x="774" y="518"/>
                </a:lnTo>
                <a:cubicBezTo>
                  <a:pt x="786" y="523"/>
                  <a:pt x="797" y="529"/>
                  <a:pt x="807" y="536"/>
                </a:cubicBezTo>
                <a:lnTo>
                  <a:pt x="807" y="529"/>
                </a:lnTo>
                <a:lnTo>
                  <a:pt x="807" y="329"/>
                </a:lnTo>
                <a:lnTo>
                  <a:pt x="807" y="218"/>
                </a:lnTo>
                <a:cubicBezTo>
                  <a:pt x="807" y="195"/>
                  <a:pt x="789" y="176"/>
                  <a:pt x="765" y="176"/>
                </a:cubicBezTo>
                <a:lnTo>
                  <a:pt x="42" y="176"/>
                </a:lnTo>
                <a:cubicBezTo>
                  <a:pt x="19" y="176"/>
                  <a:pt x="0" y="195"/>
                  <a:pt x="0" y="218"/>
                </a:cubicBezTo>
                <a:lnTo>
                  <a:pt x="0" y="329"/>
                </a:lnTo>
                <a:lnTo>
                  <a:pt x="0" y="529"/>
                </a:lnTo>
                <a:lnTo>
                  <a:pt x="0" y="562"/>
                </a:lnTo>
                <a:lnTo>
                  <a:pt x="0" y="762"/>
                </a:lnTo>
                <a:lnTo>
                  <a:pt x="0" y="787"/>
                </a:lnTo>
                <a:cubicBezTo>
                  <a:pt x="0" y="810"/>
                  <a:pt x="19" y="829"/>
                  <a:pt x="42" y="829"/>
                </a:cubicBezTo>
                <a:lnTo>
                  <a:pt x="447" y="829"/>
                </a:lnTo>
                <a:cubicBezTo>
                  <a:pt x="439" y="810"/>
                  <a:pt x="434" y="791"/>
                  <a:pt x="432" y="771"/>
                </a:cubicBezTo>
                <a:close/>
                <a:moveTo>
                  <a:pt x="33" y="329"/>
                </a:moveTo>
                <a:lnTo>
                  <a:pt x="33" y="329"/>
                </a:lnTo>
                <a:cubicBezTo>
                  <a:pt x="33" y="325"/>
                  <a:pt x="37" y="321"/>
                  <a:pt x="42" y="321"/>
                </a:cubicBezTo>
                <a:lnTo>
                  <a:pt x="264" y="321"/>
                </a:lnTo>
                <a:lnTo>
                  <a:pt x="264" y="529"/>
                </a:lnTo>
                <a:lnTo>
                  <a:pt x="33" y="529"/>
                </a:lnTo>
                <a:lnTo>
                  <a:pt x="33" y="329"/>
                </a:lnTo>
                <a:close/>
                <a:moveTo>
                  <a:pt x="264" y="562"/>
                </a:moveTo>
                <a:lnTo>
                  <a:pt x="264" y="562"/>
                </a:lnTo>
                <a:lnTo>
                  <a:pt x="264" y="771"/>
                </a:lnTo>
                <a:lnTo>
                  <a:pt x="42" y="771"/>
                </a:lnTo>
                <a:cubicBezTo>
                  <a:pt x="37" y="771"/>
                  <a:pt x="33" y="767"/>
                  <a:pt x="33" y="762"/>
                </a:cubicBezTo>
                <a:lnTo>
                  <a:pt x="33" y="562"/>
                </a:lnTo>
                <a:lnTo>
                  <a:pt x="264" y="562"/>
                </a:lnTo>
                <a:close/>
                <a:moveTo>
                  <a:pt x="297" y="529"/>
                </a:moveTo>
                <a:lnTo>
                  <a:pt x="297" y="529"/>
                </a:lnTo>
                <a:lnTo>
                  <a:pt x="297" y="321"/>
                </a:lnTo>
                <a:lnTo>
                  <a:pt x="518" y="321"/>
                </a:lnTo>
                <a:lnTo>
                  <a:pt x="518" y="529"/>
                </a:lnTo>
                <a:lnTo>
                  <a:pt x="297" y="529"/>
                </a:lnTo>
                <a:close/>
                <a:moveTo>
                  <a:pt x="534" y="218"/>
                </a:moveTo>
                <a:lnTo>
                  <a:pt x="534" y="218"/>
                </a:lnTo>
                <a:cubicBezTo>
                  <a:pt x="550" y="218"/>
                  <a:pt x="563" y="230"/>
                  <a:pt x="563" y="246"/>
                </a:cubicBezTo>
                <a:cubicBezTo>
                  <a:pt x="563" y="262"/>
                  <a:pt x="550" y="275"/>
                  <a:pt x="534" y="275"/>
                </a:cubicBezTo>
                <a:cubicBezTo>
                  <a:pt x="518" y="275"/>
                  <a:pt x="506" y="262"/>
                  <a:pt x="506" y="246"/>
                </a:cubicBezTo>
                <a:cubicBezTo>
                  <a:pt x="506" y="230"/>
                  <a:pt x="518" y="218"/>
                  <a:pt x="534" y="218"/>
                </a:cubicBezTo>
                <a:close/>
                <a:moveTo>
                  <a:pt x="280" y="218"/>
                </a:moveTo>
                <a:lnTo>
                  <a:pt x="280" y="218"/>
                </a:lnTo>
                <a:cubicBezTo>
                  <a:pt x="296" y="218"/>
                  <a:pt x="309" y="230"/>
                  <a:pt x="309" y="246"/>
                </a:cubicBezTo>
                <a:cubicBezTo>
                  <a:pt x="309" y="262"/>
                  <a:pt x="296" y="275"/>
                  <a:pt x="280" y="275"/>
                </a:cubicBezTo>
                <a:cubicBezTo>
                  <a:pt x="265" y="275"/>
                  <a:pt x="252" y="262"/>
                  <a:pt x="252" y="246"/>
                </a:cubicBezTo>
                <a:cubicBezTo>
                  <a:pt x="252" y="230"/>
                  <a:pt x="265" y="218"/>
                  <a:pt x="280" y="2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9" name="Freeform 14"/>
          <p:cNvSpPr>
            <a:spLocks noEditPoints="1"/>
          </p:cNvSpPr>
          <p:nvPr/>
        </p:nvSpPr>
        <p:spPr bwMode="auto">
          <a:xfrm>
            <a:off x="10245725" y="2530475"/>
            <a:ext cx="782638" cy="749300"/>
          </a:xfrm>
          <a:custGeom>
            <a:gdLst>
              <a:gd fmla="*/ 26114 w 1019" name="T0"/>
              <a:gd fmla="*/ 593785 h 954" name="T1"/>
              <a:gd fmla="*/ 558369 w 1019" name="T2"/>
              <a:gd fmla="*/ 445339 h 954" name="T3"/>
              <a:gd fmla="*/ 511518 w 1019" name="T4"/>
              <a:gd fmla="*/ 614206 h 954" name="T5"/>
              <a:gd fmla="*/ 494621 w 1019" name="T6"/>
              <a:gd fmla="*/ 468116 h 954" name="T7"/>
              <a:gd fmla="*/ 496157 w 1019" name="T8"/>
              <a:gd fmla="*/ 337735 h 954" name="T9"/>
              <a:gd fmla="*/ 482332 w 1019" name="T10"/>
              <a:gd fmla="*/ 343233 h 954" name="T11"/>
              <a:gd fmla="*/ 493085 w 1019" name="T12"/>
              <a:gd fmla="*/ 362869 h 954" name="T13"/>
              <a:gd fmla="*/ 505374 w 1019" name="T14"/>
              <a:gd fmla="*/ 358156 h 954" name="T15"/>
              <a:gd fmla="*/ 432409 w 1019" name="T16"/>
              <a:gd fmla="*/ 375435 h 954" name="T17"/>
              <a:gd fmla="*/ 438554 w 1019" name="T18"/>
              <a:gd fmla="*/ 400569 h 954" name="T19"/>
              <a:gd fmla="*/ 447770 w 1019" name="T20"/>
              <a:gd fmla="*/ 391144 h 954" name="T21"/>
              <a:gd fmla="*/ 394775 w 1019" name="T22"/>
              <a:gd fmla="*/ 423347 h 954" name="T23"/>
              <a:gd fmla="*/ 387863 w 1019" name="T24"/>
              <a:gd fmla="*/ 436699 h 954" name="T25"/>
              <a:gd fmla="*/ 407064 w 1019" name="T26"/>
              <a:gd fmla="*/ 446124 h 954" name="T27"/>
              <a:gd fmla="*/ 413208 w 1019" name="T28"/>
              <a:gd fmla="*/ 434343 h 954" name="T29"/>
              <a:gd fmla="*/ 370966 w 1019" name="T30"/>
              <a:gd fmla="*/ 496392 h 954" name="T31"/>
              <a:gd fmla="*/ 391703 w 1019" name="T32"/>
              <a:gd fmla="*/ 511315 h 954" name="T33"/>
              <a:gd fmla="*/ 392471 w 1019" name="T34"/>
              <a:gd fmla="*/ 497962 h 954" name="T35"/>
              <a:gd fmla="*/ 374038 w 1019" name="T36"/>
              <a:gd fmla="*/ 559226 h 954" name="T37"/>
              <a:gd fmla="*/ 377878 w 1019" name="T38"/>
              <a:gd fmla="*/ 573364 h 954" name="T39"/>
              <a:gd fmla="*/ 397847 w 1019" name="T40"/>
              <a:gd fmla="*/ 565509 h 954" name="T41"/>
              <a:gd fmla="*/ 394775 w 1019" name="T42"/>
              <a:gd fmla="*/ 552157 h 954" name="T43"/>
              <a:gd fmla="*/ 403992 w 1019" name="T44"/>
              <a:gd fmla="*/ 628344 h 954" name="T45"/>
              <a:gd fmla="*/ 429337 w 1019" name="T46"/>
              <a:gd fmla="*/ 625202 h 954" name="T47"/>
              <a:gd fmla="*/ 420889 w 1019" name="T48"/>
              <a:gd fmla="*/ 614992 h 954" name="T49"/>
              <a:gd fmla="*/ 446234 w 1019" name="T50"/>
              <a:gd fmla="*/ 672328 h 954" name="T51"/>
              <a:gd fmla="*/ 458523 w 1019" name="T52"/>
              <a:gd fmla="*/ 680182 h 954" name="T53"/>
              <a:gd fmla="*/ 470044 w 1019" name="T54"/>
              <a:gd fmla="*/ 662117 h 954" name="T55"/>
              <a:gd fmla="*/ 459291 w 1019" name="T56"/>
              <a:gd fmla="*/ 654263 h 954" name="T57"/>
              <a:gd fmla="*/ 513822 w 1019" name="T58"/>
              <a:gd fmla="*/ 703745 h 954" name="T59"/>
              <a:gd fmla="*/ 528415 w 1019" name="T60"/>
              <a:gd fmla="*/ 706101 h 954" name="T61"/>
              <a:gd fmla="*/ 519967 w 1019" name="T62"/>
              <a:gd fmla="*/ 682538 h 954" name="T63"/>
              <a:gd fmla="*/ 573730 w 1019" name="T64"/>
              <a:gd fmla="*/ 707672 h 954" name="T65"/>
              <a:gd fmla="*/ 589091 w 1019" name="T66"/>
              <a:gd fmla="*/ 705316 h 954" name="T67"/>
              <a:gd fmla="*/ 587555 w 1019" name="T68"/>
              <a:gd fmla="*/ 684109 h 954" name="T69"/>
              <a:gd fmla="*/ 573730 w 1019" name="T70"/>
              <a:gd fmla="*/ 685680 h 954" name="T71"/>
              <a:gd fmla="*/ 645158 w 1019" name="T72"/>
              <a:gd fmla="*/ 685680 h 954" name="T73"/>
              <a:gd fmla="*/ 657447 w 1019" name="T74"/>
              <a:gd fmla="*/ 677826 h 954" name="T75"/>
              <a:gd fmla="*/ 637477 w 1019" name="T76"/>
              <a:gd fmla="*/ 665259 h 954" name="T77"/>
              <a:gd fmla="*/ 692777 w 1019" name="T78"/>
              <a:gd fmla="*/ 647194 h 954" name="T79"/>
              <a:gd fmla="*/ 701993 w 1019" name="T80"/>
              <a:gd fmla="*/ 636984 h 954" name="T81"/>
              <a:gd fmla="*/ 687400 w 1019" name="T82"/>
              <a:gd fmla="*/ 619704 h 954" name="T83"/>
              <a:gd fmla="*/ 679720 w 1019" name="T84"/>
              <a:gd fmla="*/ 629915 h 954" name="T85"/>
              <a:gd fmla="*/ 731179 w 1019" name="T86"/>
              <a:gd fmla="*/ 582789 h 954" name="T87"/>
              <a:gd fmla="*/ 735787 w 1019" name="T88"/>
              <a:gd fmla="*/ 567866 h 954" name="T89"/>
              <a:gd fmla="*/ 712746 w 1019" name="T90"/>
              <a:gd fmla="*/ 570222 h 954" name="T91"/>
              <a:gd fmla="*/ 741932 w 1019" name="T92"/>
              <a:gd fmla="*/ 520740 h 954" name="T93"/>
              <a:gd fmla="*/ 741932 w 1019" name="T94"/>
              <a:gd fmla="*/ 507388 h 954" name="T95"/>
              <a:gd fmla="*/ 720426 w 1019" name="T96"/>
              <a:gd fmla="*/ 504246 h 954" name="T97"/>
              <a:gd fmla="*/ 721194 w 1019" name="T98"/>
              <a:gd fmla="*/ 518384 h 954" name="T99"/>
              <a:gd fmla="*/ 728107 w 1019" name="T100"/>
              <a:gd fmla="*/ 445339 h 954" name="T101"/>
              <a:gd fmla="*/ 721962 w 1019" name="T102"/>
              <a:gd fmla="*/ 431986 h 954" name="T103"/>
              <a:gd fmla="*/ 707370 w 1019" name="T104"/>
              <a:gd fmla="*/ 450837 h 954" name="T105"/>
              <a:gd fmla="*/ 696617 w 1019" name="T106"/>
              <a:gd fmla="*/ 392715 h 954" name="T107"/>
              <a:gd fmla="*/ 687400 w 1019" name="T108"/>
              <a:gd fmla="*/ 382504 h 954" name="T109"/>
              <a:gd fmla="*/ 668967 w 1019" name="T110"/>
              <a:gd fmla="*/ 395857 h 954" name="T111"/>
              <a:gd fmla="*/ 678184 w 1019" name="T112"/>
              <a:gd fmla="*/ 405282 h 954" name="T113"/>
              <a:gd fmla="*/ 638246 w 1019" name="T114"/>
              <a:gd fmla="*/ 347160 h 954" name="T115"/>
              <a:gd fmla="*/ 624421 w 1019" name="T116"/>
              <a:gd fmla="*/ 340877 h 954" name="T117"/>
              <a:gd fmla="*/ 623653 w 1019" name="T118"/>
              <a:gd fmla="*/ 364439 h 954" name="T119"/>
              <a:gd fmla="*/ 556065 w 1019" name="T120"/>
              <a:gd fmla="*/ 286682 h 954" name="T121"/>
              <a:gd fmla="*/ 435482 w 1019" name="T122"/>
              <a:gd fmla="*/ 11781 h 954" name="T123"/>
              <a:gd fmla="*/ 36866 w 1019" name="T124"/>
              <a:gd fmla="*/ 190859 h 95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954" w="1019">
                <a:moveTo>
                  <a:pt x="82" y="709"/>
                </a:moveTo>
                <a:cubicBezTo>
                  <a:pt x="132" y="704"/>
                  <a:pt x="183" y="701"/>
                  <a:pt x="233" y="699"/>
                </a:cubicBezTo>
                <a:cubicBezTo>
                  <a:pt x="202" y="697"/>
                  <a:pt x="171" y="694"/>
                  <a:pt x="140" y="691"/>
                </a:cubicBezTo>
                <a:cubicBezTo>
                  <a:pt x="115" y="688"/>
                  <a:pt x="93" y="670"/>
                  <a:pt x="93" y="644"/>
                </a:cubicBezTo>
                <a:cubicBezTo>
                  <a:pt x="93" y="606"/>
                  <a:pt x="93" y="568"/>
                  <a:pt x="93" y="530"/>
                </a:cubicBezTo>
                <a:cubicBezTo>
                  <a:pt x="93" y="504"/>
                  <a:pt x="115" y="485"/>
                  <a:pt x="140" y="482"/>
                </a:cubicBezTo>
                <a:cubicBezTo>
                  <a:pt x="235" y="473"/>
                  <a:pt x="328" y="470"/>
                  <a:pt x="422" y="472"/>
                </a:cubicBezTo>
                <a:cubicBezTo>
                  <a:pt x="389" y="527"/>
                  <a:pt x="369" y="591"/>
                  <a:pt x="369" y="660"/>
                </a:cubicBezTo>
                <a:cubicBezTo>
                  <a:pt x="369" y="758"/>
                  <a:pt x="409" y="847"/>
                  <a:pt x="473" y="911"/>
                </a:cubicBezTo>
                <a:cubicBezTo>
                  <a:pt x="477" y="915"/>
                  <a:pt x="481" y="919"/>
                  <a:pt x="485" y="923"/>
                </a:cubicBezTo>
                <a:cubicBezTo>
                  <a:pt x="351" y="934"/>
                  <a:pt x="216" y="932"/>
                  <a:pt x="82" y="917"/>
                </a:cubicBezTo>
                <a:cubicBezTo>
                  <a:pt x="56" y="914"/>
                  <a:pt x="34" y="896"/>
                  <a:pt x="34" y="870"/>
                </a:cubicBezTo>
                <a:cubicBezTo>
                  <a:pt x="34" y="832"/>
                  <a:pt x="34" y="794"/>
                  <a:pt x="34" y="756"/>
                </a:cubicBezTo>
                <a:cubicBezTo>
                  <a:pt x="34" y="730"/>
                  <a:pt x="56" y="711"/>
                  <a:pt x="82" y="709"/>
                </a:cubicBezTo>
                <a:close/>
                <a:moveTo>
                  <a:pt x="700" y="419"/>
                </a:moveTo>
                <a:lnTo>
                  <a:pt x="700" y="419"/>
                </a:lnTo>
                <a:cubicBezTo>
                  <a:pt x="720" y="416"/>
                  <a:pt x="739" y="415"/>
                  <a:pt x="758" y="419"/>
                </a:cubicBezTo>
                <a:cubicBezTo>
                  <a:pt x="757" y="430"/>
                  <a:pt x="756" y="440"/>
                  <a:pt x="756" y="450"/>
                </a:cubicBezTo>
                <a:cubicBezTo>
                  <a:pt x="738" y="448"/>
                  <a:pt x="720" y="447"/>
                  <a:pt x="703" y="450"/>
                </a:cubicBezTo>
                <a:cubicBezTo>
                  <a:pt x="702" y="440"/>
                  <a:pt x="701" y="429"/>
                  <a:pt x="700" y="419"/>
                </a:cubicBezTo>
                <a:close/>
                <a:moveTo>
                  <a:pt x="808" y="608"/>
                </a:moveTo>
                <a:lnTo>
                  <a:pt x="808" y="608"/>
                </a:lnTo>
                <a:lnTo>
                  <a:pt x="740" y="608"/>
                </a:lnTo>
                <a:lnTo>
                  <a:pt x="740" y="597"/>
                </a:lnTo>
                <a:cubicBezTo>
                  <a:pt x="740" y="585"/>
                  <a:pt x="739" y="577"/>
                  <a:pt x="737" y="573"/>
                </a:cubicBezTo>
                <a:cubicBezTo>
                  <a:pt x="736" y="569"/>
                  <a:pt x="732" y="567"/>
                  <a:pt x="727" y="567"/>
                </a:cubicBezTo>
                <a:cubicBezTo>
                  <a:pt x="723" y="567"/>
                  <a:pt x="720" y="569"/>
                  <a:pt x="718" y="572"/>
                </a:cubicBezTo>
                <a:cubicBezTo>
                  <a:pt x="716" y="575"/>
                  <a:pt x="715" y="580"/>
                  <a:pt x="715" y="587"/>
                </a:cubicBezTo>
                <a:cubicBezTo>
                  <a:pt x="715" y="597"/>
                  <a:pt x="717" y="605"/>
                  <a:pt x="721" y="609"/>
                </a:cubicBezTo>
                <a:cubicBezTo>
                  <a:pt x="725" y="614"/>
                  <a:pt x="738" y="622"/>
                  <a:pt x="758" y="634"/>
                </a:cubicBezTo>
                <a:cubicBezTo>
                  <a:pt x="775" y="645"/>
                  <a:pt x="787" y="653"/>
                  <a:pt x="794" y="659"/>
                </a:cubicBezTo>
                <a:cubicBezTo>
                  <a:pt x="800" y="664"/>
                  <a:pt x="805" y="672"/>
                  <a:pt x="809" y="682"/>
                </a:cubicBezTo>
                <a:cubicBezTo>
                  <a:pt x="814" y="692"/>
                  <a:pt x="816" y="705"/>
                  <a:pt x="816" y="720"/>
                </a:cubicBezTo>
                <a:cubicBezTo>
                  <a:pt x="816" y="745"/>
                  <a:pt x="810" y="764"/>
                  <a:pt x="798" y="778"/>
                </a:cubicBezTo>
                <a:cubicBezTo>
                  <a:pt x="787" y="792"/>
                  <a:pt x="769" y="800"/>
                  <a:pt x="745" y="804"/>
                </a:cubicBezTo>
                <a:lnTo>
                  <a:pt x="745" y="829"/>
                </a:lnTo>
                <a:lnTo>
                  <a:pt x="714" y="829"/>
                </a:lnTo>
                <a:lnTo>
                  <a:pt x="714" y="803"/>
                </a:lnTo>
                <a:cubicBezTo>
                  <a:pt x="696" y="801"/>
                  <a:pt x="680" y="794"/>
                  <a:pt x="666" y="782"/>
                </a:cubicBezTo>
                <a:cubicBezTo>
                  <a:pt x="652" y="770"/>
                  <a:pt x="645" y="748"/>
                  <a:pt x="645" y="718"/>
                </a:cubicBezTo>
                <a:lnTo>
                  <a:pt x="645" y="704"/>
                </a:lnTo>
                <a:lnTo>
                  <a:pt x="714" y="704"/>
                </a:lnTo>
                <a:lnTo>
                  <a:pt x="714" y="721"/>
                </a:lnTo>
                <a:cubicBezTo>
                  <a:pt x="714" y="739"/>
                  <a:pt x="715" y="751"/>
                  <a:pt x="716" y="755"/>
                </a:cubicBezTo>
                <a:cubicBezTo>
                  <a:pt x="717" y="760"/>
                  <a:pt x="721" y="762"/>
                  <a:pt x="726" y="762"/>
                </a:cubicBezTo>
                <a:cubicBezTo>
                  <a:pt x="731" y="762"/>
                  <a:pt x="734" y="760"/>
                  <a:pt x="737" y="757"/>
                </a:cubicBezTo>
                <a:cubicBezTo>
                  <a:pt x="739" y="754"/>
                  <a:pt x="740" y="750"/>
                  <a:pt x="740" y="743"/>
                </a:cubicBezTo>
                <a:cubicBezTo>
                  <a:pt x="740" y="728"/>
                  <a:pt x="739" y="717"/>
                  <a:pt x="737" y="711"/>
                </a:cubicBezTo>
                <a:cubicBezTo>
                  <a:pt x="735" y="704"/>
                  <a:pt x="727" y="697"/>
                  <a:pt x="715" y="689"/>
                </a:cubicBezTo>
                <a:cubicBezTo>
                  <a:pt x="694" y="676"/>
                  <a:pt x="680" y="666"/>
                  <a:pt x="672" y="660"/>
                </a:cubicBezTo>
                <a:cubicBezTo>
                  <a:pt x="665" y="654"/>
                  <a:pt x="658" y="645"/>
                  <a:pt x="653" y="634"/>
                </a:cubicBezTo>
                <a:cubicBezTo>
                  <a:pt x="647" y="623"/>
                  <a:pt x="644" y="610"/>
                  <a:pt x="644" y="596"/>
                </a:cubicBezTo>
                <a:cubicBezTo>
                  <a:pt x="644" y="576"/>
                  <a:pt x="650" y="560"/>
                  <a:pt x="662" y="548"/>
                </a:cubicBezTo>
                <a:cubicBezTo>
                  <a:pt x="673" y="536"/>
                  <a:pt x="691" y="529"/>
                  <a:pt x="714" y="526"/>
                </a:cubicBezTo>
                <a:lnTo>
                  <a:pt x="714" y="505"/>
                </a:lnTo>
                <a:lnTo>
                  <a:pt x="745" y="505"/>
                </a:lnTo>
                <a:lnTo>
                  <a:pt x="745" y="526"/>
                </a:lnTo>
                <a:cubicBezTo>
                  <a:pt x="767" y="529"/>
                  <a:pt x="782" y="536"/>
                  <a:pt x="793" y="548"/>
                </a:cubicBezTo>
                <a:cubicBezTo>
                  <a:pt x="803" y="559"/>
                  <a:pt x="809" y="575"/>
                  <a:pt x="809" y="595"/>
                </a:cubicBezTo>
                <a:cubicBezTo>
                  <a:pt x="809" y="598"/>
                  <a:pt x="808" y="602"/>
                  <a:pt x="808" y="608"/>
                </a:cubicBezTo>
                <a:close/>
                <a:moveTo>
                  <a:pt x="650" y="429"/>
                </a:moveTo>
                <a:lnTo>
                  <a:pt x="650" y="429"/>
                </a:lnTo>
                <a:lnTo>
                  <a:pt x="649" y="429"/>
                </a:lnTo>
                <a:lnTo>
                  <a:pt x="648" y="430"/>
                </a:lnTo>
                <a:lnTo>
                  <a:pt x="646" y="430"/>
                </a:lnTo>
                <a:lnTo>
                  <a:pt x="645" y="431"/>
                </a:lnTo>
                <a:lnTo>
                  <a:pt x="644" y="431"/>
                </a:lnTo>
                <a:lnTo>
                  <a:pt x="642" y="432"/>
                </a:lnTo>
                <a:lnTo>
                  <a:pt x="641" y="432"/>
                </a:lnTo>
                <a:lnTo>
                  <a:pt x="639" y="433"/>
                </a:lnTo>
                <a:lnTo>
                  <a:pt x="638" y="433"/>
                </a:lnTo>
                <a:lnTo>
                  <a:pt x="637" y="434"/>
                </a:lnTo>
                <a:lnTo>
                  <a:pt x="635" y="434"/>
                </a:lnTo>
                <a:lnTo>
                  <a:pt x="634" y="435"/>
                </a:lnTo>
                <a:lnTo>
                  <a:pt x="633" y="435"/>
                </a:lnTo>
                <a:lnTo>
                  <a:pt x="631" y="436"/>
                </a:lnTo>
                <a:lnTo>
                  <a:pt x="630" y="436"/>
                </a:lnTo>
                <a:lnTo>
                  <a:pt x="628" y="437"/>
                </a:lnTo>
                <a:lnTo>
                  <a:pt x="627" y="438"/>
                </a:lnTo>
                <a:lnTo>
                  <a:pt x="626" y="438"/>
                </a:lnTo>
                <a:lnTo>
                  <a:pt x="624" y="439"/>
                </a:lnTo>
                <a:lnTo>
                  <a:pt x="623" y="439"/>
                </a:lnTo>
                <a:lnTo>
                  <a:pt x="623" y="440"/>
                </a:lnTo>
                <a:lnTo>
                  <a:pt x="635" y="465"/>
                </a:lnTo>
                <a:lnTo>
                  <a:pt x="636" y="464"/>
                </a:lnTo>
                <a:lnTo>
                  <a:pt x="637" y="464"/>
                </a:lnTo>
                <a:lnTo>
                  <a:pt x="638" y="463"/>
                </a:lnTo>
                <a:lnTo>
                  <a:pt x="639" y="463"/>
                </a:lnTo>
                <a:lnTo>
                  <a:pt x="641" y="462"/>
                </a:lnTo>
                <a:lnTo>
                  <a:pt x="642" y="462"/>
                </a:lnTo>
                <a:lnTo>
                  <a:pt x="643" y="461"/>
                </a:lnTo>
                <a:lnTo>
                  <a:pt x="644" y="461"/>
                </a:lnTo>
                <a:lnTo>
                  <a:pt x="646" y="460"/>
                </a:lnTo>
                <a:lnTo>
                  <a:pt x="647" y="460"/>
                </a:lnTo>
                <a:lnTo>
                  <a:pt x="648" y="459"/>
                </a:lnTo>
                <a:lnTo>
                  <a:pt x="649" y="459"/>
                </a:lnTo>
                <a:lnTo>
                  <a:pt x="650" y="458"/>
                </a:lnTo>
                <a:lnTo>
                  <a:pt x="652" y="458"/>
                </a:lnTo>
                <a:lnTo>
                  <a:pt x="653" y="457"/>
                </a:lnTo>
                <a:lnTo>
                  <a:pt x="654" y="457"/>
                </a:lnTo>
                <a:lnTo>
                  <a:pt x="655" y="457"/>
                </a:lnTo>
                <a:lnTo>
                  <a:pt x="657" y="456"/>
                </a:lnTo>
                <a:lnTo>
                  <a:pt x="658" y="456"/>
                </a:lnTo>
                <a:lnTo>
                  <a:pt x="659" y="455"/>
                </a:lnTo>
                <a:lnTo>
                  <a:pt x="650" y="429"/>
                </a:lnTo>
                <a:close/>
                <a:moveTo>
                  <a:pt x="573" y="471"/>
                </a:moveTo>
                <a:lnTo>
                  <a:pt x="573" y="471"/>
                </a:lnTo>
                <a:lnTo>
                  <a:pt x="572" y="471"/>
                </a:lnTo>
                <a:lnTo>
                  <a:pt x="571" y="472"/>
                </a:lnTo>
                <a:lnTo>
                  <a:pt x="570" y="473"/>
                </a:lnTo>
                <a:lnTo>
                  <a:pt x="569" y="474"/>
                </a:lnTo>
                <a:lnTo>
                  <a:pt x="568" y="475"/>
                </a:lnTo>
                <a:lnTo>
                  <a:pt x="567" y="476"/>
                </a:lnTo>
                <a:lnTo>
                  <a:pt x="566" y="477"/>
                </a:lnTo>
                <a:lnTo>
                  <a:pt x="564" y="478"/>
                </a:lnTo>
                <a:lnTo>
                  <a:pt x="563" y="478"/>
                </a:lnTo>
                <a:lnTo>
                  <a:pt x="562" y="479"/>
                </a:lnTo>
                <a:lnTo>
                  <a:pt x="561" y="480"/>
                </a:lnTo>
                <a:lnTo>
                  <a:pt x="560" y="481"/>
                </a:lnTo>
                <a:lnTo>
                  <a:pt x="559" y="482"/>
                </a:lnTo>
                <a:lnTo>
                  <a:pt x="558" y="483"/>
                </a:lnTo>
                <a:lnTo>
                  <a:pt x="557" y="484"/>
                </a:lnTo>
                <a:lnTo>
                  <a:pt x="556" y="485"/>
                </a:lnTo>
                <a:lnTo>
                  <a:pt x="555" y="486"/>
                </a:lnTo>
                <a:lnTo>
                  <a:pt x="554" y="487"/>
                </a:lnTo>
                <a:lnTo>
                  <a:pt x="553" y="488"/>
                </a:lnTo>
                <a:lnTo>
                  <a:pt x="552" y="489"/>
                </a:lnTo>
                <a:lnTo>
                  <a:pt x="551" y="490"/>
                </a:lnTo>
                <a:lnTo>
                  <a:pt x="571" y="510"/>
                </a:lnTo>
                <a:lnTo>
                  <a:pt x="572" y="509"/>
                </a:lnTo>
                <a:lnTo>
                  <a:pt x="572" y="508"/>
                </a:lnTo>
                <a:lnTo>
                  <a:pt x="573" y="507"/>
                </a:lnTo>
                <a:lnTo>
                  <a:pt x="574" y="506"/>
                </a:lnTo>
                <a:lnTo>
                  <a:pt x="575" y="505"/>
                </a:lnTo>
                <a:lnTo>
                  <a:pt x="576" y="505"/>
                </a:lnTo>
                <a:lnTo>
                  <a:pt x="577" y="504"/>
                </a:lnTo>
                <a:lnTo>
                  <a:pt x="578" y="503"/>
                </a:lnTo>
                <a:lnTo>
                  <a:pt x="579" y="502"/>
                </a:lnTo>
                <a:lnTo>
                  <a:pt x="580" y="501"/>
                </a:lnTo>
                <a:lnTo>
                  <a:pt x="581" y="500"/>
                </a:lnTo>
                <a:lnTo>
                  <a:pt x="582" y="499"/>
                </a:lnTo>
                <a:lnTo>
                  <a:pt x="583" y="498"/>
                </a:lnTo>
                <a:lnTo>
                  <a:pt x="584" y="498"/>
                </a:lnTo>
                <a:lnTo>
                  <a:pt x="585" y="497"/>
                </a:lnTo>
                <a:lnTo>
                  <a:pt x="586" y="496"/>
                </a:lnTo>
                <a:lnTo>
                  <a:pt x="587" y="495"/>
                </a:lnTo>
                <a:lnTo>
                  <a:pt x="588" y="494"/>
                </a:lnTo>
                <a:lnTo>
                  <a:pt x="589" y="493"/>
                </a:lnTo>
                <a:lnTo>
                  <a:pt x="590" y="493"/>
                </a:lnTo>
                <a:lnTo>
                  <a:pt x="590" y="492"/>
                </a:lnTo>
                <a:lnTo>
                  <a:pt x="573" y="471"/>
                </a:lnTo>
                <a:close/>
                <a:moveTo>
                  <a:pt x="515" y="537"/>
                </a:moveTo>
                <a:lnTo>
                  <a:pt x="515" y="537"/>
                </a:lnTo>
                <a:lnTo>
                  <a:pt x="515" y="538"/>
                </a:lnTo>
                <a:lnTo>
                  <a:pt x="514" y="539"/>
                </a:lnTo>
                <a:lnTo>
                  <a:pt x="513" y="540"/>
                </a:lnTo>
                <a:lnTo>
                  <a:pt x="512" y="542"/>
                </a:lnTo>
                <a:lnTo>
                  <a:pt x="512" y="543"/>
                </a:lnTo>
                <a:lnTo>
                  <a:pt x="511" y="544"/>
                </a:lnTo>
                <a:lnTo>
                  <a:pt x="510" y="546"/>
                </a:lnTo>
                <a:lnTo>
                  <a:pt x="510" y="547"/>
                </a:lnTo>
                <a:lnTo>
                  <a:pt x="509" y="548"/>
                </a:lnTo>
                <a:lnTo>
                  <a:pt x="508" y="550"/>
                </a:lnTo>
                <a:lnTo>
                  <a:pt x="508" y="551"/>
                </a:lnTo>
                <a:lnTo>
                  <a:pt x="507" y="552"/>
                </a:lnTo>
                <a:lnTo>
                  <a:pt x="506" y="553"/>
                </a:lnTo>
                <a:lnTo>
                  <a:pt x="506" y="555"/>
                </a:lnTo>
                <a:lnTo>
                  <a:pt x="505" y="556"/>
                </a:lnTo>
                <a:lnTo>
                  <a:pt x="504" y="557"/>
                </a:lnTo>
                <a:lnTo>
                  <a:pt x="504" y="559"/>
                </a:lnTo>
                <a:lnTo>
                  <a:pt x="503" y="560"/>
                </a:lnTo>
                <a:lnTo>
                  <a:pt x="503" y="561"/>
                </a:lnTo>
                <a:lnTo>
                  <a:pt x="502" y="563"/>
                </a:lnTo>
                <a:lnTo>
                  <a:pt x="502" y="564"/>
                </a:lnTo>
                <a:lnTo>
                  <a:pt x="527" y="574"/>
                </a:lnTo>
                <a:lnTo>
                  <a:pt x="528" y="574"/>
                </a:lnTo>
                <a:lnTo>
                  <a:pt x="528" y="573"/>
                </a:lnTo>
                <a:lnTo>
                  <a:pt x="529" y="572"/>
                </a:lnTo>
                <a:lnTo>
                  <a:pt x="529" y="570"/>
                </a:lnTo>
                <a:lnTo>
                  <a:pt x="530" y="569"/>
                </a:lnTo>
                <a:lnTo>
                  <a:pt x="530" y="568"/>
                </a:lnTo>
                <a:lnTo>
                  <a:pt x="531" y="567"/>
                </a:lnTo>
                <a:lnTo>
                  <a:pt x="531" y="566"/>
                </a:lnTo>
                <a:lnTo>
                  <a:pt x="532" y="564"/>
                </a:lnTo>
                <a:lnTo>
                  <a:pt x="532" y="563"/>
                </a:lnTo>
                <a:lnTo>
                  <a:pt x="533" y="562"/>
                </a:lnTo>
                <a:lnTo>
                  <a:pt x="534" y="561"/>
                </a:lnTo>
                <a:lnTo>
                  <a:pt x="534" y="560"/>
                </a:lnTo>
                <a:lnTo>
                  <a:pt x="535" y="559"/>
                </a:lnTo>
                <a:lnTo>
                  <a:pt x="536" y="558"/>
                </a:lnTo>
                <a:lnTo>
                  <a:pt x="536" y="556"/>
                </a:lnTo>
                <a:lnTo>
                  <a:pt x="537" y="555"/>
                </a:lnTo>
                <a:lnTo>
                  <a:pt x="537" y="554"/>
                </a:lnTo>
                <a:lnTo>
                  <a:pt x="538" y="553"/>
                </a:lnTo>
                <a:lnTo>
                  <a:pt x="539" y="552"/>
                </a:lnTo>
                <a:lnTo>
                  <a:pt x="539" y="551"/>
                </a:lnTo>
                <a:lnTo>
                  <a:pt x="515" y="537"/>
                </a:lnTo>
                <a:close/>
                <a:moveTo>
                  <a:pt x="485" y="620"/>
                </a:moveTo>
                <a:lnTo>
                  <a:pt x="485" y="620"/>
                </a:lnTo>
                <a:lnTo>
                  <a:pt x="485" y="621"/>
                </a:lnTo>
                <a:lnTo>
                  <a:pt x="485" y="623"/>
                </a:lnTo>
                <a:lnTo>
                  <a:pt x="484" y="624"/>
                </a:lnTo>
                <a:lnTo>
                  <a:pt x="484" y="626"/>
                </a:lnTo>
                <a:lnTo>
                  <a:pt x="484" y="627"/>
                </a:lnTo>
                <a:lnTo>
                  <a:pt x="484" y="629"/>
                </a:lnTo>
                <a:lnTo>
                  <a:pt x="484" y="630"/>
                </a:lnTo>
                <a:lnTo>
                  <a:pt x="483" y="632"/>
                </a:lnTo>
                <a:lnTo>
                  <a:pt x="483" y="634"/>
                </a:lnTo>
                <a:lnTo>
                  <a:pt x="483" y="635"/>
                </a:lnTo>
                <a:lnTo>
                  <a:pt x="483" y="637"/>
                </a:lnTo>
                <a:lnTo>
                  <a:pt x="483" y="638"/>
                </a:lnTo>
                <a:lnTo>
                  <a:pt x="483" y="640"/>
                </a:lnTo>
                <a:lnTo>
                  <a:pt x="482" y="641"/>
                </a:lnTo>
                <a:lnTo>
                  <a:pt x="482" y="643"/>
                </a:lnTo>
                <a:lnTo>
                  <a:pt x="482" y="644"/>
                </a:lnTo>
                <a:lnTo>
                  <a:pt x="482" y="646"/>
                </a:lnTo>
                <a:lnTo>
                  <a:pt x="482" y="647"/>
                </a:lnTo>
                <a:lnTo>
                  <a:pt x="482" y="649"/>
                </a:lnTo>
                <a:lnTo>
                  <a:pt x="482" y="650"/>
                </a:lnTo>
                <a:lnTo>
                  <a:pt x="510" y="651"/>
                </a:lnTo>
                <a:lnTo>
                  <a:pt x="510" y="650"/>
                </a:lnTo>
                <a:lnTo>
                  <a:pt x="510" y="649"/>
                </a:lnTo>
                <a:lnTo>
                  <a:pt x="510" y="647"/>
                </a:lnTo>
                <a:lnTo>
                  <a:pt x="510" y="646"/>
                </a:lnTo>
                <a:lnTo>
                  <a:pt x="510" y="645"/>
                </a:lnTo>
                <a:lnTo>
                  <a:pt x="510" y="643"/>
                </a:lnTo>
                <a:lnTo>
                  <a:pt x="510" y="642"/>
                </a:lnTo>
                <a:lnTo>
                  <a:pt x="510" y="641"/>
                </a:lnTo>
                <a:lnTo>
                  <a:pt x="511" y="639"/>
                </a:lnTo>
                <a:lnTo>
                  <a:pt x="511" y="638"/>
                </a:lnTo>
                <a:lnTo>
                  <a:pt x="511" y="636"/>
                </a:lnTo>
                <a:lnTo>
                  <a:pt x="511" y="635"/>
                </a:lnTo>
                <a:lnTo>
                  <a:pt x="511" y="634"/>
                </a:lnTo>
                <a:lnTo>
                  <a:pt x="511" y="632"/>
                </a:lnTo>
                <a:lnTo>
                  <a:pt x="512" y="631"/>
                </a:lnTo>
                <a:lnTo>
                  <a:pt x="512" y="630"/>
                </a:lnTo>
                <a:lnTo>
                  <a:pt x="512" y="628"/>
                </a:lnTo>
                <a:lnTo>
                  <a:pt x="512" y="627"/>
                </a:lnTo>
                <a:lnTo>
                  <a:pt x="512" y="626"/>
                </a:lnTo>
                <a:lnTo>
                  <a:pt x="513" y="624"/>
                </a:lnTo>
                <a:lnTo>
                  <a:pt x="485" y="620"/>
                </a:lnTo>
                <a:close/>
                <a:moveTo>
                  <a:pt x="487" y="708"/>
                </a:moveTo>
                <a:lnTo>
                  <a:pt x="487" y="708"/>
                </a:lnTo>
                <a:lnTo>
                  <a:pt x="487" y="709"/>
                </a:lnTo>
                <a:lnTo>
                  <a:pt x="487" y="710"/>
                </a:lnTo>
                <a:lnTo>
                  <a:pt x="487" y="712"/>
                </a:lnTo>
                <a:lnTo>
                  <a:pt x="488" y="713"/>
                </a:lnTo>
                <a:lnTo>
                  <a:pt x="488" y="715"/>
                </a:lnTo>
                <a:lnTo>
                  <a:pt x="488" y="716"/>
                </a:lnTo>
                <a:lnTo>
                  <a:pt x="489" y="717"/>
                </a:lnTo>
                <a:lnTo>
                  <a:pt x="489" y="719"/>
                </a:lnTo>
                <a:lnTo>
                  <a:pt x="489" y="720"/>
                </a:lnTo>
                <a:lnTo>
                  <a:pt x="490" y="722"/>
                </a:lnTo>
                <a:lnTo>
                  <a:pt x="490" y="723"/>
                </a:lnTo>
                <a:lnTo>
                  <a:pt x="491" y="725"/>
                </a:lnTo>
                <a:lnTo>
                  <a:pt x="491" y="726"/>
                </a:lnTo>
                <a:lnTo>
                  <a:pt x="491" y="728"/>
                </a:lnTo>
                <a:lnTo>
                  <a:pt x="492" y="729"/>
                </a:lnTo>
                <a:lnTo>
                  <a:pt x="492" y="730"/>
                </a:lnTo>
                <a:lnTo>
                  <a:pt x="493" y="732"/>
                </a:lnTo>
                <a:lnTo>
                  <a:pt x="493" y="733"/>
                </a:lnTo>
                <a:lnTo>
                  <a:pt x="494" y="735"/>
                </a:lnTo>
                <a:lnTo>
                  <a:pt x="494" y="736"/>
                </a:lnTo>
                <a:lnTo>
                  <a:pt x="494" y="737"/>
                </a:lnTo>
                <a:lnTo>
                  <a:pt x="521" y="728"/>
                </a:lnTo>
                <a:lnTo>
                  <a:pt x="520" y="727"/>
                </a:lnTo>
                <a:lnTo>
                  <a:pt x="520" y="726"/>
                </a:lnTo>
                <a:lnTo>
                  <a:pt x="520" y="725"/>
                </a:lnTo>
                <a:lnTo>
                  <a:pt x="519" y="724"/>
                </a:lnTo>
                <a:lnTo>
                  <a:pt x="519" y="722"/>
                </a:lnTo>
                <a:lnTo>
                  <a:pt x="519" y="721"/>
                </a:lnTo>
                <a:lnTo>
                  <a:pt x="518" y="720"/>
                </a:lnTo>
                <a:lnTo>
                  <a:pt x="518" y="719"/>
                </a:lnTo>
                <a:lnTo>
                  <a:pt x="517" y="717"/>
                </a:lnTo>
                <a:lnTo>
                  <a:pt x="517" y="716"/>
                </a:lnTo>
                <a:lnTo>
                  <a:pt x="517" y="715"/>
                </a:lnTo>
                <a:lnTo>
                  <a:pt x="516" y="714"/>
                </a:lnTo>
                <a:lnTo>
                  <a:pt x="516" y="712"/>
                </a:lnTo>
                <a:lnTo>
                  <a:pt x="516" y="711"/>
                </a:lnTo>
                <a:lnTo>
                  <a:pt x="515" y="710"/>
                </a:lnTo>
                <a:lnTo>
                  <a:pt x="515" y="708"/>
                </a:lnTo>
                <a:lnTo>
                  <a:pt x="515" y="707"/>
                </a:lnTo>
                <a:lnTo>
                  <a:pt x="515" y="706"/>
                </a:lnTo>
                <a:lnTo>
                  <a:pt x="514" y="704"/>
                </a:lnTo>
                <a:lnTo>
                  <a:pt x="514" y="703"/>
                </a:lnTo>
                <a:lnTo>
                  <a:pt x="487" y="708"/>
                </a:lnTo>
                <a:close/>
                <a:moveTo>
                  <a:pt x="520" y="790"/>
                </a:moveTo>
                <a:lnTo>
                  <a:pt x="520" y="790"/>
                </a:lnTo>
                <a:lnTo>
                  <a:pt x="521" y="792"/>
                </a:lnTo>
                <a:lnTo>
                  <a:pt x="522" y="793"/>
                </a:lnTo>
                <a:lnTo>
                  <a:pt x="522" y="794"/>
                </a:lnTo>
                <a:lnTo>
                  <a:pt x="523" y="795"/>
                </a:lnTo>
                <a:lnTo>
                  <a:pt x="524" y="797"/>
                </a:lnTo>
                <a:lnTo>
                  <a:pt x="525" y="798"/>
                </a:lnTo>
                <a:lnTo>
                  <a:pt x="526" y="799"/>
                </a:lnTo>
                <a:lnTo>
                  <a:pt x="526" y="800"/>
                </a:lnTo>
                <a:lnTo>
                  <a:pt x="527" y="801"/>
                </a:lnTo>
                <a:lnTo>
                  <a:pt x="528" y="803"/>
                </a:lnTo>
                <a:lnTo>
                  <a:pt x="529" y="804"/>
                </a:lnTo>
                <a:lnTo>
                  <a:pt x="530" y="805"/>
                </a:lnTo>
                <a:lnTo>
                  <a:pt x="531" y="806"/>
                </a:lnTo>
                <a:lnTo>
                  <a:pt x="532" y="807"/>
                </a:lnTo>
                <a:lnTo>
                  <a:pt x="533" y="808"/>
                </a:lnTo>
                <a:lnTo>
                  <a:pt x="533" y="809"/>
                </a:lnTo>
                <a:lnTo>
                  <a:pt x="534" y="811"/>
                </a:lnTo>
                <a:lnTo>
                  <a:pt x="535" y="812"/>
                </a:lnTo>
                <a:lnTo>
                  <a:pt x="536" y="813"/>
                </a:lnTo>
                <a:lnTo>
                  <a:pt x="537" y="814"/>
                </a:lnTo>
                <a:lnTo>
                  <a:pt x="559" y="796"/>
                </a:lnTo>
                <a:lnTo>
                  <a:pt x="558" y="795"/>
                </a:lnTo>
                <a:lnTo>
                  <a:pt x="557" y="794"/>
                </a:lnTo>
                <a:lnTo>
                  <a:pt x="556" y="793"/>
                </a:lnTo>
                <a:lnTo>
                  <a:pt x="555" y="792"/>
                </a:lnTo>
                <a:lnTo>
                  <a:pt x="555" y="791"/>
                </a:lnTo>
                <a:lnTo>
                  <a:pt x="554" y="790"/>
                </a:lnTo>
                <a:lnTo>
                  <a:pt x="553" y="789"/>
                </a:lnTo>
                <a:lnTo>
                  <a:pt x="552" y="788"/>
                </a:lnTo>
                <a:lnTo>
                  <a:pt x="552" y="787"/>
                </a:lnTo>
                <a:lnTo>
                  <a:pt x="551" y="786"/>
                </a:lnTo>
                <a:lnTo>
                  <a:pt x="550" y="785"/>
                </a:lnTo>
                <a:lnTo>
                  <a:pt x="549" y="784"/>
                </a:lnTo>
                <a:lnTo>
                  <a:pt x="548" y="783"/>
                </a:lnTo>
                <a:lnTo>
                  <a:pt x="548" y="782"/>
                </a:lnTo>
                <a:lnTo>
                  <a:pt x="547" y="781"/>
                </a:lnTo>
                <a:lnTo>
                  <a:pt x="546" y="780"/>
                </a:lnTo>
                <a:lnTo>
                  <a:pt x="546" y="779"/>
                </a:lnTo>
                <a:lnTo>
                  <a:pt x="545" y="778"/>
                </a:lnTo>
                <a:lnTo>
                  <a:pt x="544" y="777"/>
                </a:lnTo>
                <a:lnTo>
                  <a:pt x="543" y="775"/>
                </a:lnTo>
                <a:lnTo>
                  <a:pt x="520" y="790"/>
                </a:lnTo>
                <a:close/>
                <a:moveTo>
                  <a:pt x="580" y="855"/>
                </a:moveTo>
                <a:lnTo>
                  <a:pt x="580" y="855"/>
                </a:lnTo>
                <a:lnTo>
                  <a:pt x="581" y="856"/>
                </a:lnTo>
                <a:lnTo>
                  <a:pt x="583" y="857"/>
                </a:lnTo>
                <a:lnTo>
                  <a:pt x="584" y="858"/>
                </a:lnTo>
                <a:lnTo>
                  <a:pt x="585" y="858"/>
                </a:lnTo>
                <a:lnTo>
                  <a:pt x="586" y="859"/>
                </a:lnTo>
                <a:lnTo>
                  <a:pt x="587" y="860"/>
                </a:lnTo>
                <a:lnTo>
                  <a:pt x="589" y="861"/>
                </a:lnTo>
                <a:lnTo>
                  <a:pt x="590" y="862"/>
                </a:lnTo>
                <a:lnTo>
                  <a:pt x="591" y="862"/>
                </a:lnTo>
                <a:lnTo>
                  <a:pt x="592" y="863"/>
                </a:lnTo>
                <a:lnTo>
                  <a:pt x="594" y="864"/>
                </a:lnTo>
                <a:lnTo>
                  <a:pt x="595" y="865"/>
                </a:lnTo>
                <a:lnTo>
                  <a:pt x="596" y="866"/>
                </a:lnTo>
                <a:lnTo>
                  <a:pt x="597" y="866"/>
                </a:lnTo>
                <a:lnTo>
                  <a:pt x="598" y="867"/>
                </a:lnTo>
                <a:lnTo>
                  <a:pt x="600" y="868"/>
                </a:lnTo>
                <a:lnTo>
                  <a:pt x="601" y="869"/>
                </a:lnTo>
                <a:lnTo>
                  <a:pt x="602" y="869"/>
                </a:lnTo>
                <a:lnTo>
                  <a:pt x="603" y="870"/>
                </a:lnTo>
                <a:lnTo>
                  <a:pt x="605" y="871"/>
                </a:lnTo>
                <a:lnTo>
                  <a:pt x="618" y="846"/>
                </a:lnTo>
                <a:lnTo>
                  <a:pt x="617" y="846"/>
                </a:lnTo>
                <a:lnTo>
                  <a:pt x="616" y="845"/>
                </a:lnTo>
                <a:lnTo>
                  <a:pt x="615" y="845"/>
                </a:lnTo>
                <a:lnTo>
                  <a:pt x="614" y="844"/>
                </a:lnTo>
                <a:lnTo>
                  <a:pt x="613" y="843"/>
                </a:lnTo>
                <a:lnTo>
                  <a:pt x="612" y="843"/>
                </a:lnTo>
                <a:lnTo>
                  <a:pt x="611" y="842"/>
                </a:lnTo>
                <a:lnTo>
                  <a:pt x="610" y="841"/>
                </a:lnTo>
                <a:lnTo>
                  <a:pt x="609" y="841"/>
                </a:lnTo>
                <a:lnTo>
                  <a:pt x="607" y="840"/>
                </a:lnTo>
                <a:lnTo>
                  <a:pt x="606" y="839"/>
                </a:lnTo>
                <a:lnTo>
                  <a:pt x="605" y="838"/>
                </a:lnTo>
                <a:lnTo>
                  <a:pt x="604" y="838"/>
                </a:lnTo>
                <a:lnTo>
                  <a:pt x="603" y="837"/>
                </a:lnTo>
                <a:lnTo>
                  <a:pt x="602" y="836"/>
                </a:lnTo>
                <a:lnTo>
                  <a:pt x="601" y="836"/>
                </a:lnTo>
                <a:lnTo>
                  <a:pt x="600" y="835"/>
                </a:lnTo>
                <a:lnTo>
                  <a:pt x="599" y="834"/>
                </a:lnTo>
                <a:lnTo>
                  <a:pt x="598" y="833"/>
                </a:lnTo>
                <a:lnTo>
                  <a:pt x="597" y="832"/>
                </a:lnTo>
                <a:lnTo>
                  <a:pt x="596" y="832"/>
                </a:lnTo>
                <a:lnTo>
                  <a:pt x="580" y="855"/>
                </a:lnTo>
                <a:close/>
                <a:moveTo>
                  <a:pt x="659" y="893"/>
                </a:moveTo>
                <a:lnTo>
                  <a:pt x="659" y="893"/>
                </a:lnTo>
                <a:lnTo>
                  <a:pt x="661" y="894"/>
                </a:lnTo>
                <a:lnTo>
                  <a:pt x="662" y="894"/>
                </a:lnTo>
                <a:lnTo>
                  <a:pt x="664" y="895"/>
                </a:lnTo>
                <a:lnTo>
                  <a:pt x="665" y="895"/>
                </a:lnTo>
                <a:lnTo>
                  <a:pt x="666" y="895"/>
                </a:lnTo>
                <a:lnTo>
                  <a:pt x="668" y="896"/>
                </a:lnTo>
                <a:lnTo>
                  <a:pt x="669" y="896"/>
                </a:lnTo>
                <a:lnTo>
                  <a:pt x="671" y="896"/>
                </a:lnTo>
                <a:lnTo>
                  <a:pt x="672" y="897"/>
                </a:lnTo>
                <a:lnTo>
                  <a:pt x="674" y="897"/>
                </a:lnTo>
                <a:lnTo>
                  <a:pt x="675" y="897"/>
                </a:lnTo>
                <a:lnTo>
                  <a:pt x="677" y="898"/>
                </a:lnTo>
                <a:lnTo>
                  <a:pt x="678" y="898"/>
                </a:lnTo>
                <a:lnTo>
                  <a:pt x="680" y="898"/>
                </a:lnTo>
                <a:lnTo>
                  <a:pt x="681" y="898"/>
                </a:lnTo>
                <a:lnTo>
                  <a:pt x="683" y="899"/>
                </a:lnTo>
                <a:lnTo>
                  <a:pt x="684" y="899"/>
                </a:lnTo>
                <a:lnTo>
                  <a:pt x="686" y="899"/>
                </a:lnTo>
                <a:lnTo>
                  <a:pt x="687" y="899"/>
                </a:lnTo>
                <a:lnTo>
                  <a:pt x="688" y="899"/>
                </a:lnTo>
                <a:lnTo>
                  <a:pt x="692" y="872"/>
                </a:lnTo>
                <a:lnTo>
                  <a:pt x="690" y="872"/>
                </a:lnTo>
                <a:lnTo>
                  <a:pt x="689" y="871"/>
                </a:lnTo>
                <a:lnTo>
                  <a:pt x="688" y="871"/>
                </a:lnTo>
                <a:lnTo>
                  <a:pt x="686" y="871"/>
                </a:lnTo>
                <a:lnTo>
                  <a:pt x="685" y="871"/>
                </a:lnTo>
                <a:lnTo>
                  <a:pt x="684" y="871"/>
                </a:lnTo>
                <a:lnTo>
                  <a:pt x="682" y="870"/>
                </a:lnTo>
                <a:lnTo>
                  <a:pt x="681" y="870"/>
                </a:lnTo>
                <a:lnTo>
                  <a:pt x="680" y="870"/>
                </a:lnTo>
                <a:lnTo>
                  <a:pt x="678" y="869"/>
                </a:lnTo>
                <a:lnTo>
                  <a:pt x="677" y="869"/>
                </a:lnTo>
                <a:lnTo>
                  <a:pt x="676" y="869"/>
                </a:lnTo>
                <a:lnTo>
                  <a:pt x="674" y="869"/>
                </a:lnTo>
                <a:lnTo>
                  <a:pt x="673" y="868"/>
                </a:lnTo>
                <a:lnTo>
                  <a:pt x="672" y="868"/>
                </a:lnTo>
                <a:lnTo>
                  <a:pt x="670" y="868"/>
                </a:lnTo>
                <a:lnTo>
                  <a:pt x="669" y="867"/>
                </a:lnTo>
                <a:lnTo>
                  <a:pt x="668" y="867"/>
                </a:lnTo>
                <a:lnTo>
                  <a:pt x="667" y="867"/>
                </a:lnTo>
                <a:lnTo>
                  <a:pt x="666" y="867"/>
                </a:lnTo>
                <a:lnTo>
                  <a:pt x="659" y="893"/>
                </a:lnTo>
                <a:close/>
                <a:moveTo>
                  <a:pt x="747" y="901"/>
                </a:moveTo>
                <a:lnTo>
                  <a:pt x="747" y="901"/>
                </a:lnTo>
                <a:lnTo>
                  <a:pt x="749" y="901"/>
                </a:lnTo>
                <a:lnTo>
                  <a:pt x="750" y="901"/>
                </a:lnTo>
                <a:lnTo>
                  <a:pt x="752" y="901"/>
                </a:lnTo>
                <a:lnTo>
                  <a:pt x="754" y="900"/>
                </a:lnTo>
                <a:lnTo>
                  <a:pt x="755" y="900"/>
                </a:lnTo>
                <a:lnTo>
                  <a:pt x="757" y="900"/>
                </a:lnTo>
                <a:lnTo>
                  <a:pt x="758" y="900"/>
                </a:lnTo>
                <a:lnTo>
                  <a:pt x="760" y="900"/>
                </a:lnTo>
                <a:lnTo>
                  <a:pt x="761" y="899"/>
                </a:lnTo>
                <a:lnTo>
                  <a:pt x="763" y="899"/>
                </a:lnTo>
                <a:lnTo>
                  <a:pt x="764" y="899"/>
                </a:lnTo>
                <a:lnTo>
                  <a:pt x="766" y="899"/>
                </a:lnTo>
                <a:lnTo>
                  <a:pt x="767" y="898"/>
                </a:lnTo>
                <a:lnTo>
                  <a:pt x="769" y="898"/>
                </a:lnTo>
                <a:lnTo>
                  <a:pt x="770" y="898"/>
                </a:lnTo>
                <a:lnTo>
                  <a:pt x="772" y="898"/>
                </a:lnTo>
                <a:lnTo>
                  <a:pt x="773" y="897"/>
                </a:lnTo>
                <a:lnTo>
                  <a:pt x="775" y="897"/>
                </a:lnTo>
                <a:lnTo>
                  <a:pt x="776" y="897"/>
                </a:lnTo>
                <a:lnTo>
                  <a:pt x="770" y="870"/>
                </a:lnTo>
                <a:lnTo>
                  <a:pt x="770" y="869"/>
                </a:lnTo>
                <a:lnTo>
                  <a:pt x="769" y="870"/>
                </a:lnTo>
                <a:lnTo>
                  <a:pt x="767" y="870"/>
                </a:lnTo>
                <a:lnTo>
                  <a:pt x="766" y="870"/>
                </a:lnTo>
                <a:lnTo>
                  <a:pt x="765" y="871"/>
                </a:lnTo>
                <a:lnTo>
                  <a:pt x="764" y="871"/>
                </a:lnTo>
                <a:lnTo>
                  <a:pt x="762" y="871"/>
                </a:lnTo>
                <a:lnTo>
                  <a:pt x="761" y="871"/>
                </a:lnTo>
                <a:lnTo>
                  <a:pt x="759" y="871"/>
                </a:lnTo>
                <a:lnTo>
                  <a:pt x="758" y="872"/>
                </a:lnTo>
                <a:lnTo>
                  <a:pt x="757" y="872"/>
                </a:lnTo>
                <a:lnTo>
                  <a:pt x="756" y="872"/>
                </a:lnTo>
                <a:lnTo>
                  <a:pt x="754" y="872"/>
                </a:lnTo>
                <a:lnTo>
                  <a:pt x="753" y="872"/>
                </a:lnTo>
                <a:lnTo>
                  <a:pt x="752" y="873"/>
                </a:lnTo>
                <a:lnTo>
                  <a:pt x="750" y="873"/>
                </a:lnTo>
                <a:lnTo>
                  <a:pt x="749" y="873"/>
                </a:lnTo>
                <a:lnTo>
                  <a:pt x="747" y="873"/>
                </a:lnTo>
                <a:lnTo>
                  <a:pt x="746" y="873"/>
                </a:lnTo>
                <a:lnTo>
                  <a:pt x="745" y="873"/>
                </a:lnTo>
                <a:lnTo>
                  <a:pt x="744" y="873"/>
                </a:lnTo>
                <a:lnTo>
                  <a:pt x="747" y="901"/>
                </a:lnTo>
                <a:close/>
                <a:moveTo>
                  <a:pt x="832" y="877"/>
                </a:moveTo>
                <a:lnTo>
                  <a:pt x="832" y="877"/>
                </a:lnTo>
                <a:lnTo>
                  <a:pt x="833" y="876"/>
                </a:lnTo>
                <a:lnTo>
                  <a:pt x="835" y="876"/>
                </a:lnTo>
                <a:lnTo>
                  <a:pt x="836" y="875"/>
                </a:lnTo>
                <a:lnTo>
                  <a:pt x="837" y="874"/>
                </a:lnTo>
                <a:lnTo>
                  <a:pt x="838" y="874"/>
                </a:lnTo>
                <a:lnTo>
                  <a:pt x="840" y="873"/>
                </a:lnTo>
                <a:lnTo>
                  <a:pt x="841" y="872"/>
                </a:lnTo>
                <a:lnTo>
                  <a:pt x="842" y="872"/>
                </a:lnTo>
                <a:lnTo>
                  <a:pt x="844" y="871"/>
                </a:lnTo>
                <a:lnTo>
                  <a:pt x="845" y="870"/>
                </a:lnTo>
                <a:lnTo>
                  <a:pt x="846" y="869"/>
                </a:lnTo>
                <a:lnTo>
                  <a:pt x="847" y="869"/>
                </a:lnTo>
                <a:lnTo>
                  <a:pt x="849" y="868"/>
                </a:lnTo>
                <a:lnTo>
                  <a:pt x="850" y="867"/>
                </a:lnTo>
                <a:lnTo>
                  <a:pt x="851" y="866"/>
                </a:lnTo>
                <a:lnTo>
                  <a:pt x="852" y="866"/>
                </a:lnTo>
                <a:lnTo>
                  <a:pt x="854" y="865"/>
                </a:lnTo>
                <a:lnTo>
                  <a:pt x="855" y="864"/>
                </a:lnTo>
                <a:lnTo>
                  <a:pt x="856" y="863"/>
                </a:lnTo>
                <a:lnTo>
                  <a:pt x="857" y="862"/>
                </a:lnTo>
                <a:lnTo>
                  <a:pt x="842" y="839"/>
                </a:lnTo>
                <a:lnTo>
                  <a:pt x="841" y="840"/>
                </a:lnTo>
                <a:lnTo>
                  <a:pt x="840" y="841"/>
                </a:lnTo>
                <a:lnTo>
                  <a:pt x="839" y="841"/>
                </a:lnTo>
                <a:lnTo>
                  <a:pt x="838" y="842"/>
                </a:lnTo>
                <a:lnTo>
                  <a:pt x="837" y="843"/>
                </a:lnTo>
                <a:lnTo>
                  <a:pt x="835" y="843"/>
                </a:lnTo>
                <a:lnTo>
                  <a:pt x="834" y="844"/>
                </a:lnTo>
                <a:lnTo>
                  <a:pt x="833" y="845"/>
                </a:lnTo>
                <a:lnTo>
                  <a:pt x="832" y="845"/>
                </a:lnTo>
                <a:lnTo>
                  <a:pt x="831" y="846"/>
                </a:lnTo>
                <a:lnTo>
                  <a:pt x="830" y="847"/>
                </a:lnTo>
                <a:lnTo>
                  <a:pt x="829" y="847"/>
                </a:lnTo>
                <a:lnTo>
                  <a:pt x="828" y="848"/>
                </a:lnTo>
                <a:lnTo>
                  <a:pt x="826" y="848"/>
                </a:lnTo>
                <a:lnTo>
                  <a:pt x="825" y="849"/>
                </a:lnTo>
                <a:lnTo>
                  <a:pt x="824" y="850"/>
                </a:lnTo>
                <a:lnTo>
                  <a:pt x="823" y="850"/>
                </a:lnTo>
                <a:lnTo>
                  <a:pt x="822" y="851"/>
                </a:lnTo>
                <a:lnTo>
                  <a:pt x="821" y="852"/>
                </a:lnTo>
                <a:lnTo>
                  <a:pt x="819" y="852"/>
                </a:lnTo>
                <a:lnTo>
                  <a:pt x="832" y="877"/>
                </a:lnTo>
                <a:close/>
                <a:moveTo>
                  <a:pt x="902" y="824"/>
                </a:moveTo>
                <a:lnTo>
                  <a:pt x="902" y="824"/>
                </a:lnTo>
                <a:lnTo>
                  <a:pt x="903" y="824"/>
                </a:lnTo>
                <a:lnTo>
                  <a:pt x="904" y="823"/>
                </a:lnTo>
                <a:lnTo>
                  <a:pt x="905" y="822"/>
                </a:lnTo>
                <a:lnTo>
                  <a:pt x="905" y="821"/>
                </a:lnTo>
                <a:lnTo>
                  <a:pt x="907" y="820"/>
                </a:lnTo>
                <a:lnTo>
                  <a:pt x="907" y="818"/>
                </a:lnTo>
                <a:lnTo>
                  <a:pt x="908" y="817"/>
                </a:lnTo>
                <a:lnTo>
                  <a:pt x="909" y="816"/>
                </a:lnTo>
                <a:lnTo>
                  <a:pt x="910" y="815"/>
                </a:lnTo>
                <a:lnTo>
                  <a:pt x="911" y="814"/>
                </a:lnTo>
                <a:lnTo>
                  <a:pt x="912" y="813"/>
                </a:lnTo>
                <a:lnTo>
                  <a:pt x="913" y="812"/>
                </a:lnTo>
                <a:lnTo>
                  <a:pt x="914" y="811"/>
                </a:lnTo>
                <a:lnTo>
                  <a:pt x="915" y="809"/>
                </a:lnTo>
                <a:lnTo>
                  <a:pt x="916" y="808"/>
                </a:lnTo>
                <a:lnTo>
                  <a:pt x="917" y="807"/>
                </a:lnTo>
                <a:lnTo>
                  <a:pt x="918" y="806"/>
                </a:lnTo>
                <a:lnTo>
                  <a:pt x="918" y="805"/>
                </a:lnTo>
                <a:lnTo>
                  <a:pt x="919" y="804"/>
                </a:lnTo>
                <a:lnTo>
                  <a:pt x="920" y="803"/>
                </a:lnTo>
                <a:lnTo>
                  <a:pt x="921" y="801"/>
                </a:lnTo>
                <a:lnTo>
                  <a:pt x="898" y="785"/>
                </a:lnTo>
                <a:lnTo>
                  <a:pt x="898" y="786"/>
                </a:lnTo>
                <a:lnTo>
                  <a:pt x="897" y="787"/>
                </a:lnTo>
                <a:lnTo>
                  <a:pt x="896" y="788"/>
                </a:lnTo>
                <a:lnTo>
                  <a:pt x="895" y="789"/>
                </a:lnTo>
                <a:lnTo>
                  <a:pt x="895" y="790"/>
                </a:lnTo>
                <a:lnTo>
                  <a:pt x="894" y="791"/>
                </a:lnTo>
                <a:lnTo>
                  <a:pt x="893" y="792"/>
                </a:lnTo>
                <a:lnTo>
                  <a:pt x="892" y="793"/>
                </a:lnTo>
                <a:lnTo>
                  <a:pt x="891" y="794"/>
                </a:lnTo>
                <a:lnTo>
                  <a:pt x="891" y="795"/>
                </a:lnTo>
                <a:lnTo>
                  <a:pt x="890" y="796"/>
                </a:lnTo>
                <a:lnTo>
                  <a:pt x="889" y="797"/>
                </a:lnTo>
                <a:lnTo>
                  <a:pt x="888" y="798"/>
                </a:lnTo>
                <a:lnTo>
                  <a:pt x="887" y="799"/>
                </a:lnTo>
                <a:lnTo>
                  <a:pt x="886" y="800"/>
                </a:lnTo>
                <a:lnTo>
                  <a:pt x="886" y="801"/>
                </a:lnTo>
                <a:lnTo>
                  <a:pt x="885" y="802"/>
                </a:lnTo>
                <a:lnTo>
                  <a:pt x="884" y="803"/>
                </a:lnTo>
                <a:lnTo>
                  <a:pt x="883" y="804"/>
                </a:lnTo>
                <a:lnTo>
                  <a:pt x="882" y="805"/>
                </a:lnTo>
                <a:lnTo>
                  <a:pt x="902" y="824"/>
                </a:lnTo>
                <a:close/>
                <a:moveTo>
                  <a:pt x="949" y="750"/>
                </a:moveTo>
                <a:lnTo>
                  <a:pt x="949" y="750"/>
                </a:lnTo>
                <a:lnTo>
                  <a:pt x="950" y="749"/>
                </a:lnTo>
                <a:lnTo>
                  <a:pt x="950" y="747"/>
                </a:lnTo>
                <a:lnTo>
                  <a:pt x="951" y="746"/>
                </a:lnTo>
                <a:lnTo>
                  <a:pt x="951" y="745"/>
                </a:lnTo>
                <a:lnTo>
                  <a:pt x="952" y="743"/>
                </a:lnTo>
                <a:lnTo>
                  <a:pt x="952" y="742"/>
                </a:lnTo>
                <a:lnTo>
                  <a:pt x="953" y="740"/>
                </a:lnTo>
                <a:lnTo>
                  <a:pt x="953" y="739"/>
                </a:lnTo>
                <a:lnTo>
                  <a:pt x="954" y="738"/>
                </a:lnTo>
                <a:lnTo>
                  <a:pt x="954" y="736"/>
                </a:lnTo>
                <a:lnTo>
                  <a:pt x="955" y="735"/>
                </a:lnTo>
                <a:lnTo>
                  <a:pt x="955" y="733"/>
                </a:lnTo>
                <a:lnTo>
                  <a:pt x="956" y="732"/>
                </a:lnTo>
                <a:lnTo>
                  <a:pt x="956" y="730"/>
                </a:lnTo>
                <a:lnTo>
                  <a:pt x="957" y="729"/>
                </a:lnTo>
                <a:lnTo>
                  <a:pt x="957" y="728"/>
                </a:lnTo>
                <a:lnTo>
                  <a:pt x="957" y="726"/>
                </a:lnTo>
                <a:lnTo>
                  <a:pt x="958" y="725"/>
                </a:lnTo>
                <a:lnTo>
                  <a:pt x="958" y="723"/>
                </a:lnTo>
                <a:lnTo>
                  <a:pt x="959" y="722"/>
                </a:lnTo>
                <a:lnTo>
                  <a:pt x="932" y="715"/>
                </a:lnTo>
                <a:lnTo>
                  <a:pt x="931" y="716"/>
                </a:lnTo>
                <a:lnTo>
                  <a:pt x="931" y="717"/>
                </a:lnTo>
                <a:lnTo>
                  <a:pt x="931" y="719"/>
                </a:lnTo>
                <a:lnTo>
                  <a:pt x="930" y="720"/>
                </a:lnTo>
                <a:lnTo>
                  <a:pt x="930" y="721"/>
                </a:lnTo>
                <a:lnTo>
                  <a:pt x="929" y="722"/>
                </a:lnTo>
                <a:lnTo>
                  <a:pt x="929" y="724"/>
                </a:lnTo>
                <a:lnTo>
                  <a:pt x="929" y="725"/>
                </a:lnTo>
                <a:lnTo>
                  <a:pt x="928" y="726"/>
                </a:lnTo>
                <a:lnTo>
                  <a:pt x="928" y="727"/>
                </a:lnTo>
                <a:lnTo>
                  <a:pt x="927" y="729"/>
                </a:lnTo>
                <a:lnTo>
                  <a:pt x="927" y="730"/>
                </a:lnTo>
                <a:lnTo>
                  <a:pt x="927" y="731"/>
                </a:lnTo>
                <a:lnTo>
                  <a:pt x="926" y="732"/>
                </a:lnTo>
                <a:lnTo>
                  <a:pt x="926" y="734"/>
                </a:lnTo>
                <a:lnTo>
                  <a:pt x="925" y="735"/>
                </a:lnTo>
                <a:lnTo>
                  <a:pt x="925" y="736"/>
                </a:lnTo>
                <a:lnTo>
                  <a:pt x="924" y="737"/>
                </a:lnTo>
                <a:lnTo>
                  <a:pt x="924" y="738"/>
                </a:lnTo>
                <a:lnTo>
                  <a:pt x="923" y="739"/>
                </a:lnTo>
                <a:lnTo>
                  <a:pt x="949" y="750"/>
                </a:lnTo>
                <a:close/>
                <a:moveTo>
                  <a:pt x="966" y="663"/>
                </a:moveTo>
                <a:lnTo>
                  <a:pt x="966" y="663"/>
                </a:lnTo>
                <a:lnTo>
                  <a:pt x="967" y="661"/>
                </a:lnTo>
                <a:lnTo>
                  <a:pt x="967" y="660"/>
                </a:lnTo>
                <a:lnTo>
                  <a:pt x="967" y="658"/>
                </a:lnTo>
                <a:lnTo>
                  <a:pt x="966" y="657"/>
                </a:lnTo>
                <a:lnTo>
                  <a:pt x="966" y="655"/>
                </a:lnTo>
                <a:lnTo>
                  <a:pt x="966" y="654"/>
                </a:lnTo>
                <a:lnTo>
                  <a:pt x="966" y="652"/>
                </a:lnTo>
                <a:lnTo>
                  <a:pt x="966" y="650"/>
                </a:lnTo>
                <a:lnTo>
                  <a:pt x="966" y="649"/>
                </a:lnTo>
                <a:lnTo>
                  <a:pt x="966" y="647"/>
                </a:lnTo>
                <a:lnTo>
                  <a:pt x="966" y="646"/>
                </a:lnTo>
                <a:lnTo>
                  <a:pt x="966" y="644"/>
                </a:lnTo>
                <a:lnTo>
                  <a:pt x="966" y="643"/>
                </a:lnTo>
                <a:lnTo>
                  <a:pt x="966" y="641"/>
                </a:lnTo>
                <a:lnTo>
                  <a:pt x="966" y="640"/>
                </a:lnTo>
                <a:lnTo>
                  <a:pt x="966" y="638"/>
                </a:lnTo>
                <a:lnTo>
                  <a:pt x="966" y="637"/>
                </a:lnTo>
                <a:lnTo>
                  <a:pt x="965" y="635"/>
                </a:lnTo>
                <a:lnTo>
                  <a:pt x="965" y="634"/>
                </a:lnTo>
                <a:lnTo>
                  <a:pt x="937" y="637"/>
                </a:lnTo>
                <a:lnTo>
                  <a:pt x="938" y="638"/>
                </a:lnTo>
                <a:lnTo>
                  <a:pt x="938" y="639"/>
                </a:lnTo>
                <a:lnTo>
                  <a:pt x="938" y="641"/>
                </a:lnTo>
                <a:lnTo>
                  <a:pt x="938" y="642"/>
                </a:lnTo>
                <a:lnTo>
                  <a:pt x="938" y="643"/>
                </a:lnTo>
                <a:lnTo>
                  <a:pt x="938" y="645"/>
                </a:lnTo>
                <a:lnTo>
                  <a:pt x="938" y="646"/>
                </a:lnTo>
                <a:lnTo>
                  <a:pt x="938" y="647"/>
                </a:lnTo>
                <a:lnTo>
                  <a:pt x="938" y="649"/>
                </a:lnTo>
                <a:lnTo>
                  <a:pt x="938" y="650"/>
                </a:lnTo>
                <a:lnTo>
                  <a:pt x="939" y="652"/>
                </a:lnTo>
                <a:lnTo>
                  <a:pt x="939" y="653"/>
                </a:lnTo>
                <a:lnTo>
                  <a:pt x="939" y="654"/>
                </a:lnTo>
                <a:lnTo>
                  <a:pt x="939" y="656"/>
                </a:lnTo>
                <a:lnTo>
                  <a:pt x="939" y="657"/>
                </a:lnTo>
                <a:lnTo>
                  <a:pt x="939" y="658"/>
                </a:lnTo>
                <a:lnTo>
                  <a:pt x="939" y="660"/>
                </a:lnTo>
                <a:lnTo>
                  <a:pt x="939" y="661"/>
                </a:lnTo>
                <a:lnTo>
                  <a:pt x="939" y="663"/>
                </a:lnTo>
                <a:lnTo>
                  <a:pt x="966" y="663"/>
                </a:lnTo>
                <a:close/>
                <a:moveTo>
                  <a:pt x="952" y="576"/>
                </a:moveTo>
                <a:lnTo>
                  <a:pt x="952" y="576"/>
                </a:lnTo>
                <a:lnTo>
                  <a:pt x="951" y="575"/>
                </a:lnTo>
                <a:lnTo>
                  <a:pt x="951" y="574"/>
                </a:lnTo>
                <a:lnTo>
                  <a:pt x="950" y="572"/>
                </a:lnTo>
                <a:lnTo>
                  <a:pt x="950" y="571"/>
                </a:lnTo>
                <a:lnTo>
                  <a:pt x="949" y="570"/>
                </a:lnTo>
                <a:lnTo>
                  <a:pt x="949" y="568"/>
                </a:lnTo>
                <a:lnTo>
                  <a:pt x="948" y="567"/>
                </a:lnTo>
                <a:lnTo>
                  <a:pt x="947" y="565"/>
                </a:lnTo>
                <a:lnTo>
                  <a:pt x="947" y="564"/>
                </a:lnTo>
                <a:lnTo>
                  <a:pt x="946" y="563"/>
                </a:lnTo>
                <a:lnTo>
                  <a:pt x="946" y="561"/>
                </a:lnTo>
                <a:lnTo>
                  <a:pt x="945" y="560"/>
                </a:lnTo>
                <a:lnTo>
                  <a:pt x="945" y="559"/>
                </a:lnTo>
                <a:lnTo>
                  <a:pt x="944" y="557"/>
                </a:lnTo>
                <a:lnTo>
                  <a:pt x="943" y="556"/>
                </a:lnTo>
                <a:lnTo>
                  <a:pt x="943" y="555"/>
                </a:lnTo>
                <a:lnTo>
                  <a:pt x="942" y="553"/>
                </a:lnTo>
                <a:lnTo>
                  <a:pt x="941" y="552"/>
                </a:lnTo>
                <a:lnTo>
                  <a:pt x="941" y="551"/>
                </a:lnTo>
                <a:lnTo>
                  <a:pt x="940" y="550"/>
                </a:lnTo>
                <a:lnTo>
                  <a:pt x="940" y="549"/>
                </a:lnTo>
                <a:lnTo>
                  <a:pt x="915" y="562"/>
                </a:lnTo>
                <a:lnTo>
                  <a:pt x="916" y="563"/>
                </a:lnTo>
                <a:lnTo>
                  <a:pt x="916" y="564"/>
                </a:lnTo>
                <a:lnTo>
                  <a:pt x="917" y="566"/>
                </a:lnTo>
                <a:lnTo>
                  <a:pt x="918" y="567"/>
                </a:lnTo>
                <a:lnTo>
                  <a:pt x="918" y="568"/>
                </a:lnTo>
                <a:lnTo>
                  <a:pt x="919" y="569"/>
                </a:lnTo>
                <a:lnTo>
                  <a:pt x="919" y="570"/>
                </a:lnTo>
                <a:lnTo>
                  <a:pt x="920" y="572"/>
                </a:lnTo>
                <a:lnTo>
                  <a:pt x="920" y="573"/>
                </a:lnTo>
                <a:lnTo>
                  <a:pt x="921" y="574"/>
                </a:lnTo>
                <a:lnTo>
                  <a:pt x="921" y="575"/>
                </a:lnTo>
                <a:lnTo>
                  <a:pt x="922" y="576"/>
                </a:lnTo>
                <a:lnTo>
                  <a:pt x="922" y="578"/>
                </a:lnTo>
                <a:lnTo>
                  <a:pt x="923" y="579"/>
                </a:lnTo>
                <a:lnTo>
                  <a:pt x="923" y="580"/>
                </a:lnTo>
                <a:lnTo>
                  <a:pt x="924" y="581"/>
                </a:lnTo>
                <a:lnTo>
                  <a:pt x="924" y="582"/>
                </a:lnTo>
                <a:lnTo>
                  <a:pt x="925" y="584"/>
                </a:lnTo>
                <a:lnTo>
                  <a:pt x="925" y="585"/>
                </a:lnTo>
                <a:lnTo>
                  <a:pt x="926" y="586"/>
                </a:lnTo>
                <a:lnTo>
                  <a:pt x="952" y="576"/>
                </a:lnTo>
                <a:close/>
                <a:moveTo>
                  <a:pt x="907" y="500"/>
                </a:moveTo>
                <a:lnTo>
                  <a:pt x="907" y="500"/>
                </a:lnTo>
                <a:lnTo>
                  <a:pt x="905" y="499"/>
                </a:lnTo>
                <a:lnTo>
                  <a:pt x="905" y="498"/>
                </a:lnTo>
                <a:lnTo>
                  <a:pt x="904" y="497"/>
                </a:lnTo>
                <a:lnTo>
                  <a:pt x="903" y="496"/>
                </a:lnTo>
                <a:lnTo>
                  <a:pt x="902" y="495"/>
                </a:lnTo>
                <a:lnTo>
                  <a:pt x="901" y="494"/>
                </a:lnTo>
                <a:lnTo>
                  <a:pt x="900" y="493"/>
                </a:lnTo>
                <a:lnTo>
                  <a:pt x="899" y="492"/>
                </a:lnTo>
                <a:lnTo>
                  <a:pt x="898" y="490"/>
                </a:lnTo>
                <a:lnTo>
                  <a:pt x="897" y="489"/>
                </a:lnTo>
                <a:lnTo>
                  <a:pt x="896" y="488"/>
                </a:lnTo>
                <a:lnTo>
                  <a:pt x="895" y="487"/>
                </a:lnTo>
                <a:lnTo>
                  <a:pt x="894" y="486"/>
                </a:lnTo>
                <a:lnTo>
                  <a:pt x="892" y="485"/>
                </a:lnTo>
                <a:lnTo>
                  <a:pt x="891" y="484"/>
                </a:lnTo>
                <a:lnTo>
                  <a:pt x="890" y="483"/>
                </a:lnTo>
                <a:lnTo>
                  <a:pt x="889" y="482"/>
                </a:lnTo>
                <a:lnTo>
                  <a:pt x="888" y="481"/>
                </a:lnTo>
                <a:lnTo>
                  <a:pt x="887" y="480"/>
                </a:lnTo>
                <a:lnTo>
                  <a:pt x="886" y="479"/>
                </a:lnTo>
                <a:lnTo>
                  <a:pt x="867" y="500"/>
                </a:lnTo>
                <a:lnTo>
                  <a:pt x="868" y="501"/>
                </a:lnTo>
                <a:lnTo>
                  <a:pt x="869" y="502"/>
                </a:lnTo>
                <a:lnTo>
                  <a:pt x="870" y="503"/>
                </a:lnTo>
                <a:lnTo>
                  <a:pt x="871" y="504"/>
                </a:lnTo>
                <a:lnTo>
                  <a:pt x="872" y="505"/>
                </a:lnTo>
                <a:lnTo>
                  <a:pt x="873" y="505"/>
                </a:lnTo>
                <a:lnTo>
                  <a:pt x="874" y="506"/>
                </a:lnTo>
                <a:lnTo>
                  <a:pt x="875" y="507"/>
                </a:lnTo>
                <a:lnTo>
                  <a:pt x="876" y="508"/>
                </a:lnTo>
                <a:lnTo>
                  <a:pt x="877" y="509"/>
                </a:lnTo>
                <a:lnTo>
                  <a:pt x="878" y="510"/>
                </a:lnTo>
                <a:lnTo>
                  <a:pt x="879" y="511"/>
                </a:lnTo>
                <a:lnTo>
                  <a:pt x="879" y="512"/>
                </a:lnTo>
                <a:lnTo>
                  <a:pt x="880" y="513"/>
                </a:lnTo>
                <a:lnTo>
                  <a:pt x="881" y="514"/>
                </a:lnTo>
                <a:lnTo>
                  <a:pt x="882" y="515"/>
                </a:lnTo>
                <a:lnTo>
                  <a:pt x="883" y="516"/>
                </a:lnTo>
                <a:lnTo>
                  <a:pt x="884" y="517"/>
                </a:lnTo>
                <a:lnTo>
                  <a:pt x="885" y="518"/>
                </a:lnTo>
                <a:lnTo>
                  <a:pt x="886" y="518"/>
                </a:lnTo>
                <a:lnTo>
                  <a:pt x="886" y="519"/>
                </a:lnTo>
                <a:lnTo>
                  <a:pt x="907" y="500"/>
                </a:lnTo>
                <a:close/>
                <a:moveTo>
                  <a:pt x="838" y="446"/>
                </a:moveTo>
                <a:lnTo>
                  <a:pt x="838" y="446"/>
                </a:lnTo>
                <a:lnTo>
                  <a:pt x="837" y="445"/>
                </a:lnTo>
                <a:lnTo>
                  <a:pt x="836" y="445"/>
                </a:lnTo>
                <a:lnTo>
                  <a:pt x="835" y="444"/>
                </a:lnTo>
                <a:lnTo>
                  <a:pt x="833" y="443"/>
                </a:lnTo>
                <a:lnTo>
                  <a:pt x="832" y="443"/>
                </a:lnTo>
                <a:lnTo>
                  <a:pt x="831" y="442"/>
                </a:lnTo>
                <a:lnTo>
                  <a:pt x="829" y="441"/>
                </a:lnTo>
                <a:lnTo>
                  <a:pt x="828" y="441"/>
                </a:lnTo>
                <a:lnTo>
                  <a:pt x="827" y="440"/>
                </a:lnTo>
                <a:lnTo>
                  <a:pt x="825" y="439"/>
                </a:lnTo>
                <a:lnTo>
                  <a:pt x="824" y="439"/>
                </a:lnTo>
                <a:lnTo>
                  <a:pt x="823" y="438"/>
                </a:lnTo>
                <a:lnTo>
                  <a:pt x="821" y="438"/>
                </a:lnTo>
                <a:lnTo>
                  <a:pt x="820" y="437"/>
                </a:lnTo>
                <a:lnTo>
                  <a:pt x="819" y="436"/>
                </a:lnTo>
                <a:lnTo>
                  <a:pt x="817" y="436"/>
                </a:lnTo>
                <a:lnTo>
                  <a:pt x="816" y="435"/>
                </a:lnTo>
                <a:lnTo>
                  <a:pt x="814" y="435"/>
                </a:lnTo>
                <a:lnTo>
                  <a:pt x="813" y="434"/>
                </a:lnTo>
                <a:lnTo>
                  <a:pt x="812" y="434"/>
                </a:lnTo>
                <a:lnTo>
                  <a:pt x="811" y="433"/>
                </a:lnTo>
                <a:lnTo>
                  <a:pt x="801" y="459"/>
                </a:lnTo>
                <a:lnTo>
                  <a:pt x="802" y="460"/>
                </a:lnTo>
                <a:lnTo>
                  <a:pt x="803" y="460"/>
                </a:lnTo>
                <a:lnTo>
                  <a:pt x="804" y="461"/>
                </a:lnTo>
                <a:lnTo>
                  <a:pt x="805" y="461"/>
                </a:lnTo>
                <a:lnTo>
                  <a:pt x="806" y="462"/>
                </a:lnTo>
                <a:lnTo>
                  <a:pt x="808" y="462"/>
                </a:lnTo>
                <a:lnTo>
                  <a:pt x="809" y="463"/>
                </a:lnTo>
                <a:lnTo>
                  <a:pt x="810" y="463"/>
                </a:lnTo>
                <a:lnTo>
                  <a:pt x="811" y="464"/>
                </a:lnTo>
                <a:lnTo>
                  <a:pt x="812" y="464"/>
                </a:lnTo>
                <a:lnTo>
                  <a:pt x="814" y="465"/>
                </a:lnTo>
                <a:lnTo>
                  <a:pt x="815" y="465"/>
                </a:lnTo>
                <a:lnTo>
                  <a:pt x="816" y="466"/>
                </a:lnTo>
                <a:lnTo>
                  <a:pt x="817" y="466"/>
                </a:lnTo>
                <a:lnTo>
                  <a:pt x="818" y="467"/>
                </a:lnTo>
                <a:lnTo>
                  <a:pt x="819" y="468"/>
                </a:lnTo>
                <a:lnTo>
                  <a:pt x="821" y="468"/>
                </a:lnTo>
                <a:lnTo>
                  <a:pt x="822" y="469"/>
                </a:lnTo>
                <a:lnTo>
                  <a:pt x="823" y="469"/>
                </a:lnTo>
                <a:lnTo>
                  <a:pt x="824" y="470"/>
                </a:lnTo>
                <a:lnTo>
                  <a:pt x="825" y="470"/>
                </a:lnTo>
                <a:lnTo>
                  <a:pt x="838" y="446"/>
                </a:lnTo>
                <a:close/>
                <a:moveTo>
                  <a:pt x="724" y="365"/>
                </a:moveTo>
                <a:lnTo>
                  <a:pt x="724" y="365"/>
                </a:lnTo>
                <a:cubicBezTo>
                  <a:pt x="562" y="365"/>
                  <a:pt x="430" y="497"/>
                  <a:pt x="430" y="660"/>
                </a:cubicBezTo>
                <a:cubicBezTo>
                  <a:pt x="430" y="822"/>
                  <a:pt x="562" y="954"/>
                  <a:pt x="724" y="954"/>
                </a:cubicBezTo>
                <a:cubicBezTo>
                  <a:pt x="887" y="954"/>
                  <a:pt x="1019" y="822"/>
                  <a:pt x="1019" y="660"/>
                </a:cubicBezTo>
                <a:cubicBezTo>
                  <a:pt x="1019" y="497"/>
                  <a:pt x="887" y="365"/>
                  <a:pt x="724" y="365"/>
                </a:cubicBezTo>
                <a:close/>
                <a:moveTo>
                  <a:pt x="48" y="243"/>
                </a:moveTo>
                <a:lnTo>
                  <a:pt x="48" y="243"/>
                </a:lnTo>
                <a:cubicBezTo>
                  <a:pt x="105" y="237"/>
                  <a:pt x="162" y="234"/>
                  <a:pt x="219" y="233"/>
                </a:cubicBezTo>
                <a:cubicBezTo>
                  <a:pt x="181" y="230"/>
                  <a:pt x="142" y="227"/>
                  <a:pt x="103" y="223"/>
                </a:cubicBezTo>
                <a:cubicBezTo>
                  <a:pt x="78" y="220"/>
                  <a:pt x="56" y="202"/>
                  <a:pt x="56" y="176"/>
                </a:cubicBezTo>
                <a:cubicBezTo>
                  <a:pt x="56" y="138"/>
                  <a:pt x="56" y="100"/>
                  <a:pt x="56" y="62"/>
                </a:cubicBezTo>
                <a:cubicBezTo>
                  <a:pt x="56" y="36"/>
                  <a:pt x="78" y="17"/>
                  <a:pt x="103" y="15"/>
                </a:cubicBezTo>
                <a:cubicBezTo>
                  <a:pt x="258" y="0"/>
                  <a:pt x="413" y="1"/>
                  <a:pt x="567" y="15"/>
                </a:cubicBezTo>
                <a:cubicBezTo>
                  <a:pt x="593" y="17"/>
                  <a:pt x="614" y="36"/>
                  <a:pt x="614" y="62"/>
                </a:cubicBezTo>
                <a:cubicBezTo>
                  <a:pt x="614" y="100"/>
                  <a:pt x="614" y="138"/>
                  <a:pt x="614" y="176"/>
                </a:cubicBezTo>
                <a:cubicBezTo>
                  <a:pt x="614" y="202"/>
                  <a:pt x="593" y="220"/>
                  <a:pt x="567" y="223"/>
                </a:cubicBezTo>
                <a:cubicBezTo>
                  <a:pt x="511" y="229"/>
                  <a:pt x="455" y="233"/>
                  <a:pt x="399" y="235"/>
                </a:cubicBezTo>
                <a:cubicBezTo>
                  <a:pt x="437" y="237"/>
                  <a:pt x="474" y="239"/>
                  <a:pt x="512" y="243"/>
                </a:cubicBezTo>
                <a:cubicBezTo>
                  <a:pt x="537" y="245"/>
                  <a:pt x="559" y="264"/>
                  <a:pt x="559" y="290"/>
                </a:cubicBezTo>
                <a:lnTo>
                  <a:pt x="559" y="345"/>
                </a:lnTo>
                <a:cubicBezTo>
                  <a:pt x="527" y="362"/>
                  <a:pt x="498" y="384"/>
                  <a:pt x="473" y="409"/>
                </a:cubicBezTo>
                <a:cubicBezTo>
                  <a:pt x="458" y="424"/>
                  <a:pt x="444" y="441"/>
                  <a:pt x="432" y="458"/>
                </a:cubicBezTo>
                <a:cubicBezTo>
                  <a:pt x="304" y="468"/>
                  <a:pt x="176" y="465"/>
                  <a:pt x="48" y="451"/>
                </a:cubicBezTo>
                <a:cubicBezTo>
                  <a:pt x="22" y="448"/>
                  <a:pt x="0" y="430"/>
                  <a:pt x="0" y="404"/>
                </a:cubicBezTo>
                <a:cubicBezTo>
                  <a:pt x="0" y="366"/>
                  <a:pt x="0" y="328"/>
                  <a:pt x="0" y="290"/>
                </a:cubicBezTo>
                <a:cubicBezTo>
                  <a:pt x="0" y="264"/>
                  <a:pt x="22" y="245"/>
                  <a:pt x="48" y="24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10" name="TextBox 48"/>
          <p:cNvSpPr txBox="1">
            <a:spLocks noChangeArrowheads="1"/>
          </p:cNvSpPr>
          <p:nvPr/>
        </p:nvSpPr>
        <p:spPr bwMode="auto">
          <a:xfrm>
            <a:off x="801688" y="3760788"/>
            <a:ext cx="2016125"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600">
                <a:latin charset="-122" panose="020b0503020204020204" pitchFamily="34" typeface="微软雅黑"/>
              </a:rPr>
              <a:t>请输入您的标题</a:t>
            </a:r>
          </a:p>
        </p:txBody>
      </p:sp>
      <p:sp>
        <p:nvSpPr>
          <p:cNvPr id="8211" name="TextBox 49"/>
          <p:cNvSpPr txBox="1">
            <a:spLocks noChangeArrowheads="1"/>
          </p:cNvSpPr>
          <p:nvPr/>
        </p:nvSpPr>
        <p:spPr bwMode="auto">
          <a:xfrm>
            <a:off x="3001963" y="3760788"/>
            <a:ext cx="2016125"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600">
                <a:latin charset="-122" panose="020b0503020204020204" pitchFamily="34" typeface="微软雅黑"/>
              </a:rPr>
              <a:t>请输入您的标题</a:t>
            </a:r>
          </a:p>
        </p:txBody>
      </p:sp>
      <p:sp>
        <p:nvSpPr>
          <p:cNvPr id="8212" name="TextBox 50"/>
          <p:cNvSpPr txBox="1">
            <a:spLocks noChangeArrowheads="1"/>
          </p:cNvSpPr>
          <p:nvPr/>
        </p:nvSpPr>
        <p:spPr bwMode="auto">
          <a:xfrm>
            <a:off x="5178425" y="3760788"/>
            <a:ext cx="2016125"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600">
                <a:latin charset="-122" panose="020b0503020204020204" pitchFamily="34" typeface="微软雅黑"/>
              </a:rPr>
              <a:t>请输入您的标题</a:t>
            </a:r>
          </a:p>
        </p:txBody>
      </p:sp>
      <p:sp>
        <p:nvSpPr>
          <p:cNvPr id="8213" name="TextBox 51"/>
          <p:cNvSpPr txBox="1">
            <a:spLocks noChangeArrowheads="1"/>
          </p:cNvSpPr>
          <p:nvPr/>
        </p:nvSpPr>
        <p:spPr bwMode="auto">
          <a:xfrm>
            <a:off x="7391399" y="3760788"/>
            <a:ext cx="2014538"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600">
                <a:latin charset="-122" panose="020b0503020204020204" pitchFamily="34" typeface="微软雅黑"/>
              </a:rPr>
              <a:t>请输入您的标题</a:t>
            </a:r>
          </a:p>
        </p:txBody>
      </p:sp>
      <p:sp>
        <p:nvSpPr>
          <p:cNvPr id="8214" name="TextBox 53"/>
          <p:cNvSpPr txBox="1">
            <a:spLocks noChangeArrowheads="1"/>
          </p:cNvSpPr>
          <p:nvPr/>
        </p:nvSpPr>
        <p:spPr bwMode="auto">
          <a:xfrm>
            <a:off x="9629774" y="3760788"/>
            <a:ext cx="2014538"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600">
                <a:latin charset="-122" panose="020b0503020204020204" pitchFamily="34" typeface="微软雅黑"/>
              </a:rPr>
              <a:t>请输入您的标题</a:t>
            </a:r>
          </a:p>
        </p:txBody>
      </p:sp>
    </p:spTree>
  </p:cSld>
  <p:clrMapOvr>
    <a:masterClrMapping/>
  </p:clrMapOvr>
  <p:transition advTm="8561"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195"/>
                                        </p:tgtEl>
                                        <p:attrNameLst>
                                          <p:attrName>style.visibility</p:attrName>
                                        </p:attrNameLst>
                                      </p:cBhvr>
                                      <p:to>
                                        <p:strVal val="visible"/>
                                      </p:to>
                                    </p:set>
                                    <p:animEffect filter="fade" transition="in">
                                      <p:cBhvr>
                                        <p:cTn dur="500" id="7"/>
                                        <p:tgtEl>
                                          <p:spTgt spid="8195"/>
                                        </p:tgtEl>
                                      </p:cBhvr>
                                    </p:animEffect>
                                    <p:anim calcmode="lin" valueType="num">
                                      <p:cBhvr>
                                        <p:cTn dur="500" fill="hold" id="8"/>
                                        <p:tgtEl>
                                          <p:spTgt spid="8195"/>
                                        </p:tgtEl>
                                        <p:attrNameLst>
                                          <p:attrName>ppt_x</p:attrName>
                                        </p:attrNameLst>
                                      </p:cBhvr>
                                      <p:tavLst>
                                        <p:tav tm="0">
                                          <p:val>
                                            <p:strVal val="#ppt_x"/>
                                          </p:val>
                                        </p:tav>
                                        <p:tav tm="100000">
                                          <p:val>
                                            <p:strVal val="#ppt_x"/>
                                          </p:val>
                                        </p:tav>
                                      </p:tavLst>
                                    </p:anim>
                                    <p:anim calcmode="lin" valueType="num">
                                      <p:cBhvr>
                                        <p:cTn dur="500" fill="hold" id="9"/>
                                        <p:tgtEl>
                                          <p:spTgt spid="819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2" presetSubtype="8">
                                  <p:stCondLst>
                                    <p:cond delay="0"/>
                                  </p:stCondLst>
                                  <p:childTnLst>
                                    <p:set>
                                      <p:cBhvr>
                                        <p:cTn dur="1" fill="hold" id="12">
                                          <p:stCondLst>
                                            <p:cond delay="0"/>
                                          </p:stCondLst>
                                        </p:cTn>
                                        <p:tgtEl>
                                          <p:spTgt spid="8196"/>
                                        </p:tgtEl>
                                        <p:attrNameLst>
                                          <p:attrName>style.visibility</p:attrName>
                                        </p:attrNameLst>
                                      </p:cBhvr>
                                      <p:to>
                                        <p:strVal val="visible"/>
                                      </p:to>
                                    </p:set>
                                    <p:anim calcmode="lin" valueType="num">
                                      <p:cBhvr additive="base">
                                        <p:cTn dur="500" fill="hold" id="13"/>
                                        <p:tgtEl>
                                          <p:spTgt spid="8196"/>
                                        </p:tgtEl>
                                        <p:attrNameLst>
                                          <p:attrName>ppt_x</p:attrName>
                                        </p:attrNameLst>
                                      </p:cBhvr>
                                      <p:tavLst>
                                        <p:tav tm="0">
                                          <p:val>
                                            <p:strVal val="0-#ppt_w/2"/>
                                          </p:val>
                                        </p:tav>
                                        <p:tav tm="100000">
                                          <p:val>
                                            <p:strVal val="#ppt_x"/>
                                          </p:val>
                                        </p:tav>
                                      </p:tavLst>
                                    </p:anim>
                                    <p:anim calcmode="lin" valueType="num">
                                      <p:cBhvr additive="base">
                                        <p:cTn dur="500" fill="hold" id="14"/>
                                        <p:tgtEl>
                                          <p:spTgt spid="8196"/>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31" presetSubtype="0">
                                  <p:stCondLst>
                                    <p:cond delay="0"/>
                                  </p:stCondLst>
                                  <p:childTnLst>
                                    <p:set>
                                      <p:cBhvr>
                                        <p:cTn dur="1" fill="hold" id="17">
                                          <p:stCondLst>
                                            <p:cond delay="0"/>
                                          </p:stCondLst>
                                        </p:cTn>
                                        <p:tgtEl>
                                          <p:spTgt spid="8197"/>
                                        </p:tgtEl>
                                        <p:attrNameLst>
                                          <p:attrName>style.visibility</p:attrName>
                                        </p:attrNameLst>
                                      </p:cBhvr>
                                      <p:to>
                                        <p:strVal val="visible"/>
                                      </p:to>
                                    </p:set>
                                    <p:anim calcmode="lin" valueType="num">
                                      <p:cBhvr>
                                        <p:cTn dur="400" fill="hold" id="18"/>
                                        <p:tgtEl>
                                          <p:spTgt spid="8197"/>
                                        </p:tgtEl>
                                        <p:attrNameLst>
                                          <p:attrName>ppt_w</p:attrName>
                                        </p:attrNameLst>
                                      </p:cBhvr>
                                      <p:tavLst>
                                        <p:tav tm="0">
                                          <p:val>
                                            <p:fltVal val="0"/>
                                          </p:val>
                                        </p:tav>
                                        <p:tav tm="100000">
                                          <p:val>
                                            <p:strVal val="#ppt_w"/>
                                          </p:val>
                                        </p:tav>
                                      </p:tavLst>
                                    </p:anim>
                                    <p:anim calcmode="lin" valueType="num">
                                      <p:cBhvr>
                                        <p:cTn dur="400" fill="hold" id="19"/>
                                        <p:tgtEl>
                                          <p:spTgt spid="8197"/>
                                        </p:tgtEl>
                                        <p:attrNameLst>
                                          <p:attrName>ppt_h</p:attrName>
                                        </p:attrNameLst>
                                      </p:cBhvr>
                                      <p:tavLst>
                                        <p:tav tm="0">
                                          <p:val>
                                            <p:fltVal val="0"/>
                                          </p:val>
                                        </p:tav>
                                        <p:tav tm="100000">
                                          <p:val>
                                            <p:strVal val="#ppt_h"/>
                                          </p:val>
                                        </p:tav>
                                      </p:tavLst>
                                    </p:anim>
                                    <p:anim calcmode="lin" valueType="num">
                                      <p:cBhvr>
                                        <p:cTn dur="400" fill="hold" id="20"/>
                                        <p:tgtEl>
                                          <p:spTgt spid="8197"/>
                                        </p:tgtEl>
                                        <p:attrNameLst>
                                          <p:attrName>style.rotation</p:attrName>
                                        </p:attrNameLst>
                                      </p:cBhvr>
                                      <p:tavLst>
                                        <p:tav tm="0">
                                          <p:val>
                                            <p:fltVal val="90"/>
                                          </p:val>
                                        </p:tav>
                                        <p:tav tm="100000">
                                          <p:val>
                                            <p:fltVal val="0"/>
                                          </p:val>
                                        </p:tav>
                                      </p:tavLst>
                                    </p:anim>
                                    <p:animEffect filter="fade" transition="in">
                                      <p:cBhvr>
                                        <p:cTn dur="400" id="21"/>
                                        <p:tgtEl>
                                          <p:spTgt spid="8197"/>
                                        </p:tgtEl>
                                      </p:cBhvr>
                                    </p:animEffect>
                                  </p:childTnLst>
                                </p:cTn>
                              </p:par>
                            </p:childTnLst>
                          </p:cTn>
                        </p:par>
                        <p:par>
                          <p:cTn fill="hold" id="22" nodeType="afterGroup">
                            <p:stCondLst>
                              <p:cond delay="1400"/>
                            </p:stCondLst>
                            <p:childTnLst>
                              <p:par>
                                <p:cTn fill="hold" grpId="0" id="23" nodeType="afterEffect" presetClass="entr" presetID="22" presetSubtype="8">
                                  <p:stCondLst>
                                    <p:cond delay="0"/>
                                  </p:stCondLst>
                                  <p:childTnLst>
                                    <p:set>
                                      <p:cBhvr>
                                        <p:cTn dur="1" fill="hold" id="24">
                                          <p:stCondLst>
                                            <p:cond delay="0"/>
                                          </p:stCondLst>
                                        </p:cTn>
                                        <p:tgtEl>
                                          <p:spTgt spid="8199"/>
                                        </p:tgtEl>
                                        <p:attrNameLst>
                                          <p:attrName>style.visibility</p:attrName>
                                        </p:attrNameLst>
                                      </p:cBhvr>
                                      <p:to>
                                        <p:strVal val="visible"/>
                                      </p:to>
                                    </p:set>
                                    <p:animEffect filter="wipe(left)" transition="in">
                                      <p:cBhvr>
                                        <p:cTn dur="500" id="25"/>
                                        <p:tgtEl>
                                          <p:spTgt spid="8199"/>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8198"/>
                                        </p:tgtEl>
                                        <p:attrNameLst>
                                          <p:attrName>style.visibility</p:attrName>
                                        </p:attrNameLst>
                                      </p:cBhvr>
                                      <p:to>
                                        <p:strVal val="visible"/>
                                      </p:to>
                                    </p:set>
                                    <p:animEffect filter="wipe(left)" transition="in">
                                      <p:cBhvr>
                                        <p:cTn dur="500" id="28"/>
                                        <p:tgtEl>
                                          <p:spTgt spid="8198"/>
                                        </p:tgtEl>
                                      </p:cBhvr>
                                    </p:animEffect>
                                  </p:childTnLst>
                                </p:cTn>
                              </p:par>
                            </p:childTnLst>
                          </p:cTn>
                        </p:par>
                        <p:par>
                          <p:cTn fill="hold" id="29" nodeType="afterGroup">
                            <p:stCondLst>
                              <p:cond delay="1900"/>
                            </p:stCondLst>
                            <p:childTnLst>
                              <p:par>
                                <p:cTn fill="hold" grpId="0" id="30" nodeType="afterEffect" presetClass="entr" presetID="56" presetSubtype="0">
                                  <p:stCondLst>
                                    <p:cond delay="0"/>
                                  </p:stCondLst>
                                  <p:iterate type="lt">
                                    <p:tmPct val="10000"/>
                                  </p:iterate>
                                  <p:childTnLst>
                                    <p:set>
                                      <p:cBhvr>
                                        <p:cTn dur="1" fill="hold" id="31">
                                          <p:stCondLst>
                                            <p:cond delay="0"/>
                                          </p:stCondLst>
                                        </p:cTn>
                                        <p:tgtEl>
                                          <p:spTgt spid="8210"/>
                                        </p:tgtEl>
                                        <p:attrNameLst>
                                          <p:attrName>style.visibility</p:attrName>
                                        </p:attrNameLst>
                                      </p:cBhvr>
                                      <p:to>
                                        <p:strVal val="visible"/>
                                      </p:to>
                                    </p:set>
                                    <p:anim by="(-#ppt_w*2)" calcmode="lin" valueType="num">
                                      <p:cBhvr rctx="PPT">
                                        <p:cTn autoRev="1" dur="250" fill="hold" id="32">
                                          <p:stCondLst>
                                            <p:cond delay="0"/>
                                          </p:stCondLst>
                                        </p:cTn>
                                        <p:tgtEl>
                                          <p:spTgt spid="8210"/>
                                        </p:tgtEl>
                                        <p:attrNameLst>
                                          <p:attrName>ppt_w</p:attrName>
                                        </p:attrNameLst>
                                      </p:cBhvr>
                                    </p:anim>
                                    <p:anim by="(#ppt_w*0.50)" calcmode="lin" valueType="num">
                                      <p:cBhvr>
                                        <p:cTn autoRev="1" decel="50000" dur="250" fill="hold" id="33">
                                          <p:stCondLst>
                                            <p:cond delay="0"/>
                                          </p:stCondLst>
                                        </p:cTn>
                                        <p:tgtEl>
                                          <p:spTgt spid="8210"/>
                                        </p:tgtEl>
                                        <p:attrNameLst>
                                          <p:attrName>ppt_x</p:attrName>
                                        </p:attrNameLst>
                                      </p:cBhvr>
                                    </p:anim>
                                    <p:anim calcmode="lin" from="(-#ppt_h/2)" to="(#ppt_y)" valueType="num">
                                      <p:cBhvr>
                                        <p:cTn dur="500" fill="hold" id="34">
                                          <p:stCondLst>
                                            <p:cond delay="0"/>
                                          </p:stCondLst>
                                        </p:cTn>
                                        <p:tgtEl>
                                          <p:spTgt spid="8210"/>
                                        </p:tgtEl>
                                        <p:attrNameLst>
                                          <p:attrName>ppt_y</p:attrName>
                                        </p:attrNameLst>
                                      </p:cBhvr>
                                    </p:anim>
                                    <p:animRot by="21600000">
                                      <p:cBhvr>
                                        <p:cTn dur="500" fill="hold" id="35">
                                          <p:stCondLst>
                                            <p:cond delay="0"/>
                                          </p:stCondLst>
                                        </p:cTn>
                                        <p:tgtEl>
                                          <p:spTgt spid="8210"/>
                                        </p:tgtEl>
                                        <p:attrNameLst>
                                          <p:attrName>r</p:attrName>
                                        </p:attrNameLst>
                                      </p:cBhvr>
                                    </p:animRot>
                                  </p:childTnLst>
                                </p:cTn>
                              </p:par>
                            </p:childTnLst>
                          </p:cTn>
                        </p:par>
                        <p:par>
                          <p:cTn fill="hold" id="36" nodeType="afterGroup">
                            <p:stCondLst>
                              <p:cond delay="2400"/>
                            </p:stCondLst>
                            <p:childTnLst>
                              <p:par>
                                <p:cTn fill="hold" grpId="0" id="37" nodeType="afterEffect" presetClass="entr" presetID="56" presetSubtype="0">
                                  <p:stCondLst>
                                    <p:cond delay="0"/>
                                  </p:stCondLst>
                                  <p:iterate type="lt">
                                    <p:tmPct val="10000"/>
                                  </p:iterate>
                                  <p:childTnLst>
                                    <p:set>
                                      <p:cBhvr>
                                        <p:cTn dur="1" fill="hold" id="38">
                                          <p:stCondLst>
                                            <p:cond delay="0"/>
                                          </p:stCondLst>
                                        </p:cTn>
                                        <p:tgtEl>
                                          <p:spTgt spid="8211"/>
                                        </p:tgtEl>
                                        <p:attrNameLst>
                                          <p:attrName>style.visibility</p:attrName>
                                        </p:attrNameLst>
                                      </p:cBhvr>
                                      <p:to>
                                        <p:strVal val="visible"/>
                                      </p:to>
                                    </p:set>
                                    <p:anim by="(-#ppt_w*2)" calcmode="lin" valueType="num">
                                      <p:cBhvr rctx="PPT">
                                        <p:cTn autoRev="1" dur="250" fill="hold" id="39">
                                          <p:stCondLst>
                                            <p:cond delay="0"/>
                                          </p:stCondLst>
                                        </p:cTn>
                                        <p:tgtEl>
                                          <p:spTgt spid="8211"/>
                                        </p:tgtEl>
                                        <p:attrNameLst>
                                          <p:attrName>ppt_w</p:attrName>
                                        </p:attrNameLst>
                                      </p:cBhvr>
                                    </p:anim>
                                    <p:anim by="(#ppt_w*0.50)" calcmode="lin" valueType="num">
                                      <p:cBhvr>
                                        <p:cTn autoRev="1" decel="50000" dur="250" fill="hold" id="40">
                                          <p:stCondLst>
                                            <p:cond delay="0"/>
                                          </p:stCondLst>
                                        </p:cTn>
                                        <p:tgtEl>
                                          <p:spTgt spid="8211"/>
                                        </p:tgtEl>
                                        <p:attrNameLst>
                                          <p:attrName>ppt_x</p:attrName>
                                        </p:attrNameLst>
                                      </p:cBhvr>
                                    </p:anim>
                                    <p:anim calcmode="lin" from="(-#ppt_h/2)" to="(#ppt_y)" valueType="num">
                                      <p:cBhvr>
                                        <p:cTn dur="500" fill="hold" id="41">
                                          <p:stCondLst>
                                            <p:cond delay="0"/>
                                          </p:stCondLst>
                                        </p:cTn>
                                        <p:tgtEl>
                                          <p:spTgt spid="8211"/>
                                        </p:tgtEl>
                                        <p:attrNameLst>
                                          <p:attrName>ppt_y</p:attrName>
                                        </p:attrNameLst>
                                      </p:cBhvr>
                                    </p:anim>
                                    <p:animRot by="21600000">
                                      <p:cBhvr>
                                        <p:cTn dur="500" fill="hold" id="42">
                                          <p:stCondLst>
                                            <p:cond delay="0"/>
                                          </p:stCondLst>
                                        </p:cTn>
                                        <p:tgtEl>
                                          <p:spTgt spid="8211"/>
                                        </p:tgtEl>
                                        <p:attrNameLst>
                                          <p:attrName>r</p:attrName>
                                        </p:attrNameLst>
                                      </p:cBhvr>
                                    </p:animRot>
                                  </p:childTnLst>
                                </p:cTn>
                              </p:par>
                            </p:childTnLst>
                          </p:cTn>
                        </p:par>
                        <p:par>
                          <p:cTn fill="hold" id="43" nodeType="afterGroup">
                            <p:stCondLst>
                              <p:cond delay="2900"/>
                            </p:stCondLst>
                            <p:childTnLst>
                              <p:par>
                                <p:cTn fill="hold" grpId="0" id="44" nodeType="afterEffect" presetClass="entr" presetID="56" presetSubtype="0">
                                  <p:stCondLst>
                                    <p:cond delay="0"/>
                                  </p:stCondLst>
                                  <p:iterate type="lt">
                                    <p:tmPct val="10000"/>
                                  </p:iterate>
                                  <p:childTnLst>
                                    <p:set>
                                      <p:cBhvr>
                                        <p:cTn dur="1" fill="hold" id="45">
                                          <p:stCondLst>
                                            <p:cond delay="0"/>
                                          </p:stCondLst>
                                        </p:cTn>
                                        <p:tgtEl>
                                          <p:spTgt spid="8212"/>
                                        </p:tgtEl>
                                        <p:attrNameLst>
                                          <p:attrName>style.visibility</p:attrName>
                                        </p:attrNameLst>
                                      </p:cBhvr>
                                      <p:to>
                                        <p:strVal val="visible"/>
                                      </p:to>
                                    </p:set>
                                    <p:anim by="(-#ppt_w*2)" calcmode="lin" valueType="num">
                                      <p:cBhvr rctx="PPT">
                                        <p:cTn autoRev="1" dur="250" fill="hold" id="46">
                                          <p:stCondLst>
                                            <p:cond delay="0"/>
                                          </p:stCondLst>
                                        </p:cTn>
                                        <p:tgtEl>
                                          <p:spTgt spid="8212"/>
                                        </p:tgtEl>
                                        <p:attrNameLst>
                                          <p:attrName>ppt_w</p:attrName>
                                        </p:attrNameLst>
                                      </p:cBhvr>
                                    </p:anim>
                                    <p:anim by="(#ppt_w*0.50)" calcmode="lin" valueType="num">
                                      <p:cBhvr>
                                        <p:cTn autoRev="1" decel="50000" dur="250" fill="hold" id="47">
                                          <p:stCondLst>
                                            <p:cond delay="0"/>
                                          </p:stCondLst>
                                        </p:cTn>
                                        <p:tgtEl>
                                          <p:spTgt spid="8212"/>
                                        </p:tgtEl>
                                        <p:attrNameLst>
                                          <p:attrName>ppt_x</p:attrName>
                                        </p:attrNameLst>
                                      </p:cBhvr>
                                    </p:anim>
                                    <p:anim calcmode="lin" from="(-#ppt_h/2)" to="(#ppt_y)" valueType="num">
                                      <p:cBhvr>
                                        <p:cTn dur="500" fill="hold" id="48">
                                          <p:stCondLst>
                                            <p:cond delay="0"/>
                                          </p:stCondLst>
                                        </p:cTn>
                                        <p:tgtEl>
                                          <p:spTgt spid="8212"/>
                                        </p:tgtEl>
                                        <p:attrNameLst>
                                          <p:attrName>ppt_y</p:attrName>
                                        </p:attrNameLst>
                                      </p:cBhvr>
                                    </p:anim>
                                    <p:animRot by="21600000">
                                      <p:cBhvr>
                                        <p:cTn dur="500" fill="hold" id="49">
                                          <p:stCondLst>
                                            <p:cond delay="0"/>
                                          </p:stCondLst>
                                        </p:cTn>
                                        <p:tgtEl>
                                          <p:spTgt spid="8212"/>
                                        </p:tgtEl>
                                        <p:attrNameLst>
                                          <p:attrName>r</p:attrName>
                                        </p:attrNameLst>
                                      </p:cBhvr>
                                    </p:animRot>
                                  </p:childTnLst>
                                </p:cTn>
                              </p:par>
                            </p:childTnLst>
                          </p:cTn>
                        </p:par>
                        <p:par>
                          <p:cTn fill="hold" id="50" nodeType="afterGroup">
                            <p:stCondLst>
                              <p:cond delay="3400"/>
                            </p:stCondLst>
                            <p:childTnLst>
                              <p:par>
                                <p:cTn fill="hold" grpId="0" id="51" nodeType="afterEffect" presetClass="entr" presetID="56" presetSubtype="0">
                                  <p:stCondLst>
                                    <p:cond delay="0"/>
                                  </p:stCondLst>
                                  <p:iterate type="lt">
                                    <p:tmPct val="10000"/>
                                  </p:iterate>
                                  <p:childTnLst>
                                    <p:set>
                                      <p:cBhvr>
                                        <p:cTn dur="1" fill="hold" id="52">
                                          <p:stCondLst>
                                            <p:cond delay="0"/>
                                          </p:stCondLst>
                                        </p:cTn>
                                        <p:tgtEl>
                                          <p:spTgt spid="8213"/>
                                        </p:tgtEl>
                                        <p:attrNameLst>
                                          <p:attrName>style.visibility</p:attrName>
                                        </p:attrNameLst>
                                      </p:cBhvr>
                                      <p:to>
                                        <p:strVal val="visible"/>
                                      </p:to>
                                    </p:set>
                                    <p:anim by="(-#ppt_w*2)" calcmode="lin" valueType="num">
                                      <p:cBhvr rctx="PPT">
                                        <p:cTn autoRev="1" dur="250" fill="hold" id="53">
                                          <p:stCondLst>
                                            <p:cond delay="0"/>
                                          </p:stCondLst>
                                        </p:cTn>
                                        <p:tgtEl>
                                          <p:spTgt spid="8213"/>
                                        </p:tgtEl>
                                        <p:attrNameLst>
                                          <p:attrName>ppt_w</p:attrName>
                                        </p:attrNameLst>
                                      </p:cBhvr>
                                    </p:anim>
                                    <p:anim by="(#ppt_w*0.50)" calcmode="lin" valueType="num">
                                      <p:cBhvr>
                                        <p:cTn autoRev="1" decel="50000" dur="250" fill="hold" id="54">
                                          <p:stCondLst>
                                            <p:cond delay="0"/>
                                          </p:stCondLst>
                                        </p:cTn>
                                        <p:tgtEl>
                                          <p:spTgt spid="8213"/>
                                        </p:tgtEl>
                                        <p:attrNameLst>
                                          <p:attrName>ppt_x</p:attrName>
                                        </p:attrNameLst>
                                      </p:cBhvr>
                                    </p:anim>
                                    <p:anim calcmode="lin" from="(-#ppt_h/2)" to="(#ppt_y)" valueType="num">
                                      <p:cBhvr>
                                        <p:cTn dur="500" fill="hold" id="55">
                                          <p:stCondLst>
                                            <p:cond delay="0"/>
                                          </p:stCondLst>
                                        </p:cTn>
                                        <p:tgtEl>
                                          <p:spTgt spid="8213"/>
                                        </p:tgtEl>
                                        <p:attrNameLst>
                                          <p:attrName>ppt_y</p:attrName>
                                        </p:attrNameLst>
                                      </p:cBhvr>
                                    </p:anim>
                                    <p:animRot by="21600000">
                                      <p:cBhvr>
                                        <p:cTn dur="500" fill="hold" id="56">
                                          <p:stCondLst>
                                            <p:cond delay="0"/>
                                          </p:stCondLst>
                                        </p:cTn>
                                        <p:tgtEl>
                                          <p:spTgt spid="8213"/>
                                        </p:tgtEl>
                                        <p:attrNameLst>
                                          <p:attrName>r</p:attrName>
                                        </p:attrNameLst>
                                      </p:cBhvr>
                                    </p:animRot>
                                  </p:childTnLst>
                                </p:cTn>
                              </p:par>
                            </p:childTnLst>
                          </p:cTn>
                        </p:par>
                        <p:par>
                          <p:cTn fill="hold" id="57" nodeType="afterGroup">
                            <p:stCondLst>
                              <p:cond delay="3900"/>
                            </p:stCondLst>
                            <p:childTnLst>
                              <p:par>
                                <p:cTn fill="hold" grpId="0" id="58" nodeType="afterEffect" presetClass="entr" presetID="56" presetSubtype="0">
                                  <p:stCondLst>
                                    <p:cond delay="0"/>
                                  </p:stCondLst>
                                  <p:iterate type="lt">
                                    <p:tmPct val="10000"/>
                                  </p:iterate>
                                  <p:childTnLst>
                                    <p:set>
                                      <p:cBhvr>
                                        <p:cTn dur="1" fill="hold" id="59">
                                          <p:stCondLst>
                                            <p:cond delay="0"/>
                                          </p:stCondLst>
                                        </p:cTn>
                                        <p:tgtEl>
                                          <p:spTgt spid="8214"/>
                                        </p:tgtEl>
                                        <p:attrNameLst>
                                          <p:attrName>style.visibility</p:attrName>
                                        </p:attrNameLst>
                                      </p:cBhvr>
                                      <p:to>
                                        <p:strVal val="visible"/>
                                      </p:to>
                                    </p:set>
                                    <p:anim by="(-#ppt_w*2)" calcmode="lin" valueType="num">
                                      <p:cBhvr rctx="PPT">
                                        <p:cTn autoRev="1" dur="250" fill="hold" id="60">
                                          <p:stCondLst>
                                            <p:cond delay="0"/>
                                          </p:stCondLst>
                                        </p:cTn>
                                        <p:tgtEl>
                                          <p:spTgt spid="8214"/>
                                        </p:tgtEl>
                                        <p:attrNameLst>
                                          <p:attrName>ppt_w</p:attrName>
                                        </p:attrNameLst>
                                      </p:cBhvr>
                                    </p:anim>
                                    <p:anim by="(#ppt_w*0.50)" calcmode="lin" valueType="num">
                                      <p:cBhvr>
                                        <p:cTn autoRev="1" decel="50000" dur="250" fill="hold" id="61">
                                          <p:stCondLst>
                                            <p:cond delay="0"/>
                                          </p:stCondLst>
                                        </p:cTn>
                                        <p:tgtEl>
                                          <p:spTgt spid="8214"/>
                                        </p:tgtEl>
                                        <p:attrNameLst>
                                          <p:attrName>ppt_x</p:attrName>
                                        </p:attrNameLst>
                                      </p:cBhvr>
                                    </p:anim>
                                    <p:anim calcmode="lin" from="(-#ppt_h/2)" to="(#ppt_y)" valueType="num">
                                      <p:cBhvr>
                                        <p:cTn dur="500" fill="hold" id="62">
                                          <p:stCondLst>
                                            <p:cond delay="0"/>
                                          </p:stCondLst>
                                        </p:cTn>
                                        <p:tgtEl>
                                          <p:spTgt spid="8214"/>
                                        </p:tgtEl>
                                        <p:attrNameLst>
                                          <p:attrName>ppt_y</p:attrName>
                                        </p:attrNameLst>
                                      </p:cBhvr>
                                    </p:anim>
                                    <p:animRot by="21600000">
                                      <p:cBhvr>
                                        <p:cTn dur="500" fill="hold" id="63">
                                          <p:stCondLst>
                                            <p:cond delay="0"/>
                                          </p:stCondLst>
                                        </p:cTn>
                                        <p:tgtEl>
                                          <p:spTgt spid="82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95"/>
      <p:bldP grpId="0" spid="8196"/>
      <p:bldP grpId="0" spid="8197"/>
      <p:bldP grpId="0" spid="8198"/>
      <p:bldP grpId="0" spid="8199"/>
      <p:bldP grpId="0" spid="8210"/>
      <p:bldP grpId="0" spid="8211"/>
      <p:bldP grpId="0" spid="8212"/>
      <p:bldP grpId="0" spid="8213"/>
      <p:bldP grpId="0" spid="82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27"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28"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29"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30"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26631" name="Oval 6"/>
          <p:cNvSpPr>
            <a:spLocks noChangeArrowheads="1"/>
          </p:cNvSpPr>
          <p:nvPr/>
        </p:nvSpPr>
        <p:spPr bwMode="auto">
          <a:xfrm>
            <a:off x="1382713" y="1203325"/>
            <a:ext cx="5026025" cy="5027613"/>
          </a:xfrm>
          <a:prstGeom prst="ellipse">
            <a:avLst/>
          </a:prstGeom>
          <a:noFill/>
          <a:ln w="9">
            <a:solidFill>
              <a:srgbClr val="7C6400"/>
            </a:solidFill>
            <a:prstDash val="dash"/>
            <a:round/>
          </a:ln>
          <a:extLst>
            <a:ext uri="{909E8E84-426E-40DD-AFC4-6F175D3DCCD1}">
              <a14:hiddenFill>
                <a:solidFill>
                  <a:srgbClr val="FFFFFF"/>
                </a:solidFill>
              </a14:hiddenFill>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6632" name="Oval 10"/>
          <p:cNvSpPr>
            <a:spLocks noChangeArrowheads="1"/>
          </p:cNvSpPr>
          <p:nvPr/>
        </p:nvSpPr>
        <p:spPr bwMode="auto">
          <a:xfrm>
            <a:off x="5149850" y="1431925"/>
            <a:ext cx="585788" cy="585788"/>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2400">
                <a:solidFill>
                  <a:schemeClr val="accent2"/>
                </a:solidFill>
                <a:latin charset="-122" panose="020b0503020204020204" pitchFamily="34" typeface="微软雅黑"/>
              </a:rPr>
              <a:t>1</a:t>
            </a:r>
          </a:p>
        </p:txBody>
      </p:sp>
      <p:sp>
        <p:nvSpPr>
          <p:cNvPr id="26633" name="Oval 11"/>
          <p:cNvSpPr>
            <a:spLocks noChangeArrowheads="1"/>
          </p:cNvSpPr>
          <p:nvPr/>
        </p:nvSpPr>
        <p:spPr bwMode="auto">
          <a:xfrm>
            <a:off x="5149850" y="5416550"/>
            <a:ext cx="585788" cy="585788"/>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2400">
                <a:solidFill>
                  <a:schemeClr val="accent2"/>
                </a:solidFill>
                <a:latin charset="-122" panose="020b0503020204020204" pitchFamily="34" typeface="微软雅黑"/>
              </a:rPr>
              <a:t>5</a:t>
            </a:r>
          </a:p>
        </p:txBody>
      </p:sp>
      <p:sp>
        <p:nvSpPr>
          <p:cNvPr id="26634" name="Oval 12"/>
          <p:cNvSpPr>
            <a:spLocks noChangeArrowheads="1"/>
          </p:cNvSpPr>
          <p:nvPr/>
        </p:nvSpPr>
        <p:spPr bwMode="auto">
          <a:xfrm>
            <a:off x="5854700" y="4491038"/>
            <a:ext cx="587375" cy="5857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2400">
                <a:solidFill>
                  <a:schemeClr val="accent2"/>
                </a:solidFill>
                <a:latin charset="-122" panose="020b0503020204020204" pitchFamily="34" typeface="微软雅黑"/>
              </a:rPr>
              <a:t>4</a:t>
            </a:r>
          </a:p>
        </p:txBody>
      </p:sp>
      <p:sp>
        <p:nvSpPr>
          <p:cNvPr id="26635" name="Oval 13"/>
          <p:cNvSpPr>
            <a:spLocks noChangeArrowheads="1"/>
          </p:cNvSpPr>
          <p:nvPr/>
        </p:nvSpPr>
        <p:spPr bwMode="auto">
          <a:xfrm>
            <a:off x="5854700" y="2357438"/>
            <a:ext cx="587375" cy="5857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2400">
                <a:solidFill>
                  <a:schemeClr val="accent2"/>
                </a:solidFill>
                <a:latin charset="-122" panose="020b0503020204020204" pitchFamily="34" typeface="微软雅黑"/>
              </a:rPr>
              <a:t>2</a:t>
            </a:r>
          </a:p>
        </p:txBody>
      </p:sp>
      <p:sp>
        <p:nvSpPr>
          <p:cNvPr id="26636" name="Oval 14"/>
          <p:cNvSpPr>
            <a:spLocks noChangeArrowheads="1"/>
          </p:cNvSpPr>
          <p:nvPr/>
        </p:nvSpPr>
        <p:spPr bwMode="auto">
          <a:xfrm>
            <a:off x="6083300" y="3424238"/>
            <a:ext cx="585788" cy="5857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2400">
                <a:solidFill>
                  <a:schemeClr val="accent2"/>
                </a:solidFill>
                <a:latin charset="-122" panose="020b0503020204020204" pitchFamily="34" typeface="微软雅黑"/>
              </a:rPr>
              <a:t>3</a:t>
            </a:r>
          </a:p>
        </p:txBody>
      </p:sp>
      <p:sp>
        <p:nvSpPr>
          <p:cNvPr id="26637" name="TextBox 13"/>
          <p:cNvSpPr txBox="1">
            <a:spLocks noChangeArrowheads="1"/>
          </p:cNvSpPr>
          <p:nvPr/>
        </p:nvSpPr>
        <p:spPr bwMode="auto">
          <a:xfrm>
            <a:off x="5854700" y="1109663"/>
            <a:ext cx="51990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左侧图片更换方法是对图片点右键-&gt;设置对象格式-&gt;填充-&gt;填充效果-&gt;图片，选择事先准备好的图片即可。</a:t>
            </a:r>
          </a:p>
        </p:txBody>
      </p:sp>
      <p:sp>
        <p:nvSpPr>
          <p:cNvPr id="26638" name="TextBox 14"/>
          <p:cNvSpPr txBox="1">
            <a:spLocks noChangeArrowheads="1"/>
          </p:cNvSpPr>
          <p:nvPr/>
        </p:nvSpPr>
        <p:spPr bwMode="auto">
          <a:xfrm>
            <a:off x="6588124" y="2301875"/>
            <a:ext cx="46942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更换图片后动画效果会保留下来，适用于对一个问题进行多项说明时使用。</a:t>
            </a:r>
          </a:p>
        </p:txBody>
      </p:sp>
      <p:sp>
        <p:nvSpPr>
          <p:cNvPr id="26639" name="TextBox 15"/>
          <p:cNvSpPr txBox="1">
            <a:spLocks noChangeArrowheads="1"/>
          </p:cNvSpPr>
          <p:nvPr/>
        </p:nvSpPr>
        <p:spPr bwMode="auto">
          <a:xfrm>
            <a:off x="6765924" y="3297238"/>
            <a:ext cx="45164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对图片点右键-&gt;设置对象格式-&gt;填充-&gt;填充效果-&gt;图片，选择事先准备好的图片。</a:t>
            </a:r>
          </a:p>
        </p:txBody>
      </p:sp>
      <p:sp>
        <p:nvSpPr>
          <p:cNvPr id="26640" name="TextBox 16"/>
          <p:cNvSpPr txBox="1">
            <a:spLocks noChangeArrowheads="1"/>
          </p:cNvSpPr>
          <p:nvPr/>
        </p:nvSpPr>
        <p:spPr bwMode="auto">
          <a:xfrm>
            <a:off x="6507164" y="4438650"/>
            <a:ext cx="43434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更换图片后动画效果会保留下来，适用于对一个问题进行多项说明时使用。</a:t>
            </a:r>
          </a:p>
        </p:txBody>
      </p:sp>
      <p:sp>
        <p:nvSpPr>
          <p:cNvPr id="26641" name="TextBox 17"/>
          <p:cNvSpPr txBox="1">
            <a:spLocks noChangeArrowheads="1"/>
          </p:cNvSpPr>
          <p:nvPr/>
        </p:nvSpPr>
        <p:spPr bwMode="auto">
          <a:xfrm>
            <a:off x="6015038" y="5373688"/>
            <a:ext cx="47640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对图片点右键-&gt;设置对象格式-&gt;填充-&gt;填充效果-&gt;图片，选择事先准备好的图片即可。</a:t>
            </a:r>
          </a:p>
        </p:txBody>
      </p:sp>
      <p:sp>
        <p:nvSpPr>
          <p:cNvPr id="26642" name="Oval 7"/>
          <p:cNvSpPr>
            <a:spLocks noChangeArrowheads="1"/>
          </p:cNvSpPr>
          <p:nvPr/>
        </p:nvSpPr>
        <p:spPr bwMode="auto">
          <a:xfrm>
            <a:off x="1273175" y="1476375"/>
            <a:ext cx="4452938" cy="4449763"/>
          </a:xfrm>
          <a:prstGeom prst="ellipse">
            <a:avLst/>
          </a:prstGeom>
          <a:solidFill>
            <a:srgbClr val="B5B5B7"/>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6643" name="Oval 8"/>
          <p:cNvSpPr>
            <a:spLocks noChangeArrowheads="1"/>
          </p:cNvSpPr>
          <p:nvPr/>
        </p:nvSpPr>
        <p:spPr bwMode="auto">
          <a:xfrm>
            <a:off x="1577975" y="1779588"/>
            <a:ext cx="3843338" cy="3843337"/>
          </a:xfrm>
          <a:prstGeom prst="ellipse">
            <a:avLst/>
          </a:prstGeom>
          <a:blipFill dpi="0" rotWithShape="1">
            <a:blip r:embed="rId2"/>
            <a:stretch>
              <a:fillRect/>
            </a:stretch>
          </a:blip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6644" name="Oval 9"/>
          <p:cNvSpPr>
            <a:spLocks noChangeArrowheads="1"/>
          </p:cNvSpPr>
          <p:nvPr/>
        </p:nvSpPr>
        <p:spPr bwMode="auto">
          <a:xfrm>
            <a:off x="1370013" y="4503738"/>
            <a:ext cx="1085850" cy="1085850"/>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6645" name="TextBox 21"/>
          <p:cNvSpPr txBox="1">
            <a:spLocks noChangeArrowheads="1"/>
          </p:cNvSpPr>
          <p:nvPr/>
        </p:nvSpPr>
        <p:spPr bwMode="auto">
          <a:xfrm>
            <a:off x="1525588" y="4687888"/>
            <a:ext cx="77470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保障措施</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6626"/>
                                        </p:tgtEl>
                                        <p:attrNameLst>
                                          <p:attrName>style.visibility</p:attrName>
                                        </p:attrNameLst>
                                      </p:cBhvr>
                                      <p:to>
                                        <p:strVal val="visible"/>
                                      </p:to>
                                    </p:set>
                                    <p:animEffect filter="wipe(left)" transition="in">
                                      <p:cBhvr>
                                        <p:cTn dur="300" id="7"/>
                                        <p:tgtEl>
                                          <p:spTgt spid="26626"/>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26627"/>
                                        </p:tgtEl>
                                        <p:attrNameLst>
                                          <p:attrName>style.visibility</p:attrName>
                                        </p:attrNameLst>
                                      </p:cBhvr>
                                      <p:to>
                                        <p:strVal val="visible"/>
                                      </p:to>
                                    </p:set>
                                    <p:animEffect filter="wipe(down)" transition="in">
                                      <p:cBhvr>
                                        <p:cTn dur="200" id="11"/>
                                        <p:tgtEl>
                                          <p:spTgt spid="26627"/>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26628"/>
                                        </p:tgtEl>
                                        <p:attrNameLst>
                                          <p:attrName>style.visibility</p:attrName>
                                        </p:attrNameLst>
                                      </p:cBhvr>
                                      <p:to>
                                        <p:strVal val="visible"/>
                                      </p:to>
                                    </p:set>
                                    <p:animEffect filter="wipe(left)" transition="in">
                                      <p:cBhvr>
                                        <p:cTn dur="300" id="15"/>
                                        <p:tgtEl>
                                          <p:spTgt spid="26628"/>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26629"/>
                                        </p:tgtEl>
                                        <p:attrNameLst>
                                          <p:attrName>style.visibility</p:attrName>
                                        </p:attrNameLst>
                                      </p:cBhvr>
                                      <p:to>
                                        <p:strVal val="visible"/>
                                      </p:to>
                                    </p:set>
                                    <p:anim calcmode="lin" valueType="num">
                                      <p:cBhvr>
                                        <p:cTn dur="300" fill="hold" id="19"/>
                                        <p:tgtEl>
                                          <p:spTgt spid="26629"/>
                                        </p:tgtEl>
                                        <p:attrNameLst>
                                          <p:attrName>ppt_w</p:attrName>
                                        </p:attrNameLst>
                                      </p:cBhvr>
                                      <p:tavLst>
                                        <p:tav tm="0">
                                          <p:val>
                                            <p:fltVal val="0"/>
                                          </p:val>
                                        </p:tav>
                                        <p:tav tm="100000">
                                          <p:val>
                                            <p:strVal val="#ppt_w"/>
                                          </p:val>
                                        </p:tav>
                                      </p:tavLst>
                                    </p:anim>
                                    <p:anim calcmode="lin" valueType="num">
                                      <p:cBhvr>
                                        <p:cTn dur="300" fill="hold" id="20"/>
                                        <p:tgtEl>
                                          <p:spTgt spid="26629"/>
                                        </p:tgtEl>
                                        <p:attrNameLst>
                                          <p:attrName>ppt_h</p:attrName>
                                        </p:attrNameLst>
                                      </p:cBhvr>
                                      <p:tavLst>
                                        <p:tav tm="0">
                                          <p:val>
                                            <p:fltVal val="0"/>
                                          </p:val>
                                        </p:tav>
                                        <p:tav tm="100000">
                                          <p:val>
                                            <p:strVal val="#ppt_h"/>
                                          </p:val>
                                        </p:tav>
                                      </p:tavLst>
                                    </p:anim>
                                    <p:anim calcmode="lin" valueType="num">
                                      <p:cBhvr>
                                        <p:cTn dur="300" fill="hold" id="21"/>
                                        <p:tgtEl>
                                          <p:spTgt spid="26629"/>
                                        </p:tgtEl>
                                        <p:attrNameLst>
                                          <p:attrName>style.rotation</p:attrName>
                                        </p:attrNameLst>
                                      </p:cBhvr>
                                      <p:tavLst>
                                        <p:tav tm="0">
                                          <p:val>
                                            <p:fltVal val="90"/>
                                          </p:val>
                                        </p:tav>
                                        <p:tav tm="100000">
                                          <p:val>
                                            <p:fltVal val="0"/>
                                          </p:val>
                                        </p:tav>
                                      </p:tavLst>
                                    </p:anim>
                                    <p:animEffect filter="fade" transition="in">
                                      <p:cBhvr>
                                        <p:cTn dur="300" id="22"/>
                                        <p:tgtEl>
                                          <p:spTgt spid="26629"/>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26630"/>
                                        </p:tgtEl>
                                        <p:attrNameLst>
                                          <p:attrName>style.visibility</p:attrName>
                                        </p:attrNameLst>
                                      </p:cBhvr>
                                      <p:to>
                                        <p:strVal val="visible"/>
                                      </p:to>
                                    </p:set>
                                    <p:anim calcmode="lin" valueType="num">
                                      <p:cBhvr>
                                        <p:cTn dur="400" fill="hold" id="26"/>
                                        <p:tgtEl>
                                          <p:spTgt spid="2663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26630"/>
                                        </p:tgtEl>
                                        <p:attrNameLst>
                                          <p:attrName>ppt_y</p:attrName>
                                        </p:attrNameLst>
                                      </p:cBhvr>
                                      <p:tavLst>
                                        <p:tav tm="0">
                                          <p:val>
                                            <p:strVal val="#ppt_y"/>
                                          </p:val>
                                        </p:tav>
                                        <p:tav tm="100000">
                                          <p:val>
                                            <p:strVal val="#ppt_y"/>
                                          </p:val>
                                        </p:tav>
                                      </p:tavLst>
                                    </p:anim>
                                    <p:anim calcmode="lin" valueType="num">
                                      <p:cBhvr>
                                        <p:cTn dur="400" fill="hold" id="28"/>
                                        <p:tgtEl>
                                          <p:spTgt spid="2663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2663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26630"/>
                                        </p:tgtEl>
                                      </p:cBhvr>
                                    </p:animEffect>
                                  </p:childTnLst>
                                </p:cTn>
                              </p:par>
                            </p:childTnLst>
                          </p:cTn>
                        </p:par>
                        <p:par>
                          <p:cTn fill="hold" id="31" nodeType="afterGroup">
                            <p:stCondLst>
                              <p:cond delay="1500"/>
                            </p:stCondLst>
                            <p:childTnLst>
                              <p:par>
                                <p:cTn fill="hold" grpId="0" id="32" nodeType="afterEffect" presetClass="entr" presetID="21" presetSubtype="1">
                                  <p:stCondLst>
                                    <p:cond delay="0"/>
                                  </p:stCondLst>
                                  <p:childTnLst>
                                    <p:set>
                                      <p:cBhvr>
                                        <p:cTn dur="1" fill="hold" id="33">
                                          <p:stCondLst>
                                            <p:cond delay="0"/>
                                          </p:stCondLst>
                                        </p:cTn>
                                        <p:tgtEl>
                                          <p:spTgt spid="26643"/>
                                        </p:tgtEl>
                                        <p:attrNameLst>
                                          <p:attrName>style.visibility</p:attrName>
                                        </p:attrNameLst>
                                      </p:cBhvr>
                                      <p:to>
                                        <p:strVal val="visible"/>
                                      </p:to>
                                    </p:set>
                                    <p:animEffect filter="wheel(1)" transition="in">
                                      <p:cBhvr>
                                        <p:cTn dur="1000" id="34"/>
                                        <p:tgtEl>
                                          <p:spTgt spid="26643"/>
                                        </p:tgtEl>
                                      </p:cBhvr>
                                    </p:animEffect>
                                  </p:childTnLst>
                                </p:cTn>
                              </p:par>
                              <p:par>
                                <p:cTn fill="hold" grpId="0" id="35" nodeType="withEffect" presetClass="entr" presetID="21" presetSubtype="1">
                                  <p:stCondLst>
                                    <p:cond delay="0"/>
                                  </p:stCondLst>
                                  <p:childTnLst>
                                    <p:set>
                                      <p:cBhvr>
                                        <p:cTn dur="1" fill="hold" id="36">
                                          <p:stCondLst>
                                            <p:cond delay="0"/>
                                          </p:stCondLst>
                                        </p:cTn>
                                        <p:tgtEl>
                                          <p:spTgt spid="26642"/>
                                        </p:tgtEl>
                                        <p:attrNameLst>
                                          <p:attrName>style.visibility</p:attrName>
                                        </p:attrNameLst>
                                      </p:cBhvr>
                                      <p:to>
                                        <p:strVal val="visible"/>
                                      </p:to>
                                    </p:set>
                                    <p:animEffect filter="wheel(1)" transition="in">
                                      <p:cBhvr>
                                        <p:cTn dur="1000" id="37"/>
                                        <p:tgtEl>
                                          <p:spTgt spid="26642"/>
                                        </p:tgtEl>
                                      </p:cBhvr>
                                    </p:animEffect>
                                  </p:childTnLst>
                                </p:cTn>
                              </p:par>
                            </p:childTnLst>
                          </p:cTn>
                        </p:par>
                        <p:par>
                          <p:cTn fill="hold" id="38" nodeType="afterGroup">
                            <p:stCondLst>
                              <p:cond delay="2500"/>
                            </p:stCondLst>
                            <p:childTnLst>
                              <p:par>
                                <p:cTn fill="hold" grpId="0" id="39" nodeType="afterEffect" presetClass="entr" presetID="21" presetSubtype="1">
                                  <p:stCondLst>
                                    <p:cond delay="0"/>
                                  </p:stCondLst>
                                  <p:childTnLst>
                                    <p:set>
                                      <p:cBhvr>
                                        <p:cTn dur="1" fill="hold" id="40">
                                          <p:stCondLst>
                                            <p:cond delay="0"/>
                                          </p:stCondLst>
                                        </p:cTn>
                                        <p:tgtEl>
                                          <p:spTgt spid="26631"/>
                                        </p:tgtEl>
                                        <p:attrNameLst>
                                          <p:attrName>style.visibility</p:attrName>
                                        </p:attrNameLst>
                                      </p:cBhvr>
                                      <p:to>
                                        <p:strVal val="visible"/>
                                      </p:to>
                                    </p:set>
                                    <p:animEffect filter="wheel(1)" transition="in">
                                      <p:cBhvr>
                                        <p:cTn dur="2000" id="41"/>
                                        <p:tgtEl>
                                          <p:spTgt spid="26631"/>
                                        </p:tgtEl>
                                      </p:cBhvr>
                                    </p:animEffect>
                                  </p:childTnLst>
                                </p:cTn>
                              </p:par>
                            </p:childTnLst>
                          </p:cTn>
                        </p:par>
                        <p:par>
                          <p:cTn fill="hold" id="42" nodeType="afterGroup">
                            <p:stCondLst>
                              <p:cond delay="4500"/>
                            </p:stCondLst>
                            <p:childTnLst>
                              <p:par>
                                <p:cTn fill="hold" grpId="0" id="43" nodeType="afterEffect" presetClass="entr" presetID="1" presetSubtype="0">
                                  <p:stCondLst>
                                    <p:cond delay="0"/>
                                  </p:stCondLst>
                                  <p:childTnLst>
                                    <p:set>
                                      <p:cBhvr>
                                        <p:cTn dur="1" fill="hold" id="44">
                                          <p:stCondLst>
                                            <p:cond delay="0"/>
                                          </p:stCondLst>
                                        </p:cTn>
                                        <p:tgtEl>
                                          <p:spTgt spid="26632"/>
                                        </p:tgtEl>
                                        <p:attrNameLst>
                                          <p:attrName>style.visibility</p:attrName>
                                        </p:attrNameLst>
                                      </p:cBhvr>
                                      <p:to>
                                        <p:strVal val="visible"/>
                                      </p:to>
                                    </p:set>
                                  </p:childTnLst>
                                </p:cTn>
                              </p:par>
                              <p:par>
                                <p:cTn fill="hold" grpId="0" id="45" nodeType="withEffect" presetClass="entr" presetID="1" presetSubtype="0">
                                  <p:stCondLst>
                                    <p:cond delay="0"/>
                                  </p:stCondLst>
                                  <p:childTnLst>
                                    <p:set>
                                      <p:cBhvr>
                                        <p:cTn dur="1" fill="hold" id="46">
                                          <p:stCondLst>
                                            <p:cond delay="0"/>
                                          </p:stCondLst>
                                        </p:cTn>
                                        <p:tgtEl>
                                          <p:spTgt spid="26635"/>
                                        </p:tgtEl>
                                        <p:attrNameLst>
                                          <p:attrName>style.visibility</p:attrName>
                                        </p:attrNameLst>
                                      </p:cBhvr>
                                      <p:to>
                                        <p:strVal val="visible"/>
                                      </p:to>
                                    </p:set>
                                  </p:childTnLst>
                                </p:cTn>
                              </p:par>
                              <p:par>
                                <p:cTn fill="hold" grpId="0" id="47" nodeType="withEffect" presetClass="entr" presetID="1" presetSubtype="0">
                                  <p:stCondLst>
                                    <p:cond delay="0"/>
                                  </p:stCondLst>
                                  <p:childTnLst>
                                    <p:set>
                                      <p:cBhvr>
                                        <p:cTn dur="1" fill="hold" id="48">
                                          <p:stCondLst>
                                            <p:cond delay="0"/>
                                          </p:stCondLst>
                                        </p:cTn>
                                        <p:tgtEl>
                                          <p:spTgt spid="26636"/>
                                        </p:tgtEl>
                                        <p:attrNameLst>
                                          <p:attrName>style.visibility</p:attrName>
                                        </p:attrNameLst>
                                      </p:cBhvr>
                                      <p:to>
                                        <p:strVal val="visible"/>
                                      </p:to>
                                    </p:set>
                                  </p:childTnLst>
                                </p:cTn>
                              </p:par>
                              <p:par>
                                <p:cTn fill="hold" grpId="0" id="49" nodeType="withEffect" presetClass="entr" presetID="1" presetSubtype="0">
                                  <p:stCondLst>
                                    <p:cond delay="0"/>
                                  </p:stCondLst>
                                  <p:childTnLst>
                                    <p:set>
                                      <p:cBhvr>
                                        <p:cTn dur="1" fill="hold" id="50">
                                          <p:stCondLst>
                                            <p:cond delay="0"/>
                                          </p:stCondLst>
                                        </p:cTn>
                                        <p:tgtEl>
                                          <p:spTgt spid="26634"/>
                                        </p:tgtEl>
                                        <p:attrNameLst>
                                          <p:attrName>style.visibility</p:attrName>
                                        </p:attrNameLst>
                                      </p:cBhvr>
                                      <p:to>
                                        <p:strVal val="visible"/>
                                      </p:to>
                                    </p:set>
                                  </p:childTnLst>
                                </p:cTn>
                              </p:par>
                              <p:par>
                                <p:cTn fill="hold" grpId="0" id="51" nodeType="withEffect" presetClass="entr" presetID="1" presetSubtype="0">
                                  <p:stCondLst>
                                    <p:cond delay="0"/>
                                  </p:stCondLst>
                                  <p:childTnLst>
                                    <p:set>
                                      <p:cBhvr>
                                        <p:cTn dur="1" fill="hold" id="52">
                                          <p:stCondLst>
                                            <p:cond delay="0"/>
                                          </p:stCondLst>
                                        </p:cTn>
                                        <p:tgtEl>
                                          <p:spTgt spid="26633"/>
                                        </p:tgtEl>
                                        <p:attrNameLst>
                                          <p:attrName>style.visibility</p:attrName>
                                        </p:attrNameLst>
                                      </p:cBhvr>
                                      <p:to>
                                        <p:strVal val="visible"/>
                                      </p:to>
                                    </p:set>
                                  </p:childTnLst>
                                </p:cTn>
                              </p:par>
                              <p:par>
                                <p:cTn accel="50000" decel="50000" fill="hold" grpId="1" id="53" nodeType="withEffect" presetClass="path" presetID="35" presetSubtype="0">
                                  <p:stCondLst>
                                    <p:cond delay="0"/>
                                  </p:stCondLst>
                                  <p:childTnLst>
                                    <p:animMotion origin="layout" path="M 2.29608E-06 1.11111E-06 L -0.17354 0.29051" pathEditMode="relative" ptsTypes="AA" rAng="0">
                                      <p:cBhvr>
                                        <p:cTn dur="500" fill="hold" id="54" spd="-99800"/>
                                        <p:tgtEl>
                                          <p:spTgt spid="26632"/>
                                        </p:tgtEl>
                                        <p:attrNameLst>
                                          <p:attrName>ppt_x,ppt_y</p:attrName>
                                        </p:attrNameLst>
                                      </p:cBhvr>
                                      <p:rCtr x="-8500" y="14500"/>
                                    </p:animMotion>
                                  </p:childTnLst>
                                </p:cTn>
                              </p:par>
                              <p:par>
                                <p:cTn accel="50000" decel="50000" fill="hold" grpId="1" id="55" nodeType="withEffect" presetClass="path" presetID="35" presetSubtype="0">
                                  <p:stCondLst>
                                    <p:cond delay="0"/>
                                  </p:stCondLst>
                                  <p:childTnLst>
                                    <p:animMotion origin="layout" path="M 2.35202E-06 -2.59259E-06 L -0.23143 0.15556" pathEditMode="relative" ptsTypes="AA" rAng="0">
                                      <p:cBhvr>
                                        <p:cTn dur="500" fill="hold" id="56" spd="-99800"/>
                                        <p:tgtEl>
                                          <p:spTgt spid="26635"/>
                                        </p:tgtEl>
                                        <p:attrNameLst>
                                          <p:attrName>ppt_x,ppt_y</p:attrName>
                                        </p:attrNameLst>
                                      </p:cBhvr>
                                      <p:rCtr x="-11400" y="7800"/>
                                    </p:animMotion>
                                  </p:childTnLst>
                                </p:cTn>
                              </p:par>
                              <p:par>
                                <p:cTn accel="50000" decel="50000" fill="hold" grpId="1" id="57" nodeType="withEffect" presetClass="path" presetID="35" presetSubtype="0">
                                  <p:stCondLst>
                                    <p:cond delay="0"/>
                                  </p:stCondLst>
                                  <p:childTnLst>
                                    <p:animMotion origin="layout" path="M 0 0 L -0.25 0 E" pathEditMode="relative" ptsTypes="" rAng="0">
                                      <p:cBhvr>
                                        <p:cTn dur="500" fill="hold" id="58" spd="-99800"/>
                                        <p:tgtEl>
                                          <p:spTgt spid="26636"/>
                                        </p:tgtEl>
                                        <p:attrNameLst>
                                          <p:attrName>ppt_x,ppt_y</p:attrName>
                                        </p:attrNameLst>
                                      </p:cBhvr>
                                      <p:rCtr x="0" y="0"/>
                                    </p:animMotion>
                                  </p:childTnLst>
                                </p:cTn>
                              </p:par>
                              <p:par>
                                <p:cTn accel="50000" decel="50000" fill="hold" grpId="1" id="59" nodeType="withEffect" presetClass="path" presetID="35" presetSubtype="0">
                                  <p:stCondLst>
                                    <p:cond delay="0"/>
                                  </p:stCondLst>
                                  <p:childTnLst>
                                    <p:animMotion origin="layout" path="M 2.35202E-06 -3.7037E-06 L -0.23143 -0.15555" pathEditMode="relative" ptsTypes="AA" rAng="0">
                                      <p:cBhvr>
                                        <p:cTn dur="500" fill="hold" id="60" spd="-99800"/>
                                        <p:tgtEl>
                                          <p:spTgt spid="26634"/>
                                        </p:tgtEl>
                                        <p:attrNameLst>
                                          <p:attrName>ppt_x,ppt_y</p:attrName>
                                        </p:attrNameLst>
                                      </p:cBhvr>
                                      <p:rCtr x="-11400" y="-7600"/>
                                    </p:animMotion>
                                  </p:childTnLst>
                                </p:cTn>
                              </p:par>
                              <p:par>
                                <p:cTn accel="50000" decel="50000" fill="hold" grpId="1" id="61" nodeType="withEffect" presetClass="path" presetID="35" presetSubtype="0">
                                  <p:stCondLst>
                                    <p:cond delay="0"/>
                                  </p:stCondLst>
                                  <p:childTnLst>
                                    <p:animMotion origin="layout" path="M 2.29608E-06 2.59259E-06 L -0.17354 -0.29051" pathEditMode="relative" ptsTypes="AA" rAng="0">
                                      <p:cBhvr>
                                        <p:cTn dur="500" fill="hold" id="62" spd="-99800"/>
                                        <p:tgtEl>
                                          <p:spTgt spid="26633"/>
                                        </p:tgtEl>
                                        <p:attrNameLst>
                                          <p:attrName>ppt_x,ppt_y</p:attrName>
                                        </p:attrNameLst>
                                      </p:cBhvr>
                                      <p:rCtr x="-8500" y="-14300"/>
                                    </p:animMotion>
                                  </p:childTnLst>
                                </p:cTn>
                              </p:par>
                            </p:childTnLst>
                          </p:cTn>
                        </p:par>
                        <p:par>
                          <p:cTn fill="hold" id="63" nodeType="afterGroup">
                            <p:stCondLst>
                              <p:cond delay="5000"/>
                            </p:stCondLst>
                            <p:childTnLst>
                              <p:par>
                                <p:cTn fill="hold" grpId="0" id="64" nodeType="afterEffect" presetClass="entr" presetID="22" presetSubtype="8">
                                  <p:stCondLst>
                                    <p:cond delay="0"/>
                                  </p:stCondLst>
                                  <p:childTnLst>
                                    <p:set>
                                      <p:cBhvr>
                                        <p:cTn dur="1" fill="hold" id="65">
                                          <p:stCondLst>
                                            <p:cond delay="0"/>
                                          </p:stCondLst>
                                        </p:cTn>
                                        <p:tgtEl>
                                          <p:spTgt spid="26637"/>
                                        </p:tgtEl>
                                        <p:attrNameLst>
                                          <p:attrName>style.visibility</p:attrName>
                                        </p:attrNameLst>
                                      </p:cBhvr>
                                      <p:to>
                                        <p:strVal val="visible"/>
                                      </p:to>
                                    </p:set>
                                    <p:animEffect filter="wipe(left)" transition="in">
                                      <p:cBhvr>
                                        <p:cTn dur="500" id="66"/>
                                        <p:tgtEl>
                                          <p:spTgt spid="26637"/>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26638"/>
                                        </p:tgtEl>
                                        <p:attrNameLst>
                                          <p:attrName>style.visibility</p:attrName>
                                        </p:attrNameLst>
                                      </p:cBhvr>
                                      <p:to>
                                        <p:strVal val="visible"/>
                                      </p:to>
                                    </p:set>
                                    <p:animEffect filter="wipe(left)" transition="in">
                                      <p:cBhvr>
                                        <p:cTn dur="500" id="69"/>
                                        <p:tgtEl>
                                          <p:spTgt spid="26638"/>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26639"/>
                                        </p:tgtEl>
                                        <p:attrNameLst>
                                          <p:attrName>style.visibility</p:attrName>
                                        </p:attrNameLst>
                                      </p:cBhvr>
                                      <p:to>
                                        <p:strVal val="visible"/>
                                      </p:to>
                                    </p:set>
                                    <p:animEffect filter="wipe(left)" transition="in">
                                      <p:cBhvr>
                                        <p:cTn dur="500" id="72"/>
                                        <p:tgtEl>
                                          <p:spTgt spid="26639"/>
                                        </p:tgtEl>
                                      </p:cBhvr>
                                    </p:animEffect>
                                  </p:childTnLst>
                                </p:cTn>
                              </p:par>
                              <p:par>
                                <p:cTn fill="hold" grpId="0" id="73" nodeType="withEffect" presetClass="entr" presetID="22" presetSubtype="8">
                                  <p:stCondLst>
                                    <p:cond delay="0"/>
                                  </p:stCondLst>
                                  <p:childTnLst>
                                    <p:set>
                                      <p:cBhvr>
                                        <p:cTn dur="1" fill="hold" id="74">
                                          <p:stCondLst>
                                            <p:cond delay="0"/>
                                          </p:stCondLst>
                                        </p:cTn>
                                        <p:tgtEl>
                                          <p:spTgt spid="26640"/>
                                        </p:tgtEl>
                                        <p:attrNameLst>
                                          <p:attrName>style.visibility</p:attrName>
                                        </p:attrNameLst>
                                      </p:cBhvr>
                                      <p:to>
                                        <p:strVal val="visible"/>
                                      </p:to>
                                    </p:set>
                                    <p:animEffect filter="wipe(left)" transition="in">
                                      <p:cBhvr>
                                        <p:cTn dur="500" id="75"/>
                                        <p:tgtEl>
                                          <p:spTgt spid="26640"/>
                                        </p:tgtEl>
                                      </p:cBhvr>
                                    </p:animEffect>
                                  </p:childTnLst>
                                </p:cTn>
                              </p:par>
                              <p:par>
                                <p:cTn fill="hold" grpId="0" id="76" nodeType="withEffect" presetClass="entr" presetID="22" presetSubtype="8">
                                  <p:stCondLst>
                                    <p:cond delay="0"/>
                                  </p:stCondLst>
                                  <p:childTnLst>
                                    <p:set>
                                      <p:cBhvr>
                                        <p:cTn dur="1" fill="hold" id="77">
                                          <p:stCondLst>
                                            <p:cond delay="0"/>
                                          </p:stCondLst>
                                        </p:cTn>
                                        <p:tgtEl>
                                          <p:spTgt spid="26641"/>
                                        </p:tgtEl>
                                        <p:attrNameLst>
                                          <p:attrName>style.visibility</p:attrName>
                                        </p:attrNameLst>
                                      </p:cBhvr>
                                      <p:to>
                                        <p:strVal val="visible"/>
                                      </p:to>
                                    </p:set>
                                    <p:animEffect filter="wipe(left)" transition="in">
                                      <p:cBhvr>
                                        <p:cTn dur="500" id="78"/>
                                        <p:tgtEl>
                                          <p:spTgt spid="26641"/>
                                        </p:tgtEl>
                                      </p:cBhvr>
                                    </p:animEffect>
                                  </p:childTnLst>
                                </p:cTn>
                              </p:par>
                            </p:childTnLst>
                          </p:cTn>
                        </p:par>
                        <p:par>
                          <p:cTn fill="hold" id="79" nodeType="afterGroup">
                            <p:stCondLst>
                              <p:cond delay="5500"/>
                            </p:stCondLst>
                            <p:childTnLst>
                              <p:par>
                                <p:cTn fill="hold" grpId="0" id="80" nodeType="afterEffect" presetClass="entr" presetID="52" presetSubtype="0">
                                  <p:stCondLst>
                                    <p:cond delay="0"/>
                                  </p:stCondLst>
                                  <p:childTnLst>
                                    <p:set>
                                      <p:cBhvr>
                                        <p:cTn dur="1" fill="hold" id="81">
                                          <p:stCondLst>
                                            <p:cond delay="0"/>
                                          </p:stCondLst>
                                        </p:cTn>
                                        <p:tgtEl>
                                          <p:spTgt spid="26644"/>
                                        </p:tgtEl>
                                        <p:attrNameLst>
                                          <p:attrName>style.visibility</p:attrName>
                                        </p:attrNameLst>
                                      </p:cBhvr>
                                      <p:to>
                                        <p:strVal val="visible"/>
                                      </p:to>
                                    </p:set>
                                    <p:animScale>
                                      <p:cBhvr>
                                        <p:cTn decel="50000" dur="1000" fill="hold" id="82">
                                          <p:stCondLst>
                                            <p:cond delay="0"/>
                                          </p:stCondLst>
                                        </p:cTn>
                                        <p:tgtEl>
                                          <p:spTgt spid="2664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3">
                                          <p:stCondLst>
                                            <p:cond delay="0"/>
                                          </p:stCondLst>
                                        </p:cTn>
                                        <p:tgtEl>
                                          <p:spTgt spid="26644"/>
                                        </p:tgtEl>
                                        <p:attrNameLst>
                                          <p:attrName>ppt_x,ppt_y</p:attrName>
                                        </p:attrNameLst>
                                      </p:cBhvr>
                                      <p:rCtr x="0" y="0"/>
                                    </p:animMotion>
                                    <p:animEffect filter="fade" transition="in">
                                      <p:cBhvr>
                                        <p:cTn dur="1000" id="84"/>
                                        <p:tgtEl>
                                          <p:spTgt spid="26644"/>
                                        </p:tgtEl>
                                      </p:cBhvr>
                                    </p:animEffect>
                                  </p:childTnLst>
                                </p:cTn>
                              </p:par>
                              <p:par>
                                <p:cTn fill="hold" grpId="0" id="85" nodeType="withEffect" presetClass="entr" presetID="52" presetSubtype="0">
                                  <p:stCondLst>
                                    <p:cond delay="0"/>
                                  </p:stCondLst>
                                  <p:childTnLst>
                                    <p:set>
                                      <p:cBhvr>
                                        <p:cTn dur="1" fill="hold" id="86">
                                          <p:stCondLst>
                                            <p:cond delay="0"/>
                                          </p:stCondLst>
                                        </p:cTn>
                                        <p:tgtEl>
                                          <p:spTgt spid="26645"/>
                                        </p:tgtEl>
                                        <p:attrNameLst>
                                          <p:attrName>style.visibility</p:attrName>
                                        </p:attrNameLst>
                                      </p:cBhvr>
                                      <p:to>
                                        <p:strVal val="visible"/>
                                      </p:to>
                                    </p:set>
                                    <p:animScale>
                                      <p:cBhvr>
                                        <p:cTn decel="50000" dur="1000" fill="hold" id="87">
                                          <p:stCondLst>
                                            <p:cond delay="0"/>
                                          </p:stCondLst>
                                        </p:cTn>
                                        <p:tgtEl>
                                          <p:spTgt spid="266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8">
                                          <p:stCondLst>
                                            <p:cond delay="0"/>
                                          </p:stCondLst>
                                        </p:cTn>
                                        <p:tgtEl>
                                          <p:spTgt spid="26645"/>
                                        </p:tgtEl>
                                        <p:attrNameLst>
                                          <p:attrName>ppt_x,ppt_y</p:attrName>
                                        </p:attrNameLst>
                                      </p:cBhvr>
                                      <p:rCtr x="0" y="0"/>
                                    </p:animMotion>
                                    <p:animEffect filter="fade" transition="in">
                                      <p:cBhvr>
                                        <p:cTn dur="1000" id="89"/>
                                        <p:tgtEl>
                                          <p:spTgt spid="266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26"/>
      <p:bldP grpId="0" spid="26627"/>
      <p:bldP grpId="0" spid="26628"/>
      <p:bldP grpId="0" spid="26629"/>
      <p:bldP grpId="0" spid="26630"/>
      <p:bldP grpId="0" spid="26631"/>
      <p:bldP grpId="0" spid="26632"/>
      <p:bldP grpId="1" spid="26632"/>
      <p:bldP grpId="0" spid="26633"/>
      <p:bldP grpId="1" spid="26633"/>
      <p:bldP grpId="0" spid="26634"/>
      <p:bldP grpId="1" spid="26634"/>
      <p:bldP grpId="0" spid="26635"/>
      <p:bldP grpId="1" spid="26635"/>
      <p:bldP grpId="0" spid="26636"/>
      <p:bldP grpId="1" spid="26636"/>
      <p:bldP grpId="0" spid="26637"/>
      <p:bldP grpId="0" spid="26638"/>
      <p:bldP grpId="0" spid="26639"/>
      <p:bldP grpId="0" spid="26640"/>
      <p:bldP grpId="0" spid="26641"/>
      <p:bldP grpId="0" spid="26642"/>
      <p:bldP grpId="0" spid="26643"/>
      <p:bldP grpId="0" spid="26644"/>
      <p:bldP grpId="0" spid="2664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1"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2"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3"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4"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27655" name="Rectangle 18"/>
          <p:cNvSpPr>
            <a:spLocks noChangeArrowheads="1"/>
          </p:cNvSpPr>
          <p:nvPr/>
        </p:nvSpPr>
        <p:spPr bwMode="auto">
          <a:xfrm>
            <a:off x="7137400" y="995363"/>
            <a:ext cx="4205288" cy="5370512"/>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7656" name="Rectangle 15"/>
          <p:cNvSpPr>
            <a:spLocks noChangeArrowheads="1"/>
          </p:cNvSpPr>
          <p:nvPr/>
        </p:nvSpPr>
        <p:spPr bwMode="auto">
          <a:xfrm>
            <a:off x="923925" y="5030788"/>
            <a:ext cx="6110288" cy="1366837"/>
          </a:xfrm>
          <a:prstGeom prst="rect">
            <a:avLst/>
          </a:prstGeom>
          <a:solidFill>
            <a:srgbClr val="DADADB"/>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7657" name="Rectangle 11"/>
          <p:cNvSpPr>
            <a:spLocks noChangeArrowheads="1"/>
          </p:cNvSpPr>
          <p:nvPr/>
        </p:nvSpPr>
        <p:spPr bwMode="auto">
          <a:xfrm>
            <a:off x="923925" y="3152775"/>
            <a:ext cx="6110288" cy="1366838"/>
          </a:xfrm>
          <a:prstGeom prst="rect">
            <a:avLst/>
          </a:prstGeom>
          <a:solidFill>
            <a:srgbClr val="DADADB"/>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7658" name="Rectangle 8"/>
          <p:cNvSpPr>
            <a:spLocks noChangeArrowheads="1"/>
          </p:cNvSpPr>
          <p:nvPr/>
        </p:nvSpPr>
        <p:spPr bwMode="auto">
          <a:xfrm>
            <a:off x="923925" y="977900"/>
            <a:ext cx="6110288" cy="1779588"/>
          </a:xfrm>
          <a:prstGeom prst="rect">
            <a:avLst/>
          </a:prstGeom>
          <a:solidFill>
            <a:srgbClr val="DADADB"/>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7659" name="Freeform 6"/>
          <p:cNvSpPr/>
          <p:nvPr/>
        </p:nvSpPr>
        <p:spPr bwMode="auto">
          <a:xfrm>
            <a:off x="841375" y="2901950"/>
            <a:ext cx="82550" cy="544513"/>
          </a:xfrm>
          <a:custGeom>
            <a:gdLst>
              <a:gd fmla="*/ 0 w 102" name="T0"/>
              <a:gd fmla="*/ 0 h 474" name="T1"/>
              <a:gd fmla="*/ 82550 w 102" name="T2"/>
              <a:gd fmla="*/ 124066 h 474" name="T3"/>
              <a:gd fmla="*/ 82550 w 102" name="T4"/>
              <a:gd fmla="*/ 544513 h 474" name="T5"/>
              <a:gd fmla="*/ 0 w 102" name="T6"/>
              <a:gd fmla="*/ 420447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2"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0" name="Freeform 7"/>
          <p:cNvSpPr/>
          <p:nvPr/>
        </p:nvSpPr>
        <p:spPr bwMode="auto">
          <a:xfrm>
            <a:off x="841375" y="746125"/>
            <a:ext cx="82550" cy="547688"/>
          </a:xfrm>
          <a:custGeom>
            <a:gdLst>
              <a:gd fmla="*/ 0 w 102" name="T0"/>
              <a:gd fmla="*/ 0 h 474" name="T1"/>
              <a:gd fmla="*/ 82550 w 102" name="T2"/>
              <a:gd fmla="*/ 124790 h 474" name="T3"/>
              <a:gd fmla="*/ 82550 w 102" name="T4"/>
              <a:gd fmla="*/ 547688 h 474" name="T5"/>
              <a:gd fmla="*/ 0 w 102" name="T6"/>
              <a:gd fmla="*/ 422898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2"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1" name="Freeform 9"/>
          <p:cNvSpPr/>
          <p:nvPr/>
        </p:nvSpPr>
        <p:spPr bwMode="auto">
          <a:xfrm>
            <a:off x="841375" y="763588"/>
            <a:ext cx="2843213" cy="423862"/>
          </a:xfrm>
          <a:custGeom>
            <a:gdLst>
              <a:gd fmla="*/ 0 w 2547" name="T0"/>
              <a:gd fmla="*/ 0 h 366" name="T1"/>
              <a:gd fmla="*/ 2843213 w 2547" name="T2"/>
              <a:gd fmla="*/ 0 h 366" name="T3"/>
              <a:gd fmla="*/ 2679117 w 2547" name="T4"/>
              <a:gd fmla="*/ 214247 h 366" name="T5"/>
              <a:gd fmla="*/ 2843213 w 2547" name="T6"/>
              <a:gd fmla="*/ 423862 h 366" name="T7"/>
              <a:gd fmla="*/ 0 w 2547" name="T8"/>
              <a:gd fmla="*/ 423862 h 366" name="T9"/>
              <a:gd fmla="*/ 0 w 2547"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547">
                <a:moveTo>
                  <a:pt x="0" y="0"/>
                </a:moveTo>
                <a:lnTo>
                  <a:pt x="2547" y="0"/>
                </a:lnTo>
                <a:lnTo>
                  <a:pt x="2400" y="185"/>
                </a:lnTo>
                <a:lnTo>
                  <a:pt x="2547" y="366"/>
                </a:lnTo>
                <a:lnTo>
                  <a:pt x="0" y="366"/>
                </a:lnTo>
                <a:lnTo>
                  <a:pt x="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2" name="Freeform 12"/>
          <p:cNvSpPr/>
          <p:nvPr/>
        </p:nvSpPr>
        <p:spPr bwMode="auto">
          <a:xfrm>
            <a:off x="841375" y="2919413"/>
            <a:ext cx="2957513" cy="420687"/>
          </a:xfrm>
          <a:custGeom>
            <a:gdLst>
              <a:gd fmla="*/ 0 w 2649" name="T0"/>
              <a:gd fmla="*/ 0 h 366" name="T1"/>
              <a:gd fmla="*/ 2957513 w 2649" name="T2"/>
              <a:gd fmla="*/ 0 h 366" name="T3"/>
              <a:gd fmla="*/ 2793393 w 2649" name="T4"/>
              <a:gd fmla="*/ 213792 h 366" name="T5"/>
              <a:gd fmla="*/ 2957513 w 2649" name="T6"/>
              <a:gd fmla="*/ 420687 h 366" name="T7"/>
              <a:gd fmla="*/ 0 w 2649" name="T8"/>
              <a:gd fmla="*/ 420687 h 366" name="T9"/>
              <a:gd fmla="*/ 0 w 2649"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649">
                <a:moveTo>
                  <a:pt x="0" y="0"/>
                </a:moveTo>
                <a:lnTo>
                  <a:pt x="2649" y="0"/>
                </a:lnTo>
                <a:lnTo>
                  <a:pt x="2502" y="186"/>
                </a:lnTo>
                <a:lnTo>
                  <a:pt x="2649" y="366"/>
                </a:lnTo>
                <a:lnTo>
                  <a:pt x="0" y="366"/>
                </a:lnTo>
                <a:lnTo>
                  <a:pt x="0" y="0"/>
                </a:lnTo>
                <a:close/>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3" name="Freeform 14"/>
          <p:cNvSpPr/>
          <p:nvPr/>
        </p:nvSpPr>
        <p:spPr bwMode="auto">
          <a:xfrm>
            <a:off x="841375" y="4800600"/>
            <a:ext cx="82550" cy="544513"/>
          </a:xfrm>
          <a:custGeom>
            <a:gdLst>
              <a:gd fmla="*/ 0 w 102" name="T0"/>
              <a:gd fmla="*/ 0 h 474" name="T1"/>
              <a:gd fmla="*/ 82550 w 102" name="T2"/>
              <a:gd fmla="*/ 124066 h 474" name="T3"/>
              <a:gd fmla="*/ 82550 w 102" name="T4"/>
              <a:gd fmla="*/ 544513 h 474" name="T5"/>
              <a:gd fmla="*/ 0 w 102" name="T6"/>
              <a:gd fmla="*/ 420447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2"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4" name="Freeform 16"/>
          <p:cNvSpPr/>
          <p:nvPr/>
        </p:nvSpPr>
        <p:spPr bwMode="auto">
          <a:xfrm>
            <a:off x="841375" y="4818063"/>
            <a:ext cx="2957513" cy="420687"/>
          </a:xfrm>
          <a:custGeom>
            <a:gdLst>
              <a:gd fmla="*/ 0 w 2649" name="T0"/>
              <a:gd fmla="*/ 0 h 366" name="T1"/>
              <a:gd fmla="*/ 2957513 w 2649" name="T2"/>
              <a:gd fmla="*/ 0 h 366" name="T3"/>
              <a:gd fmla="*/ 2793393 w 2649" name="T4"/>
              <a:gd fmla="*/ 213792 h 366" name="T5"/>
              <a:gd fmla="*/ 2957513 w 2649" name="T6"/>
              <a:gd fmla="*/ 420687 h 366" name="T7"/>
              <a:gd fmla="*/ 0 w 2649" name="T8"/>
              <a:gd fmla="*/ 420687 h 366" name="T9"/>
              <a:gd fmla="*/ 0 w 2649"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649">
                <a:moveTo>
                  <a:pt x="0" y="0"/>
                </a:moveTo>
                <a:lnTo>
                  <a:pt x="2649" y="0"/>
                </a:lnTo>
                <a:lnTo>
                  <a:pt x="2502" y="186"/>
                </a:lnTo>
                <a:lnTo>
                  <a:pt x="2649" y="366"/>
                </a:lnTo>
                <a:lnTo>
                  <a:pt x="0" y="36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5" name="TextBox 17"/>
          <p:cNvSpPr txBox="1">
            <a:spLocks noChangeArrowheads="1"/>
          </p:cNvSpPr>
          <p:nvPr/>
        </p:nvSpPr>
        <p:spPr bwMode="auto">
          <a:xfrm>
            <a:off x="923925" y="765175"/>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solidFill>
                  <a:schemeClr val="accent2"/>
                </a:solidFill>
                <a:latin charset="-122" panose="020b0503020204020204" pitchFamily="34" typeface="微软雅黑"/>
              </a:rPr>
              <a:t>有经济效益</a:t>
            </a:r>
          </a:p>
        </p:txBody>
      </p:sp>
      <p:sp>
        <p:nvSpPr>
          <p:cNvPr id="27666" name="TextBox 18"/>
          <p:cNvSpPr txBox="1">
            <a:spLocks noChangeArrowheads="1"/>
          </p:cNvSpPr>
          <p:nvPr/>
        </p:nvSpPr>
        <p:spPr bwMode="auto">
          <a:xfrm>
            <a:off x="923925" y="2952750"/>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solidFill>
                  <a:schemeClr val="accent2"/>
                </a:solidFill>
                <a:latin charset="-122" panose="020b0503020204020204" pitchFamily="34" typeface="微软雅黑"/>
              </a:rPr>
              <a:t>有利于群众</a:t>
            </a:r>
          </a:p>
        </p:txBody>
      </p:sp>
      <p:sp>
        <p:nvSpPr>
          <p:cNvPr id="27667" name="TextBox 19"/>
          <p:cNvSpPr txBox="1">
            <a:spLocks noChangeArrowheads="1"/>
          </p:cNvSpPr>
          <p:nvPr/>
        </p:nvSpPr>
        <p:spPr bwMode="auto">
          <a:xfrm>
            <a:off x="923925" y="4838700"/>
            <a:ext cx="246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solidFill>
                  <a:schemeClr val="accent2"/>
                </a:solidFill>
                <a:latin charset="-122" panose="020b0503020204020204" pitchFamily="34" typeface="微软雅黑"/>
              </a:rPr>
              <a:t>有利于提升政府形象</a:t>
            </a:r>
          </a:p>
        </p:txBody>
      </p:sp>
      <p:sp>
        <p:nvSpPr>
          <p:cNvPr id="27668" name="TextBox 20"/>
          <p:cNvSpPr txBox="1">
            <a:spLocks noChangeArrowheads="1"/>
          </p:cNvSpPr>
          <p:nvPr/>
        </p:nvSpPr>
        <p:spPr bwMode="auto">
          <a:xfrm>
            <a:off x="1244600" y="1293813"/>
            <a:ext cx="5576888"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这里可以添加主要内容这里可以添加主要内容这里可以添加主要内容这里可以添加主要内容可以添加主要内容这里可以添加主要内容可以添加主要内容这里可以添加主要内容</a:t>
            </a:r>
          </a:p>
        </p:txBody>
      </p:sp>
      <p:sp>
        <p:nvSpPr>
          <p:cNvPr id="27669" name="TextBox 21"/>
          <p:cNvSpPr txBox="1">
            <a:spLocks noChangeArrowheads="1"/>
          </p:cNvSpPr>
          <p:nvPr/>
        </p:nvSpPr>
        <p:spPr bwMode="auto">
          <a:xfrm>
            <a:off x="1244600" y="3441700"/>
            <a:ext cx="5576888"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这里可以添加主要内容这里可以添加主要内容这里可以添加主要内容这里可以添加主要内容可以添加主要内容这里可以添加</a:t>
            </a:r>
          </a:p>
        </p:txBody>
      </p:sp>
      <p:sp>
        <p:nvSpPr>
          <p:cNvPr id="27670" name="TextBox 22"/>
          <p:cNvSpPr txBox="1">
            <a:spLocks noChangeArrowheads="1"/>
          </p:cNvSpPr>
          <p:nvPr/>
        </p:nvSpPr>
        <p:spPr bwMode="auto">
          <a:xfrm>
            <a:off x="1244600" y="5324475"/>
            <a:ext cx="5576888"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这里可以添加主要内容这里可以添加主要内容这里可以添加主要内容这里可以添加主要内容可以添加主要内容这里可以添加</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7650"/>
                                        </p:tgtEl>
                                        <p:attrNameLst>
                                          <p:attrName>style.visibility</p:attrName>
                                        </p:attrNameLst>
                                      </p:cBhvr>
                                      <p:to>
                                        <p:strVal val="visible"/>
                                      </p:to>
                                    </p:set>
                                    <p:animEffect filter="wipe(left)" transition="in">
                                      <p:cBhvr>
                                        <p:cTn dur="300" id="7"/>
                                        <p:tgtEl>
                                          <p:spTgt spid="27650"/>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27651"/>
                                        </p:tgtEl>
                                        <p:attrNameLst>
                                          <p:attrName>style.visibility</p:attrName>
                                        </p:attrNameLst>
                                      </p:cBhvr>
                                      <p:to>
                                        <p:strVal val="visible"/>
                                      </p:to>
                                    </p:set>
                                    <p:animEffect filter="wipe(down)" transition="in">
                                      <p:cBhvr>
                                        <p:cTn dur="200" id="11"/>
                                        <p:tgtEl>
                                          <p:spTgt spid="27651"/>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27652"/>
                                        </p:tgtEl>
                                        <p:attrNameLst>
                                          <p:attrName>style.visibility</p:attrName>
                                        </p:attrNameLst>
                                      </p:cBhvr>
                                      <p:to>
                                        <p:strVal val="visible"/>
                                      </p:to>
                                    </p:set>
                                    <p:animEffect filter="wipe(left)" transition="in">
                                      <p:cBhvr>
                                        <p:cTn dur="300" id="15"/>
                                        <p:tgtEl>
                                          <p:spTgt spid="27652"/>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27653"/>
                                        </p:tgtEl>
                                        <p:attrNameLst>
                                          <p:attrName>style.visibility</p:attrName>
                                        </p:attrNameLst>
                                      </p:cBhvr>
                                      <p:to>
                                        <p:strVal val="visible"/>
                                      </p:to>
                                    </p:set>
                                    <p:anim calcmode="lin" valueType="num">
                                      <p:cBhvr>
                                        <p:cTn dur="300" fill="hold" id="19"/>
                                        <p:tgtEl>
                                          <p:spTgt spid="27653"/>
                                        </p:tgtEl>
                                        <p:attrNameLst>
                                          <p:attrName>ppt_w</p:attrName>
                                        </p:attrNameLst>
                                      </p:cBhvr>
                                      <p:tavLst>
                                        <p:tav tm="0">
                                          <p:val>
                                            <p:fltVal val="0"/>
                                          </p:val>
                                        </p:tav>
                                        <p:tav tm="100000">
                                          <p:val>
                                            <p:strVal val="#ppt_w"/>
                                          </p:val>
                                        </p:tav>
                                      </p:tavLst>
                                    </p:anim>
                                    <p:anim calcmode="lin" valueType="num">
                                      <p:cBhvr>
                                        <p:cTn dur="300" fill="hold" id="20"/>
                                        <p:tgtEl>
                                          <p:spTgt spid="27653"/>
                                        </p:tgtEl>
                                        <p:attrNameLst>
                                          <p:attrName>ppt_h</p:attrName>
                                        </p:attrNameLst>
                                      </p:cBhvr>
                                      <p:tavLst>
                                        <p:tav tm="0">
                                          <p:val>
                                            <p:fltVal val="0"/>
                                          </p:val>
                                        </p:tav>
                                        <p:tav tm="100000">
                                          <p:val>
                                            <p:strVal val="#ppt_h"/>
                                          </p:val>
                                        </p:tav>
                                      </p:tavLst>
                                    </p:anim>
                                    <p:anim calcmode="lin" valueType="num">
                                      <p:cBhvr>
                                        <p:cTn dur="300" fill="hold" id="21"/>
                                        <p:tgtEl>
                                          <p:spTgt spid="27653"/>
                                        </p:tgtEl>
                                        <p:attrNameLst>
                                          <p:attrName>style.rotation</p:attrName>
                                        </p:attrNameLst>
                                      </p:cBhvr>
                                      <p:tavLst>
                                        <p:tav tm="0">
                                          <p:val>
                                            <p:fltVal val="90"/>
                                          </p:val>
                                        </p:tav>
                                        <p:tav tm="100000">
                                          <p:val>
                                            <p:fltVal val="0"/>
                                          </p:val>
                                        </p:tav>
                                      </p:tavLst>
                                    </p:anim>
                                    <p:animEffect filter="fade" transition="in">
                                      <p:cBhvr>
                                        <p:cTn dur="300" id="22"/>
                                        <p:tgtEl>
                                          <p:spTgt spid="27653"/>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27654"/>
                                        </p:tgtEl>
                                        <p:attrNameLst>
                                          <p:attrName>style.visibility</p:attrName>
                                        </p:attrNameLst>
                                      </p:cBhvr>
                                      <p:to>
                                        <p:strVal val="visible"/>
                                      </p:to>
                                    </p:set>
                                    <p:anim calcmode="lin" valueType="num">
                                      <p:cBhvr>
                                        <p:cTn dur="400" fill="hold" id="26"/>
                                        <p:tgtEl>
                                          <p:spTgt spid="2765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27654"/>
                                        </p:tgtEl>
                                        <p:attrNameLst>
                                          <p:attrName>ppt_y</p:attrName>
                                        </p:attrNameLst>
                                      </p:cBhvr>
                                      <p:tavLst>
                                        <p:tav tm="0">
                                          <p:val>
                                            <p:strVal val="#ppt_y"/>
                                          </p:val>
                                        </p:tav>
                                        <p:tav tm="100000">
                                          <p:val>
                                            <p:strVal val="#ppt_y"/>
                                          </p:val>
                                        </p:tav>
                                      </p:tavLst>
                                    </p:anim>
                                    <p:anim calcmode="lin" valueType="num">
                                      <p:cBhvr>
                                        <p:cTn dur="400" fill="hold" id="28"/>
                                        <p:tgtEl>
                                          <p:spTgt spid="2765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2765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27654"/>
                                        </p:tgtEl>
                                      </p:cBhvr>
                                    </p:animEffect>
                                  </p:childTnLst>
                                </p:cTn>
                              </p:par>
                            </p:childTnLst>
                          </p:cTn>
                        </p:par>
                        <p:par>
                          <p:cTn fill="hold" id="31" nodeType="afterGroup">
                            <p:stCondLst>
                              <p:cond delay="1500"/>
                            </p:stCondLst>
                            <p:childTnLst>
                              <p:par>
                                <p:cTn fill="hold" grpId="0" id="32" nodeType="afterEffect" presetClass="entr" presetID="42" presetSubtype="0">
                                  <p:stCondLst>
                                    <p:cond delay="0"/>
                                  </p:stCondLst>
                                  <p:childTnLst>
                                    <p:set>
                                      <p:cBhvr>
                                        <p:cTn dur="1" fill="hold" id="33">
                                          <p:stCondLst>
                                            <p:cond delay="0"/>
                                          </p:stCondLst>
                                        </p:cTn>
                                        <p:tgtEl>
                                          <p:spTgt spid="27655"/>
                                        </p:tgtEl>
                                        <p:attrNameLst>
                                          <p:attrName>style.visibility</p:attrName>
                                        </p:attrNameLst>
                                      </p:cBhvr>
                                      <p:to>
                                        <p:strVal val="visible"/>
                                      </p:to>
                                    </p:set>
                                    <p:animEffect filter="fade" transition="in">
                                      <p:cBhvr>
                                        <p:cTn dur="1000" id="34"/>
                                        <p:tgtEl>
                                          <p:spTgt spid="27655"/>
                                        </p:tgtEl>
                                      </p:cBhvr>
                                    </p:animEffect>
                                    <p:anim calcmode="lin" valueType="num">
                                      <p:cBhvr>
                                        <p:cTn dur="1000" fill="hold" id="35"/>
                                        <p:tgtEl>
                                          <p:spTgt spid="27655"/>
                                        </p:tgtEl>
                                        <p:attrNameLst>
                                          <p:attrName>ppt_x</p:attrName>
                                        </p:attrNameLst>
                                      </p:cBhvr>
                                      <p:tavLst>
                                        <p:tav tm="0">
                                          <p:val>
                                            <p:strVal val="#ppt_x"/>
                                          </p:val>
                                        </p:tav>
                                        <p:tav tm="100000">
                                          <p:val>
                                            <p:strVal val="#ppt_x"/>
                                          </p:val>
                                        </p:tav>
                                      </p:tavLst>
                                    </p:anim>
                                    <p:anim calcmode="lin" valueType="num">
                                      <p:cBhvr>
                                        <p:cTn dur="1000" fill="hold" id="36"/>
                                        <p:tgtEl>
                                          <p:spTgt spid="27655"/>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 presetSubtype="6">
                                  <p:stCondLst>
                                    <p:cond delay="0"/>
                                  </p:stCondLst>
                                  <p:childTnLst>
                                    <p:set>
                                      <p:cBhvr>
                                        <p:cTn dur="1" fill="hold" id="39">
                                          <p:stCondLst>
                                            <p:cond delay="0"/>
                                          </p:stCondLst>
                                        </p:cTn>
                                        <p:tgtEl>
                                          <p:spTgt spid="27658"/>
                                        </p:tgtEl>
                                        <p:attrNameLst>
                                          <p:attrName>style.visibility</p:attrName>
                                        </p:attrNameLst>
                                      </p:cBhvr>
                                      <p:to>
                                        <p:strVal val="visible"/>
                                      </p:to>
                                    </p:set>
                                    <p:anim calcmode="lin" valueType="num">
                                      <p:cBhvr additive="base">
                                        <p:cTn dur="500" fill="hold" id="40"/>
                                        <p:tgtEl>
                                          <p:spTgt spid="27658"/>
                                        </p:tgtEl>
                                        <p:attrNameLst>
                                          <p:attrName>ppt_x</p:attrName>
                                        </p:attrNameLst>
                                      </p:cBhvr>
                                      <p:tavLst>
                                        <p:tav tm="0">
                                          <p:val>
                                            <p:strVal val="1+#ppt_w/2"/>
                                          </p:val>
                                        </p:tav>
                                        <p:tav tm="100000">
                                          <p:val>
                                            <p:strVal val="#ppt_x"/>
                                          </p:val>
                                        </p:tav>
                                      </p:tavLst>
                                    </p:anim>
                                    <p:anim calcmode="lin" valueType="num">
                                      <p:cBhvr additive="base">
                                        <p:cTn dur="500" fill="hold" id="41"/>
                                        <p:tgtEl>
                                          <p:spTgt spid="27658"/>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6">
                                  <p:stCondLst>
                                    <p:cond delay="100"/>
                                  </p:stCondLst>
                                  <p:childTnLst>
                                    <p:set>
                                      <p:cBhvr>
                                        <p:cTn dur="1" fill="hold" id="43">
                                          <p:stCondLst>
                                            <p:cond delay="0"/>
                                          </p:stCondLst>
                                        </p:cTn>
                                        <p:tgtEl>
                                          <p:spTgt spid="27657"/>
                                        </p:tgtEl>
                                        <p:attrNameLst>
                                          <p:attrName>style.visibility</p:attrName>
                                        </p:attrNameLst>
                                      </p:cBhvr>
                                      <p:to>
                                        <p:strVal val="visible"/>
                                      </p:to>
                                    </p:set>
                                    <p:anim calcmode="lin" valueType="num">
                                      <p:cBhvr additive="base">
                                        <p:cTn dur="500" fill="hold" id="44"/>
                                        <p:tgtEl>
                                          <p:spTgt spid="27657"/>
                                        </p:tgtEl>
                                        <p:attrNameLst>
                                          <p:attrName>ppt_x</p:attrName>
                                        </p:attrNameLst>
                                      </p:cBhvr>
                                      <p:tavLst>
                                        <p:tav tm="0">
                                          <p:val>
                                            <p:strVal val="1+#ppt_w/2"/>
                                          </p:val>
                                        </p:tav>
                                        <p:tav tm="100000">
                                          <p:val>
                                            <p:strVal val="#ppt_x"/>
                                          </p:val>
                                        </p:tav>
                                      </p:tavLst>
                                    </p:anim>
                                    <p:anim calcmode="lin" valueType="num">
                                      <p:cBhvr additive="base">
                                        <p:cTn dur="500" fill="hold" id="45"/>
                                        <p:tgtEl>
                                          <p:spTgt spid="27657"/>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6">
                                  <p:stCondLst>
                                    <p:cond delay="200"/>
                                  </p:stCondLst>
                                  <p:childTnLst>
                                    <p:set>
                                      <p:cBhvr>
                                        <p:cTn dur="1" fill="hold" id="47">
                                          <p:stCondLst>
                                            <p:cond delay="0"/>
                                          </p:stCondLst>
                                        </p:cTn>
                                        <p:tgtEl>
                                          <p:spTgt spid="27656"/>
                                        </p:tgtEl>
                                        <p:attrNameLst>
                                          <p:attrName>style.visibility</p:attrName>
                                        </p:attrNameLst>
                                      </p:cBhvr>
                                      <p:to>
                                        <p:strVal val="visible"/>
                                      </p:to>
                                    </p:set>
                                    <p:anim calcmode="lin" valueType="num">
                                      <p:cBhvr additive="base">
                                        <p:cTn dur="500" fill="hold" id="48"/>
                                        <p:tgtEl>
                                          <p:spTgt spid="27656"/>
                                        </p:tgtEl>
                                        <p:attrNameLst>
                                          <p:attrName>ppt_x</p:attrName>
                                        </p:attrNameLst>
                                      </p:cBhvr>
                                      <p:tavLst>
                                        <p:tav tm="0">
                                          <p:val>
                                            <p:strVal val="1+#ppt_w/2"/>
                                          </p:val>
                                        </p:tav>
                                        <p:tav tm="100000">
                                          <p:val>
                                            <p:strVal val="#ppt_x"/>
                                          </p:val>
                                        </p:tav>
                                      </p:tavLst>
                                    </p:anim>
                                    <p:anim calcmode="lin" valueType="num">
                                      <p:cBhvr additive="base">
                                        <p:cTn dur="500" fill="hold" id="49"/>
                                        <p:tgtEl>
                                          <p:spTgt spid="27656"/>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3200"/>
                            </p:stCondLst>
                            <p:childTnLst>
                              <p:par>
                                <p:cTn fill="hold" grpId="0" id="51" nodeType="afterEffect" presetClass="entr" presetID="22" presetSubtype="2">
                                  <p:stCondLst>
                                    <p:cond delay="0"/>
                                  </p:stCondLst>
                                  <p:childTnLst>
                                    <p:set>
                                      <p:cBhvr>
                                        <p:cTn dur="1" fill="hold" id="52">
                                          <p:stCondLst>
                                            <p:cond delay="0"/>
                                          </p:stCondLst>
                                        </p:cTn>
                                        <p:tgtEl>
                                          <p:spTgt spid="27659"/>
                                        </p:tgtEl>
                                        <p:attrNameLst>
                                          <p:attrName>style.visibility</p:attrName>
                                        </p:attrNameLst>
                                      </p:cBhvr>
                                      <p:to>
                                        <p:strVal val="visible"/>
                                      </p:to>
                                    </p:set>
                                    <p:animEffect filter="wipe(right)" transition="in">
                                      <p:cBhvr>
                                        <p:cTn dur="300" id="53"/>
                                        <p:tgtEl>
                                          <p:spTgt spid="27659"/>
                                        </p:tgtEl>
                                      </p:cBhvr>
                                    </p:animEffect>
                                  </p:childTnLst>
                                </p:cTn>
                              </p:par>
                              <p:par>
                                <p:cTn fill="hold" grpId="0" id="54" nodeType="withEffect" presetClass="entr" presetID="22" presetSubtype="2">
                                  <p:stCondLst>
                                    <p:cond delay="0"/>
                                  </p:stCondLst>
                                  <p:childTnLst>
                                    <p:set>
                                      <p:cBhvr>
                                        <p:cTn dur="1" fill="hold" id="55">
                                          <p:stCondLst>
                                            <p:cond delay="0"/>
                                          </p:stCondLst>
                                        </p:cTn>
                                        <p:tgtEl>
                                          <p:spTgt spid="27660"/>
                                        </p:tgtEl>
                                        <p:attrNameLst>
                                          <p:attrName>style.visibility</p:attrName>
                                        </p:attrNameLst>
                                      </p:cBhvr>
                                      <p:to>
                                        <p:strVal val="visible"/>
                                      </p:to>
                                    </p:set>
                                    <p:animEffect filter="wipe(right)" transition="in">
                                      <p:cBhvr>
                                        <p:cTn dur="300" id="56"/>
                                        <p:tgtEl>
                                          <p:spTgt spid="27660"/>
                                        </p:tgtEl>
                                      </p:cBhvr>
                                    </p:animEffect>
                                  </p:childTnLst>
                                </p:cTn>
                              </p:par>
                              <p:par>
                                <p:cTn fill="hold" grpId="0" id="57" nodeType="withEffect" presetClass="entr" presetID="22" presetSubtype="2">
                                  <p:stCondLst>
                                    <p:cond delay="0"/>
                                  </p:stCondLst>
                                  <p:childTnLst>
                                    <p:set>
                                      <p:cBhvr>
                                        <p:cTn dur="1" fill="hold" id="58">
                                          <p:stCondLst>
                                            <p:cond delay="0"/>
                                          </p:stCondLst>
                                        </p:cTn>
                                        <p:tgtEl>
                                          <p:spTgt spid="27663"/>
                                        </p:tgtEl>
                                        <p:attrNameLst>
                                          <p:attrName>style.visibility</p:attrName>
                                        </p:attrNameLst>
                                      </p:cBhvr>
                                      <p:to>
                                        <p:strVal val="visible"/>
                                      </p:to>
                                    </p:set>
                                    <p:animEffect filter="wipe(right)" transition="in">
                                      <p:cBhvr>
                                        <p:cTn dur="300" id="59"/>
                                        <p:tgtEl>
                                          <p:spTgt spid="27663"/>
                                        </p:tgtEl>
                                      </p:cBhvr>
                                    </p:animEffect>
                                  </p:childTnLst>
                                </p:cTn>
                              </p:par>
                            </p:childTnLst>
                          </p:cTn>
                        </p:par>
                        <p:par>
                          <p:cTn fill="hold" id="60" nodeType="afterGroup">
                            <p:stCondLst>
                              <p:cond delay="3500"/>
                            </p:stCondLst>
                            <p:childTnLst>
                              <p:par>
                                <p:cTn fill="hold" grpId="0" id="61" nodeType="afterEffect" presetClass="entr" presetID="22" presetSubtype="8">
                                  <p:stCondLst>
                                    <p:cond delay="0"/>
                                  </p:stCondLst>
                                  <p:childTnLst>
                                    <p:set>
                                      <p:cBhvr>
                                        <p:cTn dur="1" fill="hold" id="62">
                                          <p:stCondLst>
                                            <p:cond delay="0"/>
                                          </p:stCondLst>
                                        </p:cTn>
                                        <p:tgtEl>
                                          <p:spTgt spid="27661"/>
                                        </p:tgtEl>
                                        <p:attrNameLst>
                                          <p:attrName>style.visibility</p:attrName>
                                        </p:attrNameLst>
                                      </p:cBhvr>
                                      <p:to>
                                        <p:strVal val="visible"/>
                                      </p:to>
                                    </p:set>
                                    <p:animEffect filter="wipe(left)" transition="in">
                                      <p:cBhvr>
                                        <p:cTn dur="500" id="63"/>
                                        <p:tgtEl>
                                          <p:spTgt spid="27661"/>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27662"/>
                                        </p:tgtEl>
                                        <p:attrNameLst>
                                          <p:attrName>style.visibility</p:attrName>
                                        </p:attrNameLst>
                                      </p:cBhvr>
                                      <p:to>
                                        <p:strVal val="visible"/>
                                      </p:to>
                                    </p:set>
                                    <p:animEffect filter="wipe(left)" transition="in">
                                      <p:cBhvr>
                                        <p:cTn dur="500" id="66"/>
                                        <p:tgtEl>
                                          <p:spTgt spid="27662"/>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27664"/>
                                        </p:tgtEl>
                                        <p:attrNameLst>
                                          <p:attrName>style.visibility</p:attrName>
                                        </p:attrNameLst>
                                      </p:cBhvr>
                                      <p:to>
                                        <p:strVal val="visible"/>
                                      </p:to>
                                    </p:set>
                                    <p:animEffect filter="wipe(left)" transition="in">
                                      <p:cBhvr>
                                        <p:cTn dur="500" id="69"/>
                                        <p:tgtEl>
                                          <p:spTgt spid="27664"/>
                                        </p:tgtEl>
                                      </p:cBhvr>
                                    </p:animEffect>
                                  </p:childTnLst>
                                </p:cTn>
                              </p:par>
                            </p:childTnLst>
                          </p:cTn>
                        </p:par>
                        <p:par>
                          <p:cTn fill="hold" id="70" nodeType="afterGroup">
                            <p:stCondLst>
                              <p:cond delay="4000"/>
                            </p:stCondLst>
                            <p:childTnLst>
                              <p:par>
                                <p:cTn fill="hold" grpId="0" id="71" nodeType="afterEffect" presetClass="entr" presetID="22" presetSubtype="8">
                                  <p:stCondLst>
                                    <p:cond delay="0"/>
                                  </p:stCondLst>
                                  <p:childTnLst>
                                    <p:set>
                                      <p:cBhvr>
                                        <p:cTn dur="1" fill="hold" id="72">
                                          <p:stCondLst>
                                            <p:cond delay="0"/>
                                          </p:stCondLst>
                                        </p:cTn>
                                        <p:tgtEl>
                                          <p:spTgt spid="27665"/>
                                        </p:tgtEl>
                                        <p:attrNameLst>
                                          <p:attrName>style.visibility</p:attrName>
                                        </p:attrNameLst>
                                      </p:cBhvr>
                                      <p:to>
                                        <p:strVal val="visible"/>
                                      </p:to>
                                    </p:set>
                                    <p:animEffect filter="wipe(left)" transition="in">
                                      <p:cBhvr>
                                        <p:cTn dur="500" id="73"/>
                                        <p:tgtEl>
                                          <p:spTgt spid="27665"/>
                                        </p:tgtEl>
                                      </p:cBhvr>
                                    </p:animEffect>
                                  </p:childTnLst>
                                </p:cTn>
                              </p:par>
                              <p:par>
                                <p:cTn fill="hold" grpId="0" id="74" nodeType="withEffect" presetClass="entr" presetID="22" presetSubtype="8">
                                  <p:stCondLst>
                                    <p:cond delay="0"/>
                                  </p:stCondLst>
                                  <p:childTnLst>
                                    <p:set>
                                      <p:cBhvr>
                                        <p:cTn dur="1" fill="hold" id="75">
                                          <p:stCondLst>
                                            <p:cond delay="0"/>
                                          </p:stCondLst>
                                        </p:cTn>
                                        <p:tgtEl>
                                          <p:spTgt spid="27666"/>
                                        </p:tgtEl>
                                        <p:attrNameLst>
                                          <p:attrName>style.visibility</p:attrName>
                                        </p:attrNameLst>
                                      </p:cBhvr>
                                      <p:to>
                                        <p:strVal val="visible"/>
                                      </p:to>
                                    </p:set>
                                    <p:animEffect filter="wipe(left)" transition="in">
                                      <p:cBhvr>
                                        <p:cTn dur="500" id="76"/>
                                        <p:tgtEl>
                                          <p:spTgt spid="27666"/>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27667"/>
                                        </p:tgtEl>
                                        <p:attrNameLst>
                                          <p:attrName>style.visibility</p:attrName>
                                        </p:attrNameLst>
                                      </p:cBhvr>
                                      <p:to>
                                        <p:strVal val="visible"/>
                                      </p:to>
                                    </p:set>
                                    <p:animEffect filter="wipe(left)" transition="in">
                                      <p:cBhvr>
                                        <p:cTn dur="500" id="79"/>
                                        <p:tgtEl>
                                          <p:spTgt spid="27667"/>
                                        </p:tgtEl>
                                      </p:cBhvr>
                                    </p:animEffect>
                                  </p:childTnLst>
                                </p:cTn>
                              </p:par>
                            </p:childTnLst>
                          </p:cTn>
                        </p:par>
                        <p:par>
                          <p:cTn fill="hold" id="80" nodeType="afterGroup">
                            <p:stCondLst>
                              <p:cond delay="4500"/>
                            </p:stCondLst>
                            <p:childTnLst>
                              <p:par>
                                <p:cTn fill="hold" grpId="0" id="81" nodeType="afterEffect" presetClass="entr" presetID="22" presetSubtype="1">
                                  <p:stCondLst>
                                    <p:cond delay="0"/>
                                  </p:stCondLst>
                                  <p:childTnLst>
                                    <p:set>
                                      <p:cBhvr>
                                        <p:cTn dur="1" fill="hold" id="82">
                                          <p:stCondLst>
                                            <p:cond delay="0"/>
                                          </p:stCondLst>
                                        </p:cTn>
                                        <p:tgtEl>
                                          <p:spTgt spid="27668"/>
                                        </p:tgtEl>
                                        <p:attrNameLst>
                                          <p:attrName>style.visibility</p:attrName>
                                        </p:attrNameLst>
                                      </p:cBhvr>
                                      <p:to>
                                        <p:strVal val="visible"/>
                                      </p:to>
                                    </p:set>
                                    <p:animEffect filter="wipe(up)" transition="in">
                                      <p:cBhvr>
                                        <p:cTn dur="500" id="83"/>
                                        <p:tgtEl>
                                          <p:spTgt spid="27668"/>
                                        </p:tgtEl>
                                      </p:cBhvr>
                                    </p:animEffect>
                                  </p:childTnLst>
                                </p:cTn>
                              </p:par>
                              <p:par>
                                <p:cTn fill="hold" grpId="0" id="84" nodeType="withEffect" presetClass="entr" presetID="22" presetSubtype="1">
                                  <p:stCondLst>
                                    <p:cond delay="0"/>
                                  </p:stCondLst>
                                  <p:childTnLst>
                                    <p:set>
                                      <p:cBhvr>
                                        <p:cTn dur="1" fill="hold" id="85">
                                          <p:stCondLst>
                                            <p:cond delay="0"/>
                                          </p:stCondLst>
                                        </p:cTn>
                                        <p:tgtEl>
                                          <p:spTgt spid="27669"/>
                                        </p:tgtEl>
                                        <p:attrNameLst>
                                          <p:attrName>style.visibility</p:attrName>
                                        </p:attrNameLst>
                                      </p:cBhvr>
                                      <p:to>
                                        <p:strVal val="visible"/>
                                      </p:to>
                                    </p:set>
                                    <p:animEffect filter="wipe(up)" transition="in">
                                      <p:cBhvr>
                                        <p:cTn dur="500" id="86"/>
                                        <p:tgtEl>
                                          <p:spTgt spid="27669"/>
                                        </p:tgtEl>
                                      </p:cBhvr>
                                    </p:animEffect>
                                  </p:childTnLst>
                                </p:cTn>
                              </p:par>
                              <p:par>
                                <p:cTn fill="hold" grpId="0" id="87" nodeType="withEffect" presetClass="entr" presetID="22" presetSubtype="1">
                                  <p:stCondLst>
                                    <p:cond delay="0"/>
                                  </p:stCondLst>
                                  <p:childTnLst>
                                    <p:set>
                                      <p:cBhvr>
                                        <p:cTn dur="1" fill="hold" id="88">
                                          <p:stCondLst>
                                            <p:cond delay="0"/>
                                          </p:stCondLst>
                                        </p:cTn>
                                        <p:tgtEl>
                                          <p:spTgt spid="27670"/>
                                        </p:tgtEl>
                                        <p:attrNameLst>
                                          <p:attrName>style.visibility</p:attrName>
                                        </p:attrNameLst>
                                      </p:cBhvr>
                                      <p:to>
                                        <p:strVal val="visible"/>
                                      </p:to>
                                    </p:set>
                                    <p:animEffect filter="wipe(up)" transition="in">
                                      <p:cBhvr>
                                        <p:cTn dur="500" id="89"/>
                                        <p:tgtEl>
                                          <p:spTgt spid="276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50"/>
      <p:bldP grpId="0" spid="27651"/>
      <p:bldP grpId="0" spid="27652"/>
      <p:bldP grpId="0" spid="27653"/>
      <p:bldP grpId="0" spid="27654"/>
      <p:bldP grpId="0" spid="27655"/>
      <p:bldP grpId="0" spid="27656"/>
      <p:bldP grpId="0" spid="27657"/>
      <p:bldP grpId="0" spid="27658"/>
      <p:bldP grpId="0" spid="27659"/>
      <p:bldP grpId="0" spid="27660"/>
      <p:bldP grpId="0" spid="27661"/>
      <p:bldP grpId="0" spid="27662"/>
      <p:bldP grpId="0" spid="27663"/>
      <p:bldP grpId="0" spid="27664"/>
      <p:bldP grpId="0" spid="27665"/>
      <p:bldP grpId="0" spid="27666"/>
      <p:bldP grpId="0" spid="27667"/>
      <p:bldP grpId="0" spid="27668"/>
      <p:bldP grpId="0" spid="27669"/>
      <p:bldP grpId="0" spid="2767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75"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76"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77"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78"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grpSp>
        <p:nvGrpSpPr>
          <p:cNvPr id="28679" name="组合 35"/>
          <p:cNvGrpSpPr/>
          <p:nvPr/>
        </p:nvGrpSpPr>
        <p:grpSpPr>
          <a:xfrm>
            <a:off x="1201738" y="1557338"/>
            <a:ext cx="2408237" cy="2411412"/>
            <a:chExt cx="2408237" cy="2411413"/>
          </a:xfrm>
        </p:grpSpPr>
        <p:sp>
          <p:nvSpPr>
            <p:cNvPr id="28704" name="Oval 7"/>
            <p:cNvSpPr>
              <a:spLocks noChangeArrowheads="1"/>
            </p:cNvSpPr>
            <p:nvPr/>
          </p:nvSpPr>
          <p:spPr bwMode="auto">
            <a:xfrm>
              <a:off x="0" y="0"/>
              <a:ext cx="2408237" cy="2411413"/>
            </a:xfrm>
            <a:prstGeom prst="ellipse">
              <a:avLst/>
            </a:prstGeom>
            <a:noFill/>
            <a:ln w="38100">
              <a:solidFill>
                <a:schemeClr val="tx1"/>
              </a:solidFill>
              <a:round/>
            </a:ln>
            <a:extLst>
              <a:ext uri="{909E8E84-426E-40DD-AFC4-6F175D3DCCD1}">
                <a14:hiddenFill>
                  <a:solidFill>
                    <a:srgbClr val="FFFFFF"/>
                  </a:solidFill>
                </a14:hiddenFill>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8705" name="Oval 12"/>
            <p:cNvSpPr>
              <a:spLocks noChangeArrowheads="1"/>
            </p:cNvSpPr>
            <p:nvPr/>
          </p:nvSpPr>
          <p:spPr bwMode="auto">
            <a:xfrm>
              <a:off x="139700" y="141288"/>
              <a:ext cx="2125662" cy="2128838"/>
            </a:xfrm>
            <a:prstGeom prst="ellipse">
              <a:avLst/>
            </a:prstGeom>
            <a:blipFill dpi="0" rotWithShape="1">
              <a:blip r:embed="rId2"/>
              <a:stretch>
                <a:fillRect/>
              </a:stretch>
            </a:blipFill>
            <a:ln w="4">
              <a:solidFill>
                <a:schemeClr val="tx1"/>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grpSp>
      <p:grpSp>
        <p:nvGrpSpPr>
          <p:cNvPr id="28682" name="组合 38"/>
          <p:cNvGrpSpPr/>
          <p:nvPr/>
        </p:nvGrpSpPr>
        <p:grpSpPr>
          <a:xfrm>
            <a:off x="1419225" y="4149725"/>
            <a:ext cx="2030413" cy="1579563"/>
            <a:chExt cx="2030570" cy="1580113"/>
          </a:xfrm>
        </p:grpSpPr>
        <p:sp>
          <p:nvSpPr>
            <p:cNvPr id="28702" name="TextBox 39"/>
            <p:cNvSpPr txBox="1">
              <a:spLocks noChangeArrowheads="1"/>
            </p:cNvSpPr>
            <p:nvPr/>
          </p:nvSpPr>
          <p:spPr bwMode="auto">
            <a:xfrm>
              <a:off x="0" y="502895"/>
              <a:ext cx="2030570" cy="10671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600">
                  <a:latin charset="-122" panose="020b0503020204020204" pitchFamily="34" typeface="微软雅黑"/>
                </a:rPr>
                <a:t>再次录入上述图表的综合描述说明，再次录入上述图表的综合描述说明</a:t>
              </a:r>
            </a:p>
          </p:txBody>
        </p:sp>
        <p:sp>
          <p:nvSpPr>
            <p:cNvPr id="2" name="TextBox 40"/>
            <p:cNvSpPr txBox="1">
              <a:spLocks noChangeArrowheads="1"/>
            </p:cNvSpPr>
            <p:nvPr/>
          </p:nvSpPr>
          <p:spPr bwMode="auto">
            <a:xfrm>
              <a:off x="314523" y="0"/>
              <a:ext cx="1402188" cy="45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grpSp>
      <p:grpSp>
        <p:nvGrpSpPr>
          <p:cNvPr id="28685" name="组合 41"/>
          <p:cNvGrpSpPr/>
          <p:nvPr/>
        </p:nvGrpSpPr>
        <p:grpSpPr>
          <a:xfrm>
            <a:off x="5019675" y="4149725"/>
            <a:ext cx="2154238" cy="1579563"/>
            <a:chExt cx="2155064" cy="1580113"/>
          </a:xfrm>
        </p:grpSpPr>
        <p:sp>
          <p:nvSpPr>
            <p:cNvPr id="3" name="TextBox 42"/>
            <p:cNvSpPr txBox="1">
              <a:spLocks noChangeArrowheads="1"/>
            </p:cNvSpPr>
            <p:nvPr/>
          </p:nvSpPr>
          <p:spPr bwMode="auto">
            <a:xfrm>
              <a:off x="0" y="502895"/>
              <a:ext cx="2155064" cy="10671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600">
                  <a:latin charset="-122" panose="020b0503020204020204" pitchFamily="34" typeface="微软雅黑"/>
                </a:rPr>
                <a:t>再次录入上述图表的综合描述说明，再次录入上述图表的综合描述说明</a:t>
              </a:r>
            </a:p>
          </p:txBody>
        </p:sp>
        <p:sp>
          <p:nvSpPr>
            <p:cNvPr id="28701" name="TextBox 43"/>
            <p:cNvSpPr txBox="1">
              <a:spLocks noChangeArrowheads="1"/>
            </p:cNvSpPr>
            <p:nvPr/>
          </p:nvSpPr>
          <p:spPr bwMode="auto">
            <a:xfrm>
              <a:off x="386531" y="0"/>
              <a:ext cx="1402617" cy="45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grpSp>
      <p:grpSp>
        <p:nvGrpSpPr>
          <p:cNvPr id="28688" name="组合 44"/>
          <p:cNvGrpSpPr/>
          <p:nvPr/>
        </p:nvGrpSpPr>
        <p:grpSpPr>
          <a:xfrm>
            <a:off x="8620125" y="4149725"/>
            <a:ext cx="2165350" cy="1579563"/>
            <a:chExt cx="2166078" cy="1580113"/>
          </a:xfrm>
        </p:grpSpPr>
        <p:sp>
          <p:nvSpPr>
            <p:cNvPr id="28698" name="TextBox 45"/>
            <p:cNvSpPr txBox="1">
              <a:spLocks noChangeArrowheads="1"/>
            </p:cNvSpPr>
            <p:nvPr/>
          </p:nvSpPr>
          <p:spPr bwMode="auto">
            <a:xfrm>
              <a:off x="-1" y="502895"/>
              <a:ext cx="2166078" cy="10671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600">
                  <a:latin charset="-122" panose="020b0503020204020204" pitchFamily="34" typeface="微软雅黑"/>
                </a:rPr>
                <a:t>再次录入上述图表的综合描述说明，再次录入上述图表的综合描述说明</a:t>
              </a:r>
            </a:p>
          </p:txBody>
        </p:sp>
        <p:sp>
          <p:nvSpPr>
            <p:cNvPr id="28699" name="TextBox 46"/>
            <p:cNvSpPr txBox="1">
              <a:spLocks noChangeArrowheads="1"/>
            </p:cNvSpPr>
            <p:nvPr/>
          </p:nvSpPr>
          <p:spPr bwMode="auto">
            <a:xfrm>
              <a:off x="386531" y="0"/>
              <a:ext cx="1402551" cy="45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grpSp>
      <p:grpSp>
        <p:nvGrpSpPr>
          <p:cNvPr id="28691" name="组合 47"/>
          <p:cNvGrpSpPr/>
          <p:nvPr/>
        </p:nvGrpSpPr>
        <p:grpSpPr>
          <a:xfrm>
            <a:off x="2894013" y="3259138"/>
            <a:ext cx="661987" cy="663575"/>
            <a:chExt cx="661987" cy="663575"/>
          </a:xfrm>
        </p:grpSpPr>
        <p:sp>
          <p:nvSpPr>
            <p:cNvPr id="28696" name="Oval 16"/>
            <p:cNvSpPr>
              <a:spLocks noChangeArrowheads="1"/>
            </p:cNvSpPr>
            <p:nvPr/>
          </p:nvSpPr>
          <p:spPr bwMode="auto">
            <a:xfrm>
              <a:off x="0" y="0"/>
              <a:ext cx="661987" cy="663575"/>
            </a:xfrm>
            <a:prstGeom prst="ellipse">
              <a:avLst/>
            </a:prstGeom>
            <a:solidFill>
              <a:schemeClr val="bg2"/>
            </a:solidFill>
            <a:ln w="38100">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4" name="Freeform 23"/>
            <p:cNvSpPr>
              <a:spLocks noEditPoints="1"/>
            </p:cNvSpPr>
            <p:nvPr/>
          </p:nvSpPr>
          <p:spPr bwMode="auto">
            <a:xfrm>
              <a:off x="138907" y="151355"/>
              <a:ext cx="384175" cy="395288"/>
            </a:xfrm>
            <a:custGeom>
              <a:gdLst>
                <a:gd fmla="*/ 300948 w 577" name="T0"/>
                <a:gd fmla="*/ 206992 h 592" name="T1"/>
                <a:gd fmla="*/ 83227 w 577" name="T2"/>
                <a:gd fmla="*/ 207660 h 592" name="T3"/>
                <a:gd fmla="*/ 97875 w 577" name="T4"/>
                <a:gd fmla="*/ 221682 h 592" name="T5"/>
                <a:gd fmla="*/ 287632 w 577" name="T6"/>
                <a:gd fmla="*/ 221014 h 592" name="T7"/>
                <a:gd fmla="*/ 300948 w 577" name="T8"/>
                <a:gd fmla="*/ 206992 h 592" name="T9"/>
                <a:gd fmla="*/ 266326 w 577" name="T10"/>
                <a:gd fmla="*/ 245720 h 592" name="T11"/>
                <a:gd fmla="*/ 117849 w 577" name="T12"/>
                <a:gd fmla="*/ 246387 h 592" name="T13"/>
                <a:gd fmla="*/ 127836 w 577" name="T14"/>
                <a:gd fmla="*/ 255735 h 592" name="T15"/>
                <a:gd fmla="*/ 257004 w 577" name="T16"/>
                <a:gd fmla="*/ 255735 h 592" name="T17"/>
                <a:gd fmla="*/ 266326 w 577" name="T18"/>
                <a:gd fmla="*/ 245720 h 592" name="T19"/>
                <a:gd fmla="*/ 384175 w 577" name="T20"/>
                <a:gd fmla="*/ 102161 h 592" name="T21"/>
                <a:gd fmla="*/ 0 w 577" name="T22"/>
                <a:gd fmla="*/ 104164 h 592" name="T23"/>
                <a:gd fmla="*/ 25301 w 577" name="T24"/>
                <a:gd fmla="*/ 128202 h 592" name="T25"/>
                <a:gd fmla="*/ 360871 w 577" name="T26"/>
                <a:gd fmla="*/ 126866 h 592" name="T27"/>
                <a:gd fmla="*/ 384175 w 577" name="T28"/>
                <a:gd fmla="*/ 102161 h 592" name="T29"/>
                <a:gd fmla="*/ 145813 w 577" name="T30"/>
                <a:gd fmla="*/ 369915 h 592" name="T31"/>
                <a:gd fmla="*/ 145813 w 577" name="T32"/>
                <a:gd fmla="*/ 277102 h 592" name="T33"/>
                <a:gd fmla="*/ 238362 w 577" name="T34"/>
                <a:gd fmla="*/ 277102 h 592" name="T35"/>
                <a:gd fmla="*/ 238362 w 577" name="T36"/>
                <a:gd fmla="*/ 369915 h 592" name="T37"/>
                <a:gd fmla="*/ 145813 w 577" name="T38"/>
                <a:gd fmla="*/ 369915 h 592" name="T39"/>
                <a:gd fmla="*/ 339565 w 577" name="T40"/>
                <a:gd fmla="*/ 158916 h 592" name="T41"/>
                <a:gd fmla="*/ 43944 w 577" name="T42"/>
                <a:gd fmla="*/ 160252 h 592" name="T43"/>
                <a:gd fmla="*/ 63918 w 577" name="T44"/>
                <a:gd fmla="*/ 178948 h 592" name="T45"/>
                <a:gd fmla="*/ 322254 w 577" name="T46"/>
                <a:gd fmla="*/ 178280 h 592" name="T47"/>
                <a:gd fmla="*/ 339565 w 577" name="T48"/>
                <a:gd fmla="*/ 158916 h 59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592" w="577">
                  <a:moveTo>
                    <a:pt x="452" y="310"/>
                  </a:moveTo>
                  <a:cubicBezTo>
                    <a:pt x="357" y="223"/>
                    <a:pt x="213" y="224"/>
                    <a:pt x="125" y="311"/>
                  </a:cubicBezTo>
                  <a:lnTo>
                    <a:pt x="147" y="332"/>
                  </a:lnTo>
                  <a:cubicBezTo>
                    <a:pt x="224" y="256"/>
                    <a:pt x="349" y="255"/>
                    <a:pt x="432" y="331"/>
                  </a:cubicBezTo>
                  <a:lnTo>
                    <a:pt x="452" y="310"/>
                  </a:lnTo>
                  <a:close/>
                  <a:moveTo>
                    <a:pt x="400" y="368"/>
                  </a:moveTo>
                  <a:cubicBezTo>
                    <a:pt x="335" y="309"/>
                    <a:pt x="237" y="310"/>
                    <a:pt x="177" y="369"/>
                  </a:cubicBezTo>
                  <a:lnTo>
                    <a:pt x="192" y="383"/>
                  </a:lnTo>
                  <a:cubicBezTo>
                    <a:pt x="245" y="332"/>
                    <a:pt x="330" y="331"/>
                    <a:pt x="386" y="383"/>
                  </a:cubicBezTo>
                  <a:lnTo>
                    <a:pt x="400" y="368"/>
                  </a:lnTo>
                  <a:close/>
                  <a:moveTo>
                    <a:pt x="577" y="153"/>
                  </a:moveTo>
                  <a:cubicBezTo>
                    <a:pt x="410" y="0"/>
                    <a:pt x="156" y="2"/>
                    <a:pt x="0" y="156"/>
                  </a:cubicBezTo>
                  <a:lnTo>
                    <a:pt x="38" y="192"/>
                  </a:lnTo>
                  <a:cubicBezTo>
                    <a:pt x="175" y="59"/>
                    <a:pt x="396" y="57"/>
                    <a:pt x="542" y="190"/>
                  </a:cubicBezTo>
                  <a:lnTo>
                    <a:pt x="577" y="153"/>
                  </a:lnTo>
                  <a:close/>
                  <a:moveTo>
                    <a:pt x="219" y="554"/>
                  </a:moveTo>
                  <a:cubicBezTo>
                    <a:pt x="181" y="515"/>
                    <a:pt x="181" y="454"/>
                    <a:pt x="219" y="415"/>
                  </a:cubicBezTo>
                  <a:cubicBezTo>
                    <a:pt x="257" y="377"/>
                    <a:pt x="319" y="377"/>
                    <a:pt x="358" y="415"/>
                  </a:cubicBezTo>
                  <a:cubicBezTo>
                    <a:pt x="396" y="454"/>
                    <a:pt x="396" y="515"/>
                    <a:pt x="358" y="554"/>
                  </a:cubicBezTo>
                  <a:cubicBezTo>
                    <a:pt x="319" y="592"/>
                    <a:pt x="257" y="592"/>
                    <a:pt x="219" y="554"/>
                  </a:cubicBezTo>
                  <a:close/>
                  <a:moveTo>
                    <a:pt x="510" y="238"/>
                  </a:moveTo>
                  <a:cubicBezTo>
                    <a:pt x="382" y="120"/>
                    <a:pt x="186" y="122"/>
                    <a:pt x="66" y="240"/>
                  </a:cubicBezTo>
                  <a:lnTo>
                    <a:pt x="96" y="268"/>
                  </a:lnTo>
                  <a:cubicBezTo>
                    <a:pt x="201" y="165"/>
                    <a:pt x="371" y="164"/>
                    <a:pt x="484" y="267"/>
                  </a:cubicBezTo>
                  <a:lnTo>
                    <a:pt x="510" y="2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8694" name="组合 50"/>
          <p:cNvGrpSpPr/>
          <p:nvPr/>
        </p:nvGrpSpPr>
        <p:grpSpPr>
          <a:xfrm>
            <a:off x="4929188" y="1557338"/>
            <a:ext cx="2408237" cy="2411412"/>
            <a:chExt cx="2408237" cy="2411413"/>
          </a:xfrm>
        </p:grpSpPr>
        <p:sp>
          <p:nvSpPr>
            <p:cNvPr id="5" name="Oval 7"/>
            <p:cNvSpPr>
              <a:spLocks noChangeArrowheads="1"/>
            </p:cNvSpPr>
            <p:nvPr/>
          </p:nvSpPr>
          <p:spPr bwMode="auto">
            <a:xfrm>
              <a:off x="0" y="0"/>
              <a:ext cx="2408237" cy="2411413"/>
            </a:xfrm>
            <a:prstGeom prst="ellipse">
              <a:avLst/>
            </a:prstGeom>
            <a:noFill/>
            <a:ln w="38100">
              <a:solidFill>
                <a:schemeClr val="tx1"/>
              </a:solidFill>
              <a:round/>
            </a:ln>
            <a:extLst>
              <a:ext uri="{909E8E84-426E-40DD-AFC4-6F175D3DCCD1}">
                <a14:hiddenFill>
                  <a:solidFill>
                    <a:srgbClr val="FFFFFF"/>
                  </a:solidFill>
                </a14:hiddenFill>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8695" name="Oval 12"/>
            <p:cNvSpPr>
              <a:spLocks noChangeArrowheads="1"/>
            </p:cNvSpPr>
            <p:nvPr/>
          </p:nvSpPr>
          <p:spPr bwMode="auto">
            <a:xfrm>
              <a:off x="139700" y="141288"/>
              <a:ext cx="2125662" cy="2128838"/>
            </a:xfrm>
            <a:prstGeom prst="ellipse">
              <a:avLst/>
            </a:prstGeom>
            <a:blipFill dpi="0" rotWithShape="1">
              <a:blip r:embed="rId3"/>
              <a:stretch>
                <a:fillRect/>
              </a:stretch>
            </a:blipFill>
            <a:ln w="4">
              <a:solidFill>
                <a:schemeClr val="tx1"/>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grpSp>
      <p:grpSp>
        <p:nvGrpSpPr>
          <p:cNvPr id="28697" name="组合 53"/>
          <p:cNvGrpSpPr/>
          <p:nvPr/>
        </p:nvGrpSpPr>
        <p:grpSpPr>
          <a:xfrm>
            <a:off x="8461375" y="1557338"/>
            <a:ext cx="2408238" cy="2411412"/>
            <a:chExt cx="2408237" cy="2411413"/>
          </a:xfrm>
        </p:grpSpPr>
        <p:sp>
          <p:nvSpPr>
            <p:cNvPr id="28692" name="Oval 7"/>
            <p:cNvSpPr>
              <a:spLocks noChangeArrowheads="1"/>
            </p:cNvSpPr>
            <p:nvPr/>
          </p:nvSpPr>
          <p:spPr bwMode="auto">
            <a:xfrm>
              <a:off x="0" y="0"/>
              <a:ext cx="2408237" cy="2411413"/>
            </a:xfrm>
            <a:prstGeom prst="ellipse">
              <a:avLst/>
            </a:prstGeom>
            <a:noFill/>
            <a:ln w="38100">
              <a:solidFill>
                <a:schemeClr val="tx1"/>
              </a:solidFill>
              <a:round/>
            </a:ln>
            <a:extLst>
              <a:ext uri="{909E8E84-426E-40DD-AFC4-6F175D3DCCD1}">
                <a14:hiddenFill>
                  <a:solidFill>
                    <a:srgbClr val="FFFFFF"/>
                  </a:solidFill>
                </a14:hiddenFill>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8693" name="Oval 12"/>
            <p:cNvSpPr>
              <a:spLocks noChangeArrowheads="1"/>
            </p:cNvSpPr>
            <p:nvPr/>
          </p:nvSpPr>
          <p:spPr bwMode="auto">
            <a:xfrm>
              <a:off x="139700" y="141288"/>
              <a:ext cx="2125662" cy="2128838"/>
            </a:xfrm>
            <a:prstGeom prst="ellipse">
              <a:avLst/>
            </a:prstGeom>
            <a:blipFill dpi="0" rotWithShape="1">
              <a:blip r:embed="rId4"/>
              <a:stretch>
                <a:fillRect/>
              </a:stretch>
            </a:blipFill>
            <a:ln w="4">
              <a:solidFill>
                <a:schemeClr val="tx1"/>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grpSp>
      <p:grpSp>
        <p:nvGrpSpPr>
          <p:cNvPr id="28700" name="组合 56"/>
          <p:cNvGrpSpPr/>
          <p:nvPr/>
        </p:nvGrpSpPr>
        <p:grpSpPr>
          <a:xfrm>
            <a:off x="6621463" y="3259138"/>
            <a:ext cx="661987" cy="663575"/>
            <a:chExt cx="661987" cy="663575"/>
          </a:xfrm>
        </p:grpSpPr>
        <p:sp>
          <p:nvSpPr>
            <p:cNvPr id="28690" name="Oval 16"/>
            <p:cNvSpPr>
              <a:spLocks noChangeArrowheads="1"/>
            </p:cNvSpPr>
            <p:nvPr/>
          </p:nvSpPr>
          <p:spPr bwMode="auto">
            <a:xfrm>
              <a:off x="0" y="0"/>
              <a:ext cx="661987" cy="663575"/>
            </a:xfrm>
            <a:prstGeom prst="ellipse">
              <a:avLst/>
            </a:prstGeom>
            <a:solidFill>
              <a:schemeClr val="bg2"/>
            </a:solidFill>
            <a:ln w="38100">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6" name="Freeform 25"/>
            <p:cNvSpPr>
              <a:spLocks noEditPoints="1"/>
            </p:cNvSpPr>
            <p:nvPr/>
          </p:nvSpPr>
          <p:spPr bwMode="auto">
            <a:xfrm>
              <a:off x="151020" y="163631"/>
              <a:ext cx="448144" cy="370736"/>
            </a:xfrm>
            <a:custGeom>
              <a:gdLst>
                <a:gd fmla="*/ 206902 w 522" name="T0"/>
                <a:gd fmla="*/ 293001 h 434" name="T1"/>
                <a:gd fmla="*/ 187156 w 522" name="T2"/>
                <a:gd fmla="*/ 307523 h 434" name="T3"/>
                <a:gd fmla="*/ 160542 w 522" name="T4"/>
                <a:gd fmla="*/ 307523 h 434" name="T5"/>
                <a:gd fmla="*/ 141655 w 522" name="T6"/>
                <a:gd fmla="*/ 293001 h 434" name="T7"/>
                <a:gd fmla="*/ 141655 w 522" name="T8"/>
                <a:gd fmla="*/ 143511 h 434" name="T9"/>
                <a:gd fmla="*/ 160542 w 522" name="T10"/>
                <a:gd fmla="*/ 128989 h 434" name="T11"/>
                <a:gd fmla="*/ 187156 w 522" name="T12"/>
                <a:gd fmla="*/ 128989 h 434" name="T13"/>
                <a:gd fmla="*/ 206902 w 522" name="T14"/>
                <a:gd fmla="*/ 143511 h 434" name="T15"/>
                <a:gd fmla="*/ 206902 w 522" name="T16"/>
                <a:gd fmla="*/ 293001 h 434" name="T17"/>
                <a:gd fmla="*/ 362293 w 522" name="T18"/>
                <a:gd fmla="*/ 293001 h 434" name="T19"/>
                <a:gd fmla="*/ 343405 w 522" name="T20"/>
                <a:gd fmla="*/ 307523 h 434" name="T21"/>
                <a:gd fmla="*/ 316791 w 522" name="T22"/>
                <a:gd fmla="*/ 307523 h 434" name="T23"/>
                <a:gd fmla="*/ 297046 w 522" name="T24"/>
                <a:gd fmla="*/ 293001 h 434" name="T25"/>
                <a:gd fmla="*/ 297046 w 522" name="T26"/>
                <a:gd fmla="*/ 179388 h 434" name="T27"/>
                <a:gd fmla="*/ 316791 w 522" name="T28"/>
                <a:gd fmla="*/ 164866 h 434" name="T29"/>
                <a:gd fmla="*/ 343405 w 522" name="T30"/>
                <a:gd fmla="*/ 164866 h 434" name="T31"/>
                <a:gd fmla="*/ 362293 w 522" name="T32"/>
                <a:gd fmla="*/ 179388 h 434" name="T33"/>
                <a:gd fmla="*/ 362293 w 522" name="T34"/>
                <a:gd fmla="*/ 293001 h 434" name="T35"/>
                <a:gd fmla="*/ 285026 w 522" name="T36"/>
                <a:gd fmla="*/ 293001 h 434" name="T37"/>
                <a:gd fmla="*/ 266139 w 522" name="T38"/>
                <a:gd fmla="*/ 307523 h 434" name="T39"/>
                <a:gd fmla="*/ 238667 w 522" name="T40"/>
                <a:gd fmla="*/ 307523 h 434" name="T41"/>
                <a:gd fmla="*/ 219779 w 522" name="T42"/>
                <a:gd fmla="*/ 293001 h 434" name="T43"/>
                <a:gd fmla="*/ 219779 w 522" name="T44"/>
                <a:gd fmla="*/ 101653 h 434" name="T45"/>
                <a:gd fmla="*/ 238667 w 522" name="T46"/>
                <a:gd fmla="*/ 86277 h 434" name="T47"/>
                <a:gd fmla="*/ 266139 w 522" name="T48"/>
                <a:gd fmla="*/ 86277 h 434" name="T49"/>
                <a:gd fmla="*/ 285026 w 522" name="T50"/>
                <a:gd fmla="*/ 101653 h 434" name="T51"/>
                <a:gd fmla="*/ 285026 w 522" name="T52"/>
                <a:gd fmla="*/ 293001 h 434" name="T53"/>
                <a:gd fmla="*/ 14595 w 522" name="T54"/>
                <a:gd fmla="*/ 352797 h 434" name="T55"/>
                <a:gd fmla="*/ 14595 w 522" name="T56"/>
                <a:gd fmla="*/ 78589 h 434" name="T57"/>
                <a:gd fmla="*/ 859 w 522" name="T58"/>
                <a:gd fmla="*/ 62359 h 434" name="T59"/>
                <a:gd fmla="*/ 17170 w 522" name="T60"/>
                <a:gd fmla="*/ 19647 h 434" name="T61"/>
                <a:gd fmla="*/ 48077 w 522" name="T62"/>
                <a:gd fmla="*/ 18793 h 434" name="T63"/>
                <a:gd fmla="*/ 64389 w 522" name="T64"/>
                <a:gd fmla="*/ 57233 h 434" name="T65"/>
                <a:gd fmla="*/ 50652 w 522" name="T66"/>
                <a:gd fmla="*/ 77735 h 434" name="T67"/>
                <a:gd fmla="*/ 50652 w 522" name="T68"/>
                <a:gd fmla="*/ 316919 h 434" name="T69"/>
                <a:gd fmla="*/ 370019 w 522" name="T70"/>
                <a:gd fmla="*/ 316919 h 434" name="T71"/>
                <a:gd fmla="*/ 386331 w 522" name="T72"/>
                <a:gd fmla="*/ 303252 h 434" name="T73"/>
                <a:gd fmla="*/ 428398 w 522" name="T74"/>
                <a:gd fmla="*/ 319482 h 434" name="T75"/>
                <a:gd fmla="*/ 430115 w 522" name="T76"/>
                <a:gd fmla="*/ 349380 h 434" name="T77"/>
                <a:gd fmla="*/ 390624 w 522" name="T78"/>
                <a:gd fmla="*/ 366465 h 434" name="T79"/>
                <a:gd fmla="*/ 370019 w 522" name="T80"/>
                <a:gd fmla="*/ 352797 h 434" name="T81"/>
                <a:gd fmla="*/ 14595 w 522" name="T82"/>
                <a:gd fmla="*/ 352797 h 434" name="T83"/>
                <a:gd fmla="*/ 128777 w 522" name="T84"/>
                <a:gd fmla="*/ 293001 h 434" name="T85"/>
                <a:gd fmla="*/ 109031 w 522" name="T86"/>
                <a:gd fmla="*/ 307523 h 434" name="T87"/>
                <a:gd fmla="*/ 82417 w 522" name="T88"/>
                <a:gd fmla="*/ 307523 h 434" name="T89"/>
                <a:gd fmla="*/ 63530 w 522" name="T90"/>
                <a:gd fmla="*/ 293001 h 434" name="T91"/>
                <a:gd fmla="*/ 63530 w 522" name="T92"/>
                <a:gd fmla="*/ 179388 h 434" name="T93"/>
                <a:gd fmla="*/ 82417 w 522" name="T94"/>
                <a:gd fmla="*/ 164866 h 434" name="T95"/>
                <a:gd fmla="*/ 109031 w 522" name="T96"/>
                <a:gd fmla="*/ 164866 h 434" name="T97"/>
                <a:gd fmla="*/ 128777 w 522" name="T98"/>
                <a:gd fmla="*/ 179388 h 434" name="T99"/>
                <a:gd fmla="*/ 128777 w 522" name="T100"/>
                <a:gd fmla="*/ 293001 h 434"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32" w="522">
                  <a:moveTo>
                    <a:pt x="241" y="343"/>
                  </a:moveTo>
                  <a:cubicBezTo>
                    <a:pt x="241" y="352"/>
                    <a:pt x="231" y="360"/>
                    <a:pt x="218" y="360"/>
                  </a:cubicBezTo>
                  <a:lnTo>
                    <a:pt x="187" y="360"/>
                  </a:lnTo>
                  <a:cubicBezTo>
                    <a:pt x="175" y="360"/>
                    <a:pt x="165" y="352"/>
                    <a:pt x="165" y="343"/>
                  </a:cubicBezTo>
                  <a:lnTo>
                    <a:pt x="165" y="168"/>
                  </a:lnTo>
                  <a:cubicBezTo>
                    <a:pt x="165" y="158"/>
                    <a:pt x="175" y="151"/>
                    <a:pt x="187" y="151"/>
                  </a:cubicBezTo>
                  <a:lnTo>
                    <a:pt x="218" y="151"/>
                  </a:lnTo>
                  <a:cubicBezTo>
                    <a:pt x="231" y="151"/>
                    <a:pt x="241" y="158"/>
                    <a:pt x="241" y="168"/>
                  </a:cubicBezTo>
                  <a:lnTo>
                    <a:pt x="241" y="343"/>
                  </a:lnTo>
                  <a:close/>
                  <a:moveTo>
                    <a:pt x="422" y="343"/>
                  </a:moveTo>
                  <a:cubicBezTo>
                    <a:pt x="422" y="352"/>
                    <a:pt x="412" y="360"/>
                    <a:pt x="400" y="360"/>
                  </a:cubicBezTo>
                  <a:lnTo>
                    <a:pt x="369" y="360"/>
                  </a:lnTo>
                  <a:cubicBezTo>
                    <a:pt x="356" y="360"/>
                    <a:pt x="346" y="352"/>
                    <a:pt x="346" y="343"/>
                  </a:cubicBezTo>
                  <a:lnTo>
                    <a:pt x="346" y="210"/>
                  </a:lnTo>
                  <a:cubicBezTo>
                    <a:pt x="346" y="201"/>
                    <a:pt x="356" y="193"/>
                    <a:pt x="369" y="193"/>
                  </a:cubicBezTo>
                  <a:lnTo>
                    <a:pt x="400" y="193"/>
                  </a:lnTo>
                  <a:cubicBezTo>
                    <a:pt x="412" y="193"/>
                    <a:pt x="422" y="201"/>
                    <a:pt x="422" y="210"/>
                  </a:cubicBezTo>
                  <a:lnTo>
                    <a:pt x="422" y="343"/>
                  </a:lnTo>
                  <a:close/>
                  <a:moveTo>
                    <a:pt x="332" y="343"/>
                  </a:moveTo>
                  <a:cubicBezTo>
                    <a:pt x="332" y="352"/>
                    <a:pt x="322" y="360"/>
                    <a:pt x="310" y="360"/>
                  </a:cubicBezTo>
                  <a:lnTo>
                    <a:pt x="278" y="360"/>
                  </a:lnTo>
                  <a:cubicBezTo>
                    <a:pt x="266" y="360"/>
                    <a:pt x="256" y="352"/>
                    <a:pt x="256" y="343"/>
                  </a:cubicBezTo>
                  <a:lnTo>
                    <a:pt x="256" y="119"/>
                  </a:lnTo>
                  <a:cubicBezTo>
                    <a:pt x="256" y="109"/>
                    <a:pt x="266" y="101"/>
                    <a:pt x="278" y="101"/>
                  </a:cubicBezTo>
                  <a:lnTo>
                    <a:pt x="310" y="101"/>
                  </a:lnTo>
                  <a:cubicBezTo>
                    <a:pt x="322" y="101"/>
                    <a:pt x="332" y="109"/>
                    <a:pt x="332" y="119"/>
                  </a:cubicBezTo>
                  <a:lnTo>
                    <a:pt x="332" y="343"/>
                  </a:lnTo>
                  <a:close/>
                  <a:moveTo>
                    <a:pt x="17" y="413"/>
                  </a:moveTo>
                  <a:lnTo>
                    <a:pt x="17" y="92"/>
                  </a:lnTo>
                  <a:cubicBezTo>
                    <a:pt x="6" y="92"/>
                    <a:pt x="0" y="82"/>
                    <a:pt x="1" y="73"/>
                  </a:cubicBezTo>
                  <a:cubicBezTo>
                    <a:pt x="3" y="58"/>
                    <a:pt x="14" y="34"/>
                    <a:pt x="20" y="23"/>
                  </a:cubicBezTo>
                  <a:cubicBezTo>
                    <a:pt x="29" y="4"/>
                    <a:pt x="46" y="0"/>
                    <a:pt x="56" y="22"/>
                  </a:cubicBezTo>
                  <a:lnTo>
                    <a:pt x="75" y="67"/>
                  </a:lnTo>
                  <a:cubicBezTo>
                    <a:pt x="80" y="79"/>
                    <a:pt x="71" y="92"/>
                    <a:pt x="59" y="91"/>
                  </a:cubicBezTo>
                  <a:lnTo>
                    <a:pt x="59" y="371"/>
                  </a:lnTo>
                  <a:lnTo>
                    <a:pt x="431" y="371"/>
                  </a:lnTo>
                  <a:cubicBezTo>
                    <a:pt x="430" y="360"/>
                    <a:pt x="440" y="353"/>
                    <a:pt x="450" y="355"/>
                  </a:cubicBezTo>
                  <a:cubicBezTo>
                    <a:pt x="464" y="357"/>
                    <a:pt x="488" y="368"/>
                    <a:pt x="499" y="374"/>
                  </a:cubicBezTo>
                  <a:cubicBezTo>
                    <a:pt x="518" y="383"/>
                    <a:pt x="522" y="400"/>
                    <a:pt x="501" y="409"/>
                  </a:cubicBezTo>
                  <a:lnTo>
                    <a:pt x="455" y="429"/>
                  </a:lnTo>
                  <a:cubicBezTo>
                    <a:pt x="444" y="434"/>
                    <a:pt x="431" y="425"/>
                    <a:pt x="431" y="413"/>
                  </a:cubicBezTo>
                  <a:cubicBezTo>
                    <a:pt x="324" y="413"/>
                    <a:pt x="124" y="413"/>
                    <a:pt x="17" y="413"/>
                  </a:cubicBezTo>
                  <a:close/>
                  <a:moveTo>
                    <a:pt x="150" y="343"/>
                  </a:moveTo>
                  <a:cubicBezTo>
                    <a:pt x="150" y="352"/>
                    <a:pt x="140" y="360"/>
                    <a:pt x="127" y="360"/>
                  </a:cubicBezTo>
                  <a:lnTo>
                    <a:pt x="96" y="360"/>
                  </a:lnTo>
                  <a:cubicBezTo>
                    <a:pt x="84" y="360"/>
                    <a:pt x="74" y="352"/>
                    <a:pt x="74" y="343"/>
                  </a:cubicBezTo>
                  <a:lnTo>
                    <a:pt x="74" y="210"/>
                  </a:lnTo>
                  <a:cubicBezTo>
                    <a:pt x="74" y="201"/>
                    <a:pt x="84" y="193"/>
                    <a:pt x="96" y="193"/>
                  </a:cubicBezTo>
                  <a:lnTo>
                    <a:pt x="127" y="193"/>
                  </a:lnTo>
                  <a:cubicBezTo>
                    <a:pt x="140" y="193"/>
                    <a:pt x="150" y="201"/>
                    <a:pt x="150" y="210"/>
                  </a:cubicBezTo>
                  <a:lnTo>
                    <a:pt x="150" y="34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8703" name="组合 59"/>
          <p:cNvGrpSpPr/>
          <p:nvPr/>
        </p:nvGrpSpPr>
        <p:grpSpPr>
          <a:xfrm>
            <a:off x="10153650" y="3259138"/>
            <a:ext cx="661988" cy="663575"/>
            <a:chExt cx="661987" cy="663575"/>
          </a:xfrm>
        </p:grpSpPr>
        <p:sp>
          <p:nvSpPr>
            <p:cNvPr id="7" name="Oval 16"/>
            <p:cNvSpPr>
              <a:spLocks noChangeArrowheads="1"/>
            </p:cNvSpPr>
            <p:nvPr/>
          </p:nvSpPr>
          <p:spPr bwMode="auto">
            <a:xfrm>
              <a:off x="0" y="0"/>
              <a:ext cx="661987" cy="663575"/>
            </a:xfrm>
            <a:prstGeom prst="ellipse">
              <a:avLst/>
            </a:prstGeom>
            <a:solidFill>
              <a:schemeClr val="bg2"/>
            </a:solidFill>
            <a:ln w="38100">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8689" name="Freeform 24"/>
            <p:cNvSpPr>
              <a:spLocks noEditPoints="1"/>
            </p:cNvSpPr>
            <p:nvPr/>
          </p:nvSpPr>
          <p:spPr bwMode="auto">
            <a:xfrm>
              <a:off x="178121" y="151355"/>
              <a:ext cx="344487" cy="314325"/>
            </a:xfrm>
            <a:custGeom>
              <a:gdLst>
                <a:gd fmla="*/ 8679 w 516" name="T0"/>
                <a:gd fmla="*/ 314325 h 470" name="T1"/>
                <a:gd fmla="*/ 241675 w 516" name="T2"/>
                <a:gd fmla="*/ 314325 h 470" name="T3"/>
                <a:gd fmla="*/ 250354 w 516" name="T4"/>
                <a:gd fmla="*/ 314325 h 470" name="T5"/>
                <a:gd fmla="*/ 250354 w 516" name="T6"/>
                <a:gd fmla="*/ 305631 h 470" name="T7"/>
                <a:gd fmla="*/ 250354 w 516" name="T8"/>
                <a:gd fmla="*/ 229390 h 470" name="T9"/>
                <a:gd fmla="*/ 233664 w 516" name="T10"/>
                <a:gd fmla="*/ 246779 h 470" name="T11"/>
                <a:gd fmla="*/ 233664 w 516" name="T12"/>
                <a:gd fmla="*/ 296937 h 470" name="T13"/>
                <a:gd fmla="*/ 17358 w 516" name="T14"/>
                <a:gd fmla="*/ 296937 h 470" name="T15"/>
                <a:gd fmla="*/ 17358 w 516" name="T16"/>
                <a:gd fmla="*/ 127068 h 470" name="T17"/>
                <a:gd fmla="*/ 116832 w 516" name="T18"/>
                <a:gd fmla="*/ 126399 h 470" name="T19"/>
                <a:gd fmla="*/ 124176 w 516" name="T20"/>
                <a:gd fmla="*/ 119711 h 470" name="T21"/>
                <a:gd fmla="*/ 124176 w 516" name="T22"/>
                <a:gd fmla="*/ 17388 h 470" name="T23"/>
                <a:gd fmla="*/ 233664 w 516" name="T24"/>
                <a:gd fmla="*/ 17388 h 470" name="T25"/>
                <a:gd fmla="*/ 233664 w 516" name="T26"/>
                <a:gd fmla="*/ 133087 h 470" name="T27"/>
                <a:gd fmla="*/ 250354 w 516" name="T28"/>
                <a:gd fmla="*/ 115698 h 470" name="T29"/>
                <a:gd fmla="*/ 250354 w 516" name="T30"/>
                <a:gd fmla="*/ 8694 h 470" name="T31"/>
                <a:gd fmla="*/ 250354 w 516" name="T32"/>
                <a:gd fmla="*/ 0 h 470" name="T33"/>
                <a:gd fmla="*/ 241675 w 516" name="T34"/>
                <a:gd fmla="*/ 0 h 470" name="T35"/>
                <a:gd fmla="*/ 110156 w 516" name="T36"/>
                <a:gd fmla="*/ 0 h 470" name="T37"/>
                <a:gd fmla="*/ 0 w 516" name="T38"/>
                <a:gd fmla="*/ 112354 h 470" name="T39"/>
                <a:gd fmla="*/ 0 w 516" name="T40"/>
                <a:gd fmla="*/ 305631 h 470" name="T41"/>
                <a:gd fmla="*/ 0 w 516" name="T42"/>
                <a:gd fmla="*/ 314325 h 470" name="T43"/>
                <a:gd fmla="*/ 8679 w 516" name="T44"/>
                <a:gd fmla="*/ 314325 h 470" name="T45"/>
                <a:gd fmla="*/ 177584 w 516" name="T46"/>
                <a:gd fmla="*/ 208658 h 470" name="T47"/>
                <a:gd fmla="*/ 198280 w 516" name="T48"/>
                <a:gd fmla="*/ 218021 h 470" name="T49"/>
                <a:gd fmla="*/ 216306 w 516" name="T50"/>
                <a:gd fmla="*/ 246110 h 470" name="T51"/>
                <a:gd fmla="*/ 174246 w 516" name="T52"/>
                <a:gd fmla="*/ 260154 h 470" name="T53"/>
                <a:gd fmla="*/ 164232 w 516" name="T54"/>
                <a:gd fmla="*/ 250791 h 470" name="T55"/>
                <a:gd fmla="*/ 177584 w 516" name="T56"/>
                <a:gd fmla="*/ 208658 h 470" name="T57"/>
                <a:gd fmla="*/ 202954 w 516" name="T58"/>
                <a:gd fmla="*/ 224709 h 470" name="T59"/>
                <a:gd fmla="*/ 202286 w 516" name="T60"/>
                <a:gd fmla="*/ 214009 h 470" name="T61"/>
                <a:gd fmla="*/ 181590 w 516" name="T62"/>
                <a:gd fmla="*/ 203977 h 470" name="T63"/>
                <a:gd fmla="*/ 278394 w 516" name="T64"/>
                <a:gd fmla="*/ 104998 h 470" name="T65"/>
                <a:gd fmla="*/ 317115 w 516" name="T66"/>
                <a:gd fmla="*/ 143118 h 470" name="T67"/>
                <a:gd fmla="*/ 220311 w 516" name="T68"/>
                <a:gd fmla="*/ 242097 h 470" name="T69"/>
                <a:gd fmla="*/ 202954 w 516" name="T70"/>
                <a:gd fmla="*/ 224709 h 470" name="T71"/>
                <a:gd fmla="*/ 283734 w 516" name="T72"/>
                <a:gd fmla="*/ 99648 h 470" name="T73"/>
                <a:gd fmla="*/ 321788 w 516" name="T74"/>
                <a:gd fmla="*/ 97641 h 470" name="T75"/>
                <a:gd fmla="*/ 322456 w 516" name="T76"/>
                <a:gd fmla="*/ 137768 h 470" name="T77"/>
                <a:gd fmla="*/ 283734 w 516" name="T78"/>
                <a:gd fmla="*/ 99648 h 470" name="T79"/>
                <a:gd fmla="*/ 156221 w 516" name="T80"/>
                <a:gd fmla="*/ 268179 h 470" name="T81"/>
                <a:gd fmla="*/ 160894 w 516" name="T82"/>
                <a:gd fmla="*/ 254135 h 470" name="T83"/>
                <a:gd fmla="*/ 170908 w 516" name="T84"/>
                <a:gd fmla="*/ 263498 h 470" name="T85"/>
                <a:gd fmla="*/ 156221 w 516" name="T86"/>
                <a:gd fmla="*/ 268179 h 470" name="T87"/>
                <a:gd fmla="*/ 99474 w 516" name="T88"/>
                <a:gd fmla="*/ 258148 h 470" name="T89"/>
                <a:gd fmla="*/ 144204 w 516" name="T90"/>
                <a:gd fmla="*/ 258148 h 470" name="T91"/>
                <a:gd fmla="*/ 144204 w 516" name="T92"/>
                <a:gd fmla="*/ 268179 h 470" name="T93"/>
                <a:gd fmla="*/ 99474 w 516" name="T94"/>
                <a:gd fmla="*/ 268179 h 470" name="T95"/>
                <a:gd fmla="*/ 99474 w 516" name="T96"/>
                <a:gd fmla="*/ 258148 h 470"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0" w="516">
                  <a:moveTo>
                    <a:pt x="13" y="470"/>
                  </a:moveTo>
                  <a:lnTo>
                    <a:pt x="362" y="470"/>
                  </a:lnTo>
                  <a:lnTo>
                    <a:pt x="375" y="470"/>
                  </a:lnTo>
                  <a:lnTo>
                    <a:pt x="375" y="457"/>
                  </a:lnTo>
                  <a:lnTo>
                    <a:pt x="375" y="343"/>
                  </a:lnTo>
                  <a:lnTo>
                    <a:pt x="350" y="369"/>
                  </a:lnTo>
                  <a:lnTo>
                    <a:pt x="350" y="444"/>
                  </a:lnTo>
                  <a:lnTo>
                    <a:pt x="26" y="444"/>
                  </a:lnTo>
                  <a:lnTo>
                    <a:pt x="26" y="190"/>
                  </a:lnTo>
                  <a:cubicBezTo>
                    <a:pt x="76" y="190"/>
                    <a:pt x="126" y="189"/>
                    <a:pt x="175" y="189"/>
                  </a:cubicBezTo>
                  <a:cubicBezTo>
                    <a:pt x="181" y="189"/>
                    <a:pt x="186" y="185"/>
                    <a:pt x="186" y="179"/>
                  </a:cubicBezTo>
                  <a:cubicBezTo>
                    <a:pt x="186" y="128"/>
                    <a:pt x="186" y="77"/>
                    <a:pt x="186" y="26"/>
                  </a:cubicBezTo>
                  <a:lnTo>
                    <a:pt x="350" y="26"/>
                  </a:lnTo>
                  <a:lnTo>
                    <a:pt x="350" y="199"/>
                  </a:lnTo>
                  <a:lnTo>
                    <a:pt x="375" y="173"/>
                  </a:lnTo>
                  <a:lnTo>
                    <a:pt x="375" y="13"/>
                  </a:lnTo>
                  <a:lnTo>
                    <a:pt x="375" y="0"/>
                  </a:lnTo>
                  <a:lnTo>
                    <a:pt x="362" y="0"/>
                  </a:lnTo>
                  <a:lnTo>
                    <a:pt x="165" y="0"/>
                  </a:lnTo>
                  <a:lnTo>
                    <a:pt x="0" y="168"/>
                  </a:lnTo>
                  <a:lnTo>
                    <a:pt x="0" y="457"/>
                  </a:lnTo>
                  <a:lnTo>
                    <a:pt x="0" y="470"/>
                  </a:lnTo>
                  <a:lnTo>
                    <a:pt x="13" y="470"/>
                  </a:lnTo>
                  <a:close/>
                  <a:moveTo>
                    <a:pt x="266" y="312"/>
                  </a:moveTo>
                  <a:cubicBezTo>
                    <a:pt x="267" y="321"/>
                    <a:pt x="285" y="326"/>
                    <a:pt x="297" y="326"/>
                  </a:cubicBezTo>
                  <a:cubicBezTo>
                    <a:pt x="295" y="343"/>
                    <a:pt x="305" y="365"/>
                    <a:pt x="324" y="368"/>
                  </a:cubicBezTo>
                  <a:lnTo>
                    <a:pt x="261" y="389"/>
                  </a:lnTo>
                  <a:lnTo>
                    <a:pt x="246" y="375"/>
                  </a:lnTo>
                  <a:lnTo>
                    <a:pt x="266" y="312"/>
                  </a:lnTo>
                  <a:close/>
                  <a:moveTo>
                    <a:pt x="304" y="336"/>
                  </a:moveTo>
                  <a:cubicBezTo>
                    <a:pt x="303" y="328"/>
                    <a:pt x="304" y="320"/>
                    <a:pt x="303" y="320"/>
                  </a:cubicBezTo>
                  <a:cubicBezTo>
                    <a:pt x="297" y="321"/>
                    <a:pt x="263" y="314"/>
                    <a:pt x="272" y="305"/>
                  </a:cubicBezTo>
                  <a:lnTo>
                    <a:pt x="417" y="157"/>
                  </a:lnTo>
                  <a:cubicBezTo>
                    <a:pt x="417" y="168"/>
                    <a:pt x="460" y="213"/>
                    <a:pt x="475" y="214"/>
                  </a:cubicBezTo>
                  <a:lnTo>
                    <a:pt x="330" y="362"/>
                  </a:lnTo>
                  <a:cubicBezTo>
                    <a:pt x="326" y="366"/>
                    <a:pt x="307" y="355"/>
                    <a:pt x="304" y="336"/>
                  </a:cubicBezTo>
                  <a:close/>
                  <a:moveTo>
                    <a:pt x="425" y="149"/>
                  </a:moveTo>
                  <a:cubicBezTo>
                    <a:pt x="436" y="138"/>
                    <a:pt x="450" y="114"/>
                    <a:pt x="482" y="146"/>
                  </a:cubicBezTo>
                  <a:cubicBezTo>
                    <a:pt x="516" y="180"/>
                    <a:pt x="495" y="194"/>
                    <a:pt x="483" y="206"/>
                  </a:cubicBezTo>
                  <a:cubicBezTo>
                    <a:pt x="474" y="215"/>
                    <a:pt x="416" y="158"/>
                    <a:pt x="425" y="149"/>
                  </a:cubicBezTo>
                  <a:close/>
                  <a:moveTo>
                    <a:pt x="234" y="401"/>
                  </a:moveTo>
                  <a:lnTo>
                    <a:pt x="241" y="380"/>
                  </a:lnTo>
                  <a:lnTo>
                    <a:pt x="256" y="394"/>
                  </a:lnTo>
                  <a:lnTo>
                    <a:pt x="234" y="401"/>
                  </a:lnTo>
                  <a:close/>
                  <a:moveTo>
                    <a:pt x="149" y="386"/>
                  </a:moveTo>
                  <a:lnTo>
                    <a:pt x="216" y="386"/>
                  </a:lnTo>
                  <a:lnTo>
                    <a:pt x="216" y="401"/>
                  </a:lnTo>
                  <a:lnTo>
                    <a:pt x="149" y="401"/>
                  </a:lnTo>
                  <a:lnTo>
                    <a:pt x="149" y="38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8674"/>
                                        </p:tgtEl>
                                        <p:attrNameLst>
                                          <p:attrName>style.visibility</p:attrName>
                                        </p:attrNameLst>
                                      </p:cBhvr>
                                      <p:to>
                                        <p:strVal val="visible"/>
                                      </p:to>
                                    </p:set>
                                    <p:animEffect filter="wipe(left)" transition="in">
                                      <p:cBhvr>
                                        <p:cTn dur="300" id="7"/>
                                        <p:tgtEl>
                                          <p:spTgt spid="28674"/>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28675"/>
                                        </p:tgtEl>
                                        <p:attrNameLst>
                                          <p:attrName>style.visibility</p:attrName>
                                        </p:attrNameLst>
                                      </p:cBhvr>
                                      <p:to>
                                        <p:strVal val="visible"/>
                                      </p:to>
                                    </p:set>
                                    <p:animEffect filter="wipe(down)" transition="in">
                                      <p:cBhvr>
                                        <p:cTn dur="200" id="11"/>
                                        <p:tgtEl>
                                          <p:spTgt spid="28675"/>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28676"/>
                                        </p:tgtEl>
                                        <p:attrNameLst>
                                          <p:attrName>style.visibility</p:attrName>
                                        </p:attrNameLst>
                                      </p:cBhvr>
                                      <p:to>
                                        <p:strVal val="visible"/>
                                      </p:to>
                                    </p:set>
                                    <p:animEffect filter="wipe(left)" transition="in">
                                      <p:cBhvr>
                                        <p:cTn dur="300" id="15"/>
                                        <p:tgtEl>
                                          <p:spTgt spid="28676"/>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28677"/>
                                        </p:tgtEl>
                                        <p:attrNameLst>
                                          <p:attrName>style.visibility</p:attrName>
                                        </p:attrNameLst>
                                      </p:cBhvr>
                                      <p:to>
                                        <p:strVal val="visible"/>
                                      </p:to>
                                    </p:set>
                                    <p:anim calcmode="lin" valueType="num">
                                      <p:cBhvr>
                                        <p:cTn dur="300" fill="hold" id="19"/>
                                        <p:tgtEl>
                                          <p:spTgt spid="28677"/>
                                        </p:tgtEl>
                                        <p:attrNameLst>
                                          <p:attrName>ppt_w</p:attrName>
                                        </p:attrNameLst>
                                      </p:cBhvr>
                                      <p:tavLst>
                                        <p:tav tm="0">
                                          <p:val>
                                            <p:fltVal val="0"/>
                                          </p:val>
                                        </p:tav>
                                        <p:tav tm="100000">
                                          <p:val>
                                            <p:strVal val="#ppt_w"/>
                                          </p:val>
                                        </p:tav>
                                      </p:tavLst>
                                    </p:anim>
                                    <p:anim calcmode="lin" valueType="num">
                                      <p:cBhvr>
                                        <p:cTn dur="300" fill="hold" id="20"/>
                                        <p:tgtEl>
                                          <p:spTgt spid="28677"/>
                                        </p:tgtEl>
                                        <p:attrNameLst>
                                          <p:attrName>ppt_h</p:attrName>
                                        </p:attrNameLst>
                                      </p:cBhvr>
                                      <p:tavLst>
                                        <p:tav tm="0">
                                          <p:val>
                                            <p:fltVal val="0"/>
                                          </p:val>
                                        </p:tav>
                                        <p:tav tm="100000">
                                          <p:val>
                                            <p:strVal val="#ppt_h"/>
                                          </p:val>
                                        </p:tav>
                                      </p:tavLst>
                                    </p:anim>
                                    <p:anim calcmode="lin" valueType="num">
                                      <p:cBhvr>
                                        <p:cTn dur="300" fill="hold" id="21"/>
                                        <p:tgtEl>
                                          <p:spTgt spid="28677"/>
                                        </p:tgtEl>
                                        <p:attrNameLst>
                                          <p:attrName>style.rotation</p:attrName>
                                        </p:attrNameLst>
                                      </p:cBhvr>
                                      <p:tavLst>
                                        <p:tav tm="0">
                                          <p:val>
                                            <p:fltVal val="90"/>
                                          </p:val>
                                        </p:tav>
                                        <p:tav tm="100000">
                                          <p:val>
                                            <p:fltVal val="0"/>
                                          </p:val>
                                        </p:tav>
                                      </p:tavLst>
                                    </p:anim>
                                    <p:animEffect filter="fade" transition="in">
                                      <p:cBhvr>
                                        <p:cTn dur="300" id="22"/>
                                        <p:tgtEl>
                                          <p:spTgt spid="28677"/>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28678"/>
                                        </p:tgtEl>
                                        <p:attrNameLst>
                                          <p:attrName>style.visibility</p:attrName>
                                        </p:attrNameLst>
                                      </p:cBhvr>
                                      <p:to>
                                        <p:strVal val="visible"/>
                                      </p:to>
                                    </p:set>
                                    <p:anim calcmode="lin" valueType="num">
                                      <p:cBhvr>
                                        <p:cTn dur="400" fill="hold" id="26"/>
                                        <p:tgtEl>
                                          <p:spTgt spid="2867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28678"/>
                                        </p:tgtEl>
                                        <p:attrNameLst>
                                          <p:attrName>ppt_y</p:attrName>
                                        </p:attrNameLst>
                                      </p:cBhvr>
                                      <p:tavLst>
                                        <p:tav tm="0">
                                          <p:val>
                                            <p:strVal val="#ppt_y"/>
                                          </p:val>
                                        </p:tav>
                                        <p:tav tm="100000">
                                          <p:val>
                                            <p:strVal val="#ppt_y"/>
                                          </p:val>
                                        </p:tav>
                                      </p:tavLst>
                                    </p:anim>
                                    <p:anim calcmode="lin" valueType="num">
                                      <p:cBhvr>
                                        <p:cTn dur="400" fill="hold" id="28"/>
                                        <p:tgtEl>
                                          <p:spTgt spid="2867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2867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28678"/>
                                        </p:tgtEl>
                                      </p:cBhvr>
                                    </p:animEffect>
                                  </p:childTnLst>
                                </p:cTn>
                              </p:par>
                            </p:childTnLst>
                          </p:cTn>
                        </p:par>
                        <p:par>
                          <p:cTn fill="hold" id="31" nodeType="afterGroup">
                            <p:stCondLst>
                              <p:cond delay="1500"/>
                            </p:stCondLst>
                            <p:childTnLst>
                              <p:par>
                                <p:cTn fill="hold" id="32" nodeType="afterEffect" presetClass="entr" presetID="52" presetSubtype="0">
                                  <p:stCondLst>
                                    <p:cond delay="0"/>
                                  </p:stCondLst>
                                  <p:childTnLst>
                                    <p:set>
                                      <p:cBhvr>
                                        <p:cTn dur="1" fill="hold" id="33">
                                          <p:stCondLst>
                                            <p:cond delay="0"/>
                                          </p:stCondLst>
                                        </p:cTn>
                                        <p:tgtEl>
                                          <p:spTgt spid="28679"/>
                                        </p:tgtEl>
                                        <p:attrNameLst>
                                          <p:attrName>style.visibility</p:attrName>
                                        </p:attrNameLst>
                                      </p:cBhvr>
                                      <p:to>
                                        <p:strVal val="visible"/>
                                      </p:to>
                                    </p:set>
                                    <p:animScale>
                                      <p:cBhvr>
                                        <p:cTn decel="50000" dur="1000" fill="hold" id="34">
                                          <p:stCondLst>
                                            <p:cond delay="0"/>
                                          </p:stCondLst>
                                        </p:cTn>
                                        <p:tgtEl>
                                          <p:spTgt spid="2867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5">
                                          <p:stCondLst>
                                            <p:cond delay="0"/>
                                          </p:stCondLst>
                                        </p:cTn>
                                        <p:tgtEl>
                                          <p:spTgt spid="28679"/>
                                        </p:tgtEl>
                                        <p:attrNameLst>
                                          <p:attrName>ppt_x,ppt_y</p:attrName>
                                        </p:attrNameLst>
                                      </p:cBhvr>
                                      <p:rCtr x="0" y="0"/>
                                    </p:animMotion>
                                    <p:animEffect filter="fade" transition="in">
                                      <p:cBhvr>
                                        <p:cTn dur="1000" id="36"/>
                                        <p:tgtEl>
                                          <p:spTgt spid="28679"/>
                                        </p:tgtEl>
                                      </p:cBhvr>
                                    </p:animEffect>
                                  </p:childTnLst>
                                </p:cTn>
                              </p:par>
                              <p:par>
                                <p:cTn fill="hold" id="37" nodeType="withEffect" presetClass="entr" presetID="52" presetSubtype="0">
                                  <p:stCondLst>
                                    <p:cond delay="100"/>
                                  </p:stCondLst>
                                  <p:childTnLst>
                                    <p:set>
                                      <p:cBhvr>
                                        <p:cTn dur="1" fill="hold" id="38">
                                          <p:stCondLst>
                                            <p:cond delay="0"/>
                                          </p:stCondLst>
                                        </p:cTn>
                                        <p:tgtEl>
                                          <p:spTgt spid="28694"/>
                                        </p:tgtEl>
                                        <p:attrNameLst>
                                          <p:attrName>style.visibility</p:attrName>
                                        </p:attrNameLst>
                                      </p:cBhvr>
                                      <p:to>
                                        <p:strVal val="visible"/>
                                      </p:to>
                                    </p:set>
                                    <p:animScale>
                                      <p:cBhvr>
                                        <p:cTn decel="50000" dur="1000" fill="hold" id="39">
                                          <p:stCondLst>
                                            <p:cond delay="0"/>
                                          </p:stCondLst>
                                        </p:cTn>
                                        <p:tgtEl>
                                          <p:spTgt spid="2869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0">
                                          <p:stCondLst>
                                            <p:cond delay="0"/>
                                          </p:stCondLst>
                                        </p:cTn>
                                        <p:tgtEl>
                                          <p:spTgt spid="28694"/>
                                        </p:tgtEl>
                                        <p:attrNameLst>
                                          <p:attrName>ppt_x,ppt_y</p:attrName>
                                        </p:attrNameLst>
                                      </p:cBhvr>
                                      <p:rCtr x="0" y="0"/>
                                    </p:animMotion>
                                    <p:animEffect filter="fade" transition="in">
                                      <p:cBhvr>
                                        <p:cTn dur="1000" id="41"/>
                                        <p:tgtEl>
                                          <p:spTgt spid="28694"/>
                                        </p:tgtEl>
                                      </p:cBhvr>
                                    </p:animEffect>
                                  </p:childTnLst>
                                </p:cTn>
                              </p:par>
                              <p:par>
                                <p:cTn fill="hold" id="42" nodeType="withEffect" presetClass="entr" presetID="52" presetSubtype="0">
                                  <p:stCondLst>
                                    <p:cond delay="200"/>
                                  </p:stCondLst>
                                  <p:childTnLst>
                                    <p:set>
                                      <p:cBhvr>
                                        <p:cTn dur="1" fill="hold" id="43">
                                          <p:stCondLst>
                                            <p:cond delay="0"/>
                                          </p:stCondLst>
                                        </p:cTn>
                                        <p:tgtEl>
                                          <p:spTgt spid="28697"/>
                                        </p:tgtEl>
                                        <p:attrNameLst>
                                          <p:attrName>style.visibility</p:attrName>
                                        </p:attrNameLst>
                                      </p:cBhvr>
                                      <p:to>
                                        <p:strVal val="visible"/>
                                      </p:to>
                                    </p:set>
                                    <p:animScale>
                                      <p:cBhvr>
                                        <p:cTn decel="50000" dur="1000" fill="hold" id="44">
                                          <p:stCondLst>
                                            <p:cond delay="0"/>
                                          </p:stCondLst>
                                        </p:cTn>
                                        <p:tgtEl>
                                          <p:spTgt spid="2869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5">
                                          <p:stCondLst>
                                            <p:cond delay="0"/>
                                          </p:stCondLst>
                                        </p:cTn>
                                        <p:tgtEl>
                                          <p:spTgt spid="28697"/>
                                        </p:tgtEl>
                                        <p:attrNameLst>
                                          <p:attrName>ppt_x,ppt_y</p:attrName>
                                        </p:attrNameLst>
                                      </p:cBhvr>
                                      <p:rCtr x="0" y="0"/>
                                    </p:animMotion>
                                    <p:animEffect filter="fade" transition="in">
                                      <p:cBhvr>
                                        <p:cTn dur="1000" id="46"/>
                                        <p:tgtEl>
                                          <p:spTgt spid="28697"/>
                                        </p:tgtEl>
                                      </p:cBhvr>
                                    </p:animEffect>
                                  </p:childTnLst>
                                </p:cTn>
                              </p:par>
                            </p:childTnLst>
                          </p:cTn>
                        </p:par>
                        <p:par>
                          <p:cTn fill="hold" id="47" nodeType="afterGroup">
                            <p:stCondLst>
                              <p:cond delay="2700"/>
                            </p:stCondLst>
                            <p:childTnLst>
                              <p:par>
                                <p:cTn fill="hold" id="48" nodeType="afterEffect" presetClass="entr" presetID="2" presetSubtype="12">
                                  <p:stCondLst>
                                    <p:cond delay="0"/>
                                  </p:stCondLst>
                                  <p:childTnLst>
                                    <p:set>
                                      <p:cBhvr>
                                        <p:cTn dur="1" fill="hold" id="49">
                                          <p:stCondLst>
                                            <p:cond delay="0"/>
                                          </p:stCondLst>
                                        </p:cTn>
                                        <p:tgtEl>
                                          <p:spTgt spid="28703"/>
                                        </p:tgtEl>
                                        <p:attrNameLst>
                                          <p:attrName>style.visibility</p:attrName>
                                        </p:attrNameLst>
                                      </p:cBhvr>
                                      <p:to>
                                        <p:strVal val="visible"/>
                                      </p:to>
                                    </p:set>
                                    <p:anim calcmode="lin" valueType="num">
                                      <p:cBhvr additive="base">
                                        <p:cTn dur="500" fill="hold" id="50"/>
                                        <p:tgtEl>
                                          <p:spTgt spid="28703"/>
                                        </p:tgtEl>
                                        <p:attrNameLst>
                                          <p:attrName>ppt_x</p:attrName>
                                        </p:attrNameLst>
                                      </p:cBhvr>
                                      <p:tavLst>
                                        <p:tav tm="0">
                                          <p:val>
                                            <p:strVal val="0-#ppt_w/2"/>
                                          </p:val>
                                        </p:tav>
                                        <p:tav tm="100000">
                                          <p:val>
                                            <p:strVal val="#ppt_x"/>
                                          </p:val>
                                        </p:tav>
                                      </p:tavLst>
                                    </p:anim>
                                    <p:anim calcmode="lin" valueType="num">
                                      <p:cBhvr additive="base">
                                        <p:cTn dur="500" fill="hold" id="51"/>
                                        <p:tgtEl>
                                          <p:spTgt spid="28703"/>
                                        </p:tgtEl>
                                        <p:attrNameLst>
                                          <p:attrName>ppt_y</p:attrName>
                                        </p:attrNameLst>
                                      </p:cBhvr>
                                      <p:tavLst>
                                        <p:tav tm="0">
                                          <p:val>
                                            <p:strVal val="1+#ppt_h/2"/>
                                          </p:val>
                                        </p:tav>
                                        <p:tav tm="100000">
                                          <p:val>
                                            <p:strVal val="#ppt_y"/>
                                          </p:val>
                                        </p:tav>
                                      </p:tavLst>
                                    </p:anim>
                                  </p:childTnLst>
                                </p:cTn>
                              </p:par>
                              <p:par>
                                <p:cTn fill="hold" id="52" nodeType="withEffect" presetClass="entr" presetID="2" presetSubtype="12">
                                  <p:stCondLst>
                                    <p:cond delay="0"/>
                                  </p:stCondLst>
                                  <p:childTnLst>
                                    <p:set>
                                      <p:cBhvr>
                                        <p:cTn dur="1" fill="hold" id="53">
                                          <p:stCondLst>
                                            <p:cond delay="0"/>
                                          </p:stCondLst>
                                        </p:cTn>
                                        <p:tgtEl>
                                          <p:spTgt spid="28700"/>
                                        </p:tgtEl>
                                        <p:attrNameLst>
                                          <p:attrName>style.visibility</p:attrName>
                                        </p:attrNameLst>
                                      </p:cBhvr>
                                      <p:to>
                                        <p:strVal val="visible"/>
                                      </p:to>
                                    </p:set>
                                    <p:anim calcmode="lin" valueType="num">
                                      <p:cBhvr additive="base">
                                        <p:cTn dur="500" fill="hold" id="54"/>
                                        <p:tgtEl>
                                          <p:spTgt spid="28700"/>
                                        </p:tgtEl>
                                        <p:attrNameLst>
                                          <p:attrName>ppt_x</p:attrName>
                                        </p:attrNameLst>
                                      </p:cBhvr>
                                      <p:tavLst>
                                        <p:tav tm="0">
                                          <p:val>
                                            <p:strVal val="0-#ppt_w/2"/>
                                          </p:val>
                                        </p:tav>
                                        <p:tav tm="100000">
                                          <p:val>
                                            <p:strVal val="#ppt_x"/>
                                          </p:val>
                                        </p:tav>
                                      </p:tavLst>
                                    </p:anim>
                                    <p:anim calcmode="lin" valueType="num">
                                      <p:cBhvr additive="base">
                                        <p:cTn dur="500" fill="hold" id="55"/>
                                        <p:tgtEl>
                                          <p:spTgt spid="28700"/>
                                        </p:tgtEl>
                                        <p:attrNameLst>
                                          <p:attrName>ppt_y</p:attrName>
                                        </p:attrNameLst>
                                      </p:cBhvr>
                                      <p:tavLst>
                                        <p:tav tm="0">
                                          <p:val>
                                            <p:strVal val="1+#ppt_h/2"/>
                                          </p:val>
                                        </p:tav>
                                        <p:tav tm="100000">
                                          <p:val>
                                            <p:strVal val="#ppt_y"/>
                                          </p:val>
                                        </p:tav>
                                      </p:tavLst>
                                    </p:anim>
                                  </p:childTnLst>
                                </p:cTn>
                              </p:par>
                              <p:par>
                                <p:cTn fill="hold" id="56" nodeType="withEffect" presetClass="entr" presetID="2" presetSubtype="12">
                                  <p:stCondLst>
                                    <p:cond delay="0"/>
                                  </p:stCondLst>
                                  <p:childTnLst>
                                    <p:set>
                                      <p:cBhvr>
                                        <p:cTn dur="1" fill="hold" id="57">
                                          <p:stCondLst>
                                            <p:cond delay="0"/>
                                          </p:stCondLst>
                                        </p:cTn>
                                        <p:tgtEl>
                                          <p:spTgt spid="28691"/>
                                        </p:tgtEl>
                                        <p:attrNameLst>
                                          <p:attrName>style.visibility</p:attrName>
                                        </p:attrNameLst>
                                      </p:cBhvr>
                                      <p:to>
                                        <p:strVal val="visible"/>
                                      </p:to>
                                    </p:set>
                                    <p:anim calcmode="lin" valueType="num">
                                      <p:cBhvr additive="base">
                                        <p:cTn dur="500" fill="hold" id="58"/>
                                        <p:tgtEl>
                                          <p:spTgt spid="28691"/>
                                        </p:tgtEl>
                                        <p:attrNameLst>
                                          <p:attrName>ppt_x</p:attrName>
                                        </p:attrNameLst>
                                      </p:cBhvr>
                                      <p:tavLst>
                                        <p:tav tm="0">
                                          <p:val>
                                            <p:strVal val="0-#ppt_w/2"/>
                                          </p:val>
                                        </p:tav>
                                        <p:tav tm="100000">
                                          <p:val>
                                            <p:strVal val="#ppt_x"/>
                                          </p:val>
                                        </p:tav>
                                      </p:tavLst>
                                    </p:anim>
                                    <p:anim calcmode="lin" valueType="num">
                                      <p:cBhvr additive="base">
                                        <p:cTn dur="500" fill="hold" id="59"/>
                                        <p:tgtEl>
                                          <p:spTgt spid="28691"/>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3200"/>
                            </p:stCondLst>
                            <p:childTnLst>
                              <p:par>
                                <p:cTn fill="hold" id="61" nodeType="afterEffect" presetClass="entr" presetID="14" presetSubtype="10">
                                  <p:stCondLst>
                                    <p:cond delay="0"/>
                                  </p:stCondLst>
                                  <p:childTnLst>
                                    <p:set>
                                      <p:cBhvr>
                                        <p:cTn dur="1" fill="hold" id="62">
                                          <p:stCondLst>
                                            <p:cond delay="0"/>
                                          </p:stCondLst>
                                        </p:cTn>
                                        <p:tgtEl>
                                          <p:spTgt spid="28682"/>
                                        </p:tgtEl>
                                        <p:attrNameLst>
                                          <p:attrName>style.visibility</p:attrName>
                                        </p:attrNameLst>
                                      </p:cBhvr>
                                      <p:to>
                                        <p:strVal val="visible"/>
                                      </p:to>
                                    </p:set>
                                    <p:animEffect filter="randombar(horizontal)" transition="in">
                                      <p:cBhvr>
                                        <p:cTn dur="400" id="63"/>
                                        <p:tgtEl>
                                          <p:spTgt spid="28682"/>
                                        </p:tgtEl>
                                      </p:cBhvr>
                                    </p:animEffect>
                                  </p:childTnLst>
                                </p:cTn>
                              </p:par>
                            </p:childTnLst>
                          </p:cTn>
                        </p:par>
                        <p:par>
                          <p:cTn fill="hold" id="64" nodeType="afterGroup">
                            <p:stCondLst>
                              <p:cond delay="3600"/>
                            </p:stCondLst>
                            <p:childTnLst>
                              <p:par>
                                <p:cTn fill="hold" id="65" nodeType="afterEffect" presetClass="entr" presetID="14" presetSubtype="10">
                                  <p:stCondLst>
                                    <p:cond delay="0"/>
                                  </p:stCondLst>
                                  <p:childTnLst>
                                    <p:set>
                                      <p:cBhvr>
                                        <p:cTn dur="1" fill="hold" id="66">
                                          <p:stCondLst>
                                            <p:cond delay="0"/>
                                          </p:stCondLst>
                                        </p:cTn>
                                        <p:tgtEl>
                                          <p:spTgt spid="28685"/>
                                        </p:tgtEl>
                                        <p:attrNameLst>
                                          <p:attrName>style.visibility</p:attrName>
                                        </p:attrNameLst>
                                      </p:cBhvr>
                                      <p:to>
                                        <p:strVal val="visible"/>
                                      </p:to>
                                    </p:set>
                                    <p:animEffect filter="randombar(horizontal)" transition="in">
                                      <p:cBhvr>
                                        <p:cTn dur="400" id="67"/>
                                        <p:tgtEl>
                                          <p:spTgt spid="28685"/>
                                        </p:tgtEl>
                                      </p:cBhvr>
                                    </p:animEffect>
                                  </p:childTnLst>
                                </p:cTn>
                              </p:par>
                            </p:childTnLst>
                          </p:cTn>
                        </p:par>
                        <p:par>
                          <p:cTn fill="hold" id="68" nodeType="afterGroup">
                            <p:stCondLst>
                              <p:cond delay="4000"/>
                            </p:stCondLst>
                            <p:childTnLst>
                              <p:par>
                                <p:cTn fill="hold" id="69" nodeType="afterEffect" presetClass="entr" presetID="14" presetSubtype="10">
                                  <p:stCondLst>
                                    <p:cond delay="0"/>
                                  </p:stCondLst>
                                  <p:childTnLst>
                                    <p:set>
                                      <p:cBhvr>
                                        <p:cTn dur="1" fill="hold" id="70">
                                          <p:stCondLst>
                                            <p:cond delay="0"/>
                                          </p:stCondLst>
                                        </p:cTn>
                                        <p:tgtEl>
                                          <p:spTgt spid="28688"/>
                                        </p:tgtEl>
                                        <p:attrNameLst>
                                          <p:attrName>style.visibility</p:attrName>
                                        </p:attrNameLst>
                                      </p:cBhvr>
                                      <p:to>
                                        <p:strVal val="visible"/>
                                      </p:to>
                                    </p:set>
                                    <p:animEffect filter="randombar(horizontal)" transition="in">
                                      <p:cBhvr>
                                        <p:cTn dur="400" id="71"/>
                                        <p:tgtEl>
                                          <p:spTgt spid="286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674"/>
      <p:bldP grpId="0" spid="28675"/>
      <p:bldP grpId="0" spid="28676"/>
      <p:bldP grpId="0" spid="28677"/>
      <p:bldP grpId="0" spid="2867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698"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699"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0"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1"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2"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29703" name="Freeform 6"/>
          <p:cNvSpPr/>
          <p:nvPr/>
        </p:nvSpPr>
        <p:spPr bwMode="auto">
          <a:xfrm>
            <a:off x="715963" y="2284413"/>
            <a:ext cx="2693987" cy="2995612"/>
          </a:xfrm>
          <a:custGeom>
            <a:gdLst>
              <a:gd fmla="*/ 1496823 w 3659" name="T0"/>
              <a:gd fmla="*/ 0 h 4065" name="T1"/>
              <a:gd fmla="*/ 2693987 w 3659" name="T2"/>
              <a:gd fmla="*/ 599122 h 4065" name="T3"/>
              <a:gd fmla="*/ 2411998 w 3659" name="T4"/>
              <a:gd fmla="*/ 1498174 h 4065" name="T5"/>
              <a:gd fmla="*/ 2693987 w 3659" name="T6"/>
              <a:gd fmla="*/ 2396490 h 4065" name="T7"/>
              <a:gd fmla="*/ 1496823 w 3659" name="T8"/>
              <a:gd fmla="*/ 2995612 h 4065" name="T9"/>
              <a:gd fmla="*/ 0 w 3659" name="T10"/>
              <a:gd fmla="*/ 1498174 h 4065" name="T11"/>
              <a:gd fmla="*/ 1496823 w 3659" name="T12"/>
              <a:gd fmla="*/ 0 h 406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065" w="3659">
                <a:moveTo>
                  <a:pt x="2033" y="0"/>
                </a:moveTo>
                <a:cubicBezTo>
                  <a:pt x="2698" y="0"/>
                  <a:pt x="3288" y="319"/>
                  <a:pt x="3659" y="813"/>
                </a:cubicBezTo>
                <a:cubicBezTo>
                  <a:pt x="3417" y="1159"/>
                  <a:pt x="3276" y="1579"/>
                  <a:pt x="3276" y="2033"/>
                </a:cubicBezTo>
                <a:cubicBezTo>
                  <a:pt x="3276" y="2486"/>
                  <a:pt x="3417" y="2907"/>
                  <a:pt x="3659" y="3252"/>
                </a:cubicBezTo>
                <a:cubicBezTo>
                  <a:pt x="3288" y="3746"/>
                  <a:pt x="2698" y="4065"/>
                  <a:pt x="2033" y="4065"/>
                </a:cubicBezTo>
                <a:cubicBezTo>
                  <a:pt x="910" y="4065"/>
                  <a:pt x="0" y="3155"/>
                  <a:pt x="0" y="2033"/>
                </a:cubicBezTo>
                <a:cubicBezTo>
                  <a:pt x="0" y="910"/>
                  <a:pt x="910" y="0"/>
                  <a:pt x="2033"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4" name="Freeform 7"/>
          <p:cNvSpPr/>
          <p:nvPr/>
        </p:nvSpPr>
        <p:spPr bwMode="auto">
          <a:xfrm>
            <a:off x="3201988" y="2284413"/>
            <a:ext cx="2695575" cy="2995612"/>
          </a:xfrm>
          <a:custGeom>
            <a:gdLst>
              <a:gd fmla="*/ 1496969 w 3659" name="T0"/>
              <a:gd fmla="*/ 0 h 4065" name="T1"/>
              <a:gd fmla="*/ 2695575 w 3659" name="T2"/>
              <a:gd fmla="*/ 599122 h 4065" name="T3"/>
              <a:gd fmla="*/ 2412683 w 3659" name="T4"/>
              <a:gd fmla="*/ 1498174 h 4065" name="T5"/>
              <a:gd fmla="*/ 2695575 w 3659" name="T6"/>
              <a:gd fmla="*/ 2396490 h 4065" name="T7"/>
              <a:gd fmla="*/ 1496969 w 3659" name="T8"/>
              <a:gd fmla="*/ 2995612 h 4065" name="T9"/>
              <a:gd fmla="*/ 0 w 3659" name="T10"/>
              <a:gd fmla="*/ 1498174 h 4065" name="T11"/>
              <a:gd fmla="*/ 1496969 w 3659" name="T12"/>
              <a:gd fmla="*/ 0 h 406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065" w="3659">
                <a:moveTo>
                  <a:pt x="2032" y="0"/>
                </a:moveTo>
                <a:cubicBezTo>
                  <a:pt x="2697" y="0"/>
                  <a:pt x="3288" y="319"/>
                  <a:pt x="3659" y="813"/>
                </a:cubicBezTo>
                <a:cubicBezTo>
                  <a:pt x="3417" y="1159"/>
                  <a:pt x="3275" y="1579"/>
                  <a:pt x="3275" y="2033"/>
                </a:cubicBezTo>
                <a:cubicBezTo>
                  <a:pt x="3275" y="2486"/>
                  <a:pt x="3417" y="2907"/>
                  <a:pt x="3659" y="3252"/>
                </a:cubicBezTo>
                <a:cubicBezTo>
                  <a:pt x="3288" y="3746"/>
                  <a:pt x="2697" y="4065"/>
                  <a:pt x="2032" y="4065"/>
                </a:cubicBezTo>
                <a:cubicBezTo>
                  <a:pt x="910" y="4065"/>
                  <a:pt x="0" y="3155"/>
                  <a:pt x="0" y="2033"/>
                </a:cubicBezTo>
                <a:cubicBezTo>
                  <a:pt x="0" y="910"/>
                  <a:pt x="910" y="0"/>
                  <a:pt x="2032" y="0"/>
                </a:cubicBezTo>
                <a:close/>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5" name="Freeform 8"/>
          <p:cNvSpPr/>
          <p:nvPr/>
        </p:nvSpPr>
        <p:spPr bwMode="auto">
          <a:xfrm>
            <a:off x="5688013" y="2284413"/>
            <a:ext cx="2695575" cy="2995612"/>
          </a:xfrm>
          <a:custGeom>
            <a:gdLst>
              <a:gd fmla="*/ 1497705 w 3659" name="T0"/>
              <a:gd fmla="*/ 0 h 4065" name="T1"/>
              <a:gd fmla="*/ 2695575 w 3659" name="T2"/>
              <a:gd fmla="*/ 599122 h 4065" name="T3"/>
              <a:gd fmla="*/ 2413420 w 3659" name="T4"/>
              <a:gd fmla="*/ 1498174 h 4065" name="T5"/>
              <a:gd fmla="*/ 2695575 w 3659" name="T6"/>
              <a:gd fmla="*/ 2396490 h 4065" name="T7"/>
              <a:gd fmla="*/ 1497705 w 3659" name="T8"/>
              <a:gd fmla="*/ 2995612 h 4065" name="T9"/>
              <a:gd fmla="*/ 0 w 3659" name="T10"/>
              <a:gd fmla="*/ 1498174 h 4065" name="T11"/>
              <a:gd fmla="*/ 1497705 w 3659" name="T12"/>
              <a:gd fmla="*/ 0 h 406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065" w="3659">
                <a:moveTo>
                  <a:pt x="2033" y="0"/>
                </a:moveTo>
                <a:cubicBezTo>
                  <a:pt x="2698" y="0"/>
                  <a:pt x="3288" y="319"/>
                  <a:pt x="3659" y="813"/>
                </a:cubicBezTo>
                <a:cubicBezTo>
                  <a:pt x="3418" y="1159"/>
                  <a:pt x="3276" y="1579"/>
                  <a:pt x="3276" y="2033"/>
                </a:cubicBezTo>
                <a:cubicBezTo>
                  <a:pt x="3276" y="2486"/>
                  <a:pt x="3418" y="2907"/>
                  <a:pt x="3659" y="3252"/>
                </a:cubicBezTo>
                <a:cubicBezTo>
                  <a:pt x="3288" y="3746"/>
                  <a:pt x="2698" y="4065"/>
                  <a:pt x="2033" y="4065"/>
                </a:cubicBezTo>
                <a:cubicBezTo>
                  <a:pt x="911" y="4065"/>
                  <a:pt x="0" y="3155"/>
                  <a:pt x="0" y="2033"/>
                </a:cubicBezTo>
                <a:cubicBezTo>
                  <a:pt x="0" y="910"/>
                  <a:pt x="911" y="0"/>
                  <a:pt x="2033"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6" name="Oval 9"/>
          <p:cNvSpPr>
            <a:spLocks noChangeArrowheads="1"/>
          </p:cNvSpPr>
          <p:nvPr/>
        </p:nvSpPr>
        <p:spPr bwMode="auto">
          <a:xfrm>
            <a:off x="8174038" y="2284413"/>
            <a:ext cx="2995612" cy="2995612"/>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9707" name="Line 10"/>
          <p:cNvSpPr>
            <a:spLocks noChangeShapeType="1"/>
          </p:cNvSpPr>
          <p:nvPr/>
        </p:nvSpPr>
        <p:spPr bwMode="auto">
          <a:xfrm>
            <a:off x="1117600" y="3163888"/>
            <a:ext cx="1952625" cy="0"/>
          </a:xfrm>
          <a:prstGeom prst="line">
            <a:avLst/>
          </a:prstGeom>
          <a:noFill/>
          <a:ln w="9">
            <a:solidFill>
              <a:schemeClr val="accent2"/>
            </a:solidFill>
            <a:round/>
          </a:ln>
          <a:extLst>
            <a:ext uri="{909E8E84-426E-40DD-AFC4-6F175D3DCCD1}">
              <a14:hiddenFill>
                <a:noFill/>
              </a14:hiddenFill>
            </a:ext>
          </a:extLst>
        </p:spPr>
        <p:txBody>
          <a:bodyPr/>
          <a:lstStyle/>
          <a:p>
            <a:endParaRPr altLang="en-US" lang="zh-CN"/>
          </a:p>
        </p:txBody>
      </p:sp>
      <p:sp>
        <p:nvSpPr>
          <p:cNvPr id="29708" name="Line 11"/>
          <p:cNvSpPr>
            <a:spLocks noChangeShapeType="1"/>
          </p:cNvSpPr>
          <p:nvPr/>
        </p:nvSpPr>
        <p:spPr bwMode="auto">
          <a:xfrm>
            <a:off x="3600450" y="3163888"/>
            <a:ext cx="1952625" cy="0"/>
          </a:xfrm>
          <a:prstGeom prst="line">
            <a:avLst/>
          </a:prstGeom>
          <a:noFill/>
          <a:ln w="9">
            <a:solidFill>
              <a:schemeClr val="accent2"/>
            </a:solidFill>
            <a:round/>
          </a:ln>
          <a:extLst>
            <a:ext uri="{909E8E84-426E-40DD-AFC4-6F175D3DCCD1}">
              <a14:hiddenFill>
                <a:noFill/>
              </a14:hiddenFill>
            </a:ext>
          </a:extLst>
        </p:spPr>
        <p:txBody>
          <a:bodyPr/>
          <a:lstStyle/>
          <a:p>
            <a:endParaRPr altLang="en-US" lang="zh-CN"/>
          </a:p>
        </p:txBody>
      </p:sp>
      <p:sp>
        <p:nvSpPr>
          <p:cNvPr id="29709" name="Line 12"/>
          <p:cNvSpPr>
            <a:spLocks noChangeShapeType="1"/>
          </p:cNvSpPr>
          <p:nvPr/>
        </p:nvSpPr>
        <p:spPr bwMode="auto">
          <a:xfrm>
            <a:off x="6103938" y="3163888"/>
            <a:ext cx="1954212" cy="0"/>
          </a:xfrm>
          <a:prstGeom prst="line">
            <a:avLst/>
          </a:prstGeom>
          <a:noFill/>
          <a:ln w="9">
            <a:solidFill>
              <a:schemeClr val="accent2"/>
            </a:solidFill>
            <a:round/>
          </a:ln>
          <a:extLst>
            <a:ext uri="{909E8E84-426E-40DD-AFC4-6F175D3DCCD1}">
              <a14:hiddenFill>
                <a:noFill/>
              </a14:hiddenFill>
            </a:ext>
          </a:extLst>
        </p:spPr>
        <p:txBody>
          <a:bodyPr/>
          <a:lstStyle/>
          <a:p>
            <a:endParaRPr altLang="en-US" lang="zh-CN"/>
          </a:p>
        </p:txBody>
      </p:sp>
      <p:sp>
        <p:nvSpPr>
          <p:cNvPr id="29710" name="Line 13"/>
          <p:cNvSpPr>
            <a:spLocks noChangeShapeType="1"/>
          </p:cNvSpPr>
          <p:nvPr/>
        </p:nvSpPr>
        <p:spPr bwMode="auto">
          <a:xfrm>
            <a:off x="8667750" y="3163888"/>
            <a:ext cx="1954213" cy="0"/>
          </a:xfrm>
          <a:prstGeom prst="line">
            <a:avLst/>
          </a:prstGeom>
          <a:noFill/>
          <a:ln w="9">
            <a:solidFill>
              <a:schemeClr val="accent2"/>
            </a:solidFill>
            <a:round/>
          </a:ln>
          <a:extLst>
            <a:ext uri="{909E8E84-426E-40DD-AFC4-6F175D3DCCD1}">
              <a14:hiddenFill>
                <a:noFill/>
              </a14:hiddenFill>
            </a:ext>
          </a:extLst>
        </p:spPr>
        <p:txBody>
          <a:bodyPr/>
          <a:lstStyle/>
          <a:p>
            <a:endParaRPr altLang="en-US" lang="zh-CN"/>
          </a:p>
        </p:txBody>
      </p:sp>
      <p:sp>
        <p:nvSpPr>
          <p:cNvPr id="29711" name="Freeform 20"/>
          <p:cNvSpPr>
            <a:spLocks noEditPoints="1"/>
          </p:cNvSpPr>
          <p:nvPr/>
        </p:nvSpPr>
        <p:spPr bwMode="auto">
          <a:xfrm>
            <a:off x="9526588" y="2508250"/>
            <a:ext cx="433387" cy="544513"/>
          </a:xfrm>
          <a:custGeom>
            <a:gdLst>
              <a:gd fmla="*/ 50053 w 355" name="T0"/>
              <a:gd fmla="*/ 147396 h 447" name="T1"/>
              <a:gd fmla="*/ 73249 w 355" name="T2"/>
              <a:gd fmla="*/ 289920 h 447" name="T3"/>
              <a:gd fmla="*/ 212421 w 355" name="T4"/>
              <a:gd fmla="*/ 26799 h 447" name="T5"/>
              <a:gd fmla="*/ 355255 w 355" name="T6"/>
              <a:gd fmla="*/ 286265 h 447" name="T7"/>
              <a:gd fmla="*/ 260032 w 355" name="T8"/>
              <a:gd fmla="*/ 360572 h 447" name="T9"/>
              <a:gd fmla="*/ 264915 w 355" name="T10"/>
              <a:gd fmla="*/ 377626 h 447" name="T11"/>
              <a:gd fmla="*/ 371126 w 355" name="T12"/>
              <a:gd fmla="*/ 287483 h 447" name="T13"/>
              <a:gd fmla="*/ 380892 w 355" name="T14"/>
              <a:gd fmla="*/ 148614 h 447" name="T15"/>
              <a:gd fmla="*/ 203875 w 355" name="T16"/>
              <a:gd fmla="*/ 0 h 447" name="T17"/>
              <a:gd fmla="*/ 213641 w 355" name="T18"/>
              <a:gd fmla="*/ 69435 h 447" name="T19"/>
              <a:gd fmla="*/ 260032 w 355" name="T20"/>
              <a:gd fmla="*/ 116942 h 447" name="T21"/>
              <a:gd fmla="*/ 213641 w 355" name="T22"/>
              <a:gd fmla="*/ 69435 h 447" name="T23"/>
              <a:gd fmla="*/ 161147 w 355" name="T24"/>
              <a:gd fmla="*/ 210740 h 447" name="T25"/>
              <a:gd fmla="*/ 161147 w 355" name="T26"/>
              <a:gd fmla="*/ 254593 h 447" name="T27"/>
              <a:gd fmla="*/ 161147 w 355" name="T28"/>
              <a:gd fmla="*/ 210740 h 447" name="T29"/>
              <a:gd fmla="*/ 272240 w 355" name="T30"/>
              <a:gd fmla="*/ 210740 h 447" name="T31"/>
              <a:gd fmla="*/ 272240 w 355" name="T32"/>
              <a:gd fmla="*/ 254593 h 447" name="T33"/>
              <a:gd fmla="*/ 272240 w 355" name="T34"/>
              <a:gd fmla="*/ 210740 h 447" name="T35"/>
              <a:gd fmla="*/ 231954 w 355" name="T36"/>
              <a:gd fmla="*/ 355700 h 447" name="T37"/>
              <a:gd fmla="*/ 191667 w 355" name="T38"/>
              <a:gd fmla="*/ 369099 h 447" name="T39"/>
              <a:gd fmla="*/ 208758 w 355" name="T40"/>
              <a:gd fmla="*/ 395899 h 447" name="T41"/>
              <a:gd fmla="*/ 249045 w 355" name="T42"/>
              <a:gd fmla="*/ 381281 h 447" name="T43"/>
              <a:gd fmla="*/ 231954 w 355" name="T44"/>
              <a:gd fmla="*/ 355700 h 447" name="T45"/>
              <a:gd fmla="*/ 307644 w 355" name="T46"/>
              <a:gd fmla="*/ 380063 h 447" name="T47"/>
              <a:gd fmla="*/ 272240 w 355" name="T48"/>
              <a:gd fmla="*/ 544513 h 447" name="T49"/>
              <a:gd fmla="*/ 307644 w 355" name="T50"/>
              <a:gd fmla="*/ 380063 h 447" name="T51"/>
              <a:gd fmla="*/ 131847 w 355" name="T52"/>
              <a:gd fmla="*/ 383717 h 447" name="T53"/>
              <a:gd fmla="*/ 161147 w 355" name="T54"/>
              <a:gd fmla="*/ 544513 h 447" name="T55"/>
              <a:gd fmla="*/ 131847 w 355" name="T56"/>
              <a:gd fmla="*/ 383717 h 447" name="T57"/>
              <a:gd fmla="*/ 190446 w 355" name="T58"/>
              <a:gd fmla="*/ 415389 h 447" name="T59"/>
              <a:gd fmla="*/ 191667 w 355" name="T60"/>
              <a:gd fmla="*/ 544513 h 447" name="T61"/>
              <a:gd fmla="*/ 250266 w 355" name="T62"/>
              <a:gd fmla="*/ 419044 h 447" name="T63"/>
              <a:gd fmla="*/ 190446 w 355" name="T64"/>
              <a:gd fmla="*/ 415389 h 44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447" w="355">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12" name="Freeform 26"/>
          <p:cNvSpPr>
            <a:spLocks noEditPoints="1"/>
          </p:cNvSpPr>
          <p:nvPr/>
        </p:nvSpPr>
        <p:spPr bwMode="auto">
          <a:xfrm>
            <a:off x="4500563" y="2597150"/>
            <a:ext cx="460375" cy="455613"/>
          </a:xfrm>
          <a:custGeom>
            <a:gdLst>
              <a:gd fmla="*/ 415403 w 389" name="T0"/>
              <a:gd fmla="*/ 392892 h 385" name="T1"/>
              <a:gd fmla="*/ 368063 w 389" name="T2"/>
              <a:gd fmla="*/ 392892 h 385" name="T3"/>
              <a:gd fmla="*/ 301788 w 389" name="T4"/>
              <a:gd fmla="*/ 265084 h 385" name="T5"/>
              <a:gd fmla="*/ 294687 w 389" name="T6"/>
              <a:gd fmla="*/ 289936 h 385" name="T7"/>
              <a:gd fmla="*/ 257999 w 389" name="T8"/>
              <a:gd fmla="*/ 318337 h 385" name="T9"/>
              <a:gd fmla="*/ 377531 w 389" name="T10"/>
              <a:gd fmla="*/ 449696 h 385" name="T11"/>
              <a:gd fmla="*/ 454458 w 389" name="T12"/>
              <a:gd fmla="*/ 398809 h 385" name="T13"/>
              <a:gd fmla="*/ 397650 w 389" name="T14"/>
              <a:gd fmla="*/ 339639 h 385" name="T15"/>
              <a:gd fmla="*/ 313623 w 389" name="T16"/>
              <a:gd fmla="*/ 271001 h 385" name="T17"/>
              <a:gd fmla="*/ 165688 w 389" name="T18"/>
              <a:gd fmla="*/ 162127 h 385" name="T19"/>
              <a:gd fmla="*/ 191724 w 389" name="T20"/>
              <a:gd fmla="*/ 155027 h 385" name="T21"/>
              <a:gd fmla="*/ 197642 w 389" name="T22"/>
              <a:gd fmla="*/ 130175 h 385" name="T23"/>
              <a:gd fmla="*/ 203559 w 389" name="T24"/>
              <a:gd fmla="*/ 106507 h 385" name="T25"/>
              <a:gd fmla="*/ 88761 w 389" name="T26"/>
              <a:gd fmla="*/ 10651 h 385" name="T27"/>
              <a:gd fmla="*/ 72192 w 389" name="T28"/>
              <a:gd fmla="*/ 128992 h 385" name="T29"/>
              <a:gd fmla="*/ 0 w 389" name="T30"/>
              <a:gd fmla="*/ 99406 h 385" name="T31"/>
              <a:gd fmla="*/ 136101 w 389" name="T32"/>
              <a:gd fmla="*/ 196446 h 385" name="T33"/>
              <a:gd fmla="*/ 153853 w 389" name="T34"/>
              <a:gd fmla="*/ 173961 h 385" name="T35"/>
              <a:gd fmla="*/ 443806 w 389" name="T36"/>
              <a:gd fmla="*/ 43786 h 385" name="T37"/>
              <a:gd fmla="*/ 381082 w 389" name="T38"/>
              <a:gd fmla="*/ 0 h 385" name="T39"/>
              <a:gd fmla="*/ 216577 w 389" name="T40"/>
              <a:gd fmla="*/ 147926 h 385" name="T41"/>
              <a:gd fmla="*/ 192908 w 389" name="T42"/>
              <a:gd fmla="*/ 182245 h 385" name="T43"/>
              <a:gd fmla="*/ 172789 w 389" name="T44"/>
              <a:gd fmla="*/ 191712 h 385" name="T45"/>
              <a:gd fmla="*/ 173972 w 389" name="T46"/>
              <a:gd fmla="*/ 254433 h 385" name="T47"/>
              <a:gd fmla="*/ 40238 w 389" name="T48"/>
              <a:gd fmla="*/ 370407 h 385" name="T49"/>
              <a:gd fmla="*/ 26037 w 389" name="T50"/>
              <a:gd fmla="*/ 455613 h 385" name="T51"/>
              <a:gd fmla="*/ 94679 w 389" name="T52"/>
              <a:gd fmla="*/ 386975 h 385" name="T53"/>
              <a:gd fmla="*/ 203559 w 389" name="T54"/>
              <a:gd fmla="*/ 284018 h 385" name="T55"/>
              <a:gd fmla="*/ 265100 w 389" name="T56"/>
              <a:gd fmla="*/ 284018 h 385" name="T57"/>
              <a:gd fmla="*/ 281669 w 389" name="T58"/>
              <a:gd fmla="*/ 246149 h 385" name="T59"/>
              <a:gd fmla="*/ 308889 w 389" name="T60"/>
              <a:gd fmla="*/ 240232 h 385" name="T61"/>
              <a:gd fmla="*/ 443806 w 389" name="T62"/>
              <a:gd fmla="*/ 43786 h 38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85" w="389">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13" name="Freeform 34"/>
          <p:cNvSpPr>
            <a:spLocks noEditPoints="1"/>
          </p:cNvSpPr>
          <p:nvPr/>
        </p:nvSpPr>
        <p:spPr bwMode="auto">
          <a:xfrm>
            <a:off x="2060575" y="2625725"/>
            <a:ext cx="417513" cy="427038"/>
          </a:xfrm>
          <a:custGeom>
            <a:gdLst>
              <a:gd fmla="*/ 243783 w 447" name="T0"/>
              <a:gd fmla="*/ 23209 h 460" name="T1"/>
              <a:gd fmla="*/ 267134 w 447" name="T2"/>
              <a:gd fmla="*/ 91906 h 460" name="T3"/>
              <a:gd fmla="*/ 289550 w 447" name="T4"/>
              <a:gd fmla="*/ 23209 h 460" name="T5"/>
              <a:gd fmla="*/ 115820 w 447" name="T6"/>
              <a:gd fmla="*/ 2785 h 460" name="T7"/>
              <a:gd fmla="*/ 93403 w 447" name="T8"/>
              <a:gd fmla="*/ 25994 h 460" name="T9"/>
              <a:gd fmla="*/ 116754 w 447" name="T10"/>
              <a:gd fmla="*/ 95619 h 460" name="T11"/>
              <a:gd fmla="*/ 139171 w 447" name="T12"/>
              <a:gd fmla="*/ 25994 h 460" name="T13"/>
              <a:gd fmla="*/ 28955 w 447" name="T14"/>
              <a:gd fmla="*/ 64984 h 460" name="T15"/>
              <a:gd fmla="*/ 6538 w 447" name="T16"/>
              <a:gd fmla="*/ 76124 h 460" name="T17"/>
              <a:gd fmla="*/ 0 w 447" name="T18"/>
              <a:gd fmla="*/ 372266 h 460" name="T19"/>
              <a:gd fmla="*/ 28955 w 447" name="T20"/>
              <a:gd fmla="*/ 404758 h 460" name="T21"/>
              <a:gd fmla="*/ 221366 w 447" name="T22"/>
              <a:gd fmla="*/ 368552 h 460" name="T23"/>
              <a:gd fmla="*/ 142907 w 447" name="T24"/>
              <a:gd fmla="*/ 280360 h 460" name="T25"/>
              <a:gd fmla="*/ 225102 w 447" name="T26"/>
              <a:gd fmla="*/ 291500 h 460" name="T27"/>
              <a:gd fmla="*/ 247519 w 447" name="T28"/>
              <a:gd fmla="*/ 258079 h 460" name="T29"/>
              <a:gd fmla="*/ 335318 w 447" name="T30"/>
              <a:gd fmla="*/ 161532 h 460" name="T31"/>
              <a:gd fmla="*/ 372679 w 447" name="T32"/>
              <a:gd fmla="*/ 247868 h 460" name="T33"/>
              <a:gd fmla="*/ 366141 w 447" name="T34"/>
              <a:gd fmla="*/ 76124 h 460" name="T35"/>
              <a:gd fmla="*/ 303561 w 447" name="T36"/>
              <a:gd fmla="*/ 64984 h 460" name="T37"/>
              <a:gd fmla="*/ 292353 w 447" name="T38"/>
              <a:gd fmla="*/ 100261 h 460" name="T39"/>
              <a:gd fmla="*/ 239113 w 447" name="T40"/>
              <a:gd fmla="*/ 100261 h 460" name="T41"/>
              <a:gd fmla="*/ 228838 w 447" name="T42"/>
              <a:gd fmla="*/ 64984 h 460" name="T43"/>
              <a:gd fmla="*/ 154116 w 447" name="T44"/>
              <a:gd fmla="*/ 84479 h 460" name="T45"/>
              <a:gd fmla="*/ 116754 w 447" name="T46"/>
              <a:gd fmla="*/ 106760 h 460" name="T47"/>
              <a:gd fmla="*/ 79393 w 447" name="T48"/>
              <a:gd fmla="*/ 84479 h 460" name="T49"/>
              <a:gd fmla="*/ 28955 w 447" name="T50"/>
              <a:gd fmla="*/ 64984 h 460" name="T51"/>
              <a:gd fmla="*/ 37361 w 447" name="T52"/>
              <a:gd fmla="*/ 161532 h 460" name="T53"/>
              <a:gd fmla="*/ 120490 w 447" name="T54"/>
              <a:gd fmla="*/ 258079 h 460" name="T55"/>
              <a:gd fmla="*/ 37361 w 447" name="T56"/>
              <a:gd fmla="*/ 161532 h 460" name="T57"/>
              <a:gd fmla="*/ 142907 w 447" name="T58"/>
              <a:gd fmla="*/ 161532 h 460" name="T59"/>
              <a:gd fmla="*/ 225102 w 447" name="T60"/>
              <a:gd fmla="*/ 258079 h 460" name="T61"/>
              <a:gd fmla="*/ 142907 w 447" name="T62"/>
              <a:gd fmla="*/ 161532 h 460" name="T63"/>
              <a:gd fmla="*/ 328780 w 447" name="T64"/>
              <a:gd fmla="*/ 260865 h 460" name="T65"/>
              <a:gd fmla="*/ 333450 w 447" name="T66"/>
              <a:gd fmla="*/ 427038 h 460" name="T67"/>
              <a:gd fmla="*/ 333450 w 447" name="T68"/>
              <a:gd fmla="*/ 260865 h 460" name="T69"/>
              <a:gd fmla="*/ 37361 w 447" name="T70"/>
              <a:gd fmla="*/ 280360 h 460" name="T71"/>
              <a:gd fmla="*/ 120490 w 447" name="T72"/>
              <a:gd fmla="*/ 280360 h 460" name="T73"/>
              <a:gd fmla="*/ 37361 w 447" name="T74"/>
              <a:gd fmla="*/ 368552 h 460" name="T75"/>
              <a:gd fmla="*/ 297957 w 447" name="T76"/>
              <a:gd fmla="*/ 293357 h 460" name="T77"/>
              <a:gd fmla="*/ 386690 w 447" name="T78"/>
              <a:gd fmla="*/ 293357 h 460" name="T79"/>
              <a:gd fmla="*/ 339988 w 447" name="T80"/>
              <a:gd fmla="*/ 401044 h 460" name="T81"/>
              <a:gd fmla="*/ 346526 w 447" name="T82"/>
              <a:gd fmla="*/ 320279 h 460" name="T83"/>
              <a:gd fmla="*/ 328780 w 447" name="T84"/>
              <a:gd fmla="*/ 320279 h 460" name="T85"/>
              <a:gd fmla="*/ 295155 w 447" name="T86"/>
              <a:gd fmla="*/ 321207 h 46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460" w="447">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14" name="Freeform 35"/>
          <p:cNvSpPr>
            <a:spLocks noEditPoints="1"/>
          </p:cNvSpPr>
          <p:nvPr/>
        </p:nvSpPr>
        <p:spPr bwMode="auto">
          <a:xfrm>
            <a:off x="7029450" y="2616200"/>
            <a:ext cx="404813" cy="436563"/>
          </a:xfrm>
          <a:custGeom>
            <a:gdLst>
              <a:gd fmla="*/ 27112 w 433" name="T0"/>
              <a:gd fmla="*/ 26994 h 469" name="T1"/>
              <a:gd fmla="*/ 107514 w 433" name="T2"/>
              <a:gd fmla="*/ 26063 h 469" name="T3"/>
              <a:gd fmla="*/ 194460 w 433" name="T4"/>
              <a:gd fmla="*/ 2793 h 469" name="T5"/>
              <a:gd fmla="*/ 201939 w 433" name="T6"/>
              <a:gd fmla="*/ 0 h 469" name="T7"/>
              <a:gd fmla="*/ 210353 w 433" name="T8"/>
              <a:gd fmla="*/ 2793 h 469" name="T9"/>
              <a:gd fmla="*/ 297299 w 433" name="T10"/>
              <a:gd fmla="*/ 26063 h 469" name="T11"/>
              <a:gd fmla="*/ 377701 w 433" name="T12"/>
              <a:gd fmla="*/ 26994 h 469" name="T13"/>
              <a:gd fmla="*/ 404813 w 433" name="T14"/>
              <a:gd fmla="*/ 23271 h 469" name="T15"/>
              <a:gd fmla="*/ 404813 w 433" name="T16"/>
              <a:gd fmla="*/ 53989 h 469" name="T17"/>
              <a:gd fmla="*/ 347784 w 433" name="T18"/>
              <a:gd fmla="*/ 330447 h 469" name="T19"/>
              <a:gd fmla="*/ 207548 w 433" name="T20"/>
              <a:gd fmla="*/ 435632 h 469" name="T21"/>
              <a:gd fmla="*/ 201939 w 433" name="T22"/>
              <a:gd fmla="*/ 436563 h 469" name="T23"/>
              <a:gd fmla="*/ 196330 w 433" name="T24"/>
              <a:gd fmla="*/ 435632 h 469" name="T25"/>
              <a:gd fmla="*/ 57029 w 433" name="T26"/>
              <a:gd fmla="*/ 330447 h 469" name="T27"/>
              <a:gd fmla="*/ 0 w 433" name="T28"/>
              <a:gd fmla="*/ 53989 h 469" name="T29"/>
              <a:gd fmla="*/ 0 w 433" name="T30"/>
              <a:gd fmla="*/ 23271 h 469" name="T31"/>
              <a:gd fmla="*/ 27112 w 433" name="T32"/>
              <a:gd fmla="*/ 26994 h 469" name="T33"/>
              <a:gd fmla="*/ 201939 w 433" name="T34"/>
              <a:gd fmla="*/ 222470 h 469" name="T35"/>
              <a:gd fmla="*/ 201939 w 433" name="T36"/>
              <a:gd fmla="*/ 222470 h 469" name="T37"/>
              <a:gd fmla="*/ 337500 w 433" name="T38"/>
              <a:gd fmla="*/ 222470 h 469" name="T39"/>
              <a:gd fmla="*/ 355263 w 433" name="T40"/>
              <a:gd fmla="*/ 83775 h 469" name="T41"/>
              <a:gd fmla="*/ 290755 w 433" name="T42"/>
              <a:gd fmla="*/ 80052 h 469" name="T43"/>
              <a:gd fmla="*/ 201939 w 433" name="T44"/>
              <a:gd fmla="*/ 57712 h 469" name="T45"/>
              <a:gd fmla="*/ 201939 w 433" name="T46"/>
              <a:gd fmla="*/ 222470 h 469" name="T47"/>
              <a:gd fmla="*/ 201939 w 433" name="T48"/>
              <a:gd fmla="*/ 380713 h 469" name="T49"/>
              <a:gd fmla="*/ 201939 w 433" name="T50"/>
              <a:gd fmla="*/ 380713 h 469" name="T51"/>
              <a:gd fmla="*/ 201939 w 433" name="T52"/>
              <a:gd fmla="*/ 222470 h 469" name="T53"/>
              <a:gd fmla="*/ 67313 w 433" name="T54"/>
              <a:gd fmla="*/ 222470 h 469" name="T55"/>
              <a:gd fmla="*/ 98165 w 433" name="T56"/>
              <a:gd fmla="*/ 300661 h 469" name="T57"/>
              <a:gd fmla="*/ 201939 w 433" name="T58"/>
              <a:gd fmla="*/ 380713 h 46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469" w="432">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9715" name="组合 19"/>
          <p:cNvGrpSpPr/>
          <p:nvPr/>
        </p:nvGrpSpPr>
        <p:grpSpPr>
          <a:xfrm>
            <a:off x="1274763" y="3284538"/>
            <a:ext cx="1924050" cy="1631950"/>
            <a:chExt cx="1924896" cy="1631208"/>
          </a:xfrm>
        </p:grpSpPr>
        <p:sp>
          <p:nvSpPr>
            <p:cNvPr id="29725" name="TextBox 20"/>
            <p:cNvSpPr txBox="1">
              <a:spLocks noChangeArrowheads="1"/>
            </p:cNvSpPr>
            <p:nvPr/>
          </p:nvSpPr>
          <p:spPr bwMode="auto">
            <a:xfrm>
              <a:off x="231103" y="0"/>
              <a:ext cx="1462690" cy="3655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1800">
                  <a:solidFill>
                    <a:schemeClr val="accent2"/>
                  </a:solidFill>
                  <a:latin charset="-122" panose="020b0503020204020204" pitchFamily="34" typeface="微软雅黑"/>
                </a:rPr>
                <a:t>日程安排</a:t>
              </a:r>
            </a:p>
          </p:txBody>
        </p:sp>
        <p:sp>
          <p:nvSpPr>
            <p:cNvPr id="29726" name="TextBox 21"/>
            <p:cNvSpPr txBox="1">
              <a:spLocks noChangeArrowheads="1"/>
            </p:cNvSpPr>
            <p:nvPr/>
          </p:nvSpPr>
          <p:spPr bwMode="auto">
            <a:xfrm>
              <a:off x="0" y="289687"/>
              <a:ext cx="1924896" cy="13587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p:txBody>
        </p:sp>
      </p:grpSp>
      <p:grpSp>
        <p:nvGrpSpPr>
          <p:cNvPr id="29718" name="组合 22"/>
          <p:cNvGrpSpPr/>
          <p:nvPr/>
        </p:nvGrpSpPr>
        <p:grpSpPr>
          <a:xfrm>
            <a:off x="3721100" y="3284538"/>
            <a:ext cx="1924050" cy="1631950"/>
            <a:chExt cx="1924896" cy="1631208"/>
          </a:xfrm>
        </p:grpSpPr>
        <p:sp>
          <p:nvSpPr>
            <p:cNvPr id="29723" name="TextBox 23"/>
            <p:cNvSpPr txBox="1">
              <a:spLocks noChangeArrowheads="1"/>
            </p:cNvSpPr>
            <p:nvPr/>
          </p:nvSpPr>
          <p:spPr bwMode="auto">
            <a:xfrm>
              <a:off x="231103" y="0"/>
              <a:ext cx="1462690" cy="3655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1800">
                  <a:solidFill>
                    <a:schemeClr val="accent2"/>
                  </a:solidFill>
                  <a:latin charset="-122" panose="020b0503020204020204" pitchFamily="34" typeface="微软雅黑"/>
                </a:rPr>
                <a:t>行动策略</a:t>
              </a:r>
            </a:p>
          </p:txBody>
        </p:sp>
        <p:sp>
          <p:nvSpPr>
            <p:cNvPr id="2" name="TextBox 24"/>
            <p:cNvSpPr txBox="1">
              <a:spLocks noChangeArrowheads="1"/>
            </p:cNvSpPr>
            <p:nvPr/>
          </p:nvSpPr>
          <p:spPr bwMode="auto">
            <a:xfrm>
              <a:off x="0" y="289687"/>
              <a:ext cx="1924896" cy="13587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p:txBody>
        </p:sp>
      </p:grpSp>
      <p:grpSp>
        <p:nvGrpSpPr>
          <p:cNvPr id="29721" name="组合 25"/>
          <p:cNvGrpSpPr/>
          <p:nvPr/>
        </p:nvGrpSpPr>
        <p:grpSpPr>
          <a:xfrm>
            <a:off x="6119813" y="3284538"/>
            <a:ext cx="1924050" cy="1631950"/>
            <a:chExt cx="1924896" cy="1631208"/>
          </a:xfrm>
        </p:grpSpPr>
        <p:sp>
          <p:nvSpPr>
            <p:cNvPr id="3" name="TextBox 26"/>
            <p:cNvSpPr txBox="1">
              <a:spLocks noChangeArrowheads="1"/>
            </p:cNvSpPr>
            <p:nvPr/>
          </p:nvSpPr>
          <p:spPr bwMode="auto">
            <a:xfrm>
              <a:off x="231103" y="0"/>
              <a:ext cx="1462690" cy="3655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1800">
                  <a:solidFill>
                    <a:schemeClr val="accent2"/>
                  </a:solidFill>
                  <a:latin charset="-122" panose="020b0503020204020204" pitchFamily="34" typeface="微软雅黑"/>
                </a:rPr>
                <a:t>后勤保障</a:t>
              </a:r>
            </a:p>
          </p:txBody>
        </p:sp>
        <p:sp>
          <p:nvSpPr>
            <p:cNvPr id="29722" name="TextBox 27"/>
            <p:cNvSpPr txBox="1">
              <a:spLocks noChangeArrowheads="1"/>
            </p:cNvSpPr>
            <p:nvPr/>
          </p:nvSpPr>
          <p:spPr bwMode="auto">
            <a:xfrm>
              <a:off x="1" y="289687"/>
              <a:ext cx="1924896" cy="13587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p:txBody>
        </p:sp>
      </p:grpSp>
      <p:grpSp>
        <p:nvGrpSpPr>
          <p:cNvPr id="29724" name="组合 28"/>
          <p:cNvGrpSpPr/>
          <p:nvPr/>
        </p:nvGrpSpPr>
        <p:grpSpPr>
          <a:xfrm>
            <a:off x="8731250" y="3284538"/>
            <a:ext cx="1925638" cy="1631950"/>
            <a:chExt cx="1924896" cy="1631208"/>
          </a:xfrm>
        </p:grpSpPr>
        <p:sp>
          <p:nvSpPr>
            <p:cNvPr id="29719" name="TextBox 29"/>
            <p:cNvSpPr txBox="1">
              <a:spLocks noChangeArrowheads="1"/>
            </p:cNvSpPr>
            <p:nvPr/>
          </p:nvSpPr>
          <p:spPr bwMode="auto">
            <a:xfrm>
              <a:off x="231102" y="0"/>
              <a:ext cx="1462690" cy="3655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1800">
                  <a:solidFill>
                    <a:schemeClr val="accent2"/>
                  </a:solidFill>
                  <a:latin charset="-122" panose="020b0503020204020204" pitchFamily="34" typeface="微软雅黑"/>
                </a:rPr>
                <a:t>客户服务</a:t>
              </a:r>
            </a:p>
          </p:txBody>
        </p:sp>
        <p:sp>
          <p:nvSpPr>
            <p:cNvPr id="29720" name="TextBox 30"/>
            <p:cNvSpPr txBox="1">
              <a:spLocks noChangeArrowheads="1"/>
            </p:cNvSpPr>
            <p:nvPr/>
          </p:nvSpPr>
          <p:spPr bwMode="auto">
            <a:xfrm>
              <a:off x="-1" y="289687"/>
              <a:ext cx="1924896" cy="13587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a:p>
              <a:pPr algn="ctr" eaLnBrk="1" hangingPunct="1">
                <a:lnSpc>
                  <a:spcPct val="130000"/>
                </a:lnSpc>
                <a:spcBef>
                  <a:spcPct val="0"/>
                </a:spcBef>
                <a:buFontTx/>
                <a:buNone/>
              </a:pPr>
              <a:r>
                <a:rPr altLang="en-US" lang="zh-CN" sz="1600">
                  <a:solidFill>
                    <a:schemeClr val="accent2"/>
                  </a:solidFill>
                  <a:latin charset="-122" panose="020b0503020204020204" pitchFamily="34" typeface="微软雅黑"/>
                </a:rPr>
                <a:t>单击此处添加文本</a:t>
              </a:r>
            </a:p>
          </p:txBody>
        </p:sp>
      </p:gr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9698"/>
                                        </p:tgtEl>
                                        <p:attrNameLst>
                                          <p:attrName>style.visibility</p:attrName>
                                        </p:attrNameLst>
                                      </p:cBhvr>
                                      <p:to>
                                        <p:strVal val="visible"/>
                                      </p:to>
                                    </p:set>
                                    <p:animEffect filter="wipe(left)" transition="in">
                                      <p:cBhvr>
                                        <p:cTn dur="300" id="7"/>
                                        <p:tgtEl>
                                          <p:spTgt spid="29698"/>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29699"/>
                                        </p:tgtEl>
                                        <p:attrNameLst>
                                          <p:attrName>style.visibility</p:attrName>
                                        </p:attrNameLst>
                                      </p:cBhvr>
                                      <p:to>
                                        <p:strVal val="visible"/>
                                      </p:to>
                                    </p:set>
                                    <p:animEffect filter="wipe(down)" transition="in">
                                      <p:cBhvr>
                                        <p:cTn dur="200" id="11"/>
                                        <p:tgtEl>
                                          <p:spTgt spid="29699"/>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29700"/>
                                        </p:tgtEl>
                                        <p:attrNameLst>
                                          <p:attrName>style.visibility</p:attrName>
                                        </p:attrNameLst>
                                      </p:cBhvr>
                                      <p:to>
                                        <p:strVal val="visible"/>
                                      </p:to>
                                    </p:set>
                                    <p:animEffect filter="wipe(left)" transition="in">
                                      <p:cBhvr>
                                        <p:cTn dur="300" id="15"/>
                                        <p:tgtEl>
                                          <p:spTgt spid="29700"/>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29701"/>
                                        </p:tgtEl>
                                        <p:attrNameLst>
                                          <p:attrName>style.visibility</p:attrName>
                                        </p:attrNameLst>
                                      </p:cBhvr>
                                      <p:to>
                                        <p:strVal val="visible"/>
                                      </p:to>
                                    </p:set>
                                    <p:anim calcmode="lin" valueType="num">
                                      <p:cBhvr>
                                        <p:cTn dur="300" fill="hold" id="19"/>
                                        <p:tgtEl>
                                          <p:spTgt spid="29701"/>
                                        </p:tgtEl>
                                        <p:attrNameLst>
                                          <p:attrName>ppt_w</p:attrName>
                                        </p:attrNameLst>
                                      </p:cBhvr>
                                      <p:tavLst>
                                        <p:tav tm="0">
                                          <p:val>
                                            <p:fltVal val="0"/>
                                          </p:val>
                                        </p:tav>
                                        <p:tav tm="100000">
                                          <p:val>
                                            <p:strVal val="#ppt_w"/>
                                          </p:val>
                                        </p:tav>
                                      </p:tavLst>
                                    </p:anim>
                                    <p:anim calcmode="lin" valueType="num">
                                      <p:cBhvr>
                                        <p:cTn dur="300" fill="hold" id="20"/>
                                        <p:tgtEl>
                                          <p:spTgt spid="29701"/>
                                        </p:tgtEl>
                                        <p:attrNameLst>
                                          <p:attrName>ppt_h</p:attrName>
                                        </p:attrNameLst>
                                      </p:cBhvr>
                                      <p:tavLst>
                                        <p:tav tm="0">
                                          <p:val>
                                            <p:fltVal val="0"/>
                                          </p:val>
                                        </p:tav>
                                        <p:tav tm="100000">
                                          <p:val>
                                            <p:strVal val="#ppt_h"/>
                                          </p:val>
                                        </p:tav>
                                      </p:tavLst>
                                    </p:anim>
                                    <p:anim calcmode="lin" valueType="num">
                                      <p:cBhvr>
                                        <p:cTn dur="300" fill="hold" id="21"/>
                                        <p:tgtEl>
                                          <p:spTgt spid="29701"/>
                                        </p:tgtEl>
                                        <p:attrNameLst>
                                          <p:attrName>style.rotation</p:attrName>
                                        </p:attrNameLst>
                                      </p:cBhvr>
                                      <p:tavLst>
                                        <p:tav tm="0">
                                          <p:val>
                                            <p:fltVal val="90"/>
                                          </p:val>
                                        </p:tav>
                                        <p:tav tm="100000">
                                          <p:val>
                                            <p:fltVal val="0"/>
                                          </p:val>
                                        </p:tav>
                                      </p:tavLst>
                                    </p:anim>
                                    <p:animEffect filter="fade" transition="in">
                                      <p:cBhvr>
                                        <p:cTn dur="300" id="22"/>
                                        <p:tgtEl>
                                          <p:spTgt spid="29701"/>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29702"/>
                                        </p:tgtEl>
                                        <p:attrNameLst>
                                          <p:attrName>style.visibility</p:attrName>
                                        </p:attrNameLst>
                                      </p:cBhvr>
                                      <p:to>
                                        <p:strVal val="visible"/>
                                      </p:to>
                                    </p:set>
                                    <p:anim calcmode="lin" valueType="num">
                                      <p:cBhvr>
                                        <p:cTn dur="400" fill="hold" id="26"/>
                                        <p:tgtEl>
                                          <p:spTgt spid="2970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29702"/>
                                        </p:tgtEl>
                                        <p:attrNameLst>
                                          <p:attrName>ppt_y</p:attrName>
                                        </p:attrNameLst>
                                      </p:cBhvr>
                                      <p:tavLst>
                                        <p:tav tm="0">
                                          <p:val>
                                            <p:strVal val="#ppt_y"/>
                                          </p:val>
                                        </p:tav>
                                        <p:tav tm="100000">
                                          <p:val>
                                            <p:strVal val="#ppt_y"/>
                                          </p:val>
                                        </p:tav>
                                      </p:tavLst>
                                    </p:anim>
                                    <p:anim calcmode="lin" valueType="num">
                                      <p:cBhvr>
                                        <p:cTn dur="400" fill="hold" id="28"/>
                                        <p:tgtEl>
                                          <p:spTgt spid="2970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2970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29702"/>
                                        </p:tgtEl>
                                      </p:cBhvr>
                                    </p:animEffect>
                                  </p:childTnLst>
                                </p:cTn>
                              </p:par>
                            </p:childTnLst>
                          </p:cTn>
                        </p:par>
                        <p:par>
                          <p:cTn fill="hold" id="31" nodeType="afterGroup">
                            <p:stCondLst>
                              <p:cond delay="1500"/>
                            </p:stCondLst>
                            <p:childTnLst>
                              <p:par>
                                <p:cTn fill="hold" grpId="0" id="32" nodeType="afterEffect" presetClass="entr" presetID="2" presetSubtype="2">
                                  <p:stCondLst>
                                    <p:cond delay="0"/>
                                  </p:stCondLst>
                                  <p:childTnLst>
                                    <p:set>
                                      <p:cBhvr>
                                        <p:cTn dur="1" fill="hold" id="33">
                                          <p:stCondLst>
                                            <p:cond delay="0"/>
                                          </p:stCondLst>
                                        </p:cTn>
                                        <p:tgtEl>
                                          <p:spTgt spid="29706"/>
                                        </p:tgtEl>
                                        <p:attrNameLst>
                                          <p:attrName>style.visibility</p:attrName>
                                        </p:attrNameLst>
                                      </p:cBhvr>
                                      <p:to>
                                        <p:strVal val="visible"/>
                                      </p:to>
                                    </p:set>
                                    <p:anim calcmode="lin" valueType="num">
                                      <p:cBhvr additive="base">
                                        <p:cTn dur="500" fill="hold" id="34"/>
                                        <p:tgtEl>
                                          <p:spTgt spid="29706"/>
                                        </p:tgtEl>
                                        <p:attrNameLst>
                                          <p:attrName>ppt_x</p:attrName>
                                        </p:attrNameLst>
                                      </p:cBhvr>
                                      <p:tavLst>
                                        <p:tav tm="0">
                                          <p:val>
                                            <p:strVal val="1+#ppt_w/2"/>
                                          </p:val>
                                        </p:tav>
                                        <p:tav tm="100000">
                                          <p:val>
                                            <p:strVal val="#ppt_x"/>
                                          </p:val>
                                        </p:tav>
                                      </p:tavLst>
                                    </p:anim>
                                    <p:anim calcmode="lin" valueType="num">
                                      <p:cBhvr additive="base">
                                        <p:cTn dur="500" fill="hold" id="35"/>
                                        <p:tgtEl>
                                          <p:spTgt spid="29706"/>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100"/>
                                  </p:stCondLst>
                                  <p:childTnLst>
                                    <p:set>
                                      <p:cBhvr>
                                        <p:cTn dur="1" fill="hold" id="37">
                                          <p:stCondLst>
                                            <p:cond delay="0"/>
                                          </p:stCondLst>
                                        </p:cTn>
                                        <p:tgtEl>
                                          <p:spTgt spid="29705"/>
                                        </p:tgtEl>
                                        <p:attrNameLst>
                                          <p:attrName>style.visibility</p:attrName>
                                        </p:attrNameLst>
                                      </p:cBhvr>
                                      <p:to>
                                        <p:strVal val="visible"/>
                                      </p:to>
                                    </p:set>
                                    <p:anim calcmode="lin" valueType="num">
                                      <p:cBhvr additive="base">
                                        <p:cTn dur="500" fill="hold" id="38"/>
                                        <p:tgtEl>
                                          <p:spTgt spid="29705"/>
                                        </p:tgtEl>
                                        <p:attrNameLst>
                                          <p:attrName>ppt_x</p:attrName>
                                        </p:attrNameLst>
                                      </p:cBhvr>
                                      <p:tavLst>
                                        <p:tav tm="0">
                                          <p:val>
                                            <p:strVal val="1+#ppt_w/2"/>
                                          </p:val>
                                        </p:tav>
                                        <p:tav tm="100000">
                                          <p:val>
                                            <p:strVal val="#ppt_x"/>
                                          </p:val>
                                        </p:tav>
                                      </p:tavLst>
                                    </p:anim>
                                    <p:anim calcmode="lin" valueType="num">
                                      <p:cBhvr additive="base">
                                        <p:cTn dur="500" fill="hold" id="39"/>
                                        <p:tgtEl>
                                          <p:spTgt spid="29705"/>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200"/>
                                  </p:stCondLst>
                                  <p:childTnLst>
                                    <p:set>
                                      <p:cBhvr>
                                        <p:cTn dur="1" fill="hold" id="41">
                                          <p:stCondLst>
                                            <p:cond delay="0"/>
                                          </p:stCondLst>
                                        </p:cTn>
                                        <p:tgtEl>
                                          <p:spTgt spid="29704"/>
                                        </p:tgtEl>
                                        <p:attrNameLst>
                                          <p:attrName>style.visibility</p:attrName>
                                        </p:attrNameLst>
                                      </p:cBhvr>
                                      <p:to>
                                        <p:strVal val="visible"/>
                                      </p:to>
                                    </p:set>
                                    <p:anim calcmode="lin" valueType="num">
                                      <p:cBhvr additive="base">
                                        <p:cTn dur="500" fill="hold" id="42"/>
                                        <p:tgtEl>
                                          <p:spTgt spid="29704"/>
                                        </p:tgtEl>
                                        <p:attrNameLst>
                                          <p:attrName>ppt_x</p:attrName>
                                        </p:attrNameLst>
                                      </p:cBhvr>
                                      <p:tavLst>
                                        <p:tav tm="0">
                                          <p:val>
                                            <p:strVal val="1+#ppt_w/2"/>
                                          </p:val>
                                        </p:tav>
                                        <p:tav tm="100000">
                                          <p:val>
                                            <p:strVal val="#ppt_x"/>
                                          </p:val>
                                        </p:tav>
                                      </p:tavLst>
                                    </p:anim>
                                    <p:anim calcmode="lin" valueType="num">
                                      <p:cBhvr additive="base">
                                        <p:cTn dur="500" fill="hold" id="43"/>
                                        <p:tgtEl>
                                          <p:spTgt spid="29704"/>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300"/>
                                  </p:stCondLst>
                                  <p:childTnLst>
                                    <p:set>
                                      <p:cBhvr>
                                        <p:cTn dur="1" fill="hold" id="45">
                                          <p:stCondLst>
                                            <p:cond delay="0"/>
                                          </p:stCondLst>
                                        </p:cTn>
                                        <p:tgtEl>
                                          <p:spTgt spid="29703"/>
                                        </p:tgtEl>
                                        <p:attrNameLst>
                                          <p:attrName>style.visibility</p:attrName>
                                        </p:attrNameLst>
                                      </p:cBhvr>
                                      <p:to>
                                        <p:strVal val="visible"/>
                                      </p:to>
                                    </p:set>
                                    <p:anim calcmode="lin" valueType="num">
                                      <p:cBhvr additive="base">
                                        <p:cTn dur="500" fill="hold" id="46"/>
                                        <p:tgtEl>
                                          <p:spTgt spid="29703"/>
                                        </p:tgtEl>
                                        <p:attrNameLst>
                                          <p:attrName>ppt_x</p:attrName>
                                        </p:attrNameLst>
                                      </p:cBhvr>
                                      <p:tavLst>
                                        <p:tav tm="0">
                                          <p:val>
                                            <p:strVal val="1+#ppt_w/2"/>
                                          </p:val>
                                        </p:tav>
                                        <p:tav tm="100000">
                                          <p:val>
                                            <p:strVal val="#ppt_x"/>
                                          </p:val>
                                        </p:tav>
                                      </p:tavLst>
                                    </p:anim>
                                    <p:anim calcmode="lin" valueType="num">
                                      <p:cBhvr additive="base">
                                        <p:cTn dur="500" fill="hold" id="47"/>
                                        <p:tgtEl>
                                          <p:spTgt spid="29703"/>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2300"/>
                            </p:stCondLst>
                            <p:childTnLst>
                              <p:par>
                                <p:cTn fill="hold" grpId="0" id="49" nodeType="afterEffect" presetClass="entr" presetID="31" presetSubtype="0">
                                  <p:stCondLst>
                                    <p:cond delay="0"/>
                                  </p:stCondLst>
                                  <p:childTnLst>
                                    <p:set>
                                      <p:cBhvr>
                                        <p:cTn dur="1" fill="hold" id="50">
                                          <p:stCondLst>
                                            <p:cond delay="0"/>
                                          </p:stCondLst>
                                        </p:cTn>
                                        <p:tgtEl>
                                          <p:spTgt spid="29713"/>
                                        </p:tgtEl>
                                        <p:attrNameLst>
                                          <p:attrName>style.visibility</p:attrName>
                                        </p:attrNameLst>
                                      </p:cBhvr>
                                      <p:to>
                                        <p:strVal val="visible"/>
                                      </p:to>
                                    </p:set>
                                    <p:anim calcmode="lin" valueType="num">
                                      <p:cBhvr>
                                        <p:cTn dur="300" fill="hold" id="51"/>
                                        <p:tgtEl>
                                          <p:spTgt spid="29713"/>
                                        </p:tgtEl>
                                        <p:attrNameLst>
                                          <p:attrName>ppt_w</p:attrName>
                                        </p:attrNameLst>
                                      </p:cBhvr>
                                      <p:tavLst>
                                        <p:tav tm="0">
                                          <p:val>
                                            <p:fltVal val="0"/>
                                          </p:val>
                                        </p:tav>
                                        <p:tav tm="100000">
                                          <p:val>
                                            <p:strVal val="#ppt_w"/>
                                          </p:val>
                                        </p:tav>
                                      </p:tavLst>
                                    </p:anim>
                                    <p:anim calcmode="lin" valueType="num">
                                      <p:cBhvr>
                                        <p:cTn dur="300" fill="hold" id="52"/>
                                        <p:tgtEl>
                                          <p:spTgt spid="29713"/>
                                        </p:tgtEl>
                                        <p:attrNameLst>
                                          <p:attrName>ppt_h</p:attrName>
                                        </p:attrNameLst>
                                      </p:cBhvr>
                                      <p:tavLst>
                                        <p:tav tm="0">
                                          <p:val>
                                            <p:fltVal val="0"/>
                                          </p:val>
                                        </p:tav>
                                        <p:tav tm="100000">
                                          <p:val>
                                            <p:strVal val="#ppt_h"/>
                                          </p:val>
                                        </p:tav>
                                      </p:tavLst>
                                    </p:anim>
                                    <p:anim calcmode="lin" valueType="num">
                                      <p:cBhvr>
                                        <p:cTn dur="300" fill="hold" id="53"/>
                                        <p:tgtEl>
                                          <p:spTgt spid="29713"/>
                                        </p:tgtEl>
                                        <p:attrNameLst>
                                          <p:attrName>style.rotation</p:attrName>
                                        </p:attrNameLst>
                                      </p:cBhvr>
                                      <p:tavLst>
                                        <p:tav tm="0">
                                          <p:val>
                                            <p:fltVal val="90"/>
                                          </p:val>
                                        </p:tav>
                                        <p:tav tm="100000">
                                          <p:val>
                                            <p:fltVal val="0"/>
                                          </p:val>
                                        </p:tav>
                                      </p:tavLst>
                                    </p:anim>
                                    <p:animEffect filter="fade" transition="in">
                                      <p:cBhvr>
                                        <p:cTn dur="300" id="54"/>
                                        <p:tgtEl>
                                          <p:spTgt spid="29713"/>
                                        </p:tgtEl>
                                      </p:cBhvr>
                                    </p:animEffect>
                                  </p:childTnLst>
                                </p:cTn>
                              </p:par>
                            </p:childTnLst>
                          </p:cTn>
                        </p:par>
                        <p:par>
                          <p:cTn fill="hold" id="55" nodeType="afterGroup">
                            <p:stCondLst>
                              <p:cond delay="2600"/>
                            </p:stCondLst>
                            <p:childTnLst>
                              <p:par>
                                <p:cTn fill="hold" grpId="0" id="56" nodeType="afterEffect" presetClass="entr" presetID="22" presetSubtype="8">
                                  <p:stCondLst>
                                    <p:cond delay="0"/>
                                  </p:stCondLst>
                                  <p:childTnLst>
                                    <p:set>
                                      <p:cBhvr>
                                        <p:cTn dur="1" fill="hold" id="57">
                                          <p:stCondLst>
                                            <p:cond delay="0"/>
                                          </p:stCondLst>
                                        </p:cTn>
                                        <p:tgtEl>
                                          <p:spTgt spid="29707"/>
                                        </p:tgtEl>
                                        <p:attrNameLst>
                                          <p:attrName>style.visibility</p:attrName>
                                        </p:attrNameLst>
                                      </p:cBhvr>
                                      <p:to>
                                        <p:strVal val="visible"/>
                                      </p:to>
                                    </p:set>
                                    <p:animEffect filter="wipe(left)" transition="in">
                                      <p:cBhvr>
                                        <p:cTn dur="500" id="58"/>
                                        <p:tgtEl>
                                          <p:spTgt spid="29707"/>
                                        </p:tgtEl>
                                      </p:cBhvr>
                                    </p:animEffect>
                                  </p:childTnLst>
                                </p:cTn>
                              </p:par>
                            </p:childTnLst>
                          </p:cTn>
                        </p:par>
                        <p:par>
                          <p:cTn fill="hold" id="59" nodeType="afterGroup">
                            <p:stCondLst>
                              <p:cond delay="3100"/>
                            </p:stCondLst>
                            <p:childTnLst>
                              <p:par>
                                <p:cTn fill="hold" id="60" nodeType="afterEffect" presetClass="entr" presetID="22" presetSubtype="1">
                                  <p:stCondLst>
                                    <p:cond delay="0"/>
                                  </p:stCondLst>
                                  <p:childTnLst>
                                    <p:set>
                                      <p:cBhvr>
                                        <p:cTn dur="1" fill="hold" id="61">
                                          <p:stCondLst>
                                            <p:cond delay="0"/>
                                          </p:stCondLst>
                                        </p:cTn>
                                        <p:tgtEl>
                                          <p:spTgt spid="29715"/>
                                        </p:tgtEl>
                                        <p:attrNameLst>
                                          <p:attrName>style.visibility</p:attrName>
                                        </p:attrNameLst>
                                      </p:cBhvr>
                                      <p:to>
                                        <p:strVal val="visible"/>
                                      </p:to>
                                    </p:set>
                                    <p:animEffect filter="wipe(up)" transition="in">
                                      <p:cBhvr>
                                        <p:cTn dur="500" id="62"/>
                                        <p:tgtEl>
                                          <p:spTgt spid="29715"/>
                                        </p:tgtEl>
                                      </p:cBhvr>
                                    </p:animEffect>
                                  </p:childTnLst>
                                </p:cTn>
                              </p:par>
                            </p:childTnLst>
                          </p:cTn>
                        </p:par>
                        <p:par>
                          <p:cTn fill="hold" id="63" nodeType="afterGroup">
                            <p:stCondLst>
                              <p:cond delay="3600"/>
                            </p:stCondLst>
                            <p:childTnLst>
                              <p:par>
                                <p:cTn fill="hold" grpId="0" id="64" nodeType="afterEffect" presetClass="entr" presetID="31" presetSubtype="0">
                                  <p:stCondLst>
                                    <p:cond delay="0"/>
                                  </p:stCondLst>
                                  <p:childTnLst>
                                    <p:set>
                                      <p:cBhvr>
                                        <p:cTn dur="1" fill="hold" id="65">
                                          <p:stCondLst>
                                            <p:cond delay="0"/>
                                          </p:stCondLst>
                                        </p:cTn>
                                        <p:tgtEl>
                                          <p:spTgt spid="29712"/>
                                        </p:tgtEl>
                                        <p:attrNameLst>
                                          <p:attrName>style.visibility</p:attrName>
                                        </p:attrNameLst>
                                      </p:cBhvr>
                                      <p:to>
                                        <p:strVal val="visible"/>
                                      </p:to>
                                    </p:set>
                                    <p:anim calcmode="lin" valueType="num">
                                      <p:cBhvr>
                                        <p:cTn dur="300" fill="hold" id="66"/>
                                        <p:tgtEl>
                                          <p:spTgt spid="29712"/>
                                        </p:tgtEl>
                                        <p:attrNameLst>
                                          <p:attrName>ppt_w</p:attrName>
                                        </p:attrNameLst>
                                      </p:cBhvr>
                                      <p:tavLst>
                                        <p:tav tm="0">
                                          <p:val>
                                            <p:fltVal val="0"/>
                                          </p:val>
                                        </p:tav>
                                        <p:tav tm="100000">
                                          <p:val>
                                            <p:strVal val="#ppt_w"/>
                                          </p:val>
                                        </p:tav>
                                      </p:tavLst>
                                    </p:anim>
                                    <p:anim calcmode="lin" valueType="num">
                                      <p:cBhvr>
                                        <p:cTn dur="300" fill="hold" id="67"/>
                                        <p:tgtEl>
                                          <p:spTgt spid="29712"/>
                                        </p:tgtEl>
                                        <p:attrNameLst>
                                          <p:attrName>ppt_h</p:attrName>
                                        </p:attrNameLst>
                                      </p:cBhvr>
                                      <p:tavLst>
                                        <p:tav tm="0">
                                          <p:val>
                                            <p:fltVal val="0"/>
                                          </p:val>
                                        </p:tav>
                                        <p:tav tm="100000">
                                          <p:val>
                                            <p:strVal val="#ppt_h"/>
                                          </p:val>
                                        </p:tav>
                                      </p:tavLst>
                                    </p:anim>
                                    <p:anim calcmode="lin" valueType="num">
                                      <p:cBhvr>
                                        <p:cTn dur="300" fill="hold" id="68"/>
                                        <p:tgtEl>
                                          <p:spTgt spid="29712"/>
                                        </p:tgtEl>
                                        <p:attrNameLst>
                                          <p:attrName>style.rotation</p:attrName>
                                        </p:attrNameLst>
                                      </p:cBhvr>
                                      <p:tavLst>
                                        <p:tav tm="0">
                                          <p:val>
                                            <p:fltVal val="90"/>
                                          </p:val>
                                        </p:tav>
                                        <p:tav tm="100000">
                                          <p:val>
                                            <p:fltVal val="0"/>
                                          </p:val>
                                        </p:tav>
                                      </p:tavLst>
                                    </p:anim>
                                    <p:animEffect filter="fade" transition="in">
                                      <p:cBhvr>
                                        <p:cTn dur="300" id="69"/>
                                        <p:tgtEl>
                                          <p:spTgt spid="29712"/>
                                        </p:tgtEl>
                                      </p:cBhvr>
                                    </p:animEffect>
                                  </p:childTnLst>
                                </p:cTn>
                              </p:par>
                            </p:childTnLst>
                          </p:cTn>
                        </p:par>
                        <p:par>
                          <p:cTn fill="hold" id="70" nodeType="afterGroup">
                            <p:stCondLst>
                              <p:cond delay="3900"/>
                            </p:stCondLst>
                            <p:childTnLst>
                              <p:par>
                                <p:cTn fill="hold" grpId="0" id="71" nodeType="afterEffect" presetClass="entr" presetID="22" presetSubtype="8">
                                  <p:stCondLst>
                                    <p:cond delay="0"/>
                                  </p:stCondLst>
                                  <p:childTnLst>
                                    <p:set>
                                      <p:cBhvr>
                                        <p:cTn dur="1" fill="hold" id="72">
                                          <p:stCondLst>
                                            <p:cond delay="0"/>
                                          </p:stCondLst>
                                        </p:cTn>
                                        <p:tgtEl>
                                          <p:spTgt spid="29708"/>
                                        </p:tgtEl>
                                        <p:attrNameLst>
                                          <p:attrName>style.visibility</p:attrName>
                                        </p:attrNameLst>
                                      </p:cBhvr>
                                      <p:to>
                                        <p:strVal val="visible"/>
                                      </p:to>
                                    </p:set>
                                    <p:animEffect filter="wipe(left)" transition="in">
                                      <p:cBhvr>
                                        <p:cTn dur="500" id="73"/>
                                        <p:tgtEl>
                                          <p:spTgt spid="29708"/>
                                        </p:tgtEl>
                                      </p:cBhvr>
                                    </p:animEffect>
                                  </p:childTnLst>
                                </p:cTn>
                              </p:par>
                            </p:childTnLst>
                          </p:cTn>
                        </p:par>
                        <p:par>
                          <p:cTn fill="hold" id="74" nodeType="afterGroup">
                            <p:stCondLst>
                              <p:cond delay="4400"/>
                            </p:stCondLst>
                            <p:childTnLst>
                              <p:par>
                                <p:cTn fill="hold" id="75" nodeType="afterEffect" presetClass="entr" presetID="22" presetSubtype="1">
                                  <p:stCondLst>
                                    <p:cond delay="0"/>
                                  </p:stCondLst>
                                  <p:childTnLst>
                                    <p:set>
                                      <p:cBhvr>
                                        <p:cTn dur="1" fill="hold" id="76">
                                          <p:stCondLst>
                                            <p:cond delay="0"/>
                                          </p:stCondLst>
                                        </p:cTn>
                                        <p:tgtEl>
                                          <p:spTgt spid="29718"/>
                                        </p:tgtEl>
                                        <p:attrNameLst>
                                          <p:attrName>style.visibility</p:attrName>
                                        </p:attrNameLst>
                                      </p:cBhvr>
                                      <p:to>
                                        <p:strVal val="visible"/>
                                      </p:to>
                                    </p:set>
                                    <p:animEffect filter="wipe(up)" transition="in">
                                      <p:cBhvr>
                                        <p:cTn dur="500" id="77"/>
                                        <p:tgtEl>
                                          <p:spTgt spid="29718"/>
                                        </p:tgtEl>
                                      </p:cBhvr>
                                    </p:animEffect>
                                  </p:childTnLst>
                                </p:cTn>
                              </p:par>
                            </p:childTnLst>
                          </p:cTn>
                        </p:par>
                        <p:par>
                          <p:cTn fill="hold" id="78" nodeType="afterGroup">
                            <p:stCondLst>
                              <p:cond delay="4900"/>
                            </p:stCondLst>
                            <p:childTnLst>
                              <p:par>
                                <p:cTn fill="hold" grpId="0" id="79" nodeType="afterEffect" presetClass="entr" presetID="31" presetSubtype="0">
                                  <p:stCondLst>
                                    <p:cond delay="0"/>
                                  </p:stCondLst>
                                  <p:childTnLst>
                                    <p:set>
                                      <p:cBhvr>
                                        <p:cTn dur="1" fill="hold" id="80">
                                          <p:stCondLst>
                                            <p:cond delay="0"/>
                                          </p:stCondLst>
                                        </p:cTn>
                                        <p:tgtEl>
                                          <p:spTgt spid="29714"/>
                                        </p:tgtEl>
                                        <p:attrNameLst>
                                          <p:attrName>style.visibility</p:attrName>
                                        </p:attrNameLst>
                                      </p:cBhvr>
                                      <p:to>
                                        <p:strVal val="visible"/>
                                      </p:to>
                                    </p:set>
                                    <p:anim calcmode="lin" valueType="num">
                                      <p:cBhvr>
                                        <p:cTn dur="300" fill="hold" id="81"/>
                                        <p:tgtEl>
                                          <p:spTgt spid="29714"/>
                                        </p:tgtEl>
                                        <p:attrNameLst>
                                          <p:attrName>ppt_w</p:attrName>
                                        </p:attrNameLst>
                                      </p:cBhvr>
                                      <p:tavLst>
                                        <p:tav tm="0">
                                          <p:val>
                                            <p:fltVal val="0"/>
                                          </p:val>
                                        </p:tav>
                                        <p:tav tm="100000">
                                          <p:val>
                                            <p:strVal val="#ppt_w"/>
                                          </p:val>
                                        </p:tav>
                                      </p:tavLst>
                                    </p:anim>
                                    <p:anim calcmode="lin" valueType="num">
                                      <p:cBhvr>
                                        <p:cTn dur="300" fill="hold" id="82"/>
                                        <p:tgtEl>
                                          <p:spTgt spid="29714"/>
                                        </p:tgtEl>
                                        <p:attrNameLst>
                                          <p:attrName>ppt_h</p:attrName>
                                        </p:attrNameLst>
                                      </p:cBhvr>
                                      <p:tavLst>
                                        <p:tav tm="0">
                                          <p:val>
                                            <p:fltVal val="0"/>
                                          </p:val>
                                        </p:tav>
                                        <p:tav tm="100000">
                                          <p:val>
                                            <p:strVal val="#ppt_h"/>
                                          </p:val>
                                        </p:tav>
                                      </p:tavLst>
                                    </p:anim>
                                    <p:anim calcmode="lin" valueType="num">
                                      <p:cBhvr>
                                        <p:cTn dur="300" fill="hold" id="83"/>
                                        <p:tgtEl>
                                          <p:spTgt spid="29714"/>
                                        </p:tgtEl>
                                        <p:attrNameLst>
                                          <p:attrName>style.rotation</p:attrName>
                                        </p:attrNameLst>
                                      </p:cBhvr>
                                      <p:tavLst>
                                        <p:tav tm="0">
                                          <p:val>
                                            <p:fltVal val="90"/>
                                          </p:val>
                                        </p:tav>
                                        <p:tav tm="100000">
                                          <p:val>
                                            <p:fltVal val="0"/>
                                          </p:val>
                                        </p:tav>
                                      </p:tavLst>
                                    </p:anim>
                                    <p:animEffect filter="fade" transition="in">
                                      <p:cBhvr>
                                        <p:cTn dur="300" id="84"/>
                                        <p:tgtEl>
                                          <p:spTgt spid="29714"/>
                                        </p:tgtEl>
                                      </p:cBhvr>
                                    </p:animEffect>
                                  </p:childTnLst>
                                </p:cTn>
                              </p:par>
                            </p:childTnLst>
                          </p:cTn>
                        </p:par>
                        <p:par>
                          <p:cTn fill="hold" id="85" nodeType="afterGroup">
                            <p:stCondLst>
                              <p:cond delay="5200"/>
                            </p:stCondLst>
                            <p:childTnLst>
                              <p:par>
                                <p:cTn fill="hold" grpId="0" id="86" nodeType="afterEffect" presetClass="entr" presetID="22" presetSubtype="8">
                                  <p:stCondLst>
                                    <p:cond delay="0"/>
                                  </p:stCondLst>
                                  <p:childTnLst>
                                    <p:set>
                                      <p:cBhvr>
                                        <p:cTn dur="1" fill="hold" id="87">
                                          <p:stCondLst>
                                            <p:cond delay="0"/>
                                          </p:stCondLst>
                                        </p:cTn>
                                        <p:tgtEl>
                                          <p:spTgt spid="29709"/>
                                        </p:tgtEl>
                                        <p:attrNameLst>
                                          <p:attrName>style.visibility</p:attrName>
                                        </p:attrNameLst>
                                      </p:cBhvr>
                                      <p:to>
                                        <p:strVal val="visible"/>
                                      </p:to>
                                    </p:set>
                                    <p:animEffect filter="wipe(left)" transition="in">
                                      <p:cBhvr>
                                        <p:cTn dur="500" id="88"/>
                                        <p:tgtEl>
                                          <p:spTgt spid="29709"/>
                                        </p:tgtEl>
                                      </p:cBhvr>
                                    </p:animEffect>
                                  </p:childTnLst>
                                </p:cTn>
                              </p:par>
                            </p:childTnLst>
                          </p:cTn>
                        </p:par>
                        <p:par>
                          <p:cTn fill="hold" id="89" nodeType="afterGroup">
                            <p:stCondLst>
                              <p:cond delay="5700"/>
                            </p:stCondLst>
                            <p:childTnLst>
                              <p:par>
                                <p:cTn fill="hold" id="90" nodeType="afterEffect" presetClass="entr" presetID="22" presetSubtype="1">
                                  <p:stCondLst>
                                    <p:cond delay="0"/>
                                  </p:stCondLst>
                                  <p:childTnLst>
                                    <p:set>
                                      <p:cBhvr>
                                        <p:cTn dur="1" fill="hold" id="91">
                                          <p:stCondLst>
                                            <p:cond delay="0"/>
                                          </p:stCondLst>
                                        </p:cTn>
                                        <p:tgtEl>
                                          <p:spTgt spid="29721"/>
                                        </p:tgtEl>
                                        <p:attrNameLst>
                                          <p:attrName>style.visibility</p:attrName>
                                        </p:attrNameLst>
                                      </p:cBhvr>
                                      <p:to>
                                        <p:strVal val="visible"/>
                                      </p:to>
                                    </p:set>
                                    <p:animEffect filter="wipe(up)" transition="in">
                                      <p:cBhvr>
                                        <p:cTn dur="500" id="92"/>
                                        <p:tgtEl>
                                          <p:spTgt spid="29721"/>
                                        </p:tgtEl>
                                      </p:cBhvr>
                                    </p:animEffect>
                                  </p:childTnLst>
                                </p:cTn>
                              </p:par>
                            </p:childTnLst>
                          </p:cTn>
                        </p:par>
                        <p:par>
                          <p:cTn fill="hold" id="93" nodeType="afterGroup">
                            <p:stCondLst>
                              <p:cond delay="6200"/>
                            </p:stCondLst>
                            <p:childTnLst>
                              <p:par>
                                <p:cTn fill="hold" grpId="0" id="94" nodeType="afterEffect" presetClass="entr" presetID="31" presetSubtype="0">
                                  <p:stCondLst>
                                    <p:cond delay="0"/>
                                  </p:stCondLst>
                                  <p:childTnLst>
                                    <p:set>
                                      <p:cBhvr>
                                        <p:cTn dur="1" fill="hold" id="95">
                                          <p:stCondLst>
                                            <p:cond delay="0"/>
                                          </p:stCondLst>
                                        </p:cTn>
                                        <p:tgtEl>
                                          <p:spTgt spid="29711"/>
                                        </p:tgtEl>
                                        <p:attrNameLst>
                                          <p:attrName>style.visibility</p:attrName>
                                        </p:attrNameLst>
                                      </p:cBhvr>
                                      <p:to>
                                        <p:strVal val="visible"/>
                                      </p:to>
                                    </p:set>
                                    <p:anim calcmode="lin" valueType="num">
                                      <p:cBhvr>
                                        <p:cTn dur="300" fill="hold" id="96"/>
                                        <p:tgtEl>
                                          <p:spTgt spid="29711"/>
                                        </p:tgtEl>
                                        <p:attrNameLst>
                                          <p:attrName>ppt_w</p:attrName>
                                        </p:attrNameLst>
                                      </p:cBhvr>
                                      <p:tavLst>
                                        <p:tav tm="0">
                                          <p:val>
                                            <p:fltVal val="0"/>
                                          </p:val>
                                        </p:tav>
                                        <p:tav tm="100000">
                                          <p:val>
                                            <p:strVal val="#ppt_w"/>
                                          </p:val>
                                        </p:tav>
                                      </p:tavLst>
                                    </p:anim>
                                    <p:anim calcmode="lin" valueType="num">
                                      <p:cBhvr>
                                        <p:cTn dur="300" fill="hold" id="97"/>
                                        <p:tgtEl>
                                          <p:spTgt spid="29711"/>
                                        </p:tgtEl>
                                        <p:attrNameLst>
                                          <p:attrName>ppt_h</p:attrName>
                                        </p:attrNameLst>
                                      </p:cBhvr>
                                      <p:tavLst>
                                        <p:tav tm="0">
                                          <p:val>
                                            <p:fltVal val="0"/>
                                          </p:val>
                                        </p:tav>
                                        <p:tav tm="100000">
                                          <p:val>
                                            <p:strVal val="#ppt_h"/>
                                          </p:val>
                                        </p:tav>
                                      </p:tavLst>
                                    </p:anim>
                                    <p:anim calcmode="lin" valueType="num">
                                      <p:cBhvr>
                                        <p:cTn dur="300" fill="hold" id="98"/>
                                        <p:tgtEl>
                                          <p:spTgt spid="29711"/>
                                        </p:tgtEl>
                                        <p:attrNameLst>
                                          <p:attrName>style.rotation</p:attrName>
                                        </p:attrNameLst>
                                      </p:cBhvr>
                                      <p:tavLst>
                                        <p:tav tm="0">
                                          <p:val>
                                            <p:fltVal val="90"/>
                                          </p:val>
                                        </p:tav>
                                        <p:tav tm="100000">
                                          <p:val>
                                            <p:fltVal val="0"/>
                                          </p:val>
                                        </p:tav>
                                      </p:tavLst>
                                    </p:anim>
                                    <p:animEffect filter="fade" transition="in">
                                      <p:cBhvr>
                                        <p:cTn dur="300" id="99"/>
                                        <p:tgtEl>
                                          <p:spTgt spid="29711"/>
                                        </p:tgtEl>
                                      </p:cBhvr>
                                    </p:animEffect>
                                  </p:childTnLst>
                                </p:cTn>
                              </p:par>
                            </p:childTnLst>
                          </p:cTn>
                        </p:par>
                        <p:par>
                          <p:cTn fill="hold" id="100" nodeType="afterGroup">
                            <p:stCondLst>
                              <p:cond delay="6500"/>
                            </p:stCondLst>
                            <p:childTnLst>
                              <p:par>
                                <p:cTn fill="hold" grpId="0" id="101" nodeType="afterEffect" presetClass="entr" presetID="22" presetSubtype="8">
                                  <p:stCondLst>
                                    <p:cond delay="0"/>
                                  </p:stCondLst>
                                  <p:childTnLst>
                                    <p:set>
                                      <p:cBhvr>
                                        <p:cTn dur="1" fill="hold" id="102">
                                          <p:stCondLst>
                                            <p:cond delay="0"/>
                                          </p:stCondLst>
                                        </p:cTn>
                                        <p:tgtEl>
                                          <p:spTgt spid="29710"/>
                                        </p:tgtEl>
                                        <p:attrNameLst>
                                          <p:attrName>style.visibility</p:attrName>
                                        </p:attrNameLst>
                                      </p:cBhvr>
                                      <p:to>
                                        <p:strVal val="visible"/>
                                      </p:to>
                                    </p:set>
                                    <p:animEffect filter="wipe(left)" transition="in">
                                      <p:cBhvr>
                                        <p:cTn dur="500" id="103"/>
                                        <p:tgtEl>
                                          <p:spTgt spid="29710"/>
                                        </p:tgtEl>
                                      </p:cBhvr>
                                    </p:animEffect>
                                  </p:childTnLst>
                                </p:cTn>
                              </p:par>
                            </p:childTnLst>
                          </p:cTn>
                        </p:par>
                        <p:par>
                          <p:cTn fill="hold" id="104" nodeType="afterGroup">
                            <p:stCondLst>
                              <p:cond delay="7000"/>
                            </p:stCondLst>
                            <p:childTnLst>
                              <p:par>
                                <p:cTn fill="hold" id="105" nodeType="afterEffect" presetClass="entr" presetID="22" presetSubtype="1">
                                  <p:stCondLst>
                                    <p:cond delay="0"/>
                                  </p:stCondLst>
                                  <p:childTnLst>
                                    <p:set>
                                      <p:cBhvr>
                                        <p:cTn dur="1" fill="hold" id="106">
                                          <p:stCondLst>
                                            <p:cond delay="0"/>
                                          </p:stCondLst>
                                        </p:cTn>
                                        <p:tgtEl>
                                          <p:spTgt spid="29724"/>
                                        </p:tgtEl>
                                        <p:attrNameLst>
                                          <p:attrName>style.visibility</p:attrName>
                                        </p:attrNameLst>
                                      </p:cBhvr>
                                      <p:to>
                                        <p:strVal val="visible"/>
                                      </p:to>
                                    </p:set>
                                    <p:animEffect filter="wipe(up)" transition="in">
                                      <p:cBhvr>
                                        <p:cTn dur="500" id="107"/>
                                        <p:tgtEl>
                                          <p:spTgt spid="297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698"/>
      <p:bldP grpId="0" spid="29699"/>
      <p:bldP grpId="0" spid="29700"/>
      <p:bldP grpId="0" spid="29701"/>
      <p:bldP grpId="0" spid="29702"/>
      <p:bldP grpId="0" spid="29703"/>
      <p:bldP grpId="0" spid="29704"/>
      <p:bldP grpId="0" spid="29705"/>
      <p:bldP grpId="0" spid="29706"/>
      <p:bldP grpId="0" spid="29707"/>
      <p:bldP grpId="0" spid="29708"/>
      <p:bldP grpId="0" spid="29709"/>
      <p:bldP grpId="0" spid="29710"/>
      <p:bldP grpId="0" spid="29711"/>
      <p:bldP grpId="0" spid="29712"/>
      <p:bldP grpId="0" spid="29713"/>
      <p:bldP grpId="0" spid="297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2"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3"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4"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5"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6"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grpSp>
        <p:nvGrpSpPr>
          <p:cNvPr id="30727" name="组合 7"/>
          <p:cNvGrpSpPr/>
          <p:nvPr/>
        </p:nvGrpSpPr>
        <p:grpSpPr>
          <a:xfrm>
            <a:off x="858838" y="2092325"/>
            <a:ext cx="2522537" cy="2520950"/>
            <a:chExt cx="2098675" cy="2098676"/>
          </a:xfrm>
        </p:grpSpPr>
        <p:sp>
          <p:nvSpPr>
            <p:cNvPr id="2" name="Oval 9"/>
            <p:cNvSpPr>
              <a:spLocks noChangeArrowheads="1"/>
            </p:cNvSpPr>
            <p:nvPr/>
          </p:nvSpPr>
          <p:spPr bwMode="auto">
            <a:xfrm>
              <a:off x="0" y="0"/>
              <a:ext cx="2098675" cy="2098676"/>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 name="Freeform 12"/>
            <p:cNvSpPr>
              <a:spLocks noEditPoints="1"/>
            </p:cNvSpPr>
            <p:nvPr/>
          </p:nvSpPr>
          <p:spPr bwMode="auto">
            <a:xfrm>
              <a:off x="331916" y="390683"/>
              <a:ext cx="1469769" cy="1380808"/>
            </a:xfrm>
            <a:custGeom>
              <a:gdLst>
                <a:gd fmla="*/ 899153 w 1615" name="T0"/>
                <a:gd fmla="*/ 22741 h 1518" name="T1"/>
                <a:gd fmla="*/ 716228 w 1615" name="T2"/>
                <a:gd fmla="*/ 87324 h 1518" name="T3"/>
                <a:gd fmla="*/ 549685 w 1615" name="T4"/>
                <a:gd fmla="*/ 15464 h 1518" name="T5"/>
                <a:gd fmla="*/ 17291 w 1615" name="T6"/>
                <a:gd fmla="*/ 548503 h 1518" name="T7"/>
                <a:gd fmla="*/ 191115 w 1615" name="T8"/>
                <a:gd fmla="*/ 799559 h 1518" name="T9"/>
                <a:gd fmla="*/ 279393 w 1615" name="T10"/>
                <a:gd fmla="*/ 960562 h 1518" name="T11"/>
                <a:gd fmla="*/ 394062 w 1615" name="T12"/>
                <a:gd fmla="*/ 1192516 h 1518" name="T13"/>
                <a:gd fmla="*/ 604289 w 1615" name="T14"/>
                <a:gd fmla="*/ 1282569 h 1518" name="T15"/>
                <a:gd fmla="*/ 842728 w 1615" name="T16"/>
                <a:gd fmla="*/ 1328050 h 1518" name="T17"/>
                <a:gd fmla="*/ 936466 w 1615" name="T18"/>
                <a:gd fmla="*/ 1292575 h 1518" name="T19"/>
                <a:gd fmla="*/ 1082988 w 1615" name="T20"/>
                <a:gd fmla="*/ 1192516 h 1518" name="T21"/>
                <a:gd fmla="*/ 1117570 w 1615" name="T22"/>
                <a:gd fmla="*/ 1053344 h 1518" name="T23"/>
                <a:gd fmla="*/ 1231330 w 1615" name="T24"/>
                <a:gd fmla="*/ 1038790 h 1518" name="T25"/>
                <a:gd fmla="*/ 1269553 w 1615" name="T26"/>
                <a:gd fmla="*/ 901437 h 1518" name="T27"/>
                <a:gd fmla="*/ 1397873 w 1615" name="T28"/>
                <a:gd fmla="*/ 772270 h 1518" name="T29"/>
                <a:gd fmla="*/ 1446107 w 1615" name="T30"/>
                <a:gd fmla="*/ 639465 h 1518" name="T31"/>
                <a:gd fmla="*/ 1389683 w 1615" name="T32"/>
                <a:gd fmla="*/ 621273 h 1518" name="T33"/>
                <a:gd fmla="*/ 1328708 w 1615" name="T34"/>
                <a:gd fmla="*/ 656748 h 1518" name="T35"/>
                <a:gd fmla="*/ 1166714 w 1615" name="T36"/>
                <a:gd fmla="*/ 754078 h 1518" name="T37"/>
                <a:gd fmla="*/ 1170355 w 1615" name="T38"/>
                <a:gd fmla="*/ 767722 h 1518" name="T39"/>
                <a:gd fmla="*/ 1008362 w 1615" name="T40"/>
                <a:gd fmla="*/ 864142 h 1518" name="T41"/>
                <a:gd fmla="*/ 1055685 w 1615" name="T42"/>
                <a:gd fmla="*/ 949647 h 1518" name="T43"/>
                <a:gd fmla="*/ 893692 w 1615" name="T44"/>
                <a:gd fmla="*/ 1046976 h 1518" name="T45"/>
                <a:gd fmla="*/ 936466 w 1615" name="T46"/>
                <a:gd fmla="*/ 1123385 h 1518" name="T47"/>
                <a:gd fmla="*/ 774473 w 1615" name="T48"/>
                <a:gd fmla="*/ 1219805 h 1518" name="T49"/>
                <a:gd fmla="*/ 800865 w 1615" name="T50"/>
                <a:gd fmla="*/ 1286207 h 1518" name="T51"/>
                <a:gd fmla="*/ 664354 w 1615" name="T52"/>
                <a:gd fmla="*/ 1246184 h 1518" name="T53"/>
                <a:gd fmla="*/ 685285 w 1615" name="T54"/>
                <a:gd fmla="*/ 1197974 h 1518" name="T55"/>
                <a:gd fmla="*/ 844548 w 1615" name="T56"/>
                <a:gd fmla="*/ 963291 h 1518" name="T57"/>
                <a:gd fmla="*/ 469598 w 1615" name="T58"/>
                <a:gd fmla="*/ 1235268 h 1518" name="T59"/>
                <a:gd fmla="*/ 503271 w 1615" name="T60"/>
                <a:gd fmla="*/ 1098825 h 1518" name="T61"/>
                <a:gd fmla="*/ 424094 w 1615" name="T62"/>
                <a:gd fmla="*/ 1105192 h 1518" name="T63"/>
                <a:gd fmla="*/ 321256 w 1615" name="T64"/>
                <a:gd fmla="*/ 1002405 h 1518" name="T65"/>
                <a:gd fmla="*/ 383141 w 1615" name="T66"/>
                <a:gd fmla="*/ 867781 h 1518" name="T67"/>
                <a:gd fmla="*/ 245720 w 1615" name="T68"/>
                <a:gd fmla="*/ 854136 h 1518" name="T69"/>
                <a:gd fmla="*/ 251180 w 1615" name="T70"/>
                <a:gd fmla="*/ 809565 h 1518" name="T71"/>
                <a:gd fmla="*/ 265742 w 1615" name="T72"/>
                <a:gd fmla="*/ 782276 h 1518" name="T73"/>
                <a:gd fmla="*/ 463228 w 1615" name="T74"/>
                <a:gd fmla="*/ 582159 h 1518" name="T75"/>
                <a:gd fmla="*/ 312155 w 1615" name="T76"/>
                <a:gd fmla="*/ 595803 h 1518" name="T77"/>
                <a:gd fmla="*/ 214777 w 1615" name="T78"/>
                <a:gd fmla="*/ 442986 h 1518" name="T79"/>
                <a:gd fmla="*/ 792674 w 1615" name="T80"/>
                <a:gd fmla="*/ 433890 h 1518" name="T81"/>
                <a:gd fmla="*/ 771742 w 1615" name="T82"/>
                <a:gd fmla="*/ 124618 h 1518" name="T83"/>
                <a:gd fmla="*/ 899153 w 1615" name="T84"/>
                <a:gd fmla="*/ 81866 h 1518" name="T85"/>
                <a:gd fmla="*/ 1389683 w 1615" name="T86"/>
                <a:gd fmla="*/ 621273 h 151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518" w="1615">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0730" name="TextBox 10"/>
          <p:cNvSpPr txBox="1">
            <a:spLocks noChangeArrowheads="1"/>
          </p:cNvSpPr>
          <p:nvPr/>
        </p:nvSpPr>
        <p:spPr bwMode="auto">
          <a:xfrm>
            <a:off x="850900" y="4935538"/>
            <a:ext cx="2530475" cy="57912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3200">
                <a:solidFill>
                  <a:schemeClr val="accent2"/>
                </a:solidFill>
                <a:latin charset="-122" panose="020b0503020204020204" pitchFamily="34" typeface="微软雅黑"/>
              </a:rPr>
              <a:t>代理商推广</a:t>
            </a:r>
          </a:p>
        </p:txBody>
      </p:sp>
      <p:sp>
        <p:nvSpPr>
          <p:cNvPr id="30731" name="椭圆 11"/>
          <p:cNvSpPr>
            <a:spLocks noChangeArrowheads="1"/>
          </p:cNvSpPr>
          <p:nvPr/>
        </p:nvSpPr>
        <p:spPr bwMode="auto">
          <a:xfrm>
            <a:off x="4043363" y="1789113"/>
            <a:ext cx="504825" cy="504825"/>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2200">
                <a:solidFill>
                  <a:schemeClr val="accent2"/>
                </a:solidFill>
                <a:latin charset="-122" panose="020b0503020204020204" pitchFamily="34" typeface="微软雅黑"/>
              </a:rPr>
              <a:t>1</a:t>
            </a:r>
          </a:p>
        </p:txBody>
      </p:sp>
      <p:sp>
        <p:nvSpPr>
          <p:cNvPr id="30732" name="椭圆 12"/>
          <p:cNvSpPr>
            <a:spLocks noChangeArrowheads="1"/>
          </p:cNvSpPr>
          <p:nvPr/>
        </p:nvSpPr>
        <p:spPr bwMode="auto">
          <a:xfrm>
            <a:off x="4043363" y="2417763"/>
            <a:ext cx="504825" cy="503237"/>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2200">
                <a:solidFill>
                  <a:schemeClr val="accent2"/>
                </a:solidFill>
                <a:latin charset="-122" panose="020b0503020204020204" pitchFamily="34" typeface="微软雅黑"/>
              </a:rPr>
              <a:t>2</a:t>
            </a:r>
          </a:p>
        </p:txBody>
      </p:sp>
      <p:sp>
        <p:nvSpPr>
          <p:cNvPr id="30733" name="椭圆 13"/>
          <p:cNvSpPr>
            <a:spLocks noChangeArrowheads="1"/>
          </p:cNvSpPr>
          <p:nvPr/>
        </p:nvSpPr>
        <p:spPr bwMode="auto">
          <a:xfrm>
            <a:off x="4043363" y="3100388"/>
            <a:ext cx="504825" cy="503237"/>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2200">
                <a:solidFill>
                  <a:schemeClr val="accent2"/>
                </a:solidFill>
                <a:latin charset="-122" panose="020b0503020204020204" pitchFamily="34" typeface="微软雅黑"/>
              </a:rPr>
              <a:t>3</a:t>
            </a:r>
          </a:p>
        </p:txBody>
      </p:sp>
      <p:sp>
        <p:nvSpPr>
          <p:cNvPr id="30734" name="TextBox 14"/>
          <p:cNvSpPr txBox="1">
            <a:spLocks noChangeArrowheads="1"/>
          </p:cNvSpPr>
          <p:nvPr/>
        </p:nvSpPr>
        <p:spPr bwMode="auto">
          <a:xfrm>
            <a:off x="4638675" y="1831975"/>
            <a:ext cx="68405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latin charset="-122" panose="020b0503020204020204" pitchFamily="34" typeface="微软雅黑"/>
              </a:rPr>
              <a:t>请在这里输入您的文字，这里输入您的文字。</a:t>
            </a:r>
          </a:p>
        </p:txBody>
      </p:sp>
      <p:sp>
        <p:nvSpPr>
          <p:cNvPr id="30735" name="TextBox 15"/>
          <p:cNvSpPr txBox="1">
            <a:spLocks noChangeArrowheads="1"/>
          </p:cNvSpPr>
          <p:nvPr/>
        </p:nvSpPr>
        <p:spPr bwMode="auto">
          <a:xfrm>
            <a:off x="4638675" y="2424113"/>
            <a:ext cx="68405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latin charset="-122" panose="020b0503020204020204" pitchFamily="34" typeface="微软雅黑"/>
              </a:rPr>
              <a:t>请在这里输入您的文字，这里输入您的文字。</a:t>
            </a:r>
          </a:p>
        </p:txBody>
      </p:sp>
      <p:sp>
        <p:nvSpPr>
          <p:cNvPr id="30736" name="TextBox 16"/>
          <p:cNvSpPr txBox="1">
            <a:spLocks noChangeArrowheads="1"/>
          </p:cNvSpPr>
          <p:nvPr/>
        </p:nvSpPr>
        <p:spPr bwMode="auto">
          <a:xfrm>
            <a:off x="4638675" y="3100388"/>
            <a:ext cx="68405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latin charset="-122" panose="020b0503020204020204" pitchFamily="34" typeface="微软雅黑"/>
              </a:rPr>
              <a:t>请在这里输入您的文字，这里输入您的文字。</a:t>
            </a:r>
          </a:p>
        </p:txBody>
      </p:sp>
      <p:sp>
        <p:nvSpPr>
          <p:cNvPr id="30737" name="椭圆 17"/>
          <p:cNvSpPr>
            <a:spLocks noChangeArrowheads="1"/>
          </p:cNvSpPr>
          <p:nvPr/>
        </p:nvSpPr>
        <p:spPr bwMode="auto">
          <a:xfrm>
            <a:off x="4043363" y="3849688"/>
            <a:ext cx="504825" cy="504825"/>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2200">
                <a:solidFill>
                  <a:schemeClr val="accent2"/>
                </a:solidFill>
                <a:latin charset="-122" panose="020b0503020204020204" pitchFamily="34" typeface="微软雅黑"/>
              </a:rPr>
              <a:t>4</a:t>
            </a:r>
          </a:p>
        </p:txBody>
      </p:sp>
      <p:sp>
        <p:nvSpPr>
          <p:cNvPr id="30738" name="椭圆 18"/>
          <p:cNvSpPr>
            <a:spLocks noChangeArrowheads="1"/>
          </p:cNvSpPr>
          <p:nvPr/>
        </p:nvSpPr>
        <p:spPr bwMode="auto">
          <a:xfrm>
            <a:off x="4043363" y="4478338"/>
            <a:ext cx="504825" cy="503237"/>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2200">
                <a:solidFill>
                  <a:schemeClr val="accent2"/>
                </a:solidFill>
                <a:latin charset="-122" panose="020b0503020204020204" pitchFamily="34" typeface="微软雅黑"/>
              </a:rPr>
              <a:t>5</a:t>
            </a:r>
          </a:p>
        </p:txBody>
      </p:sp>
      <p:sp>
        <p:nvSpPr>
          <p:cNvPr id="30739" name="椭圆 19"/>
          <p:cNvSpPr>
            <a:spLocks noChangeArrowheads="1"/>
          </p:cNvSpPr>
          <p:nvPr/>
        </p:nvSpPr>
        <p:spPr bwMode="auto">
          <a:xfrm>
            <a:off x="4043363" y="5160963"/>
            <a:ext cx="504825" cy="503237"/>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2200">
                <a:solidFill>
                  <a:schemeClr val="accent2"/>
                </a:solidFill>
                <a:latin charset="-122" panose="020b0503020204020204" pitchFamily="34" typeface="微软雅黑"/>
              </a:rPr>
              <a:t>6</a:t>
            </a:r>
          </a:p>
        </p:txBody>
      </p:sp>
      <p:sp>
        <p:nvSpPr>
          <p:cNvPr id="30740" name="TextBox 20"/>
          <p:cNvSpPr txBox="1">
            <a:spLocks noChangeArrowheads="1"/>
          </p:cNvSpPr>
          <p:nvPr/>
        </p:nvSpPr>
        <p:spPr bwMode="auto">
          <a:xfrm>
            <a:off x="4638675" y="3892550"/>
            <a:ext cx="68405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latin charset="-122" panose="020b0503020204020204" pitchFamily="34" typeface="微软雅黑"/>
              </a:rPr>
              <a:t>请在这里输入您的文字，这里输入您的文字。</a:t>
            </a:r>
          </a:p>
        </p:txBody>
      </p:sp>
      <p:sp>
        <p:nvSpPr>
          <p:cNvPr id="30741" name="TextBox 21"/>
          <p:cNvSpPr txBox="1">
            <a:spLocks noChangeArrowheads="1"/>
          </p:cNvSpPr>
          <p:nvPr/>
        </p:nvSpPr>
        <p:spPr bwMode="auto">
          <a:xfrm>
            <a:off x="4638675" y="4521200"/>
            <a:ext cx="68405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latin charset="-122" panose="020b0503020204020204" pitchFamily="34" typeface="微软雅黑"/>
              </a:rPr>
              <a:t>请在这里输入您的文字，这里输入您的文字。</a:t>
            </a:r>
          </a:p>
        </p:txBody>
      </p:sp>
      <p:sp>
        <p:nvSpPr>
          <p:cNvPr id="30742" name="TextBox 22"/>
          <p:cNvSpPr txBox="1">
            <a:spLocks noChangeArrowheads="1"/>
          </p:cNvSpPr>
          <p:nvPr/>
        </p:nvSpPr>
        <p:spPr bwMode="auto">
          <a:xfrm>
            <a:off x="4638675" y="5181600"/>
            <a:ext cx="68405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latin charset="-122" panose="020b0503020204020204" pitchFamily="34" typeface="微软雅黑"/>
              </a:rPr>
              <a:t>请在这里输入您的文字，这里输入您的文字。</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0722"/>
                                        </p:tgtEl>
                                        <p:attrNameLst>
                                          <p:attrName>style.visibility</p:attrName>
                                        </p:attrNameLst>
                                      </p:cBhvr>
                                      <p:to>
                                        <p:strVal val="visible"/>
                                      </p:to>
                                    </p:set>
                                    <p:animEffect filter="wipe(left)" transition="in">
                                      <p:cBhvr>
                                        <p:cTn dur="300" id="7"/>
                                        <p:tgtEl>
                                          <p:spTgt spid="30722"/>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30723"/>
                                        </p:tgtEl>
                                        <p:attrNameLst>
                                          <p:attrName>style.visibility</p:attrName>
                                        </p:attrNameLst>
                                      </p:cBhvr>
                                      <p:to>
                                        <p:strVal val="visible"/>
                                      </p:to>
                                    </p:set>
                                    <p:animEffect filter="wipe(down)" transition="in">
                                      <p:cBhvr>
                                        <p:cTn dur="200" id="11"/>
                                        <p:tgtEl>
                                          <p:spTgt spid="30723"/>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30724"/>
                                        </p:tgtEl>
                                        <p:attrNameLst>
                                          <p:attrName>style.visibility</p:attrName>
                                        </p:attrNameLst>
                                      </p:cBhvr>
                                      <p:to>
                                        <p:strVal val="visible"/>
                                      </p:to>
                                    </p:set>
                                    <p:animEffect filter="wipe(left)" transition="in">
                                      <p:cBhvr>
                                        <p:cTn dur="300" id="15"/>
                                        <p:tgtEl>
                                          <p:spTgt spid="30724"/>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30725"/>
                                        </p:tgtEl>
                                        <p:attrNameLst>
                                          <p:attrName>style.visibility</p:attrName>
                                        </p:attrNameLst>
                                      </p:cBhvr>
                                      <p:to>
                                        <p:strVal val="visible"/>
                                      </p:to>
                                    </p:set>
                                    <p:anim calcmode="lin" valueType="num">
                                      <p:cBhvr>
                                        <p:cTn dur="300" fill="hold" id="19"/>
                                        <p:tgtEl>
                                          <p:spTgt spid="30725"/>
                                        </p:tgtEl>
                                        <p:attrNameLst>
                                          <p:attrName>ppt_w</p:attrName>
                                        </p:attrNameLst>
                                      </p:cBhvr>
                                      <p:tavLst>
                                        <p:tav tm="0">
                                          <p:val>
                                            <p:fltVal val="0"/>
                                          </p:val>
                                        </p:tav>
                                        <p:tav tm="100000">
                                          <p:val>
                                            <p:strVal val="#ppt_w"/>
                                          </p:val>
                                        </p:tav>
                                      </p:tavLst>
                                    </p:anim>
                                    <p:anim calcmode="lin" valueType="num">
                                      <p:cBhvr>
                                        <p:cTn dur="300" fill="hold" id="20"/>
                                        <p:tgtEl>
                                          <p:spTgt spid="30725"/>
                                        </p:tgtEl>
                                        <p:attrNameLst>
                                          <p:attrName>ppt_h</p:attrName>
                                        </p:attrNameLst>
                                      </p:cBhvr>
                                      <p:tavLst>
                                        <p:tav tm="0">
                                          <p:val>
                                            <p:fltVal val="0"/>
                                          </p:val>
                                        </p:tav>
                                        <p:tav tm="100000">
                                          <p:val>
                                            <p:strVal val="#ppt_h"/>
                                          </p:val>
                                        </p:tav>
                                      </p:tavLst>
                                    </p:anim>
                                    <p:anim calcmode="lin" valueType="num">
                                      <p:cBhvr>
                                        <p:cTn dur="300" fill="hold" id="21"/>
                                        <p:tgtEl>
                                          <p:spTgt spid="30725"/>
                                        </p:tgtEl>
                                        <p:attrNameLst>
                                          <p:attrName>style.rotation</p:attrName>
                                        </p:attrNameLst>
                                      </p:cBhvr>
                                      <p:tavLst>
                                        <p:tav tm="0">
                                          <p:val>
                                            <p:fltVal val="90"/>
                                          </p:val>
                                        </p:tav>
                                        <p:tav tm="100000">
                                          <p:val>
                                            <p:fltVal val="0"/>
                                          </p:val>
                                        </p:tav>
                                      </p:tavLst>
                                    </p:anim>
                                    <p:animEffect filter="fade" transition="in">
                                      <p:cBhvr>
                                        <p:cTn dur="300" id="22"/>
                                        <p:tgtEl>
                                          <p:spTgt spid="30725"/>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30726"/>
                                        </p:tgtEl>
                                        <p:attrNameLst>
                                          <p:attrName>style.visibility</p:attrName>
                                        </p:attrNameLst>
                                      </p:cBhvr>
                                      <p:to>
                                        <p:strVal val="visible"/>
                                      </p:to>
                                    </p:set>
                                    <p:anim calcmode="lin" valueType="num">
                                      <p:cBhvr>
                                        <p:cTn dur="400" fill="hold" id="26"/>
                                        <p:tgtEl>
                                          <p:spTgt spid="3072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30726"/>
                                        </p:tgtEl>
                                        <p:attrNameLst>
                                          <p:attrName>ppt_y</p:attrName>
                                        </p:attrNameLst>
                                      </p:cBhvr>
                                      <p:tavLst>
                                        <p:tav tm="0">
                                          <p:val>
                                            <p:strVal val="#ppt_y"/>
                                          </p:val>
                                        </p:tav>
                                        <p:tav tm="100000">
                                          <p:val>
                                            <p:strVal val="#ppt_y"/>
                                          </p:val>
                                        </p:tav>
                                      </p:tavLst>
                                    </p:anim>
                                    <p:anim calcmode="lin" valueType="num">
                                      <p:cBhvr>
                                        <p:cTn dur="400" fill="hold" id="28"/>
                                        <p:tgtEl>
                                          <p:spTgt spid="3072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3072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30726"/>
                                        </p:tgtEl>
                                      </p:cBhvr>
                                    </p:animEffect>
                                  </p:childTnLst>
                                </p:cTn>
                              </p:par>
                            </p:childTnLst>
                          </p:cTn>
                        </p:par>
                        <p:par>
                          <p:cTn fill="hold" id="31" nodeType="afterGroup">
                            <p:stCondLst>
                              <p:cond delay="1500"/>
                            </p:stCondLst>
                            <p:childTnLst>
                              <p:par>
                                <p:cTn fill="hold" id="32" nodeType="afterEffect" presetClass="entr" presetID="52" presetSubtype="0">
                                  <p:stCondLst>
                                    <p:cond delay="0"/>
                                  </p:stCondLst>
                                  <p:childTnLst>
                                    <p:set>
                                      <p:cBhvr>
                                        <p:cTn dur="1" fill="hold" id="33">
                                          <p:stCondLst>
                                            <p:cond delay="0"/>
                                          </p:stCondLst>
                                        </p:cTn>
                                        <p:tgtEl>
                                          <p:spTgt spid="30727"/>
                                        </p:tgtEl>
                                        <p:attrNameLst>
                                          <p:attrName>style.visibility</p:attrName>
                                        </p:attrNameLst>
                                      </p:cBhvr>
                                      <p:to>
                                        <p:strVal val="visible"/>
                                      </p:to>
                                    </p:set>
                                    <p:animScale>
                                      <p:cBhvr>
                                        <p:cTn decel="50000" dur="1000" fill="hold" id="34">
                                          <p:stCondLst>
                                            <p:cond delay="0"/>
                                          </p:stCondLst>
                                        </p:cTn>
                                        <p:tgtEl>
                                          <p:spTgt spid="307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5">
                                          <p:stCondLst>
                                            <p:cond delay="0"/>
                                          </p:stCondLst>
                                        </p:cTn>
                                        <p:tgtEl>
                                          <p:spTgt spid="30727"/>
                                        </p:tgtEl>
                                        <p:attrNameLst>
                                          <p:attrName>ppt_x,ppt_y</p:attrName>
                                        </p:attrNameLst>
                                      </p:cBhvr>
                                      <p:rCtr x="0" y="0"/>
                                    </p:animMotion>
                                    <p:animEffect filter="fade" transition="in">
                                      <p:cBhvr>
                                        <p:cTn dur="1000" id="36"/>
                                        <p:tgtEl>
                                          <p:spTgt spid="30727"/>
                                        </p:tgtEl>
                                      </p:cBhvr>
                                    </p:animEffect>
                                  </p:childTnLst>
                                </p:cTn>
                              </p:par>
                            </p:childTnLst>
                          </p:cTn>
                        </p:par>
                        <p:par>
                          <p:cTn fill="hold" id="37" nodeType="afterGroup">
                            <p:stCondLst>
                              <p:cond delay="2500"/>
                            </p:stCondLst>
                            <p:childTnLst>
                              <p:par>
                                <p:cTn fill="hold" grpId="0" id="38" nodeType="afterEffect" presetClass="entr" presetID="22" presetSubtype="8">
                                  <p:stCondLst>
                                    <p:cond delay="0"/>
                                  </p:stCondLst>
                                  <p:childTnLst>
                                    <p:set>
                                      <p:cBhvr>
                                        <p:cTn dur="1" fill="hold" id="39">
                                          <p:stCondLst>
                                            <p:cond delay="0"/>
                                          </p:stCondLst>
                                        </p:cTn>
                                        <p:tgtEl>
                                          <p:spTgt spid="30730"/>
                                        </p:tgtEl>
                                        <p:attrNameLst>
                                          <p:attrName>style.visibility</p:attrName>
                                        </p:attrNameLst>
                                      </p:cBhvr>
                                      <p:to>
                                        <p:strVal val="visible"/>
                                      </p:to>
                                    </p:set>
                                    <p:animEffect filter="wipe(left)" transition="in">
                                      <p:cBhvr>
                                        <p:cTn dur="500" id="40"/>
                                        <p:tgtEl>
                                          <p:spTgt spid="30730"/>
                                        </p:tgtEl>
                                      </p:cBhvr>
                                    </p:animEffect>
                                  </p:childTnLst>
                                </p:cTn>
                              </p:par>
                            </p:childTnLst>
                          </p:cTn>
                        </p:par>
                        <p:par>
                          <p:cTn fill="hold" id="41" nodeType="afterGroup">
                            <p:stCondLst>
                              <p:cond delay="3000"/>
                            </p:stCondLst>
                            <p:childTnLst>
                              <p:par>
                                <p:cTn fill="hold" grpId="0" id="42" nodeType="afterEffect" presetClass="entr" presetID="2" presetSubtype="12">
                                  <p:stCondLst>
                                    <p:cond delay="0"/>
                                  </p:stCondLst>
                                  <p:childTnLst>
                                    <p:set>
                                      <p:cBhvr>
                                        <p:cTn dur="1" fill="hold" id="43">
                                          <p:stCondLst>
                                            <p:cond delay="0"/>
                                          </p:stCondLst>
                                        </p:cTn>
                                        <p:tgtEl>
                                          <p:spTgt spid="30731"/>
                                        </p:tgtEl>
                                        <p:attrNameLst>
                                          <p:attrName>style.visibility</p:attrName>
                                        </p:attrNameLst>
                                      </p:cBhvr>
                                      <p:to>
                                        <p:strVal val="visible"/>
                                      </p:to>
                                    </p:set>
                                    <p:anim calcmode="lin" valueType="num">
                                      <p:cBhvr additive="base">
                                        <p:cTn dur="500" fill="hold" id="44"/>
                                        <p:tgtEl>
                                          <p:spTgt spid="30731"/>
                                        </p:tgtEl>
                                        <p:attrNameLst>
                                          <p:attrName>ppt_x</p:attrName>
                                        </p:attrNameLst>
                                      </p:cBhvr>
                                      <p:tavLst>
                                        <p:tav tm="0">
                                          <p:val>
                                            <p:strVal val="0-#ppt_w/2"/>
                                          </p:val>
                                        </p:tav>
                                        <p:tav tm="100000">
                                          <p:val>
                                            <p:strVal val="#ppt_x"/>
                                          </p:val>
                                        </p:tav>
                                      </p:tavLst>
                                    </p:anim>
                                    <p:anim calcmode="lin" valueType="num">
                                      <p:cBhvr additive="base">
                                        <p:cTn dur="500" fill="hold" id="45"/>
                                        <p:tgtEl>
                                          <p:spTgt spid="30731"/>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12">
                                  <p:stCondLst>
                                    <p:cond delay="100"/>
                                  </p:stCondLst>
                                  <p:childTnLst>
                                    <p:set>
                                      <p:cBhvr>
                                        <p:cTn dur="1" fill="hold" id="47">
                                          <p:stCondLst>
                                            <p:cond delay="0"/>
                                          </p:stCondLst>
                                        </p:cTn>
                                        <p:tgtEl>
                                          <p:spTgt spid="30732"/>
                                        </p:tgtEl>
                                        <p:attrNameLst>
                                          <p:attrName>style.visibility</p:attrName>
                                        </p:attrNameLst>
                                      </p:cBhvr>
                                      <p:to>
                                        <p:strVal val="visible"/>
                                      </p:to>
                                    </p:set>
                                    <p:anim calcmode="lin" valueType="num">
                                      <p:cBhvr additive="base">
                                        <p:cTn dur="500" fill="hold" id="48"/>
                                        <p:tgtEl>
                                          <p:spTgt spid="30732"/>
                                        </p:tgtEl>
                                        <p:attrNameLst>
                                          <p:attrName>ppt_x</p:attrName>
                                        </p:attrNameLst>
                                      </p:cBhvr>
                                      <p:tavLst>
                                        <p:tav tm="0">
                                          <p:val>
                                            <p:strVal val="0-#ppt_w/2"/>
                                          </p:val>
                                        </p:tav>
                                        <p:tav tm="100000">
                                          <p:val>
                                            <p:strVal val="#ppt_x"/>
                                          </p:val>
                                        </p:tav>
                                      </p:tavLst>
                                    </p:anim>
                                    <p:anim calcmode="lin" valueType="num">
                                      <p:cBhvr additive="base">
                                        <p:cTn dur="500" fill="hold" id="49"/>
                                        <p:tgtEl>
                                          <p:spTgt spid="30732"/>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12">
                                  <p:stCondLst>
                                    <p:cond delay="200"/>
                                  </p:stCondLst>
                                  <p:childTnLst>
                                    <p:set>
                                      <p:cBhvr>
                                        <p:cTn dur="1" fill="hold" id="51">
                                          <p:stCondLst>
                                            <p:cond delay="0"/>
                                          </p:stCondLst>
                                        </p:cTn>
                                        <p:tgtEl>
                                          <p:spTgt spid="30733"/>
                                        </p:tgtEl>
                                        <p:attrNameLst>
                                          <p:attrName>style.visibility</p:attrName>
                                        </p:attrNameLst>
                                      </p:cBhvr>
                                      <p:to>
                                        <p:strVal val="visible"/>
                                      </p:to>
                                    </p:set>
                                    <p:anim calcmode="lin" valueType="num">
                                      <p:cBhvr additive="base">
                                        <p:cTn dur="500" fill="hold" id="52"/>
                                        <p:tgtEl>
                                          <p:spTgt spid="30733"/>
                                        </p:tgtEl>
                                        <p:attrNameLst>
                                          <p:attrName>ppt_x</p:attrName>
                                        </p:attrNameLst>
                                      </p:cBhvr>
                                      <p:tavLst>
                                        <p:tav tm="0">
                                          <p:val>
                                            <p:strVal val="0-#ppt_w/2"/>
                                          </p:val>
                                        </p:tav>
                                        <p:tav tm="100000">
                                          <p:val>
                                            <p:strVal val="#ppt_x"/>
                                          </p:val>
                                        </p:tav>
                                      </p:tavLst>
                                    </p:anim>
                                    <p:anim calcmode="lin" valueType="num">
                                      <p:cBhvr additive="base">
                                        <p:cTn dur="500" fill="hold" id="53"/>
                                        <p:tgtEl>
                                          <p:spTgt spid="30733"/>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3700"/>
                            </p:stCondLst>
                            <p:childTnLst>
                              <p:par>
                                <p:cTn fill="hold" grpId="0" id="55" nodeType="afterEffect" presetClass="entr" presetID="22" presetSubtype="8">
                                  <p:stCondLst>
                                    <p:cond delay="0"/>
                                  </p:stCondLst>
                                  <p:childTnLst>
                                    <p:set>
                                      <p:cBhvr>
                                        <p:cTn dur="1" fill="hold" id="56">
                                          <p:stCondLst>
                                            <p:cond delay="0"/>
                                          </p:stCondLst>
                                        </p:cTn>
                                        <p:tgtEl>
                                          <p:spTgt spid="30734"/>
                                        </p:tgtEl>
                                        <p:attrNameLst>
                                          <p:attrName>style.visibility</p:attrName>
                                        </p:attrNameLst>
                                      </p:cBhvr>
                                      <p:to>
                                        <p:strVal val="visible"/>
                                      </p:to>
                                    </p:set>
                                    <p:animEffect filter="wipe(left)" transition="in">
                                      <p:cBhvr>
                                        <p:cTn dur="500" id="57"/>
                                        <p:tgtEl>
                                          <p:spTgt spid="30734"/>
                                        </p:tgtEl>
                                      </p:cBhvr>
                                    </p:animEffect>
                                  </p:childTnLst>
                                </p:cTn>
                              </p:par>
                              <p:par>
                                <p:cTn fill="hold" grpId="0" id="58" nodeType="withEffect" presetClass="entr" presetID="22" presetSubtype="8">
                                  <p:stCondLst>
                                    <p:cond delay="100"/>
                                  </p:stCondLst>
                                  <p:childTnLst>
                                    <p:set>
                                      <p:cBhvr>
                                        <p:cTn dur="1" fill="hold" id="59">
                                          <p:stCondLst>
                                            <p:cond delay="0"/>
                                          </p:stCondLst>
                                        </p:cTn>
                                        <p:tgtEl>
                                          <p:spTgt spid="30735"/>
                                        </p:tgtEl>
                                        <p:attrNameLst>
                                          <p:attrName>style.visibility</p:attrName>
                                        </p:attrNameLst>
                                      </p:cBhvr>
                                      <p:to>
                                        <p:strVal val="visible"/>
                                      </p:to>
                                    </p:set>
                                    <p:animEffect filter="wipe(left)" transition="in">
                                      <p:cBhvr>
                                        <p:cTn dur="500" id="60"/>
                                        <p:tgtEl>
                                          <p:spTgt spid="30735"/>
                                        </p:tgtEl>
                                      </p:cBhvr>
                                    </p:animEffect>
                                  </p:childTnLst>
                                </p:cTn>
                              </p:par>
                              <p:par>
                                <p:cTn fill="hold" grpId="0" id="61" nodeType="withEffect" presetClass="entr" presetID="22" presetSubtype="8">
                                  <p:stCondLst>
                                    <p:cond delay="200"/>
                                  </p:stCondLst>
                                  <p:childTnLst>
                                    <p:set>
                                      <p:cBhvr>
                                        <p:cTn dur="1" fill="hold" id="62">
                                          <p:stCondLst>
                                            <p:cond delay="0"/>
                                          </p:stCondLst>
                                        </p:cTn>
                                        <p:tgtEl>
                                          <p:spTgt spid="30736"/>
                                        </p:tgtEl>
                                        <p:attrNameLst>
                                          <p:attrName>style.visibility</p:attrName>
                                        </p:attrNameLst>
                                      </p:cBhvr>
                                      <p:to>
                                        <p:strVal val="visible"/>
                                      </p:to>
                                    </p:set>
                                    <p:animEffect filter="wipe(left)" transition="in">
                                      <p:cBhvr>
                                        <p:cTn dur="500" id="63"/>
                                        <p:tgtEl>
                                          <p:spTgt spid="30736"/>
                                        </p:tgtEl>
                                      </p:cBhvr>
                                    </p:animEffect>
                                  </p:childTnLst>
                                </p:cTn>
                              </p:par>
                            </p:childTnLst>
                          </p:cTn>
                        </p:par>
                        <p:par>
                          <p:cTn fill="hold" id="64" nodeType="afterGroup">
                            <p:stCondLst>
                              <p:cond delay="4400"/>
                            </p:stCondLst>
                            <p:childTnLst>
                              <p:par>
                                <p:cTn fill="hold" grpId="0" id="65" nodeType="afterEffect" presetClass="entr" presetID="2" presetSubtype="12">
                                  <p:stCondLst>
                                    <p:cond delay="0"/>
                                  </p:stCondLst>
                                  <p:childTnLst>
                                    <p:set>
                                      <p:cBhvr>
                                        <p:cTn dur="1" fill="hold" id="66">
                                          <p:stCondLst>
                                            <p:cond delay="0"/>
                                          </p:stCondLst>
                                        </p:cTn>
                                        <p:tgtEl>
                                          <p:spTgt spid="30737"/>
                                        </p:tgtEl>
                                        <p:attrNameLst>
                                          <p:attrName>style.visibility</p:attrName>
                                        </p:attrNameLst>
                                      </p:cBhvr>
                                      <p:to>
                                        <p:strVal val="visible"/>
                                      </p:to>
                                    </p:set>
                                    <p:anim calcmode="lin" valueType="num">
                                      <p:cBhvr additive="base">
                                        <p:cTn dur="500" fill="hold" id="67"/>
                                        <p:tgtEl>
                                          <p:spTgt spid="30737"/>
                                        </p:tgtEl>
                                        <p:attrNameLst>
                                          <p:attrName>ppt_x</p:attrName>
                                        </p:attrNameLst>
                                      </p:cBhvr>
                                      <p:tavLst>
                                        <p:tav tm="0">
                                          <p:val>
                                            <p:strVal val="0-#ppt_w/2"/>
                                          </p:val>
                                        </p:tav>
                                        <p:tav tm="100000">
                                          <p:val>
                                            <p:strVal val="#ppt_x"/>
                                          </p:val>
                                        </p:tav>
                                      </p:tavLst>
                                    </p:anim>
                                    <p:anim calcmode="lin" valueType="num">
                                      <p:cBhvr additive="base">
                                        <p:cTn dur="500" fill="hold" id="68"/>
                                        <p:tgtEl>
                                          <p:spTgt spid="30737"/>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12">
                                  <p:stCondLst>
                                    <p:cond delay="100"/>
                                  </p:stCondLst>
                                  <p:childTnLst>
                                    <p:set>
                                      <p:cBhvr>
                                        <p:cTn dur="1" fill="hold" id="70">
                                          <p:stCondLst>
                                            <p:cond delay="0"/>
                                          </p:stCondLst>
                                        </p:cTn>
                                        <p:tgtEl>
                                          <p:spTgt spid="30738"/>
                                        </p:tgtEl>
                                        <p:attrNameLst>
                                          <p:attrName>style.visibility</p:attrName>
                                        </p:attrNameLst>
                                      </p:cBhvr>
                                      <p:to>
                                        <p:strVal val="visible"/>
                                      </p:to>
                                    </p:set>
                                    <p:anim calcmode="lin" valueType="num">
                                      <p:cBhvr additive="base">
                                        <p:cTn dur="500" fill="hold" id="71"/>
                                        <p:tgtEl>
                                          <p:spTgt spid="30738"/>
                                        </p:tgtEl>
                                        <p:attrNameLst>
                                          <p:attrName>ppt_x</p:attrName>
                                        </p:attrNameLst>
                                      </p:cBhvr>
                                      <p:tavLst>
                                        <p:tav tm="0">
                                          <p:val>
                                            <p:strVal val="0-#ppt_w/2"/>
                                          </p:val>
                                        </p:tav>
                                        <p:tav tm="100000">
                                          <p:val>
                                            <p:strVal val="#ppt_x"/>
                                          </p:val>
                                        </p:tav>
                                      </p:tavLst>
                                    </p:anim>
                                    <p:anim calcmode="lin" valueType="num">
                                      <p:cBhvr additive="base">
                                        <p:cTn dur="500" fill="hold" id="72"/>
                                        <p:tgtEl>
                                          <p:spTgt spid="30738"/>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12">
                                  <p:stCondLst>
                                    <p:cond delay="200"/>
                                  </p:stCondLst>
                                  <p:childTnLst>
                                    <p:set>
                                      <p:cBhvr>
                                        <p:cTn dur="1" fill="hold" id="74">
                                          <p:stCondLst>
                                            <p:cond delay="0"/>
                                          </p:stCondLst>
                                        </p:cTn>
                                        <p:tgtEl>
                                          <p:spTgt spid="30739"/>
                                        </p:tgtEl>
                                        <p:attrNameLst>
                                          <p:attrName>style.visibility</p:attrName>
                                        </p:attrNameLst>
                                      </p:cBhvr>
                                      <p:to>
                                        <p:strVal val="visible"/>
                                      </p:to>
                                    </p:set>
                                    <p:anim calcmode="lin" valueType="num">
                                      <p:cBhvr additive="base">
                                        <p:cTn dur="500" fill="hold" id="75"/>
                                        <p:tgtEl>
                                          <p:spTgt spid="30739"/>
                                        </p:tgtEl>
                                        <p:attrNameLst>
                                          <p:attrName>ppt_x</p:attrName>
                                        </p:attrNameLst>
                                      </p:cBhvr>
                                      <p:tavLst>
                                        <p:tav tm="0">
                                          <p:val>
                                            <p:strVal val="0-#ppt_w/2"/>
                                          </p:val>
                                        </p:tav>
                                        <p:tav tm="100000">
                                          <p:val>
                                            <p:strVal val="#ppt_x"/>
                                          </p:val>
                                        </p:tav>
                                      </p:tavLst>
                                    </p:anim>
                                    <p:anim calcmode="lin" valueType="num">
                                      <p:cBhvr additive="base">
                                        <p:cTn dur="500" fill="hold" id="76"/>
                                        <p:tgtEl>
                                          <p:spTgt spid="30739"/>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5100"/>
                            </p:stCondLst>
                            <p:childTnLst>
                              <p:par>
                                <p:cTn fill="hold" grpId="0" id="78" nodeType="afterEffect" presetClass="entr" presetID="22" presetSubtype="8">
                                  <p:stCondLst>
                                    <p:cond delay="0"/>
                                  </p:stCondLst>
                                  <p:childTnLst>
                                    <p:set>
                                      <p:cBhvr>
                                        <p:cTn dur="1" fill="hold" id="79">
                                          <p:stCondLst>
                                            <p:cond delay="0"/>
                                          </p:stCondLst>
                                        </p:cTn>
                                        <p:tgtEl>
                                          <p:spTgt spid="30740"/>
                                        </p:tgtEl>
                                        <p:attrNameLst>
                                          <p:attrName>style.visibility</p:attrName>
                                        </p:attrNameLst>
                                      </p:cBhvr>
                                      <p:to>
                                        <p:strVal val="visible"/>
                                      </p:to>
                                    </p:set>
                                    <p:animEffect filter="wipe(left)" transition="in">
                                      <p:cBhvr>
                                        <p:cTn dur="500" id="80"/>
                                        <p:tgtEl>
                                          <p:spTgt spid="30740"/>
                                        </p:tgtEl>
                                      </p:cBhvr>
                                    </p:animEffect>
                                  </p:childTnLst>
                                </p:cTn>
                              </p:par>
                              <p:par>
                                <p:cTn fill="hold" grpId="0" id="81" nodeType="withEffect" presetClass="entr" presetID="22" presetSubtype="8">
                                  <p:stCondLst>
                                    <p:cond delay="100"/>
                                  </p:stCondLst>
                                  <p:childTnLst>
                                    <p:set>
                                      <p:cBhvr>
                                        <p:cTn dur="1" fill="hold" id="82">
                                          <p:stCondLst>
                                            <p:cond delay="0"/>
                                          </p:stCondLst>
                                        </p:cTn>
                                        <p:tgtEl>
                                          <p:spTgt spid="30741"/>
                                        </p:tgtEl>
                                        <p:attrNameLst>
                                          <p:attrName>style.visibility</p:attrName>
                                        </p:attrNameLst>
                                      </p:cBhvr>
                                      <p:to>
                                        <p:strVal val="visible"/>
                                      </p:to>
                                    </p:set>
                                    <p:animEffect filter="wipe(left)" transition="in">
                                      <p:cBhvr>
                                        <p:cTn dur="500" id="83"/>
                                        <p:tgtEl>
                                          <p:spTgt spid="30741"/>
                                        </p:tgtEl>
                                      </p:cBhvr>
                                    </p:animEffect>
                                  </p:childTnLst>
                                </p:cTn>
                              </p:par>
                              <p:par>
                                <p:cTn fill="hold" grpId="0" id="84" nodeType="withEffect" presetClass="entr" presetID="22" presetSubtype="8">
                                  <p:stCondLst>
                                    <p:cond delay="200"/>
                                  </p:stCondLst>
                                  <p:childTnLst>
                                    <p:set>
                                      <p:cBhvr>
                                        <p:cTn dur="1" fill="hold" id="85">
                                          <p:stCondLst>
                                            <p:cond delay="0"/>
                                          </p:stCondLst>
                                        </p:cTn>
                                        <p:tgtEl>
                                          <p:spTgt spid="30742"/>
                                        </p:tgtEl>
                                        <p:attrNameLst>
                                          <p:attrName>style.visibility</p:attrName>
                                        </p:attrNameLst>
                                      </p:cBhvr>
                                      <p:to>
                                        <p:strVal val="visible"/>
                                      </p:to>
                                    </p:set>
                                    <p:animEffect filter="wipe(left)" transition="in">
                                      <p:cBhvr>
                                        <p:cTn dur="500" id="86"/>
                                        <p:tgtEl>
                                          <p:spTgt spid="307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22"/>
      <p:bldP grpId="0" spid="30723"/>
      <p:bldP grpId="0" spid="30724"/>
      <p:bldP grpId="0" spid="30725"/>
      <p:bldP grpId="0" spid="30726"/>
      <p:bldP grpId="0" spid="30730"/>
      <p:bldP grpId="0" spid="30731"/>
      <p:bldP grpId="0" spid="30732"/>
      <p:bldP grpId="0" spid="30733"/>
      <p:bldP grpId="0" spid="30734"/>
      <p:bldP grpId="0" spid="30735"/>
      <p:bldP grpId="0" spid="30736"/>
      <p:bldP grpId="0" spid="30737"/>
      <p:bldP grpId="0" spid="30738"/>
      <p:bldP grpId="0" spid="30739"/>
      <p:bldP grpId="0" spid="30740"/>
      <p:bldP grpId="0" spid="30741"/>
      <p:bldP grpId="0" spid="3074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1746" name="TextBox 20"/>
          <p:cNvSpPr txBox="1">
            <a:spLocks noChangeArrowheads="1"/>
          </p:cNvSpPr>
          <p:nvPr/>
        </p:nvSpPr>
        <p:spPr bwMode="auto">
          <a:xfrm>
            <a:off x="4230688" y="2849563"/>
            <a:ext cx="66198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5400">
                <a:solidFill>
                  <a:srgbClr val="484849"/>
                </a:solidFill>
                <a:latin charset="-122" panose="020b0503020204020204" pitchFamily="34" typeface="微软雅黑"/>
              </a:rPr>
              <a:t>这里输入章节大标题</a:t>
            </a:r>
          </a:p>
        </p:txBody>
      </p:sp>
      <p:sp>
        <p:nvSpPr>
          <p:cNvPr id="31747" name="TextBox 21"/>
          <p:cNvSpPr txBox="1">
            <a:spLocks noChangeArrowheads="1"/>
          </p:cNvSpPr>
          <p:nvPr/>
        </p:nvSpPr>
        <p:spPr bwMode="auto">
          <a:xfrm>
            <a:off x="4230688" y="3876675"/>
            <a:ext cx="59864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2400">
                <a:solidFill>
                  <a:srgbClr val="484849"/>
                </a:solidFill>
                <a:latin charset="-122" panose="020b0503020204020204" pitchFamily="34" typeface="微软雅黑"/>
              </a:rPr>
              <a:t>这里可以输入本章的小节标题，也可以是本章内容概述或者章节导语等内容。</a:t>
            </a:r>
          </a:p>
        </p:txBody>
      </p:sp>
      <p:sp>
        <p:nvSpPr>
          <p:cNvPr id="31748" name="TextBox 22"/>
          <p:cNvSpPr txBox="1">
            <a:spLocks noChangeArrowheads="1"/>
          </p:cNvSpPr>
          <p:nvPr/>
        </p:nvSpPr>
        <p:spPr bwMode="auto">
          <a:xfrm>
            <a:off x="3293904" y="3644900"/>
            <a:ext cx="894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a:solidFill>
                  <a:srgbClr val="484849"/>
                </a:solidFill>
                <a:latin charset="-122" panose="020b0503020204020204" pitchFamily="34" typeface="微软雅黑"/>
              </a:rPr>
              <a:t>Part 3</a:t>
            </a:r>
          </a:p>
        </p:txBody>
      </p:sp>
      <p:sp>
        <p:nvSpPr>
          <p:cNvPr id="31749" name="Freeform 18"/>
          <p:cNvSpPr/>
          <p:nvPr/>
        </p:nvSpPr>
        <p:spPr bwMode="auto">
          <a:xfrm>
            <a:off x="5087938" y="2235200"/>
            <a:ext cx="798512" cy="582613"/>
          </a:xfrm>
          <a:custGeom>
            <a:gdLst>
              <a:gd fmla="*/ 0 w 953" name="T0"/>
              <a:gd fmla="*/ 3358 h 694" name="T1"/>
              <a:gd fmla="*/ 382079 w 953" name="T2"/>
              <a:gd fmla="*/ 582613 h 694" name="T3"/>
              <a:gd fmla="*/ 798512 w 953" name="T4"/>
              <a:gd fmla="*/ 580095 h 694" name="T5"/>
              <a:gd fmla="*/ 625068 w 953" name="T6"/>
              <a:gd fmla="*/ 140197 h 694" name="T7"/>
              <a:gd fmla="*/ 0 w 953" name="T8"/>
              <a:gd fmla="*/ 3358 h 69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4" w="953">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0" name="Freeform 19"/>
          <p:cNvSpPr/>
          <p:nvPr/>
        </p:nvSpPr>
        <p:spPr bwMode="auto">
          <a:xfrm>
            <a:off x="3638550" y="1822450"/>
            <a:ext cx="2017713" cy="987425"/>
          </a:xfrm>
          <a:custGeom>
            <a:gdLst>
              <a:gd fmla="*/ 0 w 2410" name="T0"/>
              <a:gd fmla="*/ 402035 h 1174" name="T1"/>
              <a:gd fmla="*/ 434520 w 2410" name="T2"/>
              <a:gd fmla="*/ 987425 h 1174" name="T3"/>
              <a:gd fmla="*/ 1167929 w 2410" name="T4"/>
              <a:gd fmla="*/ 418857 h 1174" name="T5"/>
              <a:gd fmla="*/ 2017713 w 2410" name="T6"/>
              <a:gd fmla="*/ 450818 h 1174" name="T7"/>
              <a:gd fmla="*/ 781131 w 2410" name="T8"/>
              <a:gd fmla="*/ 72333 h 1174" name="T9"/>
              <a:gd fmla="*/ 0 w 2410" name="T10"/>
              <a:gd fmla="*/ 402035 h 117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74" w="2410">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1" name="Freeform 20"/>
          <p:cNvSpPr/>
          <p:nvPr/>
        </p:nvSpPr>
        <p:spPr bwMode="auto">
          <a:xfrm>
            <a:off x="1751013" y="1804988"/>
            <a:ext cx="2266950" cy="1017587"/>
          </a:xfrm>
          <a:custGeom>
            <a:gdLst>
              <a:gd fmla="*/ 0 w 2708" name="T0"/>
              <a:gd fmla="*/ 225383 h 1210" name="T1"/>
              <a:gd fmla="*/ 1431494 w 2708" name="T2"/>
              <a:gd fmla="*/ 225383 h 1210" name="T3"/>
              <a:gd fmla="*/ 2266950 w 2708" name="T4"/>
              <a:gd fmla="*/ 1017587 h 1210" name="T5"/>
              <a:gd fmla="*/ 1594734 w 2708" name="T6"/>
              <a:gd fmla="*/ 1005813 h 1210" name="T7"/>
              <a:gd fmla="*/ 1117570 w 2708" name="T8"/>
              <a:gd fmla="*/ 322937 h 1210" name="T9"/>
              <a:gd fmla="*/ 0 w 2708" name="T10"/>
              <a:gd fmla="*/ 225383 h 121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210" w="2708">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2" name="Freeform 21"/>
          <p:cNvSpPr/>
          <p:nvPr/>
        </p:nvSpPr>
        <p:spPr bwMode="auto">
          <a:xfrm>
            <a:off x="1198563" y="1979613"/>
            <a:ext cx="1816100" cy="1403350"/>
          </a:xfrm>
          <a:custGeom>
            <a:gdLst>
              <a:gd fmla="*/ 661161 w 2170" name="T0"/>
              <a:gd fmla="*/ 1403350 h 1667" name="T1"/>
              <a:gd fmla="*/ 523070 w 2170" name="T2"/>
              <a:gd fmla="*/ 528677 h 1667" name="T3"/>
              <a:gd fmla="*/ 1816100 w 2170" name="T4"/>
              <a:gd fmla="*/ 295486 h 1667" name="T5"/>
              <a:gd fmla="*/ 466160 w 2170" name="T6"/>
              <a:gd fmla="*/ 122067 h 1667" name="T7"/>
              <a:gd fmla="*/ 0 w 2170" name="T8"/>
              <a:gd fmla="*/ 732402 h 1667" name="T9"/>
              <a:gd fmla="*/ 661161 w 2170" name="T10"/>
              <a:gd fmla="*/ 1403350 h 166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67" w="2170">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3" name="Freeform 22"/>
          <p:cNvSpPr/>
          <p:nvPr/>
        </p:nvSpPr>
        <p:spPr bwMode="auto">
          <a:xfrm>
            <a:off x="1160463" y="2832100"/>
            <a:ext cx="2825750" cy="2384425"/>
          </a:xfrm>
          <a:custGeom>
            <a:gdLst>
              <a:gd fmla="*/ 2825750 w 3374" name="T0"/>
              <a:gd fmla="*/ 1661948 h 2835" name="T1"/>
              <a:gd fmla="*/ 2508335 w 3374" name="T2"/>
              <a:gd fmla="*/ 2384425 h 2835" name="T3"/>
              <a:gd fmla="*/ 1128122 w 3374" name="T4"/>
              <a:gd fmla="*/ 1225435 h 2835" name="T5"/>
              <a:gd fmla="*/ 34338 w 3374" name="T6"/>
              <a:gd fmla="*/ 0 h 2835" name="T7"/>
              <a:gd fmla="*/ 1005846 w 3374" name="T8"/>
              <a:gd fmla="*/ 737616 h 2835" name="T9"/>
              <a:gd fmla="*/ 2825750 w 3374" name="T10"/>
              <a:gd fmla="*/ 1661948 h 283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835" w="3374">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4" name="Freeform 18"/>
          <p:cNvSpPr>
            <a:spLocks noEditPoints="1"/>
          </p:cNvSpPr>
          <p:nvPr/>
        </p:nvSpPr>
        <p:spPr bwMode="auto">
          <a:xfrm>
            <a:off x="3371850" y="2928938"/>
            <a:ext cx="738188" cy="787400"/>
          </a:xfrm>
          <a:custGeom>
            <a:gdLst>
              <a:gd fmla="*/ 222250 w 651" name="T0"/>
              <a:gd fmla="*/ 120439 h 693" name="T1"/>
              <a:gd fmla="*/ 484188 w 651" name="T2"/>
              <a:gd fmla="*/ 86353 h 693" name="T3"/>
              <a:gd fmla="*/ 390072 w 651" name="T4"/>
              <a:gd fmla="*/ 53402 h 693" name="T5"/>
              <a:gd fmla="*/ 282348 w 651" name="T6"/>
              <a:gd fmla="*/ 53402 h 693" name="T7"/>
              <a:gd fmla="*/ 189366 w 651" name="T8"/>
              <a:gd fmla="*/ 86353 h 693" name="T9"/>
              <a:gd fmla="*/ 607786 w 651" name="T10"/>
              <a:gd fmla="*/ 681732 h 693" name="T11"/>
              <a:gd fmla="*/ 617991 w 651" name="T12"/>
              <a:gd fmla="*/ 659007 h 693" name="T13"/>
              <a:gd fmla="*/ 574902 w 651" name="T14"/>
              <a:gd fmla="*/ 511299 h 693" name="T15"/>
              <a:gd fmla="*/ 547688 w 651" name="T16"/>
              <a:gd fmla="*/ 511299 h 693" name="T17"/>
              <a:gd fmla="*/ 547688 w 651" name="T18"/>
              <a:gd fmla="*/ 624921 h 693" name="T19"/>
              <a:gd fmla="*/ 548822 w 651" name="T20"/>
              <a:gd fmla="*/ 627193 h 693" name="T21"/>
              <a:gd fmla="*/ 549956 w 651" name="T22"/>
              <a:gd fmla="*/ 629466 h 693" name="T23"/>
              <a:gd fmla="*/ 552224 w 651" name="T24"/>
              <a:gd fmla="*/ 631738 h 693" name="T25"/>
              <a:gd fmla="*/ 703036 w 651" name="T26"/>
              <a:gd fmla="*/ 520388 h 693" name="T27"/>
              <a:gd fmla="*/ 561295 w 651" name="T28"/>
              <a:gd fmla="*/ 444262 h 693" name="T29"/>
              <a:gd fmla="*/ 529545 w 651" name="T30"/>
              <a:gd fmla="*/ 785128 h 693" name="T31"/>
              <a:gd fmla="*/ 729117 w 651" name="T32"/>
              <a:gd fmla="*/ 648781 h 693" name="T33"/>
              <a:gd fmla="*/ 704170 w 651" name="T34"/>
              <a:gd fmla="*/ 643100 h 693" name="T35"/>
              <a:gd fmla="*/ 561295 w 651" name="T36"/>
              <a:gd fmla="*/ 761267 h 693" name="T37"/>
              <a:gd fmla="*/ 419554 w 651" name="T38"/>
              <a:gd fmla="*/ 588562 h 693" name="T39"/>
              <a:gd fmla="*/ 588509 w 651" name="T40"/>
              <a:gd fmla="*/ 473803 h 693" name="T41"/>
              <a:gd fmla="*/ 704170 w 651" name="T42"/>
              <a:gd fmla="*/ 643100 h 693" name="T43"/>
              <a:gd fmla="*/ 247197 w 651" name="T44"/>
              <a:gd fmla="*/ 641964 h 693" name="T45"/>
              <a:gd fmla="*/ 422956 w 651" name="T46"/>
              <a:gd fmla="*/ 468122 h 693" name="T47"/>
              <a:gd fmla="*/ 459241 w 651" name="T48"/>
              <a:gd fmla="*/ 440853 h 693" name="T49"/>
              <a:gd fmla="*/ 637268 w 651" name="T50"/>
              <a:gd fmla="*/ 267012 h 693" name="T51"/>
              <a:gd fmla="*/ 645206 w 651" name="T52"/>
              <a:gd fmla="*/ 430627 h 693" name="T53"/>
              <a:gd fmla="*/ 672420 w 651" name="T54"/>
              <a:gd fmla="*/ 440853 h 693" name="T55"/>
              <a:gd fmla="*/ 672420 w 651" name="T56"/>
              <a:gd fmla="*/ 180659 h 693" name="T57"/>
              <a:gd fmla="*/ 35152 w 651" name="T58"/>
              <a:gd fmla="*/ 146572 h 693" name="T59"/>
              <a:gd fmla="*/ 0 w 651" name="T60"/>
              <a:gd fmla="*/ 273829 h 693" name="T61"/>
              <a:gd fmla="*/ 0 w 651" name="T62"/>
              <a:gd fmla="*/ 468122 h 693" name="T63"/>
              <a:gd fmla="*/ 0 w 651" name="T64"/>
              <a:gd fmla="*/ 655599 h 693" name="T65"/>
              <a:gd fmla="*/ 371929 w 651" name="T66"/>
              <a:gd fmla="*/ 689685 h 693" name="T67"/>
              <a:gd fmla="*/ 28348 w 651" name="T68"/>
              <a:gd fmla="*/ 273829 h 693" name="T69"/>
              <a:gd fmla="*/ 35152 w 651" name="T70"/>
              <a:gd fmla="*/ 267012 h 693" name="T71"/>
              <a:gd fmla="*/ 219982 w 651" name="T72"/>
              <a:gd fmla="*/ 440853 h 693" name="T73"/>
              <a:gd fmla="*/ 28348 w 651" name="T74"/>
              <a:gd fmla="*/ 273829 h 693" name="T75"/>
              <a:gd fmla="*/ 219982 w 651" name="T76"/>
              <a:gd fmla="*/ 468122 h 693" name="T77"/>
              <a:gd fmla="*/ 35152 w 651" name="T78"/>
              <a:gd fmla="*/ 641964 h 693" name="T79"/>
              <a:gd fmla="*/ 28348 w 651" name="T80"/>
              <a:gd fmla="*/ 468122 h 693" name="T81"/>
              <a:gd fmla="*/ 247197 w 651" name="T82"/>
              <a:gd fmla="*/ 440853 h 693" name="T83"/>
              <a:gd fmla="*/ 247197 w 651" name="T84"/>
              <a:gd fmla="*/ 267012 h 693" name="T85"/>
              <a:gd fmla="*/ 430893 w 651" name="T86"/>
              <a:gd fmla="*/ 440853 h 693" name="T87"/>
              <a:gd fmla="*/ 444500 w 651" name="T88"/>
              <a:gd fmla="*/ 180659 h 693" name="T89"/>
              <a:gd fmla="*/ 468313 w 651" name="T90"/>
              <a:gd fmla="*/ 204519 h 693" name="T91"/>
              <a:gd fmla="*/ 421822 w 651" name="T92"/>
              <a:gd fmla="*/ 204519 h 693" name="T93"/>
              <a:gd fmla="*/ 233589 w 651" name="T94"/>
              <a:gd fmla="*/ 180659 h 693" name="T95"/>
              <a:gd fmla="*/ 257402 w 651" name="T96"/>
              <a:gd fmla="*/ 204519 h 693" name="T97"/>
              <a:gd fmla="*/ 209777 w 651" name="T98"/>
              <a:gd fmla="*/ 204519 h 693"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693" w="651">
                <a:moveTo>
                  <a:pt x="167" y="76"/>
                </a:moveTo>
                <a:cubicBezTo>
                  <a:pt x="167" y="93"/>
                  <a:pt x="180" y="106"/>
                  <a:pt x="196" y="106"/>
                </a:cubicBezTo>
                <a:lnTo>
                  <a:pt x="397" y="106"/>
                </a:lnTo>
                <a:cubicBezTo>
                  <a:pt x="413" y="106"/>
                  <a:pt x="427" y="93"/>
                  <a:pt x="427" y="76"/>
                </a:cubicBezTo>
                <a:cubicBezTo>
                  <a:pt x="427" y="60"/>
                  <a:pt x="413" y="47"/>
                  <a:pt x="397" y="47"/>
                </a:cubicBezTo>
                <a:lnTo>
                  <a:pt x="344" y="47"/>
                </a:lnTo>
                <a:cubicBezTo>
                  <a:pt x="344" y="21"/>
                  <a:pt x="323" y="0"/>
                  <a:pt x="297" y="0"/>
                </a:cubicBezTo>
                <a:cubicBezTo>
                  <a:pt x="270" y="0"/>
                  <a:pt x="249" y="21"/>
                  <a:pt x="249" y="47"/>
                </a:cubicBezTo>
                <a:lnTo>
                  <a:pt x="196" y="47"/>
                </a:lnTo>
                <a:cubicBezTo>
                  <a:pt x="180" y="47"/>
                  <a:pt x="167" y="60"/>
                  <a:pt x="167" y="76"/>
                </a:cubicBezTo>
                <a:close/>
                <a:moveTo>
                  <a:pt x="527" y="597"/>
                </a:moveTo>
                <a:cubicBezTo>
                  <a:pt x="530" y="599"/>
                  <a:pt x="533" y="600"/>
                  <a:pt x="536" y="600"/>
                </a:cubicBezTo>
                <a:cubicBezTo>
                  <a:pt x="539" y="600"/>
                  <a:pt x="542" y="599"/>
                  <a:pt x="545" y="597"/>
                </a:cubicBezTo>
                <a:cubicBezTo>
                  <a:pt x="549" y="592"/>
                  <a:pt x="549" y="584"/>
                  <a:pt x="545" y="580"/>
                </a:cubicBezTo>
                <a:lnTo>
                  <a:pt x="507" y="542"/>
                </a:lnTo>
                <a:lnTo>
                  <a:pt x="507" y="450"/>
                </a:lnTo>
                <a:cubicBezTo>
                  <a:pt x="507" y="443"/>
                  <a:pt x="502" y="438"/>
                  <a:pt x="495" y="438"/>
                </a:cubicBezTo>
                <a:cubicBezTo>
                  <a:pt x="489" y="438"/>
                  <a:pt x="483" y="443"/>
                  <a:pt x="483" y="450"/>
                </a:cubicBezTo>
                <a:lnTo>
                  <a:pt x="483" y="547"/>
                </a:lnTo>
                <a:cubicBezTo>
                  <a:pt x="483" y="548"/>
                  <a:pt x="483" y="549"/>
                  <a:pt x="483" y="550"/>
                </a:cubicBezTo>
                <a:cubicBezTo>
                  <a:pt x="483" y="550"/>
                  <a:pt x="484" y="551"/>
                  <a:pt x="484" y="551"/>
                </a:cubicBezTo>
                <a:cubicBezTo>
                  <a:pt x="484" y="551"/>
                  <a:pt x="484" y="552"/>
                  <a:pt x="484" y="552"/>
                </a:cubicBezTo>
                <a:cubicBezTo>
                  <a:pt x="484" y="553"/>
                  <a:pt x="484" y="553"/>
                  <a:pt x="485" y="553"/>
                </a:cubicBezTo>
                <a:cubicBezTo>
                  <a:pt x="485" y="554"/>
                  <a:pt x="485" y="554"/>
                  <a:pt x="485" y="554"/>
                </a:cubicBezTo>
                <a:cubicBezTo>
                  <a:pt x="486" y="555"/>
                  <a:pt x="486" y="555"/>
                  <a:pt x="487" y="556"/>
                </a:cubicBezTo>
                <a:cubicBezTo>
                  <a:pt x="487" y="556"/>
                  <a:pt x="487" y="556"/>
                  <a:pt x="487" y="556"/>
                </a:cubicBezTo>
                <a:lnTo>
                  <a:pt x="527" y="597"/>
                </a:lnTo>
                <a:close/>
                <a:moveTo>
                  <a:pt x="620" y="458"/>
                </a:moveTo>
                <a:cubicBezTo>
                  <a:pt x="597" y="424"/>
                  <a:pt x="563" y="402"/>
                  <a:pt x="524" y="394"/>
                </a:cubicBezTo>
                <a:cubicBezTo>
                  <a:pt x="514" y="392"/>
                  <a:pt x="505" y="391"/>
                  <a:pt x="495" y="391"/>
                </a:cubicBezTo>
                <a:cubicBezTo>
                  <a:pt x="423" y="391"/>
                  <a:pt x="360" y="443"/>
                  <a:pt x="347" y="514"/>
                </a:cubicBezTo>
                <a:cubicBezTo>
                  <a:pt x="331" y="596"/>
                  <a:pt x="385" y="675"/>
                  <a:pt x="467" y="691"/>
                </a:cubicBezTo>
                <a:cubicBezTo>
                  <a:pt x="476" y="692"/>
                  <a:pt x="486" y="693"/>
                  <a:pt x="495" y="693"/>
                </a:cubicBezTo>
                <a:cubicBezTo>
                  <a:pt x="568" y="693"/>
                  <a:pt x="630" y="642"/>
                  <a:pt x="643" y="571"/>
                </a:cubicBezTo>
                <a:cubicBezTo>
                  <a:pt x="651" y="531"/>
                  <a:pt x="643" y="491"/>
                  <a:pt x="620" y="458"/>
                </a:cubicBezTo>
                <a:close/>
                <a:moveTo>
                  <a:pt x="621" y="566"/>
                </a:moveTo>
                <a:lnTo>
                  <a:pt x="621" y="566"/>
                </a:lnTo>
                <a:cubicBezTo>
                  <a:pt x="609" y="626"/>
                  <a:pt x="556" y="670"/>
                  <a:pt x="495" y="670"/>
                </a:cubicBezTo>
                <a:cubicBezTo>
                  <a:pt x="487" y="670"/>
                  <a:pt x="479" y="669"/>
                  <a:pt x="471" y="668"/>
                </a:cubicBezTo>
                <a:cubicBezTo>
                  <a:pt x="402" y="654"/>
                  <a:pt x="357" y="587"/>
                  <a:pt x="370" y="518"/>
                </a:cubicBezTo>
                <a:cubicBezTo>
                  <a:pt x="381" y="458"/>
                  <a:pt x="434" y="415"/>
                  <a:pt x="495" y="415"/>
                </a:cubicBezTo>
                <a:cubicBezTo>
                  <a:pt x="503" y="415"/>
                  <a:pt x="511" y="416"/>
                  <a:pt x="519" y="417"/>
                </a:cubicBezTo>
                <a:cubicBezTo>
                  <a:pt x="553" y="423"/>
                  <a:pt x="582" y="443"/>
                  <a:pt x="601" y="471"/>
                </a:cubicBezTo>
                <a:cubicBezTo>
                  <a:pt x="620" y="499"/>
                  <a:pt x="627" y="533"/>
                  <a:pt x="621" y="566"/>
                </a:cubicBezTo>
                <a:close/>
                <a:moveTo>
                  <a:pt x="317" y="565"/>
                </a:moveTo>
                <a:lnTo>
                  <a:pt x="218" y="565"/>
                </a:lnTo>
                <a:lnTo>
                  <a:pt x="218" y="412"/>
                </a:lnTo>
                <a:lnTo>
                  <a:pt x="373" y="412"/>
                </a:lnTo>
                <a:cubicBezTo>
                  <a:pt x="382" y="403"/>
                  <a:pt x="393" y="395"/>
                  <a:pt x="405" y="388"/>
                </a:cubicBezTo>
                <a:lnTo>
                  <a:pt x="405" y="235"/>
                </a:lnTo>
                <a:lnTo>
                  <a:pt x="562" y="235"/>
                </a:lnTo>
                <a:cubicBezTo>
                  <a:pt x="566" y="235"/>
                  <a:pt x="569" y="238"/>
                  <a:pt x="569" y="241"/>
                </a:cubicBezTo>
                <a:lnTo>
                  <a:pt x="569" y="379"/>
                </a:lnTo>
                <a:cubicBezTo>
                  <a:pt x="577" y="383"/>
                  <a:pt x="585" y="388"/>
                  <a:pt x="593" y="393"/>
                </a:cubicBezTo>
                <a:lnTo>
                  <a:pt x="593" y="388"/>
                </a:lnTo>
                <a:lnTo>
                  <a:pt x="593" y="241"/>
                </a:lnTo>
                <a:lnTo>
                  <a:pt x="593" y="159"/>
                </a:lnTo>
                <a:cubicBezTo>
                  <a:pt x="593" y="142"/>
                  <a:pt x="579" y="129"/>
                  <a:pt x="562" y="129"/>
                </a:cubicBezTo>
                <a:lnTo>
                  <a:pt x="31" y="129"/>
                </a:lnTo>
                <a:cubicBezTo>
                  <a:pt x="14" y="129"/>
                  <a:pt x="0" y="142"/>
                  <a:pt x="0" y="159"/>
                </a:cubicBezTo>
                <a:lnTo>
                  <a:pt x="0" y="241"/>
                </a:lnTo>
                <a:lnTo>
                  <a:pt x="0" y="388"/>
                </a:lnTo>
                <a:lnTo>
                  <a:pt x="0" y="412"/>
                </a:lnTo>
                <a:lnTo>
                  <a:pt x="0" y="558"/>
                </a:lnTo>
                <a:lnTo>
                  <a:pt x="0" y="577"/>
                </a:lnTo>
                <a:cubicBezTo>
                  <a:pt x="0" y="594"/>
                  <a:pt x="14" y="607"/>
                  <a:pt x="31" y="607"/>
                </a:cubicBezTo>
                <a:lnTo>
                  <a:pt x="328" y="607"/>
                </a:lnTo>
                <a:cubicBezTo>
                  <a:pt x="323" y="594"/>
                  <a:pt x="319" y="580"/>
                  <a:pt x="317" y="565"/>
                </a:cubicBezTo>
                <a:close/>
                <a:moveTo>
                  <a:pt x="25" y="241"/>
                </a:moveTo>
                <a:lnTo>
                  <a:pt x="25" y="241"/>
                </a:lnTo>
                <a:cubicBezTo>
                  <a:pt x="25" y="238"/>
                  <a:pt x="28" y="235"/>
                  <a:pt x="31" y="235"/>
                </a:cubicBezTo>
                <a:lnTo>
                  <a:pt x="194" y="235"/>
                </a:lnTo>
                <a:lnTo>
                  <a:pt x="194" y="388"/>
                </a:lnTo>
                <a:lnTo>
                  <a:pt x="25" y="388"/>
                </a:lnTo>
                <a:lnTo>
                  <a:pt x="25" y="241"/>
                </a:lnTo>
                <a:close/>
                <a:moveTo>
                  <a:pt x="194" y="412"/>
                </a:moveTo>
                <a:lnTo>
                  <a:pt x="194" y="412"/>
                </a:lnTo>
                <a:lnTo>
                  <a:pt x="194" y="565"/>
                </a:lnTo>
                <a:lnTo>
                  <a:pt x="31" y="565"/>
                </a:lnTo>
                <a:cubicBezTo>
                  <a:pt x="28" y="565"/>
                  <a:pt x="25" y="562"/>
                  <a:pt x="25" y="558"/>
                </a:cubicBezTo>
                <a:lnTo>
                  <a:pt x="25" y="412"/>
                </a:lnTo>
                <a:lnTo>
                  <a:pt x="194" y="412"/>
                </a:lnTo>
                <a:close/>
                <a:moveTo>
                  <a:pt x="218" y="388"/>
                </a:moveTo>
                <a:lnTo>
                  <a:pt x="218" y="388"/>
                </a:lnTo>
                <a:lnTo>
                  <a:pt x="218" y="235"/>
                </a:lnTo>
                <a:lnTo>
                  <a:pt x="380" y="235"/>
                </a:lnTo>
                <a:lnTo>
                  <a:pt x="380" y="388"/>
                </a:lnTo>
                <a:lnTo>
                  <a:pt x="218" y="388"/>
                </a:lnTo>
                <a:close/>
                <a:moveTo>
                  <a:pt x="392" y="159"/>
                </a:moveTo>
                <a:lnTo>
                  <a:pt x="392" y="159"/>
                </a:lnTo>
                <a:cubicBezTo>
                  <a:pt x="404" y="159"/>
                  <a:pt x="413" y="169"/>
                  <a:pt x="413" y="180"/>
                </a:cubicBezTo>
                <a:cubicBezTo>
                  <a:pt x="413" y="192"/>
                  <a:pt x="404" y="201"/>
                  <a:pt x="392" y="201"/>
                </a:cubicBezTo>
                <a:cubicBezTo>
                  <a:pt x="381" y="201"/>
                  <a:pt x="372" y="192"/>
                  <a:pt x="372" y="180"/>
                </a:cubicBezTo>
                <a:cubicBezTo>
                  <a:pt x="372" y="169"/>
                  <a:pt x="381" y="159"/>
                  <a:pt x="392" y="159"/>
                </a:cubicBezTo>
                <a:close/>
                <a:moveTo>
                  <a:pt x="206" y="159"/>
                </a:moveTo>
                <a:lnTo>
                  <a:pt x="206" y="159"/>
                </a:lnTo>
                <a:cubicBezTo>
                  <a:pt x="218" y="159"/>
                  <a:pt x="227" y="169"/>
                  <a:pt x="227" y="180"/>
                </a:cubicBezTo>
                <a:cubicBezTo>
                  <a:pt x="227" y="192"/>
                  <a:pt x="218" y="201"/>
                  <a:pt x="206" y="201"/>
                </a:cubicBezTo>
                <a:cubicBezTo>
                  <a:pt x="195" y="201"/>
                  <a:pt x="185" y="192"/>
                  <a:pt x="185" y="180"/>
                </a:cubicBezTo>
                <a:cubicBezTo>
                  <a:pt x="185" y="169"/>
                  <a:pt x="195" y="159"/>
                  <a:pt x="206" y="159"/>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5163"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1753"/>
                                        </p:tgtEl>
                                        <p:attrNameLst>
                                          <p:attrName>style.visibility</p:attrName>
                                        </p:attrNameLst>
                                      </p:cBhvr>
                                      <p:to>
                                        <p:strVal val="visible"/>
                                      </p:to>
                                    </p:set>
                                    <p:animEffect filter="wipe(down)" transition="in">
                                      <p:cBhvr>
                                        <p:cTn dur="300" id="7"/>
                                        <p:tgtEl>
                                          <p:spTgt spid="31753"/>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31752"/>
                                        </p:tgtEl>
                                        <p:attrNameLst>
                                          <p:attrName>style.visibility</p:attrName>
                                        </p:attrNameLst>
                                      </p:cBhvr>
                                      <p:to>
                                        <p:strVal val="visible"/>
                                      </p:to>
                                    </p:set>
                                    <p:animEffect filter="wipe(down)" transition="in">
                                      <p:cBhvr>
                                        <p:cTn dur="300" id="11"/>
                                        <p:tgtEl>
                                          <p:spTgt spid="31752"/>
                                        </p:tgtEl>
                                      </p:cBhvr>
                                    </p:animEffect>
                                  </p:childTnLst>
                                </p:cTn>
                              </p:par>
                            </p:childTnLst>
                          </p:cTn>
                        </p:par>
                        <p:par>
                          <p:cTn fill="hold" id="12" nodeType="afterGroup">
                            <p:stCondLst>
                              <p:cond delay="600"/>
                            </p:stCondLst>
                            <p:childTnLst>
                              <p:par>
                                <p:cTn fill="hold" grpId="0" id="13" nodeType="afterEffect" presetClass="entr" presetID="22" presetSubtype="8">
                                  <p:stCondLst>
                                    <p:cond delay="0"/>
                                  </p:stCondLst>
                                  <p:childTnLst>
                                    <p:set>
                                      <p:cBhvr>
                                        <p:cTn dur="1" fill="hold" id="14">
                                          <p:stCondLst>
                                            <p:cond delay="0"/>
                                          </p:stCondLst>
                                        </p:cTn>
                                        <p:tgtEl>
                                          <p:spTgt spid="31751"/>
                                        </p:tgtEl>
                                        <p:attrNameLst>
                                          <p:attrName>style.visibility</p:attrName>
                                        </p:attrNameLst>
                                      </p:cBhvr>
                                      <p:to>
                                        <p:strVal val="visible"/>
                                      </p:to>
                                    </p:set>
                                    <p:animEffect filter="wipe(left)" transition="in">
                                      <p:cBhvr>
                                        <p:cTn dur="300" id="15"/>
                                        <p:tgtEl>
                                          <p:spTgt spid="31751"/>
                                        </p:tgtEl>
                                      </p:cBhvr>
                                    </p:animEffect>
                                  </p:childTnLst>
                                </p:cTn>
                              </p:par>
                            </p:childTnLst>
                          </p:cTn>
                        </p:par>
                        <p:par>
                          <p:cTn fill="hold" id="16" nodeType="afterGroup">
                            <p:stCondLst>
                              <p:cond delay="900"/>
                            </p:stCondLst>
                            <p:childTnLst>
                              <p:par>
                                <p:cTn fill="hold" grpId="0" id="17" nodeType="afterEffect" presetClass="entr" presetID="22" presetSubtype="8">
                                  <p:stCondLst>
                                    <p:cond delay="0"/>
                                  </p:stCondLst>
                                  <p:childTnLst>
                                    <p:set>
                                      <p:cBhvr>
                                        <p:cTn dur="1" fill="hold" id="18">
                                          <p:stCondLst>
                                            <p:cond delay="0"/>
                                          </p:stCondLst>
                                        </p:cTn>
                                        <p:tgtEl>
                                          <p:spTgt spid="31750"/>
                                        </p:tgtEl>
                                        <p:attrNameLst>
                                          <p:attrName>style.visibility</p:attrName>
                                        </p:attrNameLst>
                                      </p:cBhvr>
                                      <p:to>
                                        <p:strVal val="visible"/>
                                      </p:to>
                                    </p:set>
                                    <p:animEffect filter="wipe(left)" transition="in">
                                      <p:cBhvr>
                                        <p:cTn dur="300" id="19"/>
                                        <p:tgtEl>
                                          <p:spTgt spid="31750"/>
                                        </p:tgtEl>
                                      </p:cBhvr>
                                    </p:animEffect>
                                  </p:childTnLst>
                                </p:cTn>
                              </p:par>
                            </p:childTnLst>
                          </p:cTn>
                        </p:par>
                        <p:par>
                          <p:cTn fill="hold" id="20" nodeType="afterGroup">
                            <p:stCondLst>
                              <p:cond delay="1200"/>
                            </p:stCondLst>
                            <p:childTnLst>
                              <p:par>
                                <p:cTn fill="hold" grpId="0" id="21" nodeType="afterEffect" presetClass="entr" presetID="22" presetSubtype="1">
                                  <p:stCondLst>
                                    <p:cond delay="0"/>
                                  </p:stCondLst>
                                  <p:childTnLst>
                                    <p:set>
                                      <p:cBhvr>
                                        <p:cTn dur="1" fill="hold" id="22">
                                          <p:stCondLst>
                                            <p:cond delay="0"/>
                                          </p:stCondLst>
                                        </p:cTn>
                                        <p:tgtEl>
                                          <p:spTgt spid="31749"/>
                                        </p:tgtEl>
                                        <p:attrNameLst>
                                          <p:attrName>style.visibility</p:attrName>
                                        </p:attrNameLst>
                                      </p:cBhvr>
                                      <p:to>
                                        <p:strVal val="visible"/>
                                      </p:to>
                                    </p:set>
                                    <p:animEffect filter="wipe(up)" transition="in">
                                      <p:cBhvr>
                                        <p:cTn dur="300" id="23"/>
                                        <p:tgtEl>
                                          <p:spTgt spid="31749"/>
                                        </p:tgtEl>
                                      </p:cBhvr>
                                    </p:animEffect>
                                  </p:childTnLst>
                                </p:cTn>
                              </p:par>
                            </p:childTnLst>
                          </p:cTn>
                        </p:par>
                        <p:par>
                          <p:cTn fill="hold" id="24" nodeType="afterGroup">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31754"/>
                                        </p:tgtEl>
                                        <p:attrNameLst>
                                          <p:attrName>style.visibility</p:attrName>
                                        </p:attrNameLst>
                                      </p:cBhvr>
                                      <p:to>
                                        <p:strVal val="visible"/>
                                      </p:to>
                                    </p:set>
                                    <p:anim calcmode="lin" valueType="num">
                                      <p:cBhvr>
                                        <p:cTn dur="500" fill="hold" id="27"/>
                                        <p:tgtEl>
                                          <p:spTgt spid="31754"/>
                                        </p:tgtEl>
                                        <p:attrNameLst>
                                          <p:attrName>ppt_w</p:attrName>
                                        </p:attrNameLst>
                                      </p:cBhvr>
                                      <p:tavLst>
                                        <p:tav tm="0">
                                          <p:val>
                                            <p:fltVal val="0"/>
                                          </p:val>
                                        </p:tav>
                                        <p:tav tm="100000">
                                          <p:val>
                                            <p:strVal val="#ppt_w"/>
                                          </p:val>
                                        </p:tav>
                                      </p:tavLst>
                                    </p:anim>
                                    <p:anim calcmode="lin" valueType="num">
                                      <p:cBhvr>
                                        <p:cTn dur="500" fill="hold" id="28"/>
                                        <p:tgtEl>
                                          <p:spTgt spid="31754"/>
                                        </p:tgtEl>
                                        <p:attrNameLst>
                                          <p:attrName>ppt_h</p:attrName>
                                        </p:attrNameLst>
                                      </p:cBhvr>
                                      <p:tavLst>
                                        <p:tav tm="0">
                                          <p:val>
                                            <p:fltVal val="0"/>
                                          </p:val>
                                        </p:tav>
                                        <p:tav tm="100000">
                                          <p:val>
                                            <p:strVal val="#ppt_h"/>
                                          </p:val>
                                        </p:tav>
                                      </p:tavLst>
                                    </p:anim>
                                    <p:animEffect filter="fade" transition="in">
                                      <p:cBhvr>
                                        <p:cTn dur="500" id="29"/>
                                        <p:tgtEl>
                                          <p:spTgt spid="31754"/>
                                        </p:tgtEl>
                                      </p:cBhvr>
                                    </p:animEffect>
                                  </p:childTnLst>
                                </p:cTn>
                              </p:par>
                            </p:childTnLst>
                          </p:cTn>
                        </p:par>
                        <p:par>
                          <p:cTn fill="hold" id="30" nodeType="afterGroup">
                            <p:stCondLst>
                              <p:cond delay="2000"/>
                            </p:stCondLst>
                            <p:childTnLst>
                              <p:par>
                                <p:cTn fill="hold" grpId="0" id="31" nodeType="afterEffect" presetClass="entr" presetID="31" presetSubtype="0">
                                  <p:stCondLst>
                                    <p:cond delay="0"/>
                                  </p:stCondLst>
                                  <p:childTnLst>
                                    <p:set>
                                      <p:cBhvr>
                                        <p:cTn dur="1" fill="hold" id="32">
                                          <p:stCondLst>
                                            <p:cond delay="0"/>
                                          </p:stCondLst>
                                        </p:cTn>
                                        <p:tgtEl>
                                          <p:spTgt spid="31748"/>
                                        </p:tgtEl>
                                        <p:attrNameLst>
                                          <p:attrName>style.visibility</p:attrName>
                                        </p:attrNameLst>
                                      </p:cBhvr>
                                      <p:to>
                                        <p:strVal val="visible"/>
                                      </p:to>
                                    </p:set>
                                    <p:anim calcmode="lin" valueType="num">
                                      <p:cBhvr>
                                        <p:cTn dur="300" fill="hold" id="33"/>
                                        <p:tgtEl>
                                          <p:spTgt spid="31748"/>
                                        </p:tgtEl>
                                        <p:attrNameLst>
                                          <p:attrName>ppt_w</p:attrName>
                                        </p:attrNameLst>
                                      </p:cBhvr>
                                      <p:tavLst>
                                        <p:tav tm="0">
                                          <p:val>
                                            <p:fltVal val="0"/>
                                          </p:val>
                                        </p:tav>
                                        <p:tav tm="100000">
                                          <p:val>
                                            <p:strVal val="#ppt_w"/>
                                          </p:val>
                                        </p:tav>
                                      </p:tavLst>
                                    </p:anim>
                                    <p:anim calcmode="lin" valueType="num">
                                      <p:cBhvr>
                                        <p:cTn dur="300" fill="hold" id="34"/>
                                        <p:tgtEl>
                                          <p:spTgt spid="31748"/>
                                        </p:tgtEl>
                                        <p:attrNameLst>
                                          <p:attrName>ppt_h</p:attrName>
                                        </p:attrNameLst>
                                      </p:cBhvr>
                                      <p:tavLst>
                                        <p:tav tm="0">
                                          <p:val>
                                            <p:fltVal val="0"/>
                                          </p:val>
                                        </p:tav>
                                        <p:tav tm="100000">
                                          <p:val>
                                            <p:strVal val="#ppt_h"/>
                                          </p:val>
                                        </p:tav>
                                      </p:tavLst>
                                    </p:anim>
                                    <p:anim calcmode="lin" valueType="num">
                                      <p:cBhvr>
                                        <p:cTn dur="300" fill="hold" id="35"/>
                                        <p:tgtEl>
                                          <p:spTgt spid="31748"/>
                                        </p:tgtEl>
                                        <p:attrNameLst>
                                          <p:attrName>style.rotation</p:attrName>
                                        </p:attrNameLst>
                                      </p:cBhvr>
                                      <p:tavLst>
                                        <p:tav tm="0">
                                          <p:val>
                                            <p:fltVal val="90"/>
                                          </p:val>
                                        </p:tav>
                                        <p:tav tm="100000">
                                          <p:val>
                                            <p:fltVal val="0"/>
                                          </p:val>
                                        </p:tav>
                                      </p:tavLst>
                                    </p:anim>
                                    <p:animEffect filter="fade" transition="in">
                                      <p:cBhvr>
                                        <p:cTn dur="300" id="36"/>
                                        <p:tgtEl>
                                          <p:spTgt spid="31748"/>
                                        </p:tgtEl>
                                      </p:cBhvr>
                                    </p:animEffect>
                                  </p:childTnLst>
                                </p:cTn>
                              </p:par>
                            </p:childTnLst>
                          </p:cTn>
                        </p:par>
                        <p:par>
                          <p:cTn fill="hold" id="37" nodeType="afterGroup">
                            <p:stCondLst>
                              <p:cond delay="230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31746"/>
                                        </p:tgtEl>
                                        <p:attrNameLst>
                                          <p:attrName>style.visibility</p:attrName>
                                        </p:attrNameLst>
                                      </p:cBhvr>
                                      <p:to>
                                        <p:strVal val="visible"/>
                                      </p:to>
                                    </p:set>
                                    <p:anim calcmode="lin" valueType="num">
                                      <p:cBhvr>
                                        <p:cTn dur="500" fill="hold" id="40"/>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31746"/>
                                        </p:tgtEl>
                                        <p:attrNameLst>
                                          <p:attrName>ppt_y</p:attrName>
                                        </p:attrNameLst>
                                      </p:cBhvr>
                                      <p:tavLst>
                                        <p:tav tm="0">
                                          <p:val>
                                            <p:strVal val="#ppt_y"/>
                                          </p:val>
                                        </p:tav>
                                        <p:tav tm="100000">
                                          <p:val>
                                            <p:strVal val="#ppt_y"/>
                                          </p:val>
                                        </p:tav>
                                      </p:tavLst>
                                    </p:anim>
                                    <p:anim calcmode="lin" valueType="num">
                                      <p:cBhvr>
                                        <p:cTn dur="500" fill="hold" id="42"/>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3174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31746"/>
                                        </p:tgtEl>
                                      </p:cBhvr>
                                    </p:animEffect>
                                  </p:childTnLst>
                                </p:cTn>
                              </p:par>
                            </p:childTnLst>
                          </p:cTn>
                        </p:par>
                        <p:par>
                          <p:cTn fill="hold" id="45" nodeType="afterGroup">
                            <p:stCondLst>
                              <p:cond delay="2800"/>
                            </p:stCondLst>
                            <p:childTnLst>
                              <p:par>
                                <p:cTn fill="hold" grpId="0" id="46" nodeType="afterEffect" presetClass="entr" presetID="22" presetSubtype="1">
                                  <p:stCondLst>
                                    <p:cond delay="0"/>
                                  </p:stCondLst>
                                  <p:childTnLst>
                                    <p:set>
                                      <p:cBhvr>
                                        <p:cTn dur="1" fill="hold" id="47">
                                          <p:stCondLst>
                                            <p:cond delay="0"/>
                                          </p:stCondLst>
                                        </p:cTn>
                                        <p:tgtEl>
                                          <p:spTgt spid="31747"/>
                                        </p:tgtEl>
                                        <p:attrNameLst>
                                          <p:attrName>style.visibility</p:attrName>
                                        </p:attrNameLst>
                                      </p:cBhvr>
                                      <p:to>
                                        <p:strVal val="visible"/>
                                      </p:to>
                                    </p:set>
                                    <p:animEffect filter="wipe(up)" transition="in">
                                      <p:cBhvr>
                                        <p:cTn dur="500" id="48"/>
                                        <p:tgtEl>
                                          <p:spTgt spid="317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746"/>
      <p:bldP grpId="0" spid="31747"/>
      <p:bldP grpId="0" spid="31748"/>
      <p:bldP grpId="0" spid="31749"/>
      <p:bldP grpId="0" spid="31750"/>
      <p:bldP grpId="0" spid="31751"/>
      <p:bldP grpId="0" spid="31752"/>
      <p:bldP grpId="0" spid="31753"/>
      <p:bldP grpId="0" spid="3175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71"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72"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73"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74"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pic>
        <p:nvPicPr>
          <p:cNvPr id="32775" name="组合 7"/>
          <p:cNvPicPr>
            <a:picLocks noChangeArrowheads="1"/>
          </p:cNvPicPr>
          <p:nvPr/>
        </p:nvPicPr>
        <p:blipFill>
          <a:blip r:embed="rId2">
            <a:extLst>
              <a:ext uri="{28A0092B-C50C-407E-A947-70E740481C1C}">
                <a14:useLocalDpi val="0"/>
              </a:ext>
            </a:extLst>
          </a:blip>
          <a:stretch>
            <a:fillRect/>
          </a:stretch>
        </p:blipFill>
        <p:spPr bwMode="auto">
          <a:xfrm>
            <a:off x="2359025" y="3717925"/>
            <a:ext cx="798513" cy="579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2776" name="组合 10"/>
          <p:cNvGrpSpPr/>
          <p:nvPr/>
        </p:nvGrpSpPr>
        <p:grpSpPr>
          <a:xfrm>
            <a:off x="2359025" y="5613400"/>
            <a:ext cx="2765425" cy="577850"/>
            <a:chExt cx="2765425" cy="577850"/>
          </a:xfrm>
        </p:grpSpPr>
        <p:sp>
          <p:nvSpPr>
            <p:cNvPr id="32798" name="Rectangle 9"/>
            <p:cNvSpPr>
              <a:spLocks noChangeArrowheads="1"/>
            </p:cNvSpPr>
            <p:nvPr/>
          </p:nvSpPr>
          <p:spPr bwMode="auto">
            <a:xfrm>
              <a:off x="0" y="0"/>
              <a:ext cx="2765425" cy="57785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 name="Freeform 12"/>
            <p:cNvSpPr>
              <a:spLocks noEditPoints="1"/>
            </p:cNvSpPr>
            <p:nvPr/>
          </p:nvSpPr>
          <p:spPr bwMode="auto">
            <a:xfrm>
              <a:off x="2160588" y="57150"/>
              <a:ext cx="504825" cy="474663"/>
            </a:xfrm>
            <a:custGeom>
              <a:gdLst>
                <a:gd fmla="*/ 308743 w 587" name="T0"/>
                <a:gd fmla="*/ 8599 h 552" name="T1"/>
                <a:gd fmla="*/ 245962 w 587" name="T2"/>
                <a:gd fmla="*/ 30956 h 552" name="T3"/>
                <a:gd fmla="*/ 189202 w 587" name="T4"/>
                <a:gd fmla="*/ 6019 h 552" name="T5"/>
                <a:gd fmla="*/ 6020 w 587" name="T6"/>
                <a:gd fmla="*/ 189177 h 552" name="T7"/>
                <a:gd fmla="*/ 66221 w 587" name="T8"/>
                <a:gd fmla="*/ 275167 h 552" name="T9"/>
                <a:gd fmla="*/ 96321 w 587" name="T10"/>
                <a:gd fmla="*/ 330200 h 552" name="T11"/>
                <a:gd fmla="*/ 135021 w 587" name="T12"/>
                <a:gd fmla="*/ 410171 h 552" name="T13"/>
                <a:gd fmla="*/ 207262 w 587" name="T14"/>
                <a:gd fmla="*/ 441127 h 552" name="T15"/>
                <a:gd fmla="*/ 289823 w 587" name="T16"/>
                <a:gd fmla="*/ 456605 h 552" name="T17"/>
                <a:gd fmla="*/ 321643 w 587" name="T18"/>
                <a:gd fmla="*/ 444567 h 552" name="T19"/>
                <a:gd fmla="*/ 371524 w 587" name="T20"/>
                <a:gd fmla="*/ 410171 h 552" name="T21"/>
                <a:gd fmla="*/ 383564 w 587" name="T22"/>
                <a:gd fmla="*/ 362017 h 552" name="T23"/>
                <a:gd fmla="*/ 423124 w 587" name="T24"/>
                <a:gd fmla="*/ 356857 h 552" name="T25"/>
                <a:gd fmla="*/ 436024 w 587" name="T26"/>
                <a:gd fmla="*/ 309563 h 552" name="T27"/>
                <a:gd fmla="*/ 479885 w 587" name="T28"/>
                <a:gd fmla="*/ 265708 h 552" name="T29"/>
                <a:gd fmla="*/ 496225 w 587" name="T30"/>
                <a:gd fmla="*/ 220134 h 552" name="T31"/>
                <a:gd fmla="*/ 477305 w 587" name="T32"/>
                <a:gd fmla="*/ 213254 h 552" name="T33"/>
                <a:gd fmla="*/ 456665 w 587" name="T34"/>
                <a:gd fmla="*/ 226153 h 552" name="T35"/>
                <a:gd fmla="*/ 400764 w 587" name="T36"/>
                <a:gd fmla="*/ 259689 h 552" name="T37"/>
                <a:gd fmla="*/ 401624 w 587" name="T38"/>
                <a:gd fmla="*/ 263988 h 552" name="T39"/>
                <a:gd fmla="*/ 346583 w 587" name="T40"/>
                <a:gd fmla="*/ 297524 h 552" name="T41"/>
                <a:gd fmla="*/ 362924 w 587" name="T42"/>
                <a:gd fmla="*/ 326761 h 552" name="T43"/>
                <a:gd fmla="*/ 307023 w 587" name="T44"/>
                <a:gd fmla="*/ 360297 h 552" name="T45"/>
                <a:gd fmla="*/ 321643 w 587" name="T46"/>
                <a:gd fmla="*/ 386094 h 552" name="T47"/>
                <a:gd fmla="*/ 265743 w 587" name="T48"/>
                <a:gd fmla="*/ 419630 h 552" name="T49"/>
                <a:gd fmla="*/ 275203 w 587" name="T50"/>
                <a:gd fmla="*/ 441987 h 552" name="T51"/>
                <a:gd fmla="*/ 227902 w 587" name="T52"/>
                <a:gd fmla="*/ 428229 h 552" name="T53"/>
                <a:gd fmla="*/ 235642 w 587" name="T54"/>
                <a:gd fmla="*/ 411891 h 552" name="T55"/>
                <a:gd fmla="*/ 289823 w 587" name="T56"/>
                <a:gd fmla="*/ 331060 h 552" name="T57"/>
                <a:gd fmla="*/ 161682 w 587" name="T58"/>
                <a:gd fmla="*/ 424789 h 552" name="T59"/>
                <a:gd fmla="*/ 172862 w 587" name="T60"/>
                <a:gd fmla="*/ 378355 h 552" name="T61"/>
                <a:gd fmla="*/ 145341 w 587" name="T62"/>
                <a:gd fmla="*/ 380074 h 552" name="T63"/>
                <a:gd fmla="*/ 110081 w 587" name="T64"/>
                <a:gd fmla="*/ 344819 h 552" name="T65"/>
                <a:gd fmla="*/ 131581 w 587" name="T66"/>
                <a:gd fmla="*/ 298384 h 552" name="T67"/>
                <a:gd fmla="*/ 84281 w 587" name="T68"/>
                <a:gd fmla="*/ 294085 h 552" name="T69"/>
                <a:gd fmla="*/ 86001 w 587" name="T70"/>
                <a:gd fmla="*/ 278607 h 552" name="T71"/>
                <a:gd fmla="*/ 91161 w 587" name="T72"/>
                <a:gd fmla="*/ 269148 h 552" name="T73"/>
                <a:gd fmla="*/ 159102 w 587" name="T74"/>
                <a:gd fmla="*/ 200356 h 552" name="T75"/>
                <a:gd fmla="*/ 107501 w 587" name="T76"/>
                <a:gd fmla="*/ 205515 h 552" name="T77"/>
                <a:gd fmla="*/ 73961 w 587" name="T78"/>
                <a:gd fmla="*/ 152202 h 552" name="T79"/>
                <a:gd fmla="*/ 272623 w 587" name="T80"/>
                <a:gd fmla="*/ 149622 h 552" name="T81"/>
                <a:gd fmla="*/ 264883 w 587" name="T82"/>
                <a:gd fmla="*/ 42995 h 552" name="T83"/>
                <a:gd fmla="*/ 308743 w 587" name="T84"/>
                <a:gd fmla="*/ 28377 h 552" name="T85"/>
                <a:gd fmla="*/ 477305 w 587" name="T86"/>
                <a:gd fmla="*/ 213254 h 55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552" w="587">
                  <a:moveTo>
                    <a:pt x="556" y="166"/>
                  </a:moveTo>
                  <a:lnTo>
                    <a:pt x="425" y="35"/>
                  </a:lnTo>
                  <a:cubicBezTo>
                    <a:pt x="409" y="19"/>
                    <a:pt x="384" y="10"/>
                    <a:pt x="359" y="10"/>
                  </a:cubicBezTo>
                  <a:cubicBezTo>
                    <a:pt x="351" y="10"/>
                    <a:pt x="343" y="11"/>
                    <a:pt x="335" y="13"/>
                  </a:cubicBezTo>
                  <a:lnTo>
                    <a:pt x="330" y="15"/>
                  </a:lnTo>
                  <a:cubicBezTo>
                    <a:pt x="317" y="19"/>
                    <a:pt x="301" y="26"/>
                    <a:pt x="286" y="36"/>
                  </a:cubicBezTo>
                  <a:lnTo>
                    <a:pt x="286" y="35"/>
                  </a:lnTo>
                  <a:cubicBezTo>
                    <a:pt x="260" y="24"/>
                    <a:pt x="236" y="12"/>
                    <a:pt x="225" y="9"/>
                  </a:cubicBezTo>
                  <a:lnTo>
                    <a:pt x="220" y="7"/>
                  </a:lnTo>
                  <a:cubicBezTo>
                    <a:pt x="199" y="0"/>
                    <a:pt x="169" y="8"/>
                    <a:pt x="154" y="23"/>
                  </a:cubicBezTo>
                  <a:lnTo>
                    <a:pt x="23" y="154"/>
                  </a:lnTo>
                  <a:cubicBezTo>
                    <a:pt x="7" y="169"/>
                    <a:pt x="0" y="199"/>
                    <a:pt x="7" y="220"/>
                  </a:cubicBezTo>
                  <a:lnTo>
                    <a:pt x="10" y="227"/>
                  </a:lnTo>
                  <a:cubicBezTo>
                    <a:pt x="16" y="248"/>
                    <a:pt x="34" y="278"/>
                    <a:pt x="50" y="293"/>
                  </a:cubicBezTo>
                  <a:lnTo>
                    <a:pt x="77" y="320"/>
                  </a:lnTo>
                  <a:cubicBezTo>
                    <a:pt x="71" y="339"/>
                    <a:pt x="74" y="358"/>
                    <a:pt x="88" y="371"/>
                  </a:cubicBezTo>
                  <a:cubicBezTo>
                    <a:pt x="94" y="378"/>
                    <a:pt x="102" y="382"/>
                    <a:pt x="112" y="384"/>
                  </a:cubicBezTo>
                  <a:cubicBezTo>
                    <a:pt x="86" y="409"/>
                    <a:pt x="83" y="445"/>
                    <a:pt x="104" y="466"/>
                  </a:cubicBezTo>
                  <a:cubicBezTo>
                    <a:pt x="113" y="475"/>
                    <a:pt x="125" y="480"/>
                    <a:pt x="138" y="480"/>
                  </a:cubicBezTo>
                  <a:cubicBezTo>
                    <a:pt x="145" y="480"/>
                    <a:pt x="151" y="479"/>
                    <a:pt x="157" y="477"/>
                  </a:cubicBezTo>
                  <a:cubicBezTo>
                    <a:pt x="157" y="490"/>
                    <a:pt x="162" y="502"/>
                    <a:pt x="171" y="511"/>
                  </a:cubicBezTo>
                  <a:cubicBezTo>
                    <a:pt x="180" y="519"/>
                    <a:pt x="192" y="524"/>
                    <a:pt x="205" y="524"/>
                  </a:cubicBezTo>
                  <a:cubicBezTo>
                    <a:pt x="218" y="524"/>
                    <a:pt x="230" y="520"/>
                    <a:pt x="241" y="513"/>
                  </a:cubicBezTo>
                  <a:cubicBezTo>
                    <a:pt x="243" y="522"/>
                    <a:pt x="247" y="531"/>
                    <a:pt x="255" y="538"/>
                  </a:cubicBezTo>
                  <a:cubicBezTo>
                    <a:pt x="263" y="547"/>
                    <a:pt x="275" y="552"/>
                    <a:pt x="289" y="552"/>
                  </a:cubicBezTo>
                  <a:cubicBezTo>
                    <a:pt x="306" y="552"/>
                    <a:pt x="323" y="544"/>
                    <a:pt x="337" y="531"/>
                  </a:cubicBezTo>
                  <a:lnTo>
                    <a:pt x="344" y="524"/>
                  </a:lnTo>
                  <a:cubicBezTo>
                    <a:pt x="352" y="525"/>
                    <a:pt x="361" y="524"/>
                    <a:pt x="369" y="520"/>
                  </a:cubicBezTo>
                  <a:lnTo>
                    <a:pt x="374" y="517"/>
                  </a:lnTo>
                  <a:cubicBezTo>
                    <a:pt x="388" y="508"/>
                    <a:pt x="393" y="492"/>
                    <a:pt x="390" y="478"/>
                  </a:cubicBezTo>
                  <a:lnTo>
                    <a:pt x="393" y="474"/>
                  </a:lnTo>
                  <a:cubicBezTo>
                    <a:pt x="404" y="483"/>
                    <a:pt x="420" y="484"/>
                    <a:pt x="432" y="477"/>
                  </a:cubicBezTo>
                  <a:lnTo>
                    <a:pt x="437" y="474"/>
                  </a:lnTo>
                  <a:cubicBezTo>
                    <a:pt x="454" y="464"/>
                    <a:pt x="459" y="443"/>
                    <a:pt x="449" y="426"/>
                  </a:cubicBezTo>
                  <a:lnTo>
                    <a:pt x="446" y="421"/>
                  </a:lnTo>
                  <a:lnTo>
                    <a:pt x="450" y="417"/>
                  </a:lnTo>
                  <a:cubicBezTo>
                    <a:pt x="461" y="424"/>
                    <a:pt x="475" y="425"/>
                    <a:pt x="487" y="418"/>
                  </a:cubicBezTo>
                  <a:lnTo>
                    <a:pt x="492" y="415"/>
                  </a:lnTo>
                  <a:cubicBezTo>
                    <a:pt x="508" y="406"/>
                    <a:pt x="514" y="384"/>
                    <a:pt x="504" y="368"/>
                  </a:cubicBezTo>
                  <a:lnTo>
                    <a:pt x="502" y="365"/>
                  </a:lnTo>
                  <a:lnTo>
                    <a:pt x="507" y="360"/>
                  </a:lnTo>
                  <a:cubicBezTo>
                    <a:pt x="518" y="366"/>
                    <a:pt x="531" y="366"/>
                    <a:pt x="541" y="360"/>
                  </a:cubicBezTo>
                  <a:lnTo>
                    <a:pt x="546" y="357"/>
                  </a:lnTo>
                  <a:cubicBezTo>
                    <a:pt x="563" y="347"/>
                    <a:pt x="568" y="325"/>
                    <a:pt x="558" y="309"/>
                  </a:cubicBezTo>
                  <a:lnTo>
                    <a:pt x="555" y="304"/>
                  </a:lnTo>
                  <a:cubicBezTo>
                    <a:pt x="564" y="290"/>
                    <a:pt x="571" y="276"/>
                    <a:pt x="575" y="264"/>
                  </a:cubicBezTo>
                  <a:lnTo>
                    <a:pt x="577" y="256"/>
                  </a:lnTo>
                  <a:cubicBezTo>
                    <a:pt x="587" y="226"/>
                    <a:pt x="578" y="188"/>
                    <a:pt x="556" y="166"/>
                  </a:cubicBezTo>
                  <a:close/>
                  <a:moveTo>
                    <a:pt x="555" y="248"/>
                  </a:moveTo>
                  <a:lnTo>
                    <a:pt x="555" y="248"/>
                  </a:lnTo>
                  <a:lnTo>
                    <a:pt x="552" y="256"/>
                  </a:lnTo>
                  <a:cubicBezTo>
                    <a:pt x="550" y="264"/>
                    <a:pt x="546" y="272"/>
                    <a:pt x="541" y="281"/>
                  </a:cubicBezTo>
                  <a:lnTo>
                    <a:pt x="531" y="263"/>
                  </a:lnTo>
                  <a:cubicBezTo>
                    <a:pt x="521" y="246"/>
                    <a:pt x="499" y="241"/>
                    <a:pt x="483" y="251"/>
                  </a:cubicBezTo>
                  <a:lnTo>
                    <a:pt x="478" y="254"/>
                  </a:lnTo>
                  <a:cubicBezTo>
                    <a:pt x="461" y="264"/>
                    <a:pt x="456" y="285"/>
                    <a:pt x="466" y="302"/>
                  </a:cubicBezTo>
                  <a:lnTo>
                    <a:pt x="491" y="343"/>
                  </a:lnTo>
                  <a:lnTo>
                    <a:pt x="490" y="344"/>
                  </a:lnTo>
                  <a:lnTo>
                    <a:pt x="467" y="307"/>
                  </a:lnTo>
                  <a:cubicBezTo>
                    <a:pt x="458" y="291"/>
                    <a:pt x="436" y="285"/>
                    <a:pt x="420" y="295"/>
                  </a:cubicBezTo>
                  <a:lnTo>
                    <a:pt x="415" y="298"/>
                  </a:lnTo>
                  <a:cubicBezTo>
                    <a:pt x="398" y="308"/>
                    <a:pt x="393" y="329"/>
                    <a:pt x="403" y="346"/>
                  </a:cubicBezTo>
                  <a:lnTo>
                    <a:pt x="435" y="399"/>
                  </a:lnTo>
                  <a:lnTo>
                    <a:pt x="434" y="400"/>
                  </a:lnTo>
                  <a:lnTo>
                    <a:pt x="422" y="380"/>
                  </a:lnTo>
                  <a:cubicBezTo>
                    <a:pt x="412" y="364"/>
                    <a:pt x="390" y="358"/>
                    <a:pt x="374" y="368"/>
                  </a:cubicBezTo>
                  <a:lnTo>
                    <a:pt x="369" y="371"/>
                  </a:lnTo>
                  <a:cubicBezTo>
                    <a:pt x="352" y="381"/>
                    <a:pt x="347" y="402"/>
                    <a:pt x="357" y="419"/>
                  </a:cubicBezTo>
                  <a:lnTo>
                    <a:pt x="379" y="455"/>
                  </a:lnTo>
                  <a:lnTo>
                    <a:pt x="378" y="456"/>
                  </a:lnTo>
                  <a:lnTo>
                    <a:pt x="374" y="449"/>
                  </a:lnTo>
                  <a:cubicBezTo>
                    <a:pt x="364" y="433"/>
                    <a:pt x="343" y="427"/>
                    <a:pt x="326" y="437"/>
                  </a:cubicBezTo>
                  <a:lnTo>
                    <a:pt x="321" y="440"/>
                  </a:lnTo>
                  <a:cubicBezTo>
                    <a:pt x="305" y="450"/>
                    <a:pt x="300" y="471"/>
                    <a:pt x="309" y="488"/>
                  </a:cubicBezTo>
                  <a:lnTo>
                    <a:pt x="321" y="508"/>
                  </a:lnTo>
                  <a:cubicBezTo>
                    <a:pt x="322" y="509"/>
                    <a:pt x="323" y="510"/>
                    <a:pt x="323" y="510"/>
                  </a:cubicBezTo>
                  <a:lnTo>
                    <a:pt x="320" y="514"/>
                  </a:lnTo>
                  <a:cubicBezTo>
                    <a:pt x="311" y="523"/>
                    <a:pt x="299" y="528"/>
                    <a:pt x="289" y="528"/>
                  </a:cubicBezTo>
                  <a:cubicBezTo>
                    <a:pt x="282" y="528"/>
                    <a:pt x="276" y="526"/>
                    <a:pt x="271" y="522"/>
                  </a:cubicBezTo>
                  <a:cubicBezTo>
                    <a:pt x="266" y="516"/>
                    <a:pt x="264" y="507"/>
                    <a:pt x="265" y="498"/>
                  </a:cubicBezTo>
                  <a:cubicBezTo>
                    <a:pt x="266" y="494"/>
                    <a:pt x="267" y="490"/>
                    <a:pt x="270" y="485"/>
                  </a:cubicBezTo>
                  <a:cubicBezTo>
                    <a:pt x="270" y="485"/>
                    <a:pt x="270" y="484"/>
                    <a:pt x="271" y="484"/>
                  </a:cubicBezTo>
                  <a:cubicBezTo>
                    <a:pt x="272" y="482"/>
                    <a:pt x="273" y="481"/>
                    <a:pt x="274" y="479"/>
                  </a:cubicBezTo>
                  <a:cubicBezTo>
                    <a:pt x="275" y="477"/>
                    <a:pt x="277" y="475"/>
                    <a:pt x="279" y="473"/>
                  </a:cubicBezTo>
                  <a:lnTo>
                    <a:pt x="352" y="400"/>
                  </a:lnTo>
                  <a:lnTo>
                    <a:pt x="337" y="385"/>
                  </a:lnTo>
                  <a:lnTo>
                    <a:pt x="236" y="486"/>
                  </a:lnTo>
                  <a:cubicBezTo>
                    <a:pt x="227" y="496"/>
                    <a:pt x="215" y="501"/>
                    <a:pt x="205" y="501"/>
                  </a:cubicBezTo>
                  <a:cubicBezTo>
                    <a:pt x="198" y="501"/>
                    <a:pt x="192" y="498"/>
                    <a:pt x="188" y="494"/>
                  </a:cubicBezTo>
                  <a:cubicBezTo>
                    <a:pt x="176" y="483"/>
                    <a:pt x="180" y="461"/>
                    <a:pt x="195" y="445"/>
                  </a:cubicBezTo>
                  <a:lnTo>
                    <a:pt x="199" y="442"/>
                  </a:lnTo>
                  <a:lnTo>
                    <a:pt x="201" y="440"/>
                  </a:lnTo>
                  <a:lnTo>
                    <a:pt x="296" y="344"/>
                  </a:lnTo>
                  <a:lnTo>
                    <a:pt x="282" y="330"/>
                  </a:lnTo>
                  <a:lnTo>
                    <a:pt x="169" y="442"/>
                  </a:lnTo>
                  <a:cubicBezTo>
                    <a:pt x="160" y="451"/>
                    <a:pt x="149" y="456"/>
                    <a:pt x="138" y="456"/>
                  </a:cubicBezTo>
                  <a:cubicBezTo>
                    <a:pt x="132" y="456"/>
                    <a:pt x="125" y="454"/>
                    <a:pt x="121" y="449"/>
                  </a:cubicBezTo>
                  <a:cubicBezTo>
                    <a:pt x="110" y="438"/>
                    <a:pt x="113" y="416"/>
                    <a:pt x="128" y="401"/>
                  </a:cubicBezTo>
                  <a:lnTo>
                    <a:pt x="241" y="289"/>
                  </a:lnTo>
                  <a:lnTo>
                    <a:pt x="226" y="274"/>
                  </a:lnTo>
                  <a:lnTo>
                    <a:pt x="153" y="347"/>
                  </a:lnTo>
                  <a:cubicBezTo>
                    <a:pt x="144" y="356"/>
                    <a:pt x="132" y="361"/>
                    <a:pt x="122" y="361"/>
                  </a:cubicBezTo>
                  <a:cubicBezTo>
                    <a:pt x="115" y="361"/>
                    <a:pt x="109" y="359"/>
                    <a:pt x="104" y="355"/>
                  </a:cubicBezTo>
                  <a:cubicBezTo>
                    <a:pt x="101" y="351"/>
                    <a:pt x="99" y="346"/>
                    <a:pt x="98" y="342"/>
                  </a:cubicBezTo>
                  <a:cubicBezTo>
                    <a:pt x="98" y="338"/>
                    <a:pt x="98" y="333"/>
                    <a:pt x="99" y="329"/>
                  </a:cubicBezTo>
                  <a:cubicBezTo>
                    <a:pt x="99" y="329"/>
                    <a:pt x="99" y="328"/>
                    <a:pt x="99" y="327"/>
                  </a:cubicBezTo>
                  <a:cubicBezTo>
                    <a:pt x="100" y="326"/>
                    <a:pt x="100" y="325"/>
                    <a:pt x="100" y="324"/>
                  </a:cubicBezTo>
                  <a:cubicBezTo>
                    <a:pt x="101" y="322"/>
                    <a:pt x="102" y="321"/>
                    <a:pt x="102" y="319"/>
                  </a:cubicBezTo>
                  <a:cubicBezTo>
                    <a:pt x="103" y="319"/>
                    <a:pt x="103" y="318"/>
                    <a:pt x="103" y="317"/>
                  </a:cubicBezTo>
                  <a:cubicBezTo>
                    <a:pt x="104" y="316"/>
                    <a:pt x="105" y="314"/>
                    <a:pt x="106" y="313"/>
                  </a:cubicBezTo>
                  <a:cubicBezTo>
                    <a:pt x="107" y="313"/>
                    <a:pt x="107" y="312"/>
                    <a:pt x="107" y="311"/>
                  </a:cubicBezTo>
                  <a:cubicBezTo>
                    <a:pt x="109" y="310"/>
                    <a:pt x="110" y="308"/>
                    <a:pt x="112" y="306"/>
                  </a:cubicBezTo>
                  <a:lnTo>
                    <a:pt x="185" y="233"/>
                  </a:lnTo>
                  <a:lnTo>
                    <a:pt x="178" y="226"/>
                  </a:lnTo>
                  <a:cubicBezTo>
                    <a:pt x="174" y="222"/>
                    <a:pt x="171" y="218"/>
                    <a:pt x="169" y="213"/>
                  </a:cubicBezTo>
                  <a:lnTo>
                    <a:pt x="125" y="239"/>
                  </a:lnTo>
                  <a:cubicBezTo>
                    <a:pt x="118" y="242"/>
                    <a:pt x="111" y="244"/>
                    <a:pt x="103" y="244"/>
                  </a:cubicBezTo>
                  <a:cubicBezTo>
                    <a:pt x="90" y="244"/>
                    <a:pt x="78" y="238"/>
                    <a:pt x="71" y="227"/>
                  </a:cubicBezTo>
                  <a:cubicBezTo>
                    <a:pt x="60" y="211"/>
                    <a:pt x="67" y="188"/>
                    <a:pt x="86" y="177"/>
                  </a:cubicBezTo>
                  <a:lnTo>
                    <a:pt x="216" y="104"/>
                  </a:lnTo>
                  <a:cubicBezTo>
                    <a:pt x="220" y="109"/>
                    <a:pt x="225" y="114"/>
                    <a:pt x="231" y="118"/>
                  </a:cubicBezTo>
                  <a:lnTo>
                    <a:pt x="317" y="174"/>
                  </a:lnTo>
                  <a:cubicBezTo>
                    <a:pt x="342" y="191"/>
                    <a:pt x="375" y="186"/>
                    <a:pt x="390" y="164"/>
                  </a:cubicBezTo>
                  <a:cubicBezTo>
                    <a:pt x="405" y="141"/>
                    <a:pt x="396" y="109"/>
                    <a:pt x="371" y="92"/>
                  </a:cubicBezTo>
                  <a:lnTo>
                    <a:pt x="308" y="50"/>
                  </a:lnTo>
                  <a:cubicBezTo>
                    <a:pt x="318" y="45"/>
                    <a:pt x="328" y="40"/>
                    <a:pt x="337" y="37"/>
                  </a:cubicBezTo>
                  <a:lnTo>
                    <a:pt x="342" y="36"/>
                  </a:lnTo>
                  <a:cubicBezTo>
                    <a:pt x="347" y="34"/>
                    <a:pt x="353" y="33"/>
                    <a:pt x="359" y="33"/>
                  </a:cubicBezTo>
                  <a:cubicBezTo>
                    <a:pt x="377" y="33"/>
                    <a:pt x="396" y="40"/>
                    <a:pt x="408" y="52"/>
                  </a:cubicBezTo>
                  <a:lnTo>
                    <a:pt x="539" y="183"/>
                  </a:lnTo>
                  <a:cubicBezTo>
                    <a:pt x="555" y="198"/>
                    <a:pt x="562" y="228"/>
                    <a:pt x="555" y="248"/>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32779" name="组合 13"/>
          <p:cNvPicPr>
            <a:picLocks noChangeArrowheads="1"/>
          </p:cNvPicPr>
          <p:nvPr/>
        </p:nvPicPr>
        <p:blipFill>
          <a:blip r:embed="rId3">
            <a:extLst>
              <a:ext uri="{28A0092B-C50C-407E-A947-70E740481C1C}">
                <a14:useLocalDpi val="0"/>
              </a:ext>
            </a:extLst>
          </a:blip>
          <a:stretch>
            <a:fillRect/>
          </a:stretch>
        </p:blipFill>
        <p:spPr bwMode="auto">
          <a:xfrm>
            <a:off x="2359025" y="4979988"/>
            <a:ext cx="2116138" cy="579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2780" name="组合 16"/>
          <p:cNvGrpSpPr/>
          <p:nvPr/>
        </p:nvGrpSpPr>
        <p:grpSpPr>
          <a:xfrm>
            <a:off x="2359025" y="4349750"/>
            <a:ext cx="1435100" cy="577850"/>
            <a:chExt cx="1435100" cy="577850"/>
          </a:xfrm>
        </p:grpSpPr>
        <p:sp>
          <p:nvSpPr>
            <p:cNvPr id="3" name="Rectangle 7"/>
            <p:cNvSpPr>
              <a:spLocks noChangeArrowheads="1"/>
            </p:cNvSpPr>
            <p:nvPr/>
          </p:nvSpPr>
          <p:spPr bwMode="auto">
            <a:xfrm>
              <a:off x="0" y="0"/>
              <a:ext cx="1435100" cy="57785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32797" name="Freeform 14"/>
            <p:cNvSpPr>
              <a:spLocks noEditPoints="1"/>
            </p:cNvSpPr>
            <p:nvPr/>
          </p:nvSpPr>
          <p:spPr bwMode="auto">
            <a:xfrm>
              <a:off x="893763" y="60325"/>
              <a:ext cx="457200" cy="457200"/>
            </a:xfrm>
            <a:custGeom>
              <a:gdLst>
                <a:gd fmla="*/ 80783 w 532" name="T0"/>
                <a:gd fmla="*/ 314540 h 532" name="T1"/>
                <a:gd fmla="*/ 376417 w 532" name="T2"/>
                <a:gd fmla="*/ 143520 h 532" name="T3"/>
                <a:gd fmla="*/ 329150 w 532" name="T4"/>
                <a:gd fmla="*/ 402198 h 532" name="T5"/>
                <a:gd fmla="*/ 128910 w 532" name="T6"/>
                <a:gd fmla="*/ 55002 h 532" name="T7"/>
                <a:gd fmla="*/ 329150 w 532" name="T8"/>
                <a:gd fmla="*/ 402198 h 532" name="T9"/>
                <a:gd fmla="*/ 106565 w 532" name="T10"/>
                <a:gd fmla="*/ 299071 h 532" name="T11"/>
                <a:gd fmla="*/ 350635 w 532" name="T12"/>
                <a:gd fmla="*/ 158129 h 532" name="T13"/>
                <a:gd fmla="*/ 305086 w 532" name="T14"/>
                <a:gd fmla="*/ 360947 h 532" name="T15"/>
                <a:gd fmla="*/ 152114 w 532" name="T16"/>
                <a:gd fmla="*/ 96253 h 532" name="T17"/>
                <a:gd fmla="*/ 305086 w 532" name="T18"/>
                <a:gd fmla="*/ 360947 h 532" name="T19"/>
                <a:gd fmla="*/ 228600 w 532" name="T20"/>
                <a:gd fmla="*/ 250085 h 532" name="T21"/>
                <a:gd fmla="*/ 228600 w 532" name="T22"/>
                <a:gd fmla="*/ 207115 h 532" name="T23"/>
                <a:gd fmla="*/ 238913 w 532" name="T24"/>
                <a:gd fmla="*/ 105706 h 532" name="T25"/>
                <a:gd fmla="*/ 227741 w 532" name="T26"/>
                <a:gd fmla="*/ 115159 h 532" name="T27"/>
                <a:gd fmla="*/ 219147 w 532" name="T28"/>
                <a:gd fmla="*/ 90237 h 532" name="T29"/>
                <a:gd fmla="*/ 229459 w 532" name="T30"/>
                <a:gd fmla="*/ 80783 h 532" name="T31"/>
                <a:gd fmla="*/ 238913 w 532" name="T32"/>
                <a:gd fmla="*/ 105706 h 532" name="T33"/>
                <a:gd fmla="*/ 229459 w 532" name="T34"/>
                <a:gd fmla="*/ 377276 h 532" name="T35"/>
                <a:gd fmla="*/ 219147 w 532" name="T36"/>
                <a:gd fmla="*/ 367823 h 532" name="T37"/>
                <a:gd fmla="*/ 227741 w 532" name="T38"/>
                <a:gd fmla="*/ 342900 h 532" name="T39"/>
                <a:gd fmla="*/ 238913 w 532" name="T40"/>
                <a:gd fmla="*/ 352353 h 532" name="T41"/>
                <a:gd fmla="*/ 104847 w 532" name="T42"/>
                <a:gd fmla="*/ 217428 h 532" name="T43"/>
                <a:gd fmla="*/ 114300 w 532" name="T44"/>
                <a:gd fmla="*/ 227741 h 532" name="T45"/>
                <a:gd fmla="*/ 90237 w 532" name="T46"/>
                <a:gd fmla="*/ 237194 h 532" name="T47"/>
                <a:gd fmla="*/ 80783 w 532" name="T48"/>
                <a:gd fmla="*/ 226881 h 532" name="T49"/>
                <a:gd fmla="*/ 104847 w 532" name="T50"/>
                <a:gd fmla="*/ 217428 h 532" name="T51"/>
                <a:gd fmla="*/ 376417 w 532" name="T52"/>
                <a:gd fmla="*/ 226881 h 532" name="T53"/>
                <a:gd fmla="*/ 367823 w 532" name="T54"/>
                <a:gd fmla="*/ 237194 h 532" name="T55"/>
                <a:gd fmla="*/ 342900 w 532" name="T56"/>
                <a:gd fmla="*/ 227741 h 532" name="T57"/>
                <a:gd fmla="*/ 352353 w 532" name="T58"/>
                <a:gd fmla="*/ 217428 h 532" name="T59"/>
                <a:gd fmla="*/ 240632 w 532" name="T60"/>
                <a:gd fmla="*/ 228600 h 532" name="T61"/>
                <a:gd fmla="*/ 217428 w 532" name="T62"/>
                <a:gd fmla="*/ 228600 h 532" name="T63"/>
                <a:gd fmla="*/ 229459 w 532" name="T64"/>
                <a:gd fmla="*/ 134066 h 532" name="T65"/>
                <a:gd fmla="*/ 240632 w 532" name="T66"/>
                <a:gd fmla="*/ 228600 h 532" name="T67"/>
                <a:gd fmla="*/ 173598 w 532" name="T68"/>
                <a:gd fmla="*/ 285320 h 532" name="T69"/>
                <a:gd fmla="*/ 218287 w 532" name="T70"/>
                <a:gd fmla="*/ 223444 h 532" name="T71"/>
                <a:gd fmla="*/ 235475 w 532" name="T72"/>
                <a:gd fmla="*/ 240632 h 53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532" w="532">
                  <a:moveTo>
                    <a:pt x="167" y="94"/>
                  </a:moveTo>
                  <a:cubicBezTo>
                    <a:pt x="72" y="149"/>
                    <a:pt x="39" y="271"/>
                    <a:pt x="94" y="366"/>
                  </a:cubicBezTo>
                  <a:cubicBezTo>
                    <a:pt x="149" y="460"/>
                    <a:pt x="271" y="493"/>
                    <a:pt x="365" y="438"/>
                  </a:cubicBezTo>
                  <a:cubicBezTo>
                    <a:pt x="460" y="383"/>
                    <a:pt x="493" y="262"/>
                    <a:pt x="438" y="167"/>
                  </a:cubicBezTo>
                  <a:cubicBezTo>
                    <a:pt x="383" y="72"/>
                    <a:pt x="262" y="40"/>
                    <a:pt x="167" y="94"/>
                  </a:cubicBezTo>
                  <a:close/>
                  <a:moveTo>
                    <a:pt x="383" y="468"/>
                  </a:moveTo>
                  <a:cubicBezTo>
                    <a:pt x="271" y="532"/>
                    <a:pt x="129" y="494"/>
                    <a:pt x="64" y="383"/>
                  </a:cubicBezTo>
                  <a:cubicBezTo>
                    <a:pt x="0" y="272"/>
                    <a:pt x="38" y="129"/>
                    <a:pt x="150" y="64"/>
                  </a:cubicBezTo>
                  <a:cubicBezTo>
                    <a:pt x="261" y="0"/>
                    <a:pt x="404" y="38"/>
                    <a:pt x="468" y="150"/>
                  </a:cubicBezTo>
                  <a:cubicBezTo>
                    <a:pt x="532" y="261"/>
                    <a:pt x="494" y="404"/>
                    <a:pt x="383" y="468"/>
                  </a:cubicBezTo>
                  <a:close/>
                  <a:moveTo>
                    <a:pt x="184" y="124"/>
                  </a:moveTo>
                  <a:cubicBezTo>
                    <a:pt x="106" y="169"/>
                    <a:pt x="79" y="270"/>
                    <a:pt x="124" y="348"/>
                  </a:cubicBezTo>
                  <a:cubicBezTo>
                    <a:pt x="169" y="427"/>
                    <a:pt x="270" y="454"/>
                    <a:pt x="348" y="408"/>
                  </a:cubicBezTo>
                  <a:cubicBezTo>
                    <a:pt x="427" y="363"/>
                    <a:pt x="453" y="263"/>
                    <a:pt x="408" y="184"/>
                  </a:cubicBezTo>
                  <a:cubicBezTo>
                    <a:pt x="363" y="106"/>
                    <a:pt x="262" y="79"/>
                    <a:pt x="184" y="124"/>
                  </a:cubicBezTo>
                  <a:close/>
                  <a:moveTo>
                    <a:pt x="355" y="420"/>
                  </a:moveTo>
                  <a:cubicBezTo>
                    <a:pt x="270" y="469"/>
                    <a:pt x="161" y="440"/>
                    <a:pt x="112" y="355"/>
                  </a:cubicBezTo>
                  <a:cubicBezTo>
                    <a:pt x="63" y="270"/>
                    <a:pt x="92" y="161"/>
                    <a:pt x="177" y="112"/>
                  </a:cubicBezTo>
                  <a:cubicBezTo>
                    <a:pt x="262" y="63"/>
                    <a:pt x="371" y="92"/>
                    <a:pt x="420" y="177"/>
                  </a:cubicBezTo>
                  <a:cubicBezTo>
                    <a:pt x="469" y="262"/>
                    <a:pt x="440" y="371"/>
                    <a:pt x="355" y="420"/>
                  </a:cubicBezTo>
                  <a:close/>
                  <a:moveTo>
                    <a:pt x="291" y="266"/>
                  </a:moveTo>
                  <a:cubicBezTo>
                    <a:pt x="291" y="280"/>
                    <a:pt x="280" y="291"/>
                    <a:pt x="266" y="291"/>
                  </a:cubicBezTo>
                  <a:cubicBezTo>
                    <a:pt x="252" y="291"/>
                    <a:pt x="241" y="280"/>
                    <a:pt x="241" y="266"/>
                  </a:cubicBezTo>
                  <a:cubicBezTo>
                    <a:pt x="241" y="252"/>
                    <a:pt x="252" y="241"/>
                    <a:pt x="266" y="241"/>
                  </a:cubicBezTo>
                  <a:cubicBezTo>
                    <a:pt x="280" y="241"/>
                    <a:pt x="291" y="252"/>
                    <a:pt x="291" y="266"/>
                  </a:cubicBezTo>
                  <a:close/>
                  <a:moveTo>
                    <a:pt x="278" y="123"/>
                  </a:moveTo>
                  <a:cubicBezTo>
                    <a:pt x="278" y="129"/>
                    <a:pt x="273" y="134"/>
                    <a:pt x="267" y="134"/>
                  </a:cubicBezTo>
                  <a:lnTo>
                    <a:pt x="265" y="134"/>
                  </a:lnTo>
                  <a:cubicBezTo>
                    <a:pt x="259" y="134"/>
                    <a:pt x="255" y="129"/>
                    <a:pt x="255" y="123"/>
                  </a:cubicBezTo>
                  <a:lnTo>
                    <a:pt x="255" y="105"/>
                  </a:lnTo>
                  <a:cubicBezTo>
                    <a:pt x="255" y="99"/>
                    <a:pt x="259" y="94"/>
                    <a:pt x="265" y="94"/>
                  </a:cubicBezTo>
                  <a:lnTo>
                    <a:pt x="267" y="94"/>
                  </a:lnTo>
                  <a:cubicBezTo>
                    <a:pt x="273" y="94"/>
                    <a:pt x="278" y="99"/>
                    <a:pt x="278" y="105"/>
                  </a:cubicBezTo>
                  <a:lnTo>
                    <a:pt x="278" y="123"/>
                  </a:lnTo>
                  <a:close/>
                  <a:moveTo>
                    <a:pt x="278" y="428"/>
                  </a:moveTo>
                  <a:cubicBezTo>
                    <a:pt x="278" y="434"/>
                    <a:pt x="273" y="439"/>
                    <a:pt x="267" y="439"/>
                  </a:cubicBezTo>
                  <a:lnTo>
                    <a:pt x="265" y="439"/>
                  </a:lnTo>
                  <a:cubicBezTo>
                    <a:pt x="260" y="439"/>
                    <a:pt x="255" y="434"/>
                    <a:pt x="255" y="428"/>
                  </a:cubicBezTo>
                  <a:lnTo>
                    <a:pt x="255" y="410"/>
                  </a:lnTo>
                  <a:cubicBezTo>
                    <a:pt x="255" y="404"/>
                    <a:pt x="260" y="399"/>
                    <a:pt x="265" y="399"/>
                  </a:cubicBezTo>
                  <a:lnTo>
                    <a:pt x="267" y="399"/>
                  </a:lnTo>
                  <a:cubicBezTo>
                    <a:pt x="273" y="399"/>
                    <a:pt x="278" y="404"/>
                    <a:pt x="278" y="410"/>
                  </a:cubicBezTo>
                  <a:lnTo>
                    <a:pt x="278" y="428"/>
                  </a:lnTo>
                  <a:close/>
                  <a:moveTo>
                    <a:pt x="122" y="253"/>
                  </a:moveTo>
                  <a:cubicBezTo>
                    <a:pt x="128" y="253"/>
                    <a:pt x="133" y="258"/>
                    <a:pt x="133" y="264"/>
                  </a:cubicBezTo>
                  <a:lnTo>
                    <a:pt x="133" y="265"/>
                  </a:lnTo>
                  <a:cubicBezTo>
                    <a:pt x="133" y="271"/>
                    <a:pt x="128" y="276"/>
                    <a:pt x="122" y="276"/>
                  </a:cubicBezTo>
                  <a:lnTo>
                    <a:pt x="105" y="276"/>
                  </a:lnTo>
                  <a:cubicBezTo>
                    <a:pt x="99" y="276"/>
                    <a:pt x="94" y="271"/>
                    <a:pt x="94" y="265"/>
                  </a:cubicBezTo>
                  <a:lnTo>
                    <a:pt x="94" y="264"/>
                  </a:lnTo>
                  <a:cubicBezTo>
                    <a:pt x="94" y="258"/>
                    <a:pt x="99" y="253"/>
                    <a:pt x="105" y="253"/>
                  </a:cubicBezTo>
                  <a:lnTo>
                    <a:pt x="122" y="253"/>
                  </a:lnTo>
                  <a:close/>
                  <a:moveTo>
                    <a:pt x="428" y="253"/>
                  </a:moveTo>
                  <a:cubicBezTo>
                    <a:pt x="434" y="253"/>
                    <a:pt x="438" y="258"/>
                    <a:pt x="438" y="264"/>
                  </a:cubicBezTo>
                  <a:lnTo>
                    <a:pt x="438" y="265"/>
                  </a:lnTo>
                  <a:cubicBezTo>
                    <a:pt x="438" y="271"/>
                    <a:pt x="434" y="276"/>
                    <a:pt x="428" y="276"/>
                  </a:cubicBezTo>
                  <a:lnTo>
                    <a:pt x="410" y="276"/>
                  </a:lnTo>
                  <a:cubicBezTo>
                    <a:pt x="404" y="276"/>
                    <a:pt x="399" y="271"/>
                    <a:pt x="399" y="265"/>
                  </a:cubicBezTo>
                  <a:lnTo>
                    <a:pt x="399" y="264"/>
                  </a:lnTo>
                  <a:cubicBezTo>
                    <a:pt x="399" y="258"/>
                    <a:pt x="404" y="253"/>
                    <a:pt x="410" y="253"/>
                  </a:cubicBezTo>
                  <a:lnTo>
                    <a:pt x="428" y="253"/>
                  </a:lnTo>
                  <a:close/>
                  <a:moveTo>
                    <a:pt x="280" y="266"/>
                  </a:moveTo>
                  <a:cubicBezTo>
                    <a:pt x="280" y="274"/>
                    <a:pt x="274" y="280"/>
                    <a:pt x="267" y="280"/>
                  </a:cubicBezTo>
                  <a:cubicBezTo>
                    <a:pt x="259" y="280"/>
                    <a:pt x="253" y="274"/>
                    <a:pt x="253" y="266"/>
                  </a:cubicBezTo>
                  <a:lnTo>
                    <a:pt x="253" y="170"/>
                  </a:lnTo>
                  <a:cubicBezTo>
                    <a:pt x="253" y="162"/>
                    <a:pt x="259" y="156"/>
                    <a:pt x="267" y="156"/>
                  </a:cubicBezTo>
                  <a:cubicBezTo>
                    <a:pt x="274" y="156"/>
                    <a:pt x="280" y="162"/>
                    <a:pt x="280" y="170"/>
                  </a:cubicBezTo>
                  <a:lnTo>
                    <a:pt x="280" y="266"/>
                  </a:lnTo>
                  <a:close/>
                  <a:moveTo>
                    <a:pt x="223" y="331"/>
                  </a:moveTo>
                  <a:cubicBezTo>
                    <a:pt x="217" y="337"/>
                    <a:pt x="208" y="337"/>
                    <a:pt x="202" y="332"/>
                  </a:cubicBezTo>
                  <a:cubicBezTo>
                    <a:pt x="197" y="326"/>
                    <a:pt x="197" y="317"/>
                    <a:pt x="203" y="311"/>
                  </a:cubicBezTo>
                  <a:lnTo>
                    <a:pt x="254" y="260"/>
                  </a:lnTo>
                  <a:cubicBezTo>
                    <a:pt x="260" y="254"/>
                    <a:pt x="270" y="253"/>
                    <a:pt x="275" y="259"/>
                  </a:cubicBezTo>
                  <a:cubicBezTo>
                    <a:pt x="281" y="264"/>
                    <a:pt x="280" y="274"/>
                    <a:pt x="274" y="280"/>
                  </a:cubicBezTo>
                  <a:lnTo>
                    <a:pt x="223" y="331"/>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2783" name="TextBox 19"/>
          <p:cNvSpPr txBox="1">
            <a:spLocks noChangeArrowheads="1"/>
          </p:cNvSpPr>
          <p:nvPr/>
        </p:nvSpPr>
        <p:spPr bwMode="auto">
          <a:xfrm>
            <a:off x="6457949" y="1185863"/>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标题文本一</a:t>
            </a:r>
          </a:p>
        </p:txBody>
      </p:sp>
      <p:sp>
        <p:nvSpPr>
          <p:cNvPr id="32784" name="TextBox 20"/>
          <p:cNvSpPr txBox="1">
            <a:spLocks noChangeArrowheads="1"/>
          </p:cNvSpPr>
          <p:nvPr/>
        </p:nvSpPr>
        <p:spPr bwMode="auto">
          <a:xfrm>
            <a:off x="6457949" y="1527175"/>
            <a:ext cx="50022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
        <p:nvSpPr>
          <p:cNvPr id="32785" name="TextBox 21"/>
          <p:cNvSpPr txBox="1">
            <a:spLocks noChangeArrowheads="1"/>
          </p:cNvSpPr>
          <p:nvPr/>
        </p:nvSpPr>
        <p:spPr bwMode="auto">
          <a:xfrm>
            <a:off x="6457949" y="2397125"/>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标题文本二</a:t>
            </a:r>
          </a:p>
        </p:txBody>
      </p:sp>
      <p:sp>
        <p:nvSpPr>
          <p:cNvPr id="32786" name="TextBox 22"/>
          <p:cNvSpPr txBox="1">
            <a:spLocks noChangeArrowheads="1"/>
          </p:cNvSpPr>
          <p:nvPr/>
        </p:nvSpPr>
        <p:spPr bwMode="auto">
          <a:xfrm>
            <a:off x="6457949" y="2757488"/>
            <a:ext cx="50022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
        <p:nvSpPr>
          <p:cNvPr id="32787" name="TextBox 23"/>
          <p:cNvSpPr txBox="1">
            <a:spLocks noChangeArrowheads="1"/>
          </p:cNvSpPr>
          <p:nvPr/>
        </p:nvSpPr>
        <p:spPr bwMode="auto">
          <a:xfrm>
            <a:off x="6457949" y="3687763"/>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标题文本三</a:t>
            </a:r>
          </a:p>
        </p:txBody>
      </p:sp>
      <p:sp>
        <p:nvSpPr>
          <p:cNvPr id="32788" name="TextBox 24"/>
          <p:cNvSpPr txBox="1">
            <a:spLocks noChangeArrowheads="1"/>
          </p:cNvSpPr>
          <p:nvPr/>
        </p:nvSpPr>
        <p:spPr bwMode="auto">
          <a:xfrm>
            <a:off x="6457949" y="3968750"/>
            <a:ext cx="50022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
        <p:nvSpPr>
          <p:cNvPr id="32789" name="TextBox 25"/>
          <p:cNvSpPr txBox="1">
            <a:spLocks noChangeArrowheads="1"/>
          </p:cNvSpPr>
          <p:nvPr/>
        </p:nvSpPr>
        <p:spPr bwMode="auto">
          <a:xfrm>
            <a:off x="6457949" y="4978400"/>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标题文本四</a:t>
            </a:r>
          </a:p>
        </p:txBody>
      </p:sp>
      <p:sp>
        <p:nvSpPr>
          <p:cNvPr id="32790" name="TextBox 26"/>
          <p:cNvSpPr txBox="1">
            <a:spLocks noChangeArrowheads="1"/>
          </p:cNvSpPr>
          <p:nvPr/>
        </p:nvSpPr>
        <p:spPr bwMode="auto">
          <a:xfrm>
            <a:off x="6457949" y="5259388"/>
            <a:ext cx="50022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pic>
        <p:nvPicPr>
          <p:cNvPr id="32791" name="组合 27"/>
          <p:cNvPicPr>
            <a:picLocks noChangeArrowheads="1"/>
          </p:cNvPicPr>
          <p:nvPr/>
        </p:nvPicPr>
        <p:blipFill>
          <a:blip r:embed="rId4">
            <a:extLst>
              <a:ext uri="{28A0092B-C50C-407E-A947-70E740481C1C}">
                <a14:useLocalDpi val="0"/>
              </a:ext>
            </a:extLst>
          </a:blip>
          <a:stretch>
            <a:fillRect/>
          </a:stretch>
        </p:blipFill>
        <p:spPr bwMode="auto">
          <a:xfrm>
            <a:off x="5864225" y="1365250"/>
            <a:ext cx="517525" cy="519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2792" name="组合 30"/>
          <p:cNvGrpSpPr/>
          <p:nvPr/>
        </p:nvGrpSpPr>
        <p:grpSpPr>
          <a:xfrm>
            <a:off x="5862638" y="2495550"/>
            <a:ext cx="517525" cy="517525"/>
            <a:chExt cx="517525" cy="517525"/>
          </a:xfrm>
        </p:grpSpPr>
        <p:sp>
          <p:nvSpPr>
            <p:cNvPr id="32794" name="Oval 25"/>
            <p:cNvSpPr>
              <a:spLocks noChangeArrowheads="1"/>
            </p:cNvSpPr>
            <p:nvPr/>
          </p:nvSpPr>
          <p:spPr bwMode="auto">
            <a:xfrm>
              <a:off x="0" y="0"/>
              <a:ext cx="517525" cy="51752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4" name="Freeform 28"/>
            <p:cNvSpPr>
              <a:spLocks noEditPoints="1"/>
            </p:cNvSpPr>
            <p:nvPr/>
          </p:nvSpPr>
          <p:spPr bwMode="auto">
            <a:xfrm>
              <a:off x="58738" y="63500"/>
              <a:ext cx="395288" cy="395288"/>
            </a:xfrm>
            <a:custGeom>
              <a:gdLst>
                <a:gd fmla="*/ 69678 w 590" name="T0"/>
                <a:gd fmla="*/ 271131 h 589" name="T1"/>
                <a:gd fmla="*/ 325610 w 590" name="T2"/>
                <a:gd fmla="*/ 123486 h 589" name="T3"/>
                <a:gd fmla="*/ 284071 w 590" name="T4"/>
                <a:gd fmla="*/ 347639 h 589" name="T5"/>
                <a:gd fmla="*/ 111217 w 590" name="T6"/>
                <a:gd fmla="*/ 47649 h 589" name="T7"/>
                <a:gd fmla="*/ 284071 w 590" name="T8"/>
                <a:gd fmla="*/ 347639 h 589" name="T9"/>
                <a:gd fmla="*/ 92457 w 590" name="T10"/>
                <a:gd fmla="*/ 258380 h 589" name="T11"/>
                <a:gd fmla="*/ 302831 w 590" name="T12"/>
                <a:gd fmla="*/ 136908 h 589" name="T13"/>
                <a:gd fmla="*/ 263972 w 590" name="T14"/>
                <a:gd fmla="*/ 312069 h 589" name="T15"/>
                <a:gd fmla="*/ 131316 w 590" name="T16"/>
                <a:gd fmla="*/ 83219 h 589" name="T17"/>
                <a:gd fmla="*/ 263972 w 590" name="T18"/>
                <a:gd fmla="*/ 312069 h 589" name="T19"/>
                <a:gd fmla="*/ 197644 w 590" name="T20"/>
                <a:gd fmla="*/ 216100 h 589" name="T21"/>
                <a:gd fmla="*/ 197644 w 590" name="T22"/>
                <a:gd fmla="*/ 179188 h 589" name="T23"/>
                <a:gd fmla="*/ 206354 w 590" name="T24"/>
                <a:gd fmla="*/ 90601 h 589" name="T25"/>
                <a:gd fmla="*/ 196974 w 590" name="T26"/>
                <a:gd fmla="*/ 98654 h 589" name="T27"/>
                <a:gd fmla="*/ 188934 w 590" name="T28"/>
                <a:gd fmla="*/ 77850 h 589" name="T29"/>
                <a:gd fmla="*/ 198314 w 590" name="T30"/>
                <a:gd fmla="*/ 69796 h 589" name="T31"/>
                <a:gd fmla="*/ 206354 w 590" name="T32"/>
                <a:gd fmla="*/ 90601 h 589" name="T33"/>
                <a:gd fmla="*/ 198314 w 590" name="T34"/>
                <a:gd fmla="*/ 325492 h 589" name="T35"/>
                <a:gd fmla="*/ 188934 w 590" name="T36"/>
                <a:gd fmla="*/ 317438 h 589" name="T37"/>
                <a:gd fmla="*/ 196974 w 590" name="T38"/>
                <a:gd fmla="*/ 296634 h 589" name="T39"/>
                <a:gd fmla="*/ 206354 w 590" name="T40"/>
                <a:gd fmla="*/ 304687 h 589" name="T41"/>
                <a:gd fmla="*/ 91117 w 590" name="T42"/>
                <a:gd fmla="*/ 187242 h 589" name="T43"/>
                <a:gd fmla="*/ 99157 w 590" name="T44"/>
                <a:gd fmla="*/ 196637 h 589" name="T45"/>
                <a:gd fmla="*/ 77718 w 590" name="T46"/>
                <a:gd fmla="*/ 204691 h 589" name="T47"/>
                <a:gd fmla="*/ 69678 w 590" name="T48"/>
                <a:gd fmla="*/ 195295 h 589" name="T49"/>
                <a:gd fmla="*/ 91117 w 590" name="T50"/>
                <a:gd fmla="*/ 187242 h 589" name="T51"/>
                <a:gd fmla="*/ 325610 w 590" name="T52"/>
                <a:gd fmla="*/ 195295 h 589" name="T53"/>
                <a:gd fmla="*/ 317570 w 590" name="T54"/>
                <a:gd fmla="*/ 204691 h 589" name="T55"/>
                <a:gd fmla="*/ 296131 w 590" name="T56"/>
                <a:gd fmla="*/ 196637 h 589" name="T57"/>
                <a:gd fmla="*/ 304171 w 590" name="T58"/>
                <a:gd fmla="*/ 187242 h 589" name="T59"/>
                <a:gd fmla="*/ 208364 w 590" name="T60"/>
                <a:gd fmla="*/ 197308 h 589" name="T61"/>
                <a:gd fmla="*/ 187594 w 590" name="T62"/>
                <a:gd fmla="*/ 197308 h 589" name="T63"/>
                <a:gd fmla="*/ 197644 w 590" name="T64"/>
                <a:gd fmla="*/ 115432 h 589" name="T65"/>
                <a:gd fmla="*/ 208364 w 590" name="T66"/>
                <a:gd fmla="*/ 197308 h 589" name="T67"/>
                <a:gd fmla="*/ 150075 w 590" name="T68"/>
                <a:gd fmla="*/ 246300 h 589" name="T69"/>
                <a:gd fmla="*/ 188934 w 590" name="T70"/>
                <a:gd fmla="*/ 193282 h 589" name="T71"/>
                <a:gd fmla="*/ 203674 w 590" name="T72"/>
                <a:gd fmla="*/ 207375 h 58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589" w="590">
                  <a:moveTo>
                    <a:pt x="185" y="104"/>
                  </a:moveTo>
                  <a:cubicBezTo>
                    <a:pt x="80" y="165"/>
                    <a:pt x="44" y="299"/>
                    <a:pt x="104" y="404"/>
                  </a:cubicBezTo>
                  <a:cubicBezTo>
                    <a:pt x="165" y="510"/>
                    <a:pt x="300" y="546"/>
                    <a:pt x="405" y="485"/>
                  </a:cubicBezTo>
                  <a:cubicBezTo>
                    <a:pt x="510" y="424"/>
                    <a:pt x="546" y="289"/>
                    <a:pt x="486" y="184"/>
                  </a:cubicBezTo>
                  <a:cubicBezTo>
                    <a:pt x="425" y="79"/>
                    <a:pt x="290" y="43"/>
                    <a:pt x="185" y="104"/>
                  </a:cubicBezTo>
                  <a:close/>
                  <a:moveTo>
                    <a:pt x="424" y="518"/>
                  </a:moveTo>
                  <a:cubicBezTo>
                    <a:pt x="301" y="589"/>
                    <a:pt x="142" y="547"/>
                    <a:pt x="71" y="424"/>
                  </a:cubicBezTo>
                  <a:cubicBezTo>
                    <a:pt x="0" y="300"/>
                    <a:pt x="42" y="142"/>
                    <a:pt x="166" y="71"/>
                  </a:cubicBezTo>
                  <a:cubicBezTo>
                    <a:pt x="289" y="0"/>
                    <a:pt x="447" y="42"/>
                    <a:pt x="519" y="165"/>
                  </a:cubicBezTo>
                  <a:cubicBezTo>
                    <a:pt x="590" y="289"/>
                    <a:pt x="547" y="447"/>
                    <a:pt x="424" y="518"/>
                  </a:cubicBezTo>
                  <a:close/>
                  <a:moveTo>
                    <a:pt x="204" y="137"/>
                  </a:moveTo>
                  <a:cubicBezTo>
                    <a:pt x="117" y="187"/>
                    <a:pt x="87" y="299"/>
                    <a:pt x="138" y="385"/>
                  </a:cubicBezTo>
                  <a:cubicBezTo>
                    <a:pt x="188" y="472"/>
                    <a:pt x="299" y="502"/>
                    <a:pt x="386" y="452"/>
                  </a:cubicBezTo>
                  <a:cubicBezTo>
                    <a:pt x="473" y="402"/>
                    <a:pt x="503" y="290"/>
                    <a:pt x="452" y="204"/>
                  </a:cubicBezTo>
                  <a:cubicBezTo>
                    <a:pt x="402" y="117"/>
                    <a:pt x="291" y="87"/>
                    <a:pt x="204" y="137"/>
                  </a:cubicBezTo>
                  <a:close/>
                  <a:moveTo>
                    <a:pt x="394" y="465"/>
                  </a:moveTo>
                  <a:cubicBezTo>
                    <a:pt x="299" y="520"/>
                    <a:pt x="179" y="487"/>
                    <a:pt x="124" y="393"/>
                  </a:cubicBezTo>
                  <a:cubicBezTo>
                    <a:pt x="70" y="299"/>
                    <a:pt x="102" y="178"/>
                    <a:pt x="196" y="124"/>
                  </a:cubicBezTo>
                  <a:cubicBezTo>
                    <a:pt x="291" y="69"/>
                    <a:pt x="411" y="102"/>
                    <a:pt x="466" y="196"/>
                  </a:cubicBezTo>
                  <a:cubicBezTo>
                    <a:pt x="520" y="290"/>
                    <a:pt x="488" y="411"/>
                    <a:pt x="394" y="465"/>
                  </a:cubicBezTo>
                  <a:close/>
                  <a:moveTo>
                    <a:pt x="323" y="294"/>
                  </a:moveTo>
                  <a:cubicBezTo>
                    <a:pt x="323" y="310"/>
                    <a:pt x="310" y="322"/>
                    <a:pt x="295" y="322"/>
                  </a:cubicBezTo>
                  <a:cubicBezTo>
                    <a:pt x="280" y="322"/>
                    <a:pt x="267" y="310"/>
                    <a:pt x="267" y="294"/>
                  </a:cubicBezTo>
                  <a:cubicBezTo>
                    <a:pt x="267" y="279"/>
                    <a:pt x="280" y="267"/>
                    <a:pt x="295" y="267"/>
                  </a:cubicBezTo>
                  <a:cubicBezTo>
                    <a:pt x="310" y="267"/>
                    <a:pt x="323" y="279"/>
                    <a:pt x="323" y="294"/>
                  </a:cubicBezTo>
                  <a:close/>
                  <a:moveTo>
                    <a:pt x="308" y="135"/>
                  </a:moveTo>
                  <a:cubicBezTo>
                    <a:pt x="308" y="142"/>
                    <a:pt x="302" y="147"/>
                    <a:pt x="296" y="147"/>
                  </a:cubicBezTo>
                  <a:lnTo>
                    <a:pt x="294" y="147"/>
                  </a:lnTo>
                  <a:cubicBezTo>
                    <a:pt x="288" y="147"/>
                    <a:pt x="282" y="142"/>
                    <a:pt x="282" y="135"/>
                  </a:cubicBezTo>
                  <a:lnTo>
                    <a:pt x="282" y="116"/>
                  </a:lnTo>
                  <a:cubicBezTo>
                    <a:pt x="282" y="109"/>
                    <a:pt x="288" y="104"/>
                    <a:pt x="294" y="104"/>
                  </a:cubicBezTo>
                  <a:lnTo>
                    <a:pt x="296" y="104"/>
                  </a:lnTo>
                  <a:cubicBezTo>
                    <a:pt x="302" y="104"/>
                    <a:pt x="308" y="109"/>
                    <a:pt x="308" y="116"/>
                  </a:cubicBezTo>
                  <a:lnTo>
                    <a:pt x="308" y="135"/>
                  </a:lnTo>
                  <a:close/>
                  <a:moveTo>
                    <a:pt x="308" y="473"/>
                  </a:moveTo>
                  <a:cubicBezTo>
                    <a:pt x="308" y="480"/>
                    <a:pt x="302" y="485"/>
                    <a:pt x="296" y="485"/>
                  </a:cubicBezTo>
                  <a:lnTo>
                    <a:pt x="294" y="485"/>
                  </a:lnTo>
                  <a:cubicBezTo>
                    <a:pt x="288" y="485"/>
                    <a:pt x="282" y="480"/>
                    <a:pt x="282" y="473"/>
                  </a:cubicBezTo>
                  <a:lnTo>
                    <a:pt x="282" y="454"/>
                  </a:lnTo>
                  <a:cubicBezTo>
                    <a:pt x="282" y="447"/>
                    <a:pt x="288" y="442"/>
                    <a:pt x="294" y="442"/>
                  </a:cubicBezTo>
                  <a:lnTo>
                    <a:pt x="296" y="442"/>
                  </a:lnTo>
                  <a:cubicBezTo>
                    <a:pt x="302" y="442"/>
                    <a:pt x="308" y="447"/>
                    <a:pt x="308" y="454"/>
                  </a:cubicBezTo>
                  <a:lnTo>
                    <a:pt x="308" y="473"/>
                  </a:lnTo>
                  <a:close/>
                  <a:moveTo>
                    <a:pt x="136" y="279"/>
                  </a:moveTo>
                  <a:cubicBezTo>
                    <a:pt x="142" y="279"/>
                    <a:pt x="148" y="285"/>
                    <a:pt x="148" y="291"/>
                  </a:cubicBezTo>
                  <a:lnTo>
                    <a:pt x="148" y="293"/>
                  </a:lnTo>
                  <a:cubicBezTo>
                    <a:pt x="148" y="300"/>
                    <a:pt x="142" y="305"/>
                    <a:pt x="136" y="305"/>
                  </a:cubicBezTo>
                  <a:lnTo>
                    <a:pt x="116" y="305"/>
                  </a:lnTo>
                  <a:cubicBezTo>
                    <a:pt x="110" y="305"/>
                    <a:pt x="104" y="300"/>
                    <a:pt x="104" y="293"/>
                  </a:cubicBezTo>
                  <a:lnTo>
                    <a:pt x="104" y="291"/>
                  </a:lnTo>
                  <a:cubicBezTo>
                    <a:pt x="104" y="285"/>
                    <a:pt x="110" y="279"/>
                    <a:pt x="116" y="279"/>
                  </a:cubicBezTo>
                  <a:lnTo>
                    <a:pt x="136" y="279"/>
                  </a:lnTo>
                  <a:close/>
                  <a:moveTo>
                    <a:pt x="474" y="279"/>
                  </a:moveTo>
                  <a:cubicBezTo>
                    <a:pt x="480" y="279"/>
                    <a:pt x="486" y="285"/>
                    <a:pt x="486" y="291"/>
                  </a:cubicBezTo>
                  <a:lnTo>
                    <a:pt x="486" y="293"/>
                  </a:lnTo>
                  <a:cubicBezTo>
                    <a:pt x="486" y="300"/>
                    <a:pt x="480" y="305"/>
                    <a:pt x="474" y="305"/>
                  </a:cubicBezTo>
                  <a:lnTo>
                    <a:pt x="454" y="305"/>
                  </a:lnTo>
                  <a:cubicBezTo>
                    <a:pt x="448" y="305"/>
                    <a:pt x="442" y="300"/>
                    <a:pt x="442" y="293"/>
                  </a:cubicBezTo>
                  <a:lnTo>
                    <a:pt x="442" y="291"/>
                  </a:lnTo>
                  <a:cubicBezTo>
                    <a:pt x="442" y="285"/>
                    <a:pt x="448" y="279"/>
                    <a:pt x="454" y="279"/>
                  </a:cubicBezTo>
                  <a:lnTo>
                    <a:pt x="474" y="279"/>
                  </a:lnTo>
                  <a:close/>
                  <a:moveTo>
                    <a:pt x="311" y="294"/>
                  </a:moveTo>
                  <a:cubicBezTo>
                    <a:pt x="311" y="303"/>
                    <a:pt x="304" y="310"/>
                    <a:pt x="295" y="310"/>
                  </a:cubicBezTo>
                  <a:cubicBezTo>
                    <a:pt x="287" y="310"/>
                    <a:pt x="280" y="303"/>
                    <a:pt x="280" y="294"/>
                  </a:cubicBezTo>
                  <a:lnTo>
                    <a:pt x="280" y="188"/>
                  </a:lnTo>
                  <a:cubicBezTo>
                    <a:pt x="280" y="179"/>
                    <a:pt x="287" y="172"/>
                    <a:pt x="295" y="172"/>
                  </a:cubicBezTo>
                  <a:cubicBezTo>
                    <a:pt x="304" y="172"/>
                    <a:pt x="311" y="179"/>
                    <a:pt x="311" y="188"/>
                  </a:cubicBezTo>
                  <a:lnTo>
                    <a:pt x="311" y="294"/>
                  </a:lnTo>
                  <a:close/>
                  <a:moveTo>
                    <a:pt x="247" y="366"/>
                  </a:moveTo>
                  <a:cubicBezTo>
                    <a:pt x="240" y="373"/>
                    <a:pt x="230" y="373"/>
                    <a:pt x="224" y="367"/>
                  </a:cubicBezTo>
                  <a:cubicBezTo>
                    <a:pt x="218" y="361"/>
                    <a:pt x="219" y="351"/>
                    <a:pt x="225" y="344"/>
                  </a:cubicBezTo>
                  <a:lnTo>
                    <a:pt x="282" y="288"/>
                  </a:lnTo>
                  <a:cubicBezTo>
                    <a:pt x="288" y="281"/>
                    <a:pt x="299" y="280"/>
                    <a:pt x="305" y="286"/>
                  </a:cubicBezTo>
                  <a:cubicBezTo>
                    <a:pt x="311" y="292"/>
                    <a:pt x="310" y="303"/>
                    <a:pt x="304" y="309"/>
                  </a:cubicBezTo>
                  <a:lnTo>
                    <a:pt x="247" y="366"/>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32795" name="组合 33"/>
          <p:cNvPicPr>
            <a:picLocks noChangeArrowheads="1"/>
          </p:cNvPicPr>
          <p:nvPr/>
        </p:nvPicPr>
        <p:blipFill>
          <a:blip r:embed="rId5">
            <a:extLst>
              <a:ext uri="{28A0092B-C50C-407E-A947-70E740481C1C}">
                <a14:useLocalDpi val="0"/>
              </a:ext>
            </a:extLst>
          </a:blip>
          <a:stretch>
            <a:fillRect/>
          </a:stretch>
        </p:blipFill>
        <p:spPr bwMode="auto">
          <a:xfrm>
            <a:off x="5864225" y="3760788"/>
            <a:ext cx="517525" cy="519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2796" name="组合 36"/>
          <p:cNvGrpSpPr/>
          <p:nvPr/>
        </p:nvGrpSpPr>
        <p:grpSpPr>
          <a:xfrm>
            <a:off x="5862638" y="5078413"/>
            <a:ext cx="517525" cy="517525"/>
            <a:chExt cx="517525" cy="517525"/>
          </a:xfrm>
        </p:grpSpPr>
        <p:sp>
          <p:nvSpPr>
            <p:cNvPr id="5" name="Oval 27"/>
            <p:cNvSpPr>
              <a:spLocks noChangeArrowheads="1"/>
            </p:cNvSpPr>
            <p:nvPr/>
          </p:nvSpPr>
          <p:spPr bwMode="auto">
            <a:xfrm>
              <a:off x="0" y="0"/>
              <a:ext cx="517525" cy="51752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32793" name="Freeform 30"/>
            <p:cNvSpPr>
              <a:spLocks noEditPoints="1"/>
            </p:cNvSpPr>
            <p:nvPr/>
          </p:nvSpPr>
          <p:spPr bwMode="auto">
            <a:xfrm>
              <a:off x="77788" y="95250"/>
              <a:ext cx="393700" cy="369888"/>
            </a:xfrm>
            <a:custGeom>
              <a:gdLst>
                <a:gd fmla="*/ 240520 w 586" name="T0"/>
                <a:gd fmla="*/ 6031 h 552" name="T1"/>
                <a:gd fmla="*/ 191475 w 586" name="T2"/>
                <a:gd fmla="*/ 23453 h 552" name="T3"/>
                <a:gd fmla="*/ 147134 w 586" name="T4"/>
                <a:gd fmla="*/ 4691 h 552" name="T5"/>
                <a:gd fmla="*/ 4031 w 586" name="T6"/>
                <a:gd fmla="*/ 147419 h 552" name="T7"/>
                <a:gd fmla="*/ 51060 w 586" name="T8"/>
                <a:gd fmla="*/ 214428 h 552" name="T9"/>
                <a:gd fmla="*/ 74575 w 586" name="T10"/>
                <a:gd fmla="*/ 257313 h 552" name="T11"/>
                <a:gd fmla="*/ 105479 w 586" name="T12"/>
                <a:gd fmla="*/ 319631 h 552" name="T13"/>
                <a:gd fmla="*/ 161914 w 586" name="T14"/>
                <a:gd fmla="*/ 343755 h 552" name="T15"/>
                <a:gd fmla="*/ 225739 w 586" name="T16"/>
                <a:gd fmla="*/ 355816 h 552" name="T17"/>
                <a:gd fmla="*/ 250597 w 586" name="T18"/>
                <a:gd fmla="*/ 345765 h 552" name="T19"/>
                <a:gd fmla="*/ 290236 w 586" name="T20"/>
                <a:gd fmla="*/ 319631 h 552" name="T21"/>
                <a:gd fmla="*/ 299642 w 586" name="T22"/>
                <a:gd fmla="*/ 282107 h 552" name="T23"/>
                <a:gd fmla="*/ 329875 w 586" name="T24"/>
                <a:gd fmla="*/ 278086 h 552" name="T25"/>
                <a:gd fmla="*/ 339953 w 586" name="T26"/>
                <a:gd fmla="*/ 241231 h 552" name="T27"/>
                <a:gd fmla="*/ 374888 w 586" name="T28"/>
                <a:gd fmla="*/ 207057 h 552" name="T29"/>
                <a:gd fmla="*/ 387653 w 586" name="T30"/>
                <a:gd fmla="*/ 171542 h 552" name="T31"/>
                <a:gd fmla="*/ 372201 w 586" name="T32"/>
                <a:gd fmla="*/ 166182 h 552" name="T33"/>
                <a:gd fmla="*/ 356077 w 586" name="T34"/>
                <a:gd fmla="*/ 176233 h 552" name="T35"/>
                <a:gd fmla="*/ 312407 w 586" name="T36"/>
                <a:gd fmla="*/ 201696 h 552" name="T37"/>
                <a:gd fmla="*/ 313751 w 586" name="T38"/>
                <a:gd fmla="*/ 205717 h 552" name="T39"/>
                <a:gd fmla="*/ 270081 w 586" name="T40"/>
                <a:gd fmla="*/ 231850 h 552" name="T41"/>
                <a:gd fmla="*/ 282846 w 586" name="T42"/>
                <a:gd fmla="*/ 254633 h 552" name="T43"/>
                <a:gd fmla="*/ 239176 w 586" name="T44"/>
                <a:gd fmla="*/ 280096 h 552" name="T45"/>
                <a:gd fmla="*/ 250597 w 586" name="T46"/>
                <a:gd fmla="*/ 300869 h 552" name="T47"/>
                <a:gd fmla="*/ 207599 w 586" name="T48"/>
                <a:gd fmla="*/ 327002 h 552" name="T49"/>
                <a:gd fmla="*/ 214318 w 586" name="T50"/>
                <a:gd fmla="*/ 344425 h 552" name="T51"/>
                <a:gd fmla="*/ 177367 w 586" name="T52"/>
                <a:gd fmla="*/ 333703 h 552" name="T53"/>
                <a:gd fmla="*/ 183413 w 586" name="T54"/>
                <a:gd fmla="*/ 320972 h 552" name="T55"/>
                <a:gd fmla="*/ 226411 w 586" name="T56"/>
                <a:gd fmla="*/ 257983 h 552" name="T57"/>
                <a:gd fmla="*/ 125635 w 586" name="T58"/>
                <a:gd fmla="*/ 331023 h 552" name="T59"/>
                <a:gd fmla="*/ 134369 w 586" name="T60"/>
                <a:gd fmla="*/ 294168 h 552" name="T61"/>
                <a:gd fmla="*/ 113541 w 586" name="T62"/>
                <a:gd fmla="*/ 296178 h 552" name="T63"/>
                <a:gd fmla="*/ 85996 w 586" name="T64"/>
                <a:gd fmla="*/ 268705 h 552" name="T65"/>
                <a:gd fmla="*/ 102120 w 586" name="T66"/>
                <a:gd fmla="*/ 232520 h 552" name="T67"/>
                <a:gd fmla="*/ 65841 w 586" name="T68"/>
                <a:gd fmla="*/ 228500 h 552" name="T69"/>
                <a:gd fmla="*/ 67184 w 586" name="T70"/>
                <a:gd fmla="*/ 217108 h 552" name="T71"/>
                <a:gd fmla="*/ 70544 w 586" name="T72"/>
                <a:gd fmla="*/ 209737 h 552" name="T73"/>
                <a:gd fmla="*/ 123619 w 586" name="T74"/>
                <a:gd fmla="*/ 156130 h 552" name="T75"/>
                <a:gd fmla="*/ 83309 w 586" name="T76"/>
                <a:gd fmla="*/ 159481 h 552" name="T77"/>
                <a:gd fmla="*/ 57107 w 586" name="T78"/>
                <a:gd fmla="*/ 118605 h 552" name="T79"/>
                <a:gd fmla="*/ 212302 w 586" name="T80"/>
                <a:gd fmla="*/ 116595 h 552" name="T81"/>
                <a:gd fmla="*/ 206256 w 586" name="T82"/>
                <a:gd fmla="*/ 33504 h 552" name="T83"/>
                <a:gd fmla="*/ 240520 w 586" name="T84"/>
                <a:gd fmla="*/ 22113 h 552" name="T85"/>
                <a:gd fmla="*/ 372201 w 586" name="T86"/>
                <a:gd fmla="*/ 166182 h 55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552" w="586">
                  <a:moveTo>
                    <a:pt x="555" y="166"/>
                  </a:moveTo>
                  <a:lnTo>
                    <a:pt x="424" y="35"/>
                  </a:lnTo>
                  <a:cubicBezTo>
                    <a:pt x="408" y="19"/>
                    <a:pt x="383" y="9"/>
                    <a:pt x="358" y="9"/>
                  </a:cubicBezTo>
                  <a:cubicBezTo>
                    <a:pt x="350" y="9"/>
                    <a:pt x="342" y="10"/>
                    <a:pt x="335" y="13"/>
                  </a:cubicBezTo>
                  <a:lnTo>
                    <a:pt x="329" y="14"/>
                  </a:lnTo>
                  <a:cubicBezTo>
                    <a:pt x="316" y="18"/>
                    <a:pt x="300" y="26"/>
                    <a:pt x="285" y="35"/>
                  </a:cubicBezTo>
                  <a:cubicBezTo>
                    <a:pt x="259" y="24"/>
                    <a:pt x="235" y="12"/>
                    <a:pt x="224" y="8"/>
                  </a:cubicBezTo>
                  <a:lnTo>
                    <a:pt x="219" y="7"/>
                  </a:lnTo>
                  <a:cubicBezTo>
                    <a:pt x="198" y="0"/>
                    <a:pt x="168" y="8"/>
                    <a:pt x="153" y="23"/>
                  </a:cubicBezTo>
                  <a:lnTo>
                    <a:pt x="22" y="154"/>
                  </a:lnTo>
                  <a:cubicBezTo>
                    <a:pt x="7" y="169"/>
                    <a:pt x="0" y="199"/>
                    <a:pt x="6" y="220"/>
                  </a:cubicBezTo>
                  <a:lnTo>
                    <a:pt x="9" y="227"/>
                  </a:lnTo>
                  <a:cubicBezTo>
                    <a:pt x="16" y="248"/>
                    <a:pt x="34" y="277"/>
                    <a:pt x="49" y="293"/>
                  </a:cubicBezTo>
                  <a:lnTo>
                    <a:pt x="76" y="320"/>
                  </a:lnTo>
                  <a:cubicBezTo>
                    <a:pt x="70" y="338"/>
                    <a:pt x="74" y="358"/>
                    <a:pt x="87" y="371"/>
                  </a:cubicBezTo>
                  <a:cubicBezTo>
                    <a:pt x="93" y="378"/>
                    <a:pt x="102" y="382"/>
                    <a:pt x="111" y="384"/>
                  </a:cubicBezTo>
                  <a:cubicBezTo>
                    <a:pt x="86" y="409"/>
                    <a:pt x="82" y="445"/>
                    <a:pt x="103" y="466"/>
                  </a:cubicBezTo>
                  <a:cubicBezTo>
                    <a:pt x="112" y="475"/>
                    <a:pt x="124" y="480"/>
                    <a:pt x="138" y="480"/>
                  </a:cubicBezTo>
                  <a:cubicBezTo>
                    <a:pt x="144" y="480"/>
                    <a:pt x="150" y="479"/>
                    <a:pt x="157" y="477"/>
                  </a:cubicBezTo>
                  <a:cubicBezTo>
                    <a:pt x="157" y="490"/>
                    <a:pt x="161" y="502"/>
                    <a:pt x="170" y="510"/>
                  </a:cubicBezTo>
                  <a:cubicBezTo>
                    <a:pt x="179" y="519"/>
                    <a:pt x="191" y="524"/>
                    <a:pt x="205" y="524"/>
                  </a:cubicBezTo>
                  <a:cubicBezTo>
                    <a:pt x="217" y="524"/>
                    <a:pt x="230" y="520"/>
                    <a:pt x="241" y="513"/>
                  </a:cubicBezTo>
                  <a:cubicBezTo>
                    <a:pt x="242" y="522"/>
                    <a:pt x="247" y="531"/>
                    <a:pt x="254" y="538"/>
                  </a:cubicBezTo>
                  <a:cubicBezTo>
                    <a:pt x="263" y="547"/>
                    <a:pt x="275" y="552"/>
                    <a:pt x="288" y="552"/>
                  </a:cubicBezTo>
                  <a:cubicBezTo>
                    <a:pt x="305" y="552"/>
                    <a:pt x="323" y="544"/>
                    <a:pt x="336" y="531"/>
                  </a:cubicBezTo>
                  <a:lnTo>
                    <a:pt x="343" y="523"/>
                  </a:lnTo>
                  <a:cubicBezTo>
                    <a:pt x="351" y="525"/>
                    <a:pt x="360" y="524"/>
                    <a:pt x="368" y="519"/>
                  </a:cubicBezTo>
                  <a:lnTo>
                    <a:pt x="373" y="516"/>
                  </a:lnTo>
                  <a:cubicBezTo>
                    <a:pt x="387" y="508"/>
                    <a:pt x="393" y="492"/>
                    <a:pt x="389" y="478"/>
                  </a:cubicBezTo>
                  <a:lnTo>
                    <a:pt x="392" y="474"/>
                  </a:lnTo>
                  <a:cubicBezTo>
                    <a:pt x="403" y="483"/>
                    <a:pt x="419" y="484"/>
                    <a:pt x="432" y="477"/>
                  </a:cubicBezTo>
                  <a:lnTo>
                    <a:pt x="437" y="474"/>
                  </a:lnTo>
                  <a:cubicBezTo>
                    <a:pt x="453" y="464"/>
                    <a:pt x="458" y="442"/>
                    <a:pt x="449" y="426"/>
                  </a:cubicBezTo>
                  <a:lnTo>
                    <a:pt x="446" y="421"/>
                  </a:lnTo>
                  <a:lnTo>
                    <a:pt x="449" y="417"/>
                  </a:lnTo>
                  <a:cubicBezTo>
                    <a:pt x="460" y="424"/>
                    <a:pt x="474" y="425"/>
                    <a:pt x="486" y="418"/>
                  </a:cubicBezTo>
                  <a:lnTo>
                    <a:pt x="491" y="415"/>
                  </a:lnTo>
                  <a:cubicBezTo>
                    <a:pt x="508" y="405"/>
                    <a:pt x="513" y="384"/>
                    <a:pt x="503" y="367"/>
                  </a:cubicBezTo>
                  <a:lnTo>
                    <a:pt x="502" y="365"/>
                  </a:lnTo>
                  <a:lnTo>
                    <a:pt x="506" y="360"/>
                  </a:lnTo>
                  <a:cubicBezTo>
                    <a:pt x="517" y="366"/>
                    <a:pt x="530" y="366"/>
                    <a:pt x="541" y="360"/>
                  </a:cubicBezTo>
                  <a:lnTo>
                    <a:pt x="546" y="357"/>
                  </a:lnTo>
                  <a:cubicBezTo>
                    <a:pt x="562" y="347"/>
                    <a:pt x="567" y="325"/>
                    <a:pt x="558" y="309"/>
                  </a:cubicBezTo>
                  <a:lnTo>
                    <a:pt x="555" y="304"/>
                  </a:lnTo>
                  <a:cubicBezTo>
                    <a:pt x="563" y="290"/>
                    <a:pt x="570" y="276"/>
                    <a:pt x="574" y="263"/>
                  </a:cubicBezTo>
                  <a:lnTo>
                    <a:pt x="577" y="256"/>
                  </a:lnTo>
                  <a:cubicBezTo>
                    <a:pt x="586" y="226"/>
                    <a:pt x="577" y="188"/>
                    <a:pt x="555" y="166"/>
                  </a:cubicBezTo>
                  <a:close/>
                  <a:moveTo>
                    <a:pt x="554" y="248"/>
                  </a:moveTo>
                  <a:lnTo>
                    <a:pt x="554" y="248"/>
                  </a:lnTo>
                  <a:lnTo>
                    <a:pt x="552" y="256"/>
                  </a:lnTo>
                  <a:cubicBezTo>
                    <a:pt x="549" y="263"/>
                    <a:pt x="545" y="272"/>
                    <a:pt x="541" y="281"/>
                  </a:cubicBezTo>
                  <a:lnTo>
                    <a:pt x="530" y="263"/>
                  </a:lnTo>
                  <a:cubicBezTo>
                    <a:pt x="520" y="246"/>
                    <a:pt x="498" y="241"/>
                    <a:pt x="482" y="251"/>
                  </a:cubicBezTo>
                  <a:lnTo>
                    <a:pt x="477" y="254"/>
                  </a:lnTo>
                  <a:cubicBezTo>
                    <a:pt x="461" y="263"/>
                    <a:pt x="455" y="285"/>
                    <a:pt x="465" y="301"/>
                  </a:cubicBezTo>
                  <a:lnTo>
                    <a:pt x="490" y="343"/>
                  </a:lnTo>
                  <a:lnTo>
                    <a:pt x="489" y="344"/>
                  </a:lnTo>
                  <a:lnTo>
                    <a:pt x="467" y="307"/>
                  </a:lnTo>
                  <a:cubicBezTo>
                    <a:pt x="457" y="290"/>
                    <a:pt x="435" y="285"/>
                    <a:pt x="419" y="295"/>
                  </a:cubicBezTo>
                  <a:lnTo>
                    <a:pt x="414" y="298"/>
                  </a:lnTo>
                  <a:cubicBezTo>
                    <a:pt x="398" y="308"/>
                    <a:pt x="392" y="329"/>
                    <a:pt x="402" y="346"/>
                  </a:cubicBezTo>
                  <a:lnTo>
                    <a:pt x="434" y="399"/>
                  </a:lnTo>
                  <a:lnTo>
                    <a:pt x="433" y="400"/>
                  </a:lnTo>
                  <a:lnTo>
                    <a:pt x="421" y="380"/>
                  </a:lnTo>
                  <a:cubicBezTo>
                    <a:pt x="411" y="363"/>
                    <a:pt x="389" y="358"/>
                    <a:pt x="373" y="368"/>
                  </a:cubicBezTo>
                  <a:lnTo>
                    <a:pt x="368" y="371"/>
                  </a:lnTo>
                  <a:cubicBezTo>
                    <a:pt x="352" y="381"/>
                    <a:pt x="346" y="402"/>
                    <a:pt x="356" y="418"/>
                  </a:cubicBezTo>
                  <a:lnTo>
                    <a:pt x="378" y="455"/>
                  </a:lnTo>
                  <a:lnTo>
                    <a:pt x="377" y="456"/>
                  </a:lnTo>
                  <a:lnTo>
                    <a:pt x="373" y="449"/>
                  </a:lnTo>
                  <a:cubicBezTo>
                    <a:pt x="364" y="432"/>
                    <a:pt x="342" y="427"/>
                    <a:pt x="326" y="437"/>
                  </a:cubicBezTo>
                  <a:lnTo>
                    <a:pt x="321" y="440"/>
                  </a:lnTo>
                  <a:cubicBezTo>
                    <a:pt x="304" y="450"/>
                    <a:pt x="299" y="471"/>
                    <a:pt x="309" y="488"/>
                  </a:cubicBezTo>
                  <a:lnTo>
                    <a:pt x="321" y="507"/>
                  </a:lnTo>
                  <a:cubicBezTo>
                    <a:pt x="321" y="508"/>
                    <a:pt x="322" y="509"/>
                    <a:pt x="323" y="510"/>
                  </a:cubicBezTo>
                  <a:lnTo>
                    <a:pt x="319" y="514"/>
                  </a:lnTo>
                  <a:cubicBezTo>
                    <a:pt x="310" y="523"/>
                    <a:pt x="298" y="528"/>
                    <a:pt x="288" y="528"/>
                  </a:cubicBezTo>
                  <a:cubicBezTo>
                    <a:pt x="281" y="528"/>
                    <a:pt x="275" y="526"/>
                    <a:pt x="271" y="521"/>
                  </a:cubicBezTo>
                  <a:cubicBezTo>
                    <a:pt x="265" y="516"/>
                    <a:pt x="263" y="507"/>
                    <a:pt x="264" y="498"/>
                  </a:cubicBezTo>
                  <a:cubicBezTo>
                    <a:pt x="265" y="494"/>
                    <a:pt x="267" y="489"/>
                    <a:pt x="269" y="485"/>
                  </a:cubicBezTo>
                  <a:cubicBezTo>
                    <a:pt x="269" y="485"/>
                    <a:pt x="270" y="484"/>
                    <a:pt x="270" y="484"/>
                  </a:cubicBezTo>
                  <a:cubicBezTo>
                    <a:pt x="271" y="482"/>
                    <a:pt x="272" y="480"/>
                    <a:pt x="273" y="479"/>
                  </a:cubicBezTo>
                  <a:cubicBezTo>
                    <a:pt x="274" y="477"/>
                    <a:pt x="276" y="475"/>
                    <a:pt x="278" y="473"/>
                  </a:cubicBezTo>
                  <a:lnTo>
                    <a:pt x="351" y="400"/>
                  </a:lnTo>
                  <a:lnTo>
                    <a:pt x="337" y="385"/>
                  </a:lnTo>
                  <a:lnTo>
                    <a:pt x="235" y="486"/>
                  </a:lnTo>
                  <a:cubicBezTo>
                    <a:pt x="226" y="495"/>
                    <a:pt x="215" y="500"/>
                    <a:pt x="205" y="500"/>
                  </a:cubicBezTo>
                  <a:cubicBezTo>
                    <a:pt x="198" y="500"/>
                    <a:pt x="192" y="498"/>
                    <a:pt x="187" y="494"/>
                  </a:cubicBezTo>
                  <a:cubicBezTo>
                    <a:pt x="176" y="482"/>
                    <a:pt x="179" y="461"/>
                    <a:pt x="194" y="445"/>
                  </a:cubicBezTo>
                  <a:lnTo>
                    <a:pt x="198" y="442"/>
                  </a:lnTo>
                  <a:lnTo>
                    <a:pt x="200" y="439"/>
                  </a:lnTo>
                  <a:lnTo>
                    <a:pt x="295" y="344"/>
                  </a:lnTo>
                  <a:lnTo>
                    <a:pt x="281" y="330"/>
                  </a:lnTo>
                  <a:lnTo>
                    <a:pt x="169" y="442"/>
                  </a:lnTo>
                  <a:cubicBezTo>
                    <a:pt x="159" y="451"/>
                    <a:pt x="148" y="456"/>
                    <a:pt x="138" y="456"/>
                  </a:cubicBezTo>
                  <a:cubicBezTo>
                    <a:pt x="131" y="456"/>
                    <a:pt x="125" y="454"/>
                    <a:pt x="120" y="449"/>
                  </a:cubicBezTo>
                  <a:cubicBezTo>
                    <a:pt x="109" y="438"/>
                    <a:pt x="112" y="416"/>
                    <a:pt x="128" y="401"/>
                  </a:cubicBezTo>
                  <a:lnTo>
                    <a:pt x="240" y="289"/>
                  </a:lnTo>
                  <a:lnTo>
                    <a:pt x="225" y="274"/>
                  </a:lnTo>
                  <a:lnTo>
                    <a:pt x="152" y="347"/>
                  </a:lnTo>
                  <a:cubicBezTo>
                    <a:pt x="143" y="356"/>
                    <a:pt x="131" y="361"/>
                    <a:pt x="121" y="361"/>
                  </a:cubicBezTo>
                  <a:cubicBezTo>
                    <a:pt x="114" y="361"/>
                    <a:pt x="108" y="359"/>
                    <a:pt x="104" y="354"/>
                  </a:cubicBezTo>
                  <a:cubicBezTo>
                    <a:pt x="100" y="351"/>
                    <a:pt x="98" y="346"/>
                    <a:pt x="98" y="341"/>
                  </a:cubicBezTo>
                  <a:cubicBezTo>
                    <a:pt x="97" y="337"/>
                    <a:pt x="97" y="333"/>
                    <a:pt x="98" y="329"/>
                  </a:cubicBezTo>
                  <a:cubicBezTo>
                    <a:pt x="98" y="328"/>
                    <a:pt x="98" y="328"/>
                    <a:pt x="99" y="327"/>
                  </a:cubicBezTo>
                  <a:cubicBezTo>
                    <a:pt x="99" y="326"/>
                    <a:pt x="99" y="325"/>
                    <a:pt x="100" y="324"/>
                  </a:cubicBezTo>
                  <a:cubicBezTo>
                    <a:pt x="100" y="322"/>
                    <a:pt x="101" y="321"/>
                    <a:pt x="102" y="319"/>
                  </a:cubicBezTo>
                  <a:cubicBezTo>
                    <a:pt x="102" y="318"/>
                    <a:pt x="102" y="318"/>
                    <a:pt x="103" y="317"/>
                  </a:cubicBezTo>
                  <a:cubicBezTo>
                    <a:pt x="104" y="316"/>
                    <a:pt x="104" y="314"/>
                    <a:pt x="105" y="313"/>
                  </a:cubicBezTo>
                  <a:cubicBezTo>
                    <a:pt x="106" y="312"/>
                    <a:pt x="106" y="312"/>
                    <a:pt x="107" y="311"/>
                  </a:cubicBezTo>
                  <a:cubicBezTo>
                    <a:pt x="108" y="309"/>
                    <a:pt x="109" y="308"/>
                    <a:pt x="111" y="306"/>
                  </a:cubicBezTo>
                  <a:lnTo>
                    <a:pt x="184" y="233"/>
                  </a:lnTo>
                  <a:lnTo>
                    <a:pt x="177" y="226"/>
                  </a:lnTo>
                  <a:cubicBezTo>
                    <a:pt x="173" y="222"/>
                    <a:pt x="171" y="218"/>
                    <a:pt x="169" y="213"/>
                  </a:cubicBezTo>
                  <a:lnTo>
                    <a:pt x="124" y="238"/>
                  </a:lnTo>
                  <a:cubicBezTo>
                    <a:pt x="117" y="242"/>
                    <a:pt x="110" y="244"/>
                    <a:pt x="103" y="244"/>
                  </a:cubicBezTo>
                  <a:cubicBezTo>
                    <a:pt x="90" y="244"/>
                    <a:pt x="77" y="238"/>
                    <a:pt x="70" y="227"/>
                  </a:cubicBezTo>
                  <a:cubicBezTo>
                    <a:pt x="59" y="210"/>
                    <a:pt x="66" y="188"/>
                    <a:pt x="85" y="177"/>
                  </a:cubicBezTo>
                  <a:lnTo>
                    <a:pt x="216" y="103"/>
                  </a:lnTo>
                  <a:cubicBezTo>
                    <a:pt x="220" y="109"/>
                    <a:pt x="225" y="113"/>
                    <a:pt x="231" y="117"/>
                  </a:cubicBezTo>
                  <a:lnTo>
                    <a:pt x="316" y="174"/>
                  </a:lnTo>
                  <a:cubicBezTo>
                    <a:pt x="341" y="191"/>
                    <a:pt x="374" y="186"/>
                    <a:pt x="389" y="163"/>
                  </a:cubicBezTo>
                  <a:cubicBezTo>
                    <a:pt x="404" y="141"/>
                    <a:pt x="396" y="108"/>
                    <a:pt x="370" y="92"/>
                  </a:cubicBezTo>
                  <a:lnTo>
                    <a:pt x="307" y="50"/>
                  </a:lnTo>
                  <a:cubicBezTo>
                    <a:pt x="317" y="44"/>
                    <a:pt x="327" y="40"/>
                    <a:pt x="336" y="37"/>
                  </a:cubicBezTo>
                  <a:lnTo>
                    <a:pt x="342" y="35"/>
                  </a:lnTo>
                  <a:cubicBezTo>
                    <a:pt x="347" y="34"/>
                    <a:pt x="352" y="33"/>
                    <a:pt x="358" y="33"/>
                  </a:cubicBezTo>
                  <a:cubicBezTo>
                    <a:pt x="376" y="33"/>
                    <a:pt x="396" y="40"/>
                    <a:pt x="407" y="52"/>
                  </a:cubicBezTo>
                  <a:lnTo>
                    <a:pt x="538" y="183"/>
                  </a:lnTo>
                  <a:cubicBezTo>
                    <a:pt x="554" y="198"/>
                    <a:pt x="561" y="228"/>
                    <a:pt x="554" y="248"/>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2799" name="Freeform 10"/>
          <p:cNvSpPr>
            <a:spLocks noEditPoints="1"/>
          </p:cNvSpPr>
          <p:nvPr/>
        </p:nvSpPr>
        <p:spPr bwMode="auto">
          <a:xfrm>
            <a:off x="1071563" y="1192213"/>
            <a:ext cx="2171700" cy="5192712"/>
          </a:xfrm>
          <a:custGeom>
            <a:gdLst>
              <a:gd fmla="*/ 1317641 w 2525" name="T0"/>
              <a:gd fmla="*/ 1401181 h 6037" name="T1"/>
              <a:gd fmla="*/ 1317641 w 2525" name="T2"/>
              <a:gd fmla="*/ 1463971 h 6037" name="T3"/>
              <a:gd fmla="*/ 1385588 w 2525" name="T4"/>
              <a:gd fmla="*/ 1542245 h 6037" name="T5"/>
              <a:gd fmla="*/ 1385588 w 2525" name="T6"/>
              <a:gd fmla="*/ 1542245 h 6037" name="T7"/>
              <a:gd fmla="*/ 1317641 w 2525" name="T8"/>
              <a:gd fmla="*/ 1620518 h 6037" name="T9"/>
              <a:gd fmla="*/ 1317641 w 2525" name="T10"/>
              <a:gd fmla="*/ 1709114 h 6037" name="T11"/>
              <a:gd fmla="*/ 1385588 w 2525" name="T12"/>
              <a:gd fmla="*/ 1786527 h 6037" name="T13"/>
              <a:gd fmla="*/ 1385588 w 2525" name="T14"/>
              <a:gd fmla="*/ 1786527 h 6037" name="T15"/>
              <a:gd fmla="*/ 1317641 w 2525" name="T16"/>
              <a:gd fmla="*/ 1864800 h 6037" name="T17"/>
              <a:gd fmla="*/ 1317641 w 2525" name="T18"/>
              <a:gd fmla="*/ 4981976 h 6037" name="T19"/>
              <a:gd fmla="*/ 1107782 w 2525" name="T20"/>
              <a:gd fmla="*/ 5192712 h 6037" name="T21"/>
              <a:gd fmla="*/ 1107782 w 2525" name="T22"/>
              <a:gd fmla="*/ 5192712 h 6037" name="T23"/>
              <a:gd fmla="*/ 897063 w 2525" name="T24"/>
              <a:gd fmla="*/ 4981976 h 6037" name="T25"/>
              <a:gd fmla="*/ 897063 w 2525" name="T26"/>
              <a:gd fmla="*/ 1864800 h 6037" name="T27"/>
              <a:gd fmla="*/ 829976 w 2525" name="T28"/>
              <a:gd fmla="*/ 1786527 h 6037" name="T29"/>
              <a:gd fmla="*/ 829976 w 2525" name="T30"/>
              <a:gd fmla="*/ 1786527 h 6037" name="T31"/>
              <a:gd fmla="*/ 897063 w 2525" name="T32"/>
              <a:gd fmla="*/ 1709114 h 6037" name="T33"/>
              <a:gd fmla="*/ 897063 w 2525" name="T34"/>
              <a:gd fmla="*/ 1620518 h 6037" name="T35"/>
              <a:gd fmla="*/ 829976 w 2525" name="T36"/>
              <a:gd fmla="*/ 1542245 h 6037" name="T37"/>
              <a:gd fmla="*/ 829976 w 2525" name="T38"/>
              <a:gd fmla="*/ 1542245 h 6037" name="T39"/>
              <a:gd fmla="*/ 897063 w 2525" name="T40"/>
              <a:gd fmla="*/ 1463971 h 6037" name="T41"/>
              <a:gd fmla="*/ 897063 w 2525" name="T42"/>
              <a:gd fmla="*/ 1401181 h 6037" name="T43"/>
              <a:gd fmla="*/ 700104 w 2525" name="T44"/>
              <a:gd fmla="*/ 1401181 h 6037" name="T45"/>
              <a:gd fmla="*/ 0 w 2525" name="T46"/>
              <a:gd fmla="*/ 700160 h 6037" name="T47"/>
              <a:gd fmla="*/ 0 w 2525" name="T48"/>
              <a:gd fmla="*/ 700160 h 6037" name="T49"/>
              <a:gd fmla="*/ 700104 w 2525" name="T50"/>
              <a:gd fmla="*/ 0 h 6037" name="T51"/>
              <a:gd fmla="*/ 1470735 w 2525" name="T52"/>
              <a:gd fmla="*/ 0 h 6037" name="T53"/>
              <a:gd fmla="*/ 2171700 w 2525" name="T54"/>
              <a:gd fmla="*/ 700160 h 6037" name="T55"/>
              <a:gd fmla="*/ 2171700 w 2525" name="T56"/>
              <a:gd fmla="*/ 700160 h 6037" name="T57"/>
              <a:gd fmla="*/ 1470735 w 2525" name="T58"/>
              <a:gd fmla="*/ 1401181 h 6037" name="T59"/>
              <a:gd fmla="*/ 1317641 w 2525" name="T60"/>
              <a:gd fmla="*/ 1401181 h 6037" name="T61"/>
              <a:gd fmla="*/ 700104 w 2525" name="T62"/>
              <a:gd fmla="*/ 344059 h 6037" name="T63"/>
              <a:gd fmla="*/ 1470735 w 2525" name="T64"/>
              <a:gd fmla="*/ 344059 h 6037" name="T65"/>
              <a:gd fmla="*/ 1827668 w 2525" name="T66"/>
              <a:gd fmla="*/ 700160 h 6037" name="T67"/>
              <a:gd fmla="*/ 1827668 w 2525" name="T68"/>
              <a:gd fmla="*/ 700160 h 6037" name="T69"/>
              <a:gd fmla="*/ 1470735 w 2525" name="T70"/>
              <a:gd fmla="*/ 1057122 h 6037" name="T71"/>
              <a:gd fmla="*/ 700104 w 2525" name="T72"/>
              <a:gd fmla="*/ 1057122 h 6037" name="T73"/>
              <a:gd fmla="*/ 344032 w 2525" name="T74"/>
              <a:gd fmla="*/ 700160 h 6037" name="T75"/>
              <a:gd fmla="*/ 344032 w 2525" name="T76"/>
              <a:gd fmla="*/ 700160 h 6037" name="T77"/>
              <a:gd fmla="*/ 700104 w 2525" name="T78"/>
              <a:gd fmla="*/ 344059 h 6037"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037" w="2525">
                <a:moveTo>
                  <a:pt x="1532" y="1629"/>
                </a:moveTo>
                <a:lnTo>
                  <a:pt x="1532" y="1702"/>
                </a:lnTo>
                <a:cubicBezTo>
                  <a:pt x="1577" y="1708"/>
                  <a:pt x="1611" y="1747"/>
                  <a:pt x="1611" y="1793"/>
                </a:cubicBezTo>
                <a:cubicBezTo>
                  <a:pt x="1611" y="1839"/>
                  <a:pt x="1577" y="1877"/>
                  <a:pt x="1532" y="1884"/>
                </a:cubicBezTo>
                <a:lnTo>
                  <a:pt x="1532" y="1987"/>
                </a:lnTo>
                <a:cubicBezTo>
                  <a:pt x="1577" y="1993"/>
                  <a:pt x="1611" y="2031"/>
                  <a:pt x="1611" y="2077"/>
                </a:cubicBezTo>
                <a:cubicBezTo>
                  <a:pt x="1611" y="2123"/>
                  <a:pt x="1577" y="2162"/>
                  <a:pt x="1532" y="2168"/>
                </a:cubicBezTo>
                <a:lnTo>
                  <a:pt x="1532" y="5792"/>
                </a:lnTo>
                <a:cubicBezTo>
                  <a:pt x="1532" y="5927"/>
                  <a:pt x="1422" y="6037"/>
                  <a:pt x="1288" y="6037"/>
                </a:cubicBezTo>
                <a:cubicBezTo>
                  <a:pt x="1153" y="6037"/>
                  <a:pt x="1043" y="5927"/>
                  <a:pt x="1043" y="5792"/>
                </a:cubicBezTo>
                <a:lnTo>
                  <a:pt x="1043" y="2168"/>
                </a:lnTo>
                <a:cubicBezTo>
                  <a:pt x="999" y="2162"/>
                  <a:pt x="965" y="2123"/>
                  <a:pt x="965" y="2077"/>
                </a:cubicBezTo>
                <a:cubicBezTo>
                  <a:pt x="965" y="2031"/>
                  <a:pt x="999" y="1993"/>
                  <a:pt x="1043" y="1987"/>
                </a:cubicBezTo>
                <a:lnTo>
                  <a:pt x="1043" y="1884"/>
                </a:lnTo>
                <a:cubicBezTo>
                  <a:pt x="999" y="1877"/>
                  <a:pt x="965" y="1839"/>
                  <a:pt x="965" y="1793"/>
                </a:cubicBezTo>
                <a:cubicBezTo>
                  <a:pt x="965" y="1747"/>
                  <a:pt x="999" y="1708"/>
                  <a:pt x="1043" y="1702"/>
                </a:cubicBezTo>
                <a:lnTo>
                  <a:pt x="1043" y="1629"/>
                </a:lnTo>
                <a:lnTo>
                  <a:pt x="814" y="1629"/>
                </a:lnTo>
                <a:cubicBezTo>
                  <a:pt x="366" y="1629"/>
                  <a:pt x="0" y="1262"/>
                  <a:pt x="0" y="814"/>
                </a:cubicBezTo>
                <a:cubicBezTo>
                  <a:pt x="0" y="366"/>
                  <a:pt x="366" y="0"/>
                  <a:pt x="814" y="0"/>
                </a:cubicBezTo>
                <a:lnTo>
                  <a:pt x="1710" y="0"/>
                </a:lnTo>
                <a:cubicBezTo>
                  <a:pt x="2158" y="0"/>
                  <a:pt x="2525" y="366"/>
                  <a:pt x="2525" y="814"/>
                </a:cubicBezTo>
                <a:cubicBezTo>
                  <a:pt x="2525" y="1262"/>
                  <a:pt x="2158" y="1629"/>
                  <a:pt x="1710" y="1629"/>
                </a:cubicBezTo>
                <a:lnTo>
                  <a:pt x="1532" y="1629"/>
                </a:lnTo>
                <a:close/>
                <a:moveTo>
                  <a:pt x="814" y="400"/>
                </a:moveTo>
                <a:lnTo>
                  <a:pt x="1710" y="400"/>
                </a:lnTo>
                <a:cubicBezTo>
                  <a:pt x="1938" y="400"/>
                  <a:pt x="2125" y="586"/>
                  <a:pt x="2125" y="814"/>
                </a:cubicBezTo>
                <a:cubicBezTo>
                  <a:pt x="2125" y="1042"/>
                  <a:pt x="1938" y="1229"/>
                  <a:pt x="1710" y="1229"/>
                </a:cubicBezTo>
                <a:lnTo>
                  <a:pt x="814" y="1229"/>
                </a:lnTo>
                <a:cubicBezTo>
                  <a:pt x="586" y="1229"/>
                  <a:pt x="400" y="1042"/>
                  <a:pt x="400" y="814"/>
                </a:cubicBezTo>
                <a:cubicBezTo>
                  <a:pt x="400" y="586"/>
                  <a:pt x="586" y="400"/>
                  <a:pt x="814" y="40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2770"/>
                                        </p:tgtEl>
                                        <p:attrNameLst>
                                          <p:attrName>style.visibility</p:attrName>
                                        </p:attrNameLst>
                                      </p:cBhvr>
                                      <p:to>
                                        <p:strVal val="visible"/>
                                      </p:to>
                                    </p:set>
                                    <p:animEffect filter="wipe(left)" transition="in">
                                      <p:cBhvr>
                                        <p:cTn dur="300" id="7"/>
                                        <p:tgtEl>
                                          <p:spTgt spid="32770"/>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32771"/>
                                        </p:tgtEl>
                                        <p:attrNameLst>
                                          <p:attrName>style.visibility</p:attrName>
                                        </p:attrNameLst>
                                      </p:cBhvr>
                                      <p:to>
                                        <p:strVal val="visible"/>
                                      </p:to>
                                    </p:set>
                                    <p:animEffect filter="wipe(down)" transition="in">
                                      <p:cBhvr>
                                        <p:cTn dur="200" id="11"/>
                                        <p:tgtEl>
                                          <p:spTgt spid="32771"/>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32772"/>
                                        </p:tgtEl>
                                        <p:attrNameLst>
                                          <p:attrName>style.visibility</p:attrName>
                                        </p:attrNameLst>
                                      </p:cBhvr>
                                      <p:to>
                                        <p:strVal val="visible"/>
                                      </p:to>
                                    </p:set>
                                    <p:animEffect filter="wipe(left)" transition="in">
                                      <p:cBhvr>
                                        <p:cTn dur="300" id="15"/>
                                        <p:tgtEl>
                                          <p:spTgt spid="32772"/>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32773"/>
                                        </p:tgtEl>
                                        <p:attrNameLst>
                                          <p:attrName>style.visibility</p:attrName>
                                        </p:attrNameLst>
                                      </p:cBhvr>
                                      <p:to>
                                        <p:strVal val="visible"/>
                                      </p:to>
                                    </p:set>
                                    <p:anim calcmode="lin" valueType="num">
                                      <p:cBhvr>
                                        <p:cTn dur="300" fill="hold" id="19"/>
                                        <p:tgtEl>
                                          <p:spTgt spid="32773"/>
                                        </p:tgtEl>
                                        <p:attrNameLst>
                                          <p:attrName>ppt_w</p:attrName>
                                        </p:attrNameLst>
                                      </p:cBhvr>
                                      <p:tavLst>
                                        <p:tav tm="0">
                                          <p:val>
                                            <p:fltVal val="0"/>
                                          </p:val>
                                        </p:tav>
                                        <p:tav tm="100000">
                                          <p:val>
                                            <p:strVal val="#ppt_w"/>
                                          </p:val>
                                        </p:tav>
                                      </p:tavLst>
                                    </p:anim>
                                    <p:anim calcmode="lin" valueType="num">
                                      <p:cBhvr>
                                        <p:cTn dur="300" fill="hold" id="20"/>
                                        <p:tgtEl>
                                          <p:spTgt spid="32773"/>
                                        </p:tgtEl>
                                        <p:attrNameLst>
                                          <p:attrName>ppt_h</p:attrName>
                                        </p:attrNameLst>
                                      </p:cBhvr>
                                      <p:tavLst>
                                        <p:tav tm="0">
                                          <p:val>
                                            <p:fltVal val="0"/>
                                          </p:val>
                                        </p:tav>
                                        <p:tav tm="100000">
                                          <p:val>
                                            <p:strVal val="#ppt_h"/>
                                          </p:val>
                                        </p:tav>
                                      </p:tavLst>
                                    </p:anim>
                                    <p:anim calcmode="lin" valueType="num">
                                      <p:cBhvr>
                                        <p:cTn dur="300" fill="hold" id="21"/>
                                        <p:tgtEl>
                                          <p:spTgt spid="32773"/>
                                        </p:tgtEl>
                                        <p:attrNameLst>
                                          <p:attrName>style.rotation</p:attrName>
                                        </p:attrNameLst>
                                      </p:cBhvr>
                                      <p:tavLst>
                                        <p:tav tm="0">
                                          <p:val>
                                            <p:fltVal val="90"/>
                                          </p:val>
                                        </p:tav>
                                        <p:tav tm="100000">
                                          <p:val>
                                            <p:fltVal val="0"/>
                                          </p:val>
                                        </p:tav>
                                      </p:tavLst>
                                    </p:anim>
                                    <p:animEffect filter="fade" transition="in">
                                      <p:cBhvr>
                                        <p:cTn dur="300" id="22"/>
                                        <p:tgtEl>
                                          <p:spTgt spid="32773"/>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32774"/>
                                        </p:tgtEl>
                                        <p:attrNameLst>
                                          <p:attrName>style.visibility</p:attrName>
                                        </p:attrNameLst>
                                      </p:cBhvr>
                                      <p:to>
                                        <p:strVal val="visible"/>
                                      </p:to>
                                    </p:set>
                                    <p:anim calcmode="lin" valueType="num">
                                      <p:cBhvr>
                                        <p:cTn dur="400" fill="hold" id="26"/>
                                        <p:tgtEl>
                                          <p:spTgt spid="3277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32774"/>
                                        </p:tgtEl>
                                        <p:attrNameLst>
                                          <p:attrName>ppt_y</p:attrName>
                                        </p:attrNameLst>
                                      </p:cBhvr>
                                      <p:tavLst>
                                        <p:tav tm="0">
                                          <p:val>
                                            <p:strVal val="#ppt_y"/>
                                          </p:val>
                                        </p:tav>
                                        <p:tav tm="100000">
                                          <p:val>
                                            <p:strVal val="#ppt_y"/>
                                          </p:val>
                                        </p:tav>
                                      </p:tavLst>
                                    </p:anim>
                                    <p:anim calcmode="lin" valueType="num">
                                      <p:cBhvr>
                                        <p:cTn dur="400" fill="hold" id="28"/>
                                        <p:tgtEl>
                                          <p:spTgt spid="3277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3277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32774"/>
                                        </p:tgtEl>
                                      </p:cBhvr>
                                    </p:animEffect>
                                  </p:childTnLst>
                                </p:cTn>
                              </p:par>
                            </p:childTnLst>
                          </p:cTn>
                        </p:par>
                        <p:par>
                          <p:cTn fill="hold" id="31" nodeType="afterGroup">
                            <p:stCondLst>
                              <p:cond delay="1500"/>
                            </p:stCondLst>
                            <p:childTnLst>
                              <p:par>
                                <p:cTn fill="hold" grpId="0" id="32" nodeType="afterEffect" presetClass="entr" presetID="42" presetSubtype="0">
                                  <p:stCondLst>
                                    <p:cond delay="0"/>
                                  </p:stCondLst>
                                  <p:childTnLst>
                                    <p:set>
                                      <p:cBhvr>
                                        <p:cTn dur="1" fill="hold" id="33">
                                          <p:stCondLst>
                                            <p:cond delay="0"/>
                                          </p:stCondLst>
                                        </p:cTn>
                                        <p:tgtEl>
                                          <p:spTgt spid="32799"/>
                                        </p:tgtEl>
                                        <p:attrNameLst>
                                          <p:attrName>style.visibility</p:attrName>
                                        </p:attrNameLst>
                                      </p:cBhvr>
                                      <p:to>
                                        <p:strVal val="visible"/>
                                      </p:to>
                                    </p:set>
                                    <p:animEffect filter="fade" transition="in">
                                      <p:cBhvr>
                                        <p:cTn dur="1000" id="34"/>
                                        <p:tgtEl>
                                          <p:spTgt spid="32799"/>
                                        </p:tgtEl>
                                      </p:cBhvr>
                                    </p:animEffect>
                                    <p:anim calcmode="lin" valueType="num">
                                      <p:cBhvr>
                                        <p:cTn dur="1000" fill="hold" id="35"/>
                                        <p:tgtEl>
                                          <p:spTgt spid="32799"/>
                                        </p:tgtEl>
                                        <p:attrNameLst>
                                          <p:attrName>ppt_x</p:attrName>
                                        </p:attrNameLst>
                                      </p:cBhvr>
                                      <p:tavLst>
                                        <p:tav tm="0">
                                          <p:val>
                                            <p:strVal val="#ppt_x"/>
                                          </p:val>
                                        </p:tav>
                                        <p:tav tm="100000">
                                          <p:val>
                                            <p:strVal val="#ppt_x"/>
                                          </p:val>
                                        </p:tav>
                                      </p:tavLst>
                                    </p:anim>
                                    <p:anim calcmode="lin" valueType="num">
                                      <p:cBhvr>
                                        <p:cTn dur="1000" fill="hold" id="36"/>
                                        <p:tgtEl>
                                          <p:spTgt spid="32799"/>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500"/>
                            </p:stCondLst>
                            <p:childTnLst>
                              <p:par>
                                <p:cTn fill="hold" id="38" nodeType="afterEffect" presetClass="entr" presetID="22" presetSubtype="8">
                                  <p:stCondLst>
                                    <p:cond delay="0"/>
                                  </p:stCondLst>
                                  <p:childTnLst>
                                    <p:set>
                                      <p:cBhvr>
                                        <p:cTn dur="1" fill="hold" id="39">
                                          <p:stCondLst>
                                            <p:cond delay="0"/>
                                          </p:stCondLst>
                                        </p:cTn>
                                        <p:tgtEl>
                                          <p:spTgt spid="32775"/>
                                        </p:tgtEl>
                                        <p:attrNameLst>
                                          <p:attrName>style.visibility</p:attrName>
                                        </p:attrNameLst>
                                      </p:cBhvr>
                                      <p:to>
                                        <p:strVal val="visible"/>
                                      </p:to>
                                    </p:set>
                                    <p:animEffect filter="wipe(left)" transition="in">
                                      <p:cBhvr>
                                        <p:cTn dur="500" id="40"/>
                                        <p:tgtEl>
                                          <p:spTgt spid="32775"/>
                                        </p:tgtEl>
                                      </p:cBhvr>
                                    </p:animEffect>
                                  </p:childTnLst>
                                </p:cTn>
                              </p:par>
                              <p:par>
                                <p:cTn fill="hold" id="41" nodeType="withEffect" presetClass="entr" presetID="22" presetSubtype="8">
                                  <p:stCondLst>
                                    <p:cond delay="100"/>
                                  </p:stCondLst>
                                  <p:childTnLst>
                                    <p:set>
                                      <p:cBhvr>
                                        <p:cTn dur="1" fill="hold" id="42">
                                          <p:stCondLst>
                                            <p:cond delay="0"/>
                                          </p:stCondLst>
                                        </p:cTn>
                                        <p:tgtEl>
                                          <p:spTgt spid="32780"/>
                                        </p:tgtEl>
                                        <p:attrNameLst>
                                          <p:attrName>style.visibility</p:attrName>
                                        </p:attrNameLst>
                                      </p:cBhvr>
                                      <p:to>
                                        <p:strVal val="visible"/>
                                      </p:to>
                                    </p:set>
                                    <p:animEffect filter="wipe(left)" transition="in">
                                      <p:cBhvr>
                                        <p:cTn dur="500" id="43"/>
                                        <p:tgtEl>
                                          <p:spTgt spid="32780"/>
                                        </p:tgtEl>
                                      </p:cBhvr>
                                    </p:animEffect>
                                  </p:childTnLst>
                                </p:cTn>
                              </p:par>
                              <p:par>
                                <p:cTn fill="hold" id="44" nodeType="withEffect" presetClass="entr" presetID="22" presetSubtype="8">
                                  <p:stCondLst>
                                    <p:cond delay="200"/>
                                  </p:stCondLst>
                                  <p:childTnLst>
                                    <p:set>
                                      <p:cBhvr>
                                        <p:cTn dur="1" fill="hold" id="45">
                                          <p:stCondLst>
                                            <p:cond delay="0"/>
                                          </p:stCondLst>
                                        </p:cTn>
                                        <p:tgtEl>
                                          <p:spTgt spid="32779"/>
                                        </p:tgtEl>
                                        <p:attrNameLst>
                                          <p:attrName>style.visibility</p:attrName>
                                        </p:attrNameLst>
                                      </p:cBhvr>
                                      <p:to>
                                        <p:strVal val="visible"/>
                                      </p:to>
                                    </p:set>
                                    <p:animEffect filter="wipe(left)" transition="in">
                                      <p:cBhvr>
                                        <p:cTn dur="500" id="46"/>
                                        <p:tgtEl>
                                          <p:spTgt spid="32779"/>
                                        </p:tgtEl>
                                      </p:cBhvr>
                                    </p:animEffect>
                                  </p:childTnLst>
                                </p:cTn>
                              </p:par>
                              <p:par>
                                <p:cTn fill="hold" id="47" nodeType="withEffect" presetClass="entr" presetID="22" presetSubtype="8">
                                  <p:stCondLst>
                                    <p:cond delay="300"/>
                                  </p:stCondLst>
                                  <p:childTnLst>
                                    <p:set>
                                      <p:cBhvr>
                                        <p:cTn dur="1" fill="hold" id="48">
                                          <p:stCondLst>
                                            <p:cond delay="0"/>
                                          </p:stCondLst>
                                        </p:cTn>
                                        <p:tgtEl>
                                          <p:spTgt spid="32776"/>
                                        </p:tgtEl>
                                        <p:attrNameLst>
                                          <p:attrName>style.visibility</p:attrName>
                                        </p:attrNameLst>
                                      </p:cBhvr>
                                      <p:to>
                                        <p:strVal val="visible"/>
                                      </p:to>
                                    </p:set>
                                    <p:animEffect filter="wipe(left)" transition="in">
                                      <p:cBhvr>
                                        <p:cTn dur="500" id="49"/>
                                        <p:tgtEl>
                                          <p:spTgt spid="32776"/>
                                        </p:tgtEl>
                                      </p:cBhvr>
                                    </p:animEffect>
                                  </p:childTnLst>
                                </p:cTn>
                              </p:par>
                            </p:childTnLst>
                          </p:cTn>
                        </p:par>
                        <p:par>
                          <p:cTn fill="hold" id="50" nodeType="afterGroup">
                            <p:stCondLst>
                              <p:cond delay="3300"/>
                            </p:stCondLst>
                            <p:childTnLst>
                              <p:par>
                                <p:cTn fill="hold" id="51" nodeType="afterEffect" presetClass="entr" presetID="52" presetSubtype="0">
                                  <p:stCondLst>
                                    <p:cond delay="0"/>
                                  </p:stCondLst>
                                  <p:childTnLst>
                                    <p:set>
                                      <p:cBhvr>
                                        <p:cTn dur="1" fill="hold" id="52">
                                          <p:stCondLst>
                                            <p:cond delay="0"/>
                                          </p:stCondLst>
                                        </p:cTn>
                                        <p:tgtEl>
                                          <p:spTgt spid="32791"/>
                                        </p:tgtEl>
                                        <p:attrNameLst>
                                          <p:attrName>style.visibility</p:attrName>
                                        </p:attrNameLst>
                                      </p:cBhvr>
                                      <p:to>
                                        <p:strVal val="visible"/>
                                      </p:to>
                                    </p:set>
                                    <p:animScale>
                                      <p:cBhvr>
                                        <p:cTn decel="50000" dur="1000" fill="hold" id="53">
                                          <p:stCondLst>
                                            <p:cond delay="0"/>
                                          </p:stCondLst>
                                        </p:cTn>
                                        <p:tgtEl>
                                          <p:spTgt spid="3279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4">
                                          <p:stCondLst>
                                            <p:cond delay="0"/>
                                          </p:stCondLst>
                                        </p:cTn>
                                        <p:tgtEl>
                                          <p:spTgt spid="32791"/>
                                        </p:tgtEl>
                                        <p:attrNameLst>
                                          <p:attrName>ppt_x,ppt_y</p:attrName>
                                        </p:attrNameLst>
                                      </p:cBhvr>
                                      <p:rCtr x="0" y="0"/>
                                    </p:animMotion>
                                    <p:animEffect filter="fade" transition="in">
                                      <p:cBhvr>
                                        <p:cTn dur="1000" id="55"/>
                                        <p:tgtEl>
                                          <p:spTgt spid="32791"/>
                                        </p:tgtEl>
                                      </p:cBhvr>
                                    </p:animEffect>
                                  </p:childTnLst>
                                </p:cTn>
                              </p:par>
                            </p:childTnLst>
                          </p:cTn>
                        </p:par>
                        <p:par>
                          <p:cTn fill="hold" id="56" nodeType="afterGroup">
                            <p:stCondLst>
                              <p:cond delay="4300"/>
                            </p:stCondLst>
                            <p:childTnLst>
                              <p:par>
                                <p:cTn fill="hold" grpId="0" id="57" nodeType="afterEffect" presetClass="entr" presetID="22" presetSubtype="2">
                                  <p:stCondLst>
                                    <p:cond delay="0"/>
                                  </p:stCondLst>
                                  <p:childTnLst>
                                    <p:set>
                                      <p:cBhvr>
                                        <p:cTn dur="1" fill="hold" id="58">
                                          <p:stCondLst>
                                            <p:cond delay="0"/>
                                          </p:stCondLst>
                                        </p:cTn>
                                        <p:tgtEl>
                                          <p:spTgt spid="32783"/>
                                        </p:tgtEl>
                                        <p:attrNameLst>
                                          <p:attrName>style.visibility</p:attrName>
                                        </p:attrNameLst>
                                      </p:cBhvr>
                                      <p:to>
                                        <p:strVal val="visible"/>
                                      </p:to>
                                    </p:set>
                                    <p:animEffect filter="wipe(right)" transition="in">
                                      <p:cBhvr>
                                        <p:cTn dur="500" id="59"/>
                                        <p:tgtEl>
                                          <p:spTgt spid="32783"/>
                                        </p:tgtEl>
                                      </p:cBhvr>
                                    </p:animEffect>
                                  </p:childTnLst>
                                </p:cTn>
                              </p:par>
                              <p:par>
                                <p:cTn fill="hold" grpId="0" id="60" nodeType="withEffect" presetClass="entr" presetID="22" presetSubtype="2">
                                  <p:stCondLst>
                                    <p:cond delay="0"/>
                                  </p:stCondLst>
                                  <p:childTnLst>
                                    <p:set>
                                      <p:cBhvr>
                                        <p:cTn dur="1" fill="hold" id="61">
                                          <p:stCondLst>
                                            <p:cond delay="0"/>
                                          </p:stCondLst>
                                        </p:cTn>
                                        <p:tgtEl>
                                          <p:spTgt spid="32784"/>
                                        </p:tgtEl>
                                        <p:attrNameLst>
                                          <p:attrName>style.visibility</p:attrName>
                                        </p:attrNameLst>
                                      </p:cBhvr>
                                      <p:to>
                                        <p:strVal val="visible"/>
                                      </p:to>
                                    </p:set>
                                    <p:animEffect filter="wipe(right)" transition="in">
                                      <p:cBhvr>
                                        <p:cTn dur="500" id="62"/>
                                        <p:tgtEl>
                                          <p:spTgt spid="32784"/>
                                        </p:tgtEl>
                                      </p:cBhvr>
                                    </p:animEffect>
                                  </p:childTnLst>
                                </p:cTn>
                              </p:par>
                            </p:childTnLst>
                          </p:cTn>
                        </p:par>
                        <p:par>
                          <p:cTn fill="hold" id="63" nodeType="afterGroup">
                            <p:stCondLst>
                              <p:cond delay="4800"/>
                            </p:stCondLst>
                            <p:childTnLst>
                              <p:par>
                                <p:cTn fill="hold" id="64" nodeType="afterEffect" presetClass="entr" presetID="52" presetSubtype="0">
                                  <p:stCondLst>
                                    <p:cond delay="0"/>
                                  </p:stCondLst>
                                  <p:childTnLst>
                                    <p:set>
                                      <p:cBhvr>
                                        <p:cTn dur="1" fill="hold" id="65">
                                          <p:stCondLst>
                                            <p:cond delay="0"/>
                                          </p:stCondLst>
                                        </p:cTn>
                                        <p:tgtEl>
                                          <p:spTgt spid="32792"/>
                                        </p:tgtEl>
                                        <p:attrNameLst>
                                          <p:attrName>style.visibility</p:attrName>
                                        </p:attrNameLst>
                                      </p:cBhvr>
                                      <p:to>
                                        <p:strVal val="visible"/>
                                      </p:to>
                                    </p:set>
                                    <p:animScale>
                                      <p:cBhvr>
                                        <p:cTn decel="50000" dur="1000" fill="hold" id="66">
                                          <p:stCondLst>
                                            <p:cond delay="0"/>
                                          </p:stCondLst>
                                        </p:cTn>
                                        <p:tgtEl>
                                          <p:spTgt spid="3279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67">
                                          <p:stCondLst>
                                            <p:cond delay="0"/>
                                          </p:stCondLst>
                                        </p:cTn>
                                        <p:tgtEl>
                                          <p:spTgt spid="32792"/>
                                        </p:tgtEl>
                                        <p:attrNameLst>
                                          <p:attrName>ppt_x,ppt_y</p:attrName>
                                        </p:attrNameLst>
                                      </p:cBhvr>
                                      <p:rCtr x="0" y="0"/>
                                    </p:animMotion>
                                    <p:animEffect filter="fade" transition="in">
                                      <p:cBhvr>
                                        <p:cTn dur="1000" id="68"/>
                                        <p:tgtEl>
                                          <p:spTgt spid="32792"/>
                                        </p:tgtEl>
                                      </p:cBhvr>
                                    </p:animEffect>
                                  </p:childTnLst>
                                </p:cTn>
                              </p:par>
                            </p:childTnLst>
                          </p:cTn>
                        </p:par>
                        <p:par>
                          <p:cTn fill="hold" id="69" nodeType="afterGroup">
                            <p:stCondLst>
                              <p:cond delay="5800"/>
                            </p:stCondLst>
                            <p:childTnLst>
                              <p:par>
                                <p:cTn fill="hold" grpId="0" id="70" nodeType="afterEffect" presetClass="entr" presetID="22" presetSubtype="2">
                                  <p:stCondLst>
                                    <p:cond delay="0"/>
                                  </p:stCondLst>
                                  <p:childTnLst>
                                    <p:set>
                                      <p:cBhvr>
                                        <p:cTn dur="1" fill="hold" id="71">
                                          <p:stCondLst>
                                            <p:cond delay="0"/>
                                          </p:stCondLst>
                                        </p:cTn>
                                        <p:tgtEl>
                                          <p:spTgt spid="32785"/>
                                        </p:tgtEl>
                                        <p:attrNameLst>
                                          <p:attrName>style.visibility</p:attrName>
                                        </p:attrNameLst>
                                      </p:cBhvr>
                                      <p:to>
                                        <p:strVal val="visible"/>
                                      </p:to>
                                    </p:set>
                                    <p:animEffect filter="wipe(right)" transition="in">
                                      <p:cBhvr>
                                        <p:cTn dur="500" id="72"/>
                                        <p:tgtEl>
                                          <p:spTgt spid="32785"/>
                                        </p:tgtEl>
                                      </p:cBhvr>
                                    </p:animEffect>
                                  </p:childTnLst>
                                </p:cTn>
                              </p:par>
                              <p:par>
                                <p:cTn fill="hold" grpId="0" id="73" nodeType="withEffect" presetClass="entr" presetID="22" presetSubtype="2">
                                  <p:stCondLst>
                                    <p:cond delay="0"/>
                                  </p:stCondLst>
                                  <p:childTnLst>
                                    <p:set>
                                      <p:cBhvr>
                                        <p:cTn dur="1" fill="hold" id="74">
                                          <p:stCondLst>
                                            <p:cond delay="0"/>
                                          </p:stCondLst>
                                        </p:cTn>
                                        <p:tgtEl>
                                          <p:spTgt spid="32786"/>
                                        </p:tgtEl>
                                        <p:attrNameLst>
                                          <p:attrName>style.visibility</p:attrName>
                                        </p:attrNameLst>
                                      </p:cBhvr>
                                      <p:to>
                                        <p:strVal val="visible"/>
                                      </p:to>
                                    </p:set>
                                    <p:animEffect filter="wipe(right)" transition="in">
                                      <p:cBhvr>
                                        <p:cTn dur="500" id="75"/>
                                        <p:tgtEl>
                                          <p:spTgt spid="32786"/>
                                        </p:tgtEl>
                                      </p:cBhvr>
                                    </p:animEffect>
                                  </p:childTnLst>
                                </p:cTn>
                              </p:par>
                            </p:childTnLst>
                          </p:cTn>
                        </p:par>
                        <p:par>
                          <p:cTn fill="hold" id="76" nodeType="afterGroup">
                            <p:stCondLst>
                              <p:cond delay="6300"/>
                            </p:stCondLst>
                            <p:childTnLst>
                              <p:par>
                                <p:cTn fill="hold" id="77" nodeType="afterEffect" presetClass="entr" presetID="52" presetSubtype="0">
                                  <p:stCondLst>
                                    <p:cond delay="0"/>
                                  </p:stCondLst>
                                  <p:childTnLst>
                                    <p:set>
                                      <p:cBhvr>
                                        <p:cTn dur="1" fill="hold" id="78">
                                          <p:stCondLst>
                                            <p:cond delay="0"/>
                                          </p:stCondLst>
                                        </p:cTn>
                                        <p:tgtEl>
                                          <p:spTgt spid="32795"/>
                                        </p:tgtEl>
                                        <p:attrNameLst>
                                          <p:attrName>style.visibility</p:attrName>
                                        </p:attrNameLst>
                                      </p:cBhvr>
                                      <p:to>
                                        <p:strVal val="visible"/>
                                      </p:to>
                                    </p:set>
                                    <p:animScale>
                                      <p:cBhvr>
                                        <p:cTn decel="50000" dur="1000" fill="hold" id="79">
                                          <p:stCondLst>
                                            <p:cond delay="0"/>
                                          </p:stCondLst>
                                        </p:cTn>
                                        <p:tgtEl>
                                          <p:spTgt spid="3279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0">
                                          <p:stCondLst>
                                            <p:cond delay="0"/>
                                          </p:stCondLst>
                                        </p:cTn>
                                        <p:tgtEl>
                                          <p:spTgt spid="32795"/>
                                        </p:tgtEl>
                                        <p:attrNameLst>
                                          <p:attrName>ppt_x,ppt_y</p:attrName>
                                        </p:attrNameLst>
                                      </p:cBhvr>
                                      <p:rCtr x="0" y="0"/>
                                    </p:animMotion>
                                    <p:animEffect filter="fade" transition="in">
                                      <p:cBhvr>
                                        <p:cTn dur="1000" id="81"/>
                                        <p:tgtEl>
                                          <p:spTgt spid="32795"/>
                                        </p:tgtEl>
                                      </p:cBhvr>
                                    </p:animEffect>
                                  </p:childTnLst>
                                </p:cTn>
                              </p:par>
                            </p:childTnLst>
                          </p:cTn>
                        </p:par>
                        <p:par>
                          <p:cTn fill="hold" id="82" nodeType="afterGroup">
                            <p:stCondLst>
                              <p:cond delay="7300"/>
                            </p:stCondLst>
                            <p:childTnLst>
                              <p:par>
                                <p:cTn fill="hold" grpId="0" id="83" nodeType="afterEffect" presetClass="entr" presetID="22" presetSubtype="2">
                                  <p:stCondLst>
                                    <p:cond delay="0"/>
                                  </p:stCondLst>
                                  <p:childTnLst>
                                    <p:set>
                                      <p:cBhvr>
                                        <p:cTn dur="1" fill="hold" id="84">
                                          <p:stCondLst>
                                            <p:cond delay="0"/>
                                          </p:stCondLst>
                                        </p:cTn>
                                        <p:tgtEl>
                                          <p:spTgt spid="32787"/>
                                        </p:tgtEl>
                                        <p:attrNameLst>
                                          <p:attrName>style.visibility</p:attrName>
                                        </p:attrNameLst>
                                      </p:cBhvr>
                                      <p:to>
                                        <p:strVal val="visible"/>
                                      </p:to>
                                    </p:set>
                                    <p:animEffect filter="wipe(right)" transition="in">
                                      <p:cBhvr>
                                        <p:cTn dur="500" id="85"/>
                                        <p:tgtEl>
                                          <p:spTgt spid="32787"/>
                                        </p:tgtEl>
                                      </p:cBhvr>
                                    </p:animEffect>
                                  </p:childTnLst>
                                </p:cTn>
                              </p:par>
                              <p:par>
                                <p:cTn fill="hold" grpId="0" id="86" nodeType="withEffect" presetClass="entr" presetID="22" presetSubtype="2">
                                  <p:stCondLst>
                                    <p:cond delay="0"/>
                                  </p:stCondLst>
                                  <p:childTnLst>
                                    <p:set>
                                      <p:cBhvr>
                                        <p:cTn dur="1" fill="hold" id="87">
                                          <p:stCondLst>
                                            <p:cond delay="0"/>
                                          </p:stCondLst>
                                        </p:cTn>
                                        <p:tgtEl>
                                          <p:spTgt spid="32788"/>
                                        </p:tgtEl>
                                        <p:attrNameLst>
                                          <p:attrName>style.visibility</p:attrName>
                                        </p:attrNameLst>
                                      </p:cBhvr>
                                      <p:to>
                                        <p:strVal val="visible"/>
                                      </p:to>
                                    </p:set>
                                    <p:animEffect filter="wipe(right)" transition="in">
                                      <p:cBhvr>
                                        <p:cTn dur="500" id="88"/>
                                        <p:tgtEl>
                                          <p:spTgt spid="32788"/>
                                        </p:tgtEl>
                                      </p:cBhvr>
                                    </p:animEffect>
                                  </p:childTnLst>
                                </p:cTn>
                              </p:par>
                            </p:childTnLst>
                          </p:cTn>
                        </p:par>
                        <p:par>
                          <p:cTn fill="hold" id="89" nodeType="afterGroup">
                            <p:stCondLst>
                              <p:cond delay="7800"/>
                            </p:stCondLst>
                            <p:childTnLst>
                              <p:par>
                                <p:cTn fill="hold" id="90" nodeType="afterEffect" presetClass="entr" presetID="52" presetSubtype="0">
                                  <p:stCondLst>
                                    <p:cond delay="0"/>
                                  </p:stCondLst>
                                  <p:childTnLst>
                                    <p:set>
                                      <p:cBhvr>
                                        <p:cTn dur="1" fill="hold" id="91">
                                          <p:stCondLst>
                                            <p:cond delay="0"/>
                                          </p:stCondLst>
                                        </p:cTn>
                                        <p:tgtEl>
                                          <p:spTgt spid="32796"/>
                                        </p:tgtEl>
                                        <p:attrNameLst>
                                          <p:attrName>style.visibility</p:attrName>
                                        </p:attrNameLst>
                                      </p:cBhvr>
                                      <p:to>
                                        <p:strVal val="visible"/>
                                      </p:to>
                                    </p:set>
                                    <p:animScale>
                                      <p:cBhvr>
                                        <p:cTn decel="50000" dur="1000" fill="hold" id="92">
                                          <p:stCondLst>
                                            <p:cond delay="0"/>
                                          </p:stCondLst>
                                        </p:cTn>
                                        <p:tgtEl>
                                          <p:spTgt spid="3279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93">
                                          <p:stCondLst>
                                            <p:cond delay="0"/>
                                          </p:stCondLst>
                                        </p:cTn>
                                        <p:tgtEl>
                                          <p:spTgt spid="32796"/>
                                        </p:tgtEl>
                                        <p:attrNameLst>
                                          <p:attrName>ppt_x,ppt_y</p:attrName>
                                        </p:attrNameLst>
                                      </p:cBhvr>
                                      <p:rCtr x="0" y="0"/>
                                    </p:animMotion>
                                    <p:animEffect filter="fade" transition="in">
                                      <p:cBhvr>
                                        <p:cTn dur="1000" id="94"/>
                                        <p:tgtEl>
                                          <p:spTgt spid="32796"/>
                                        </p:tgtEl>
                                      </p:cBhvr>
                                    </p:animEffect>
                                  </p:childTnLst>
                                </p:cTn>
                              </p:par>
                            </p:childTnLst>
                          </p:cTn>
                        </p:par>
                        <p:par>
                          <p:cTn fill="hold" id="95" nodeType="afterGroup">
                            <p:stCondLst>
                              <p:cond delay="8800"/>
                            </p:stCondLst>
                            <p:childTnLst>
                              <p:par>
                                <p:cTn fill="hold" grpId="0" id="96" nodeType="afterEffect" presetClass="entr" presetID="22" presetSubtype="2">
                                  <p:stCondLst>
                                    <p:cond delay="0"/>
                                  </p:stCondLst>
                                  <p:childTnLst>
                                    <p:set>
                                      <p:cBhvr>
                                        <p:cTn dur="1" fill="hold" id="97">
                                          <p:stCondLst>
                                            <p:cond delay="0"/>
                                          </p:stCondLst>
                                        </p:cTn>
                                        <p:tgtEl>
                                          <p:spTgt spid="32789"/>
                                        </p:tgtEl>
                                        <p:attrNameLst>
                                          <p:attrName>style.visibility</p:attrName>
                                        </p:attrNameLst>
                                      </p:cBhvr>
                                      <p:to>
                                        <p:strVal val="visible"/>
                                      </p:to>
                                    </p:set>
                                    <p:animEffect filter="wipe(right)" transition="in">
                                      <p:cBhvr>
                                        <p:cTn dur="500" id="98"/>
                                        <p:tgtEl>
                                          <p:spTgt spid="32789"/>
                                        </p:tgtEl>
                                      </p:cBhvr>
                                    </p:animEffect>
                                  </p:childTnLst>
                                </p:cTn>
                              </p:par>
                              <p:par>
                                <p:cTn fill="hold" grpId="0" id="99" nodeType="withEffect" presetClass="entr" presetID="22" presetSubtype="2">
                                  <p:stCondLst>
                                    <p:cond delay="0"/>
                                  </p:stCondLst>
                                  <p:childTnLst>
                                    <p:set>
                                      <p:cBhvr>
                                        <p:cTn dur="1" fill="hold" id="100">
                                          <p:stCondLst>
                                            <p:cond delay="0"/>
                                          </p:stCondLst>
                                        </p:cTn>
                                        <p:tgtEl>
                                          <p:spTgt spid="32790"/>
                                        </p:tgtEl>
                                        <p:attrNameLst>
                                          <p:attrName>style.visibility</p:attrName>
                                        </p:attrNameLst>
                                      </p:cBhvr>
                                      <p:to>
                                        <p:strVal val="visible"/>
                                      </p:to>
                                    </p:set>
                                    <p:animEffect filter="wipe(right)" transition="in">
                                      <p:cBhvr>
                                        <p:cTn dur="500" id="101"/>
                                        <p:tgtEl>
                                          <p:spTgt spid="327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770"/>
      <p:bldP grpId="0" spid="32771"/>
      <p:bldP grpId="0" spid="32772"/>
      <p:bldP grpId="0" spid="32773"/>
      <p:bldP grpId="0" spid="32774"/>
      <p:bldP grpId="0" spid="32783"/>
      <p:bldP grpId="0" spid="32784"/>
      <p:bldP grpId="0" spid="32785"/>
      <p:bldP grpId="0" spid="32786"/>
      <p:bldP grpId="0" spid="32787"/>
      <p:bldP grpId="0" spid="32788"/>
      <p:bldP grpId="0" spid="32789"/>
      <p:bldP grpId="0" spid="32790"/>
      <p:bldP grpId="0" spid="3279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4"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5"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6"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7"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8"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33799" name="Freeform 6"/>
          <p:cNvSpPr/>
          <p:nvPr/>
        </p:nvSpPr>
        <p:spPr bwMode="auto">
          <a:xfrm>
            <a:off x="2170113" y="1976438"/>
            <a:ext cx="3282950" cy="3282950"/>
          </a:xfrm>
          <a:custGeom>
            <a:gdLst>
              <a:gd fmla="*/ 1641475 w 4042" name="T0"/>
              <a:gd fmla="*/ 0 h 4042" name="T1"/>
              <a:gd fmla="*/ 3282950 w 4042" name="T2"/>
              <a:gd fmla="*/ 1641475 h 4042" name="T3"/>
              <a:gd fmla="*/ 1641475 w 4042" name="T4"/>
              <a:gd fmla="*/ 3282950 h 4042" name="T5"/>
              <a:gd fmla="*/ 0 w 4042" name="T6"/>
              <a:gd fmla="*/ 1641475 h 4042" name="T7"/>
              <a:gd fmla="*/ 1641475 w 4042" name="T8"/>
              <a:gd fmla="*/ 0 h 404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042" w="4042">
                <a:moveTo>
                  <a:pt x="2021" y="0"/>
                </a:moveTo>
                <a:lnTo>
                  <a:pt x="4042" y="2021"/>
                </a:lnTo>
                <a:lnTo>
                  <a:pt x="2021" y="4042"/>
                </a:lnTo>
                <a:lnTo>
                  <a:pt x="0" y="2021"/>
                </a:lnTo>
                <a:lnTo>
                  <a:pt x="2021"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0" name="Freeform 7"/>
          <p:cNvSpPr/>
          <p:nvPr/>
        </p:nvSpPr>
        <p:spPr bwMode="auto">
          <a:xfrm>
            <a:off x="4370388" y="1208088"/>
            <a:ext cx="2328862" cy="2328862"/>
          </a:xfrm>
          <a:custGeom>
            <a:gdLst>
              <a:gd fmla="*/ 1164025 w 2867" name="T0"/>
              <a:gd fmla="*/ 0 h 2867" name="T1"/>
              <a:gd fmla="*/ 2328862 w 2867" name="T2"/>
              <a:gd fmla="*/ 1164837 h 2867" name="T3"/>
              <a:gd fmla="*/ 1164025 w 2867" name="T4"/>
              <a:gd fmla="*/ 2328862 h 2867" name="T5"/>
              <a:gd fmla="*/ 0 w 2867" name="T6"/>
              <a:gd fmla="*/ 1164837 h 2867" name="T7"/>
              <a:gd fmla="*/ 1164025 w 2867" name="T8"/>
              <a:gd fmla="*/ 0 h 286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7" w="2867">
                <a:moveTo>
                  <a:pt x="1433" y="0"/>
                </a:moveTo>
                <a:lnTo>
                  <a:pt x="2867" y="1434"/>
                </a:lnTo>
                <a:lnTo>
                  <a:pt x="1433" y="2867"/>
                </a:lnTo>
                <a:lnTo>
                  <a:pt x="0" y="1434"/>
                </a:lnTo>
                <a:lnTo>
                  <a:pt x="1433" y="0"/>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1" name="Freeform 8"/>
          <p:cNvSpPr/>
          <p:nvPr/>
        </p:nvSpPr>
        <p:spPr bwMode="auto">
          <a:xfrm>
            <a:off x="4549775" y="3698875"/>
            <a:ext cx="1971675" cy="1971675"/>
          </a:xfrm>
          <a:custGeom>
            <a:gdLst>
              <a:gd fmla="*/ 985431 w 2427" name="T0"/>
              <a:gd fmla="*/ 0 h 2427" name="T1"/>
              <a:gd fmla="*/ 1971675 w 2427" name="T2"/>
              <a:gd fmla="*/ 986244 h 2427" name="T3"/>
              <a:gd fmla="*/ 985431 w 2427" name="T4"/>
              <a:gd fmla="*/ 1971675 h 2427" name="T5"/>
              <a:gd fmla="*/ 0 w 2427" name="T6"/>
              <a:gd fmla="*/ 986244 h 2427" name="T7"/>
              <a:gd fmla="*/ 985431 w 2427" name="T8"/>
              <a:gd fmla="*/ 0 h 24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427" w="2427">
                <a:moveTo>
                  <a:pt x="1213" y="0"/>
                </a:moveTo>
                <a:lnTo>
                  <a:pt x="2427" y="1214"/>
                </a:lnTo>
                <a:lnTo>
                  <a:pt x="1213" y="2427"/>
                </a:lnTo>
                <a:lnTo>
                  <a:pt x="0" y="1214"/>
                </a:lnTo>
                <a:lnTo>
                  <a:pt x="1213"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2" name="Freeform 9"/>
          <p:cNvSpPr/>
          <p:nvPr/>
        </p:nvSpPr>
        <p:spPr bwMode="auto">
          <a:xfrm>
            <a:off x="5616575" y="2792413"/>
            <a:ext cx="1654175" cy="1652587"/>
          </a:xfrm>
          <a:custGeom>
            <a:gdLst>
              <a:gd fmla="*/ 827407 w 2587" name="T0"/>
              <a:gd fmla="*/ 0 h 2586" name="T1"/>
              <a:gd fmla="*/ 1654175 w 2587" name="T2"/>
              <a:gd fmla="*/ 826294 h 2586" name="T3"/>
              <a:gd fmla="*/ 827407 w 2587" name="T4"/>
              <a:gd fmla="*/ 1652587 h 2586" name="T5"/>
              <a:gd fmla="*/ 0 w 2587" name="T6"/>
              <a:gd fmla="*/ 826294 h 2586" name="T7"/>
              <a:gd fmla="*/ 827407 w 2587" name="T8"/>
              <a:gd fmla="*/ 0 h 25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586" w="2587">
                <a:moveTo>
                  <a:pt x="1294" y="0"/>
                </a:moveTo>
                <a:lnTo>
                  <a:pt x="2587" y="1293"/>
                </a:lnTo>
                <a:lnTo>
                  <a:pt x="1294" y="2586"/>
                </a:lnTo>
                <a:lnTo>
                  <a:pt x="0" y="1293"/>
                </a:lnTo>
                <a:lnTo>
                  <a:pt x="1294"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cxnSp>
        <p:nvCxnSpPr>
          <p:cNvPr id="33803" name="直接连接符 30"/>
          <p:cNvCxnSpPr>
            <a:cxnSpLocks noChangeShapeType="1"/>
          </p:cNvCxnSpPr>
          <p:nvPr/>
        </p:nvCxnSpPr>
        <p:spPr bwMode="auto">
          <a:xfrm>
            <a:off x="6699250" y="2373313"/>
            <a:ext cx="3671888"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33804" name="直接连接符 31"/>
          <p:cNvCxnSpPr>
            <a:cxnSpLocks noChangeShapeType="1"/>
          </p:cNvCxnSpPr>
          <p:nvPr/>
        </p:nvCxnSpPr>
        <p:spPr bwMode="auto">
          <a:xfrm>
            <a:off x="7286625" y="3617913"/>
            <a:ext cx="3673475"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33805" name="直接连接符 32"/>
          <p:cNvCxnSpPr>
            <a:cxnSpLocks noChangeShapeType="1"/>
          </p:cNvCxnSpPr>
          <p:nvPr/>
        </p:nvCxnSpPr>
        <p:spPr bwMode="auto">
          <a:xfrm>
            <a:off x="6521450" y="4684713"/>
            <a:ext cx="3671888"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33806" name="TextBox 33"/>
          <p:cNvSpPr txBox="1">
            <a:spLocks noChangeArrowheads="1"/>
          </p:cNvSpPr>
          <p:nvPr/>
        </p:nvSpPr>
        <p:spPr bwMode="auto">
          <a:xfrm>
            <a:off x="2976563" y="3046413"/>
            <a:ext cx="166846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2200">
                <a:solidFill>
                  <a:schemeClr val="accent2"/>
                </a:solidFill>
                <a:latin charset="-122" panose="020b0503020204020204" pitchFamily="34" typeface="微软雅黑"/>
              </a:rPr>
              <a:t>人力成本</a:t>
            </a:r>
          </a:p>
        </p:txBody>
      </p:sp>
      <p:sp>
        <p:nvSpPr>
          <p:cNvPr id="33807" name="TextBox 34"/>
          <p:cNvSpPr txBox="1">
            <a:spLocks noChangeArrowheads="1"/>
          </p:cNvSpPr>
          <p:nvPr/>
        </p:nvSpPr>
        <p:spPr bwMode="auto">
          <a:xfrm>
            <a:off x="2976563" y="3441700"/>
            <a:ext cx="166846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4000">
                <a:solidFill>
                  <a:schemeClr val="accent2"/>
                </a:solidFill>
                <a:latin charset="-122" panose="020b0503020204020204" pitchFamily="34" typeface="微软雅黑"/>
              </a:rPr>
              <a:t>45%</a:t>
            </a:r>
          </a:p>
        </p:txBody>
      </p:sp>
      <p:sp>
        <p:nvSpPr>
          <p:cNvPr id="33808" name="TextBox 35"/>
          <p:cNvSpPr txBox="1">
            <a:spLocks noChangeArrowheads="1"/>
          </p:cNvSpPr>
          <p:nvPr/>
        </p:nvSpPr>
        <p:spPr bwMode="auto">
          <a:xfrm>
            <a:off x="4724400" y="1876425"/>
            <a:ext cx="16684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办公场地</a:t>
            </a:r>
          </a:p>
        </p:txBody>
      </p:sp>
      <p:sp>
        <p:nvSpPr>
          <p:cNvPr id="33809" name="TextBox 36"/>
          <p:cNvSpPr txBox="1">
            <a:spLocks noChangeArrowheads="1"/>
          </p:cNvSpPr>
          <p:nvPr/>
        </p:nvSpPr>
        <p:spPr bwMode="auto">
          <a:xfrm>
            <a:off x="4724400" y="2171700"/>
            <a:ext cx="1668463"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4000">
                <a:solidFill>
                  <a:schemeClr val="accent2"/>
                </a:solidFill>
                <a:latin charset="-122" panose="020b0503020204020204" pitchFamily="34" typeface="微软雅黑"/>
              </a:rPr>
              <a:t>22%</a:t>
            </a:r>
          </a:p>
        </p:txBody>
      </p:sp>
      <p:sp>
        <p:nvSpPr>
          <p:cNvPr id="33810" name="TextBox 37"/>
          <p:cNvSpPr txBox="1">
            <a:spLocks noChangeArrowheads="1"/>
          </p:cNvSpPr>
          <p:nvPr/>
        </p:nvSpPr>
        <p:spPr bwMode="auto">
          <a:xfrm>
            <a:off x="4724400" y="4210050"/>
            <a:ext cx="16684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推广费用</a:t>
            </a:r>
          </a:p>
        </p:txBody>
      </p:sp>
      <p:sp>
        <p:nvSpPr>
          <p:cNvPr id="33811" name="TextBox 38"/>
          <p:cNvSpPr txBox="1">
            <a:spLocks noChangeArrowheads="1"/>
          </p:cNvSpPr>
          <p:nvPr/>
        </p:nvSpPr>
        <p:spPr bwMode="auto">
          <a:xfrm>
            <a:off x="4724400" y="4505325"/>
            <a:ext cx="16684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3600">
                <a:solidFill>
                  <a:schemeClr val="accent2"/>
                </a:solidFill>
                <a:latin charset="-122" panose="020b0503020204020204" pitchFamily="34" typeface="微软雅黑"/>
              </a:rPr>
              <a:t>19%</a:t>
            </a:r>
          </a:p>
        </p:txBody>
      </p:sp>
      <p:sp>
        <p:nvSpPr>
          <p:cNvPr id="33812" name="TextBox 39"/>
          <p:cNvSpPr txBox="1">
            <a:spLocks noChangeArrowheads="1"/>
          </p:cNvSpPr>
          <p:nvPr/>
        </p:nvSpPr>
        <p:spPr bwMode="auto">
          <a:xfrm>
            <a:off x="5654675" y="3306763"/>
            <a:ext cx="166846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600">
                <a:solidFill>
                  <a:schemeClr val="accent2"/>
                </a:solidFill>
                <a:latin charset="-122" panose="020b0503020204020204" pitchFamily="34" typeface="微软雅黑"/>
              </a:rPr>
              <a:t>其他费用</a:t>
            </a:r>
          </a:p>
        </p:txBody>
      </p:sp>
      <p:sp>
        <p:nvSpPr>
          <p:cNvPr id="33813" name="TextBox 40"/>
          <p:cNvSpPr txBox="1">
            <a:spLocks noChangeArrowheads="1"/>
          </p:cNvSpPr>
          <p:nvPr/>
        </p:nvSpPr>
        <p:spPr bwMode="auto">
          <a:xfrm>
            <a:off x="5611813" y="3468688"/>
            <a:ext cx="166846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3000">
                <a:solidFill>
                  <a:schemeClr val="accent2"/>
                </a:solidFill>
                <a:latin charset="-122" panose="020b0503020204020204" pitchFamily="34" typeface="微软雅黑"/>
              </a:rPr>
              <a:t>14%</a:t>
            </a:r>
          </a:p>
        </p:txBody>
      </p:sp>
      <p:sp>
        <p:nvSpPr>
          <p:cNvPr id="33814" name="TextBox 41"/>
          <p:cNvSpPr txBox="1">
            <a:spLocks noChangeArrowheads="1"/>
          </p:cNvSpPr>
          <p:nvPr/>
        </p:nvSpPr>
        <p:spPr bwMode="auto">
          <a:xfrm>
            <a:off x="7102474" y="1784350"/>
            <a:ext cx="32924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chemeClr val="tx1"/>
                </a:solidFill>
                <a:latin charset="-122" panose="020b0503020204020204" pitchFamily="34" typeface="微软雅黑"/>
              </a:rPr>
              <a:t>这里可以添加主要内容这里可以添加主要内容这里可以添加主要内容</a:t>
            </a:r>
          </a:p>
        </p:txBody>
      </p:sp>
      <p:sp>
        <p:nvSpPr>
          <p:cNvPr id="33815" name="TextBox 42"/>
          <p:cNvSpPr txBox="1">
            <a:spLocks noChangeArrowheads="1"/>
          </p:cNvSpPr>
          <p:nvPr/>
        </p:nvSpPr>
        <p:spPr bwMode="auto">
          <a:xfrm>
            <a:off x="7675564" y="3014663"/>
            <a:ext cx="32924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chemeClr val="tx1"/>
                </a:solidFill>
                <a:latin charset="-122" panose="020b0503020204020204" pitchFamily="34" typeface="微软雅黑"/>
              </a:rPr>
              <a:t>这里可以添加主要内容这里可以添加主要内容这里可以添加主要内容</a:t>
            </a:r>
          </a:p>
        </p:txBody>
      </p:sp>
      <p:sp>
        <p:nvSpPr>
          <p:cNvPr id="33816" name="TextBox 43"/>
          <p:cNvSpPr txBox="1">
            <a:spLocks noChangeArrowheads="1"/>
          </p:cNvSpPr>
          <p:nvPr/>
        </p:nvSpPr>
        <p:spPr bwMode="auto">
          <a:xfrm>
            <a:off x="914400" y="4376738"/>
            <a:ext cx="206216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chemeClr val="tx1"/>
                </a:solidFill>
                <a:latin charset="-122" panose="020b0503020204020204" pitchFamily="34" typeface="微软雅黑"/>
              </a:rPr>
              <a:t>这里可以添加主要内容这里可以添加主要内容这里可以添加主要内容</a:t>
            </a:r>
          </a:p>
        </p:txBody>
      </p:sp>
      <p:sp>
        <p:nvSpPr>
          <p:cNvPr id="33817" name="TextBox 44"/>
          <p:cNvSpPr txBox="1">
            <a:spLocks noChangeArrowheads="1"/>
          </p:cNvSpPr>
          <p:nvPr/>
        </p:nvSpPr>
        <p:spPr bwMode="auto">
          <a:xfrm>
            <a:off x="7102474" y="4083050"/>
            <a:ext cx="32924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chemeClr val="tx1"/>
                </a:solidFill>
                <a:latin charset="-122" panose="020b0503020204020204" pitchFamily="34" typeface="微软雅黑"/>
              </a:rPr>
              <a:t>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3794"/>
                                        </p:tgtEl>
                                        <p:attrNameLst>
                                          <p:attrName>style.visibility</p:attrName>
                                        </p:attrNameLst>
                                      </p:cBhvr>
                                      <p:to>
                                        <p:strVal val="visible"/>
                                      </p:to>
                                    </p:set>
                                    <p:animEffect filter="wipe(left)" transition="in">
                                      <p:cBhvr>
                                        <p:cTn dur="300" id="7"/>
                                        <p:tgtEl>
                                          <p:spTgt spid="33794"/>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33795"/>
                                        </p:tgtEl>
                                        <p:attrNameLst>
                                          <p:attrName>style.visibility</p:attrName>
                                        </p:attrNameLst>
                                      </p:cBhvr>
                                      <p:to>
                                        <p:strVal val="visible"/>
                                      </p:to>
                                    </p:set>
                                    <p:animEffect filter="wipe(down)" transition="in">
                                      <p:cBhvr>
                                        <p:cTn dur="200" id="11"/>
                                        <p:tgtEl>
                                          <p:spTgt spid="33795"/>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33796"/>
                                        </p:tgtEl>
                                        <p:attrNameLst>
                                          <p:attrName>style.visibility</p:attrName>
                                        </p:attrNameLst>
                                      </p:cBhvr>
                                      <p:to>
                                        <p:strVal val="visible"/>
                                      </p:to>
                                    </p:set>
                                    <p:animEffect filter="wipe(left)" transition="in">
                                      <p:cBhvr>
                                        <p:cTn dur="300" id="15"/>
                                        <p:tgtEl>
                                          <p:spTgt spid="33796"/>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33797"/>
                                        </p:tgtEl>
                                        <p:attrNameLst>
                                          <p:attrName>style.visibility</p:attrName>
                                        </p:attrNameLst>
                                      </p:cBhvr>
                                      <p:to>
                                        <p:strVal val="visible"/>
                                      </p:to>
                                    </p:set>
                                    <p:anim calcmode="lin" valueType="num">
                                      <p:cBhvr>
                                        <p:cTn dur="300" fill="hold" id="19"/>
                                        <p:tgtEl>
                                          <p:spTgt spid="33797"/>
                                        </p:tgtEl>
                                        <p:attrNameLst>
                                          <p:attrName>ppt_w</p:attrName>
                                        </p:attrNameLst>
                                      </p:cBhvr>
                                      <p:tavLst>
                                        <p:tav tm="0">
                                          <p:val>
                                            <p:fltVal val="0"/>
                                          </p:val>
                                        </p:tav>
                                        <p:tav tm="100000">
                                          <p:val>
                                            <p:strVal val="#ppt_w"/>
                                          </p:val>
                                        </p:tav>
                                      </p:tavLst>
                                    </p:anim>
                                    <p:anim calcmode="lin" valueType="num">
                                      <p:cBhvr>
                                        <p:cTn dur="300" fill="hold" id="20"/>
                                        <p:tgtEl>
                                          <p:spTgt spid="33797"/>
                                        </p:tgtEl>
                                        <p:attrNameLst>
                                          <p:attrName>ppt_h</p:attrName>
                                        </p:attrNameLst>
                                      </p:cBhvr>
                                      <p:tavLst>
                                        <p:tav tm="0">
                                          <p:val>
                                            <p:fltVal val="0"/>
                                          </p:val>
                                        </p:tav>
                                        <p:tav tm="100000">
                                          <p:val>
                                            <p:strVal val="#ppt_h"/>
                                          </p:val>
                                        </p:tav>
                                      </p:tavLst>
                                    </p:anim>
                                    <p:anim calcmode="lin" valueType="num">
                                      <p:cBhvr>
                                        <p:cTn dur="300" fill="hold" id="21"/>
                                        <p:tgtEl>
                                          <p:spTgt spid="33797"/>
                                        </p:tgtEl>
                                        <p:attrNameLst>
                                          <p:attrName>style.rotation</p:attrName>
                                        </p:attrNameLst>
                                      </p:cBhvr>
                                      <p:tavLst>
                                        <p:tav tm="0">
                                          <p:val>
                                            <p:fltVal val="90"/>
                                          </p:val>
                                        </p:tav>
                                        <p:tav tm="100000">
                                          <p:val>
                                            <p:fltVal val="0"/>
                                          </p:val>
                                        </p:tav>
                                      </p:tavLst>
                                    </p:anim>
                                    <p:animEffect filter="fade" transition="in">
                                      <p:cBhvr>
                                        <p:cTn dur="300" id="22"/>
                                        <p:tgtEl>
                                          <p:spTgt spid="33797"/>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33798"/>
                                        </p:tgtEl>
                                        <p:attrNameLst>
                                          <p:attrName>style.visibility</p:attrName>
                                        </p:attrNameLst>
                                      </p:cBhvr>
                                      <p:to>
                                        <p:strVal val="visible"/>
                                      </p:to>
                                    </p:set>
                                    <p:anim calcmode="lin" valueType="num">
                                      <p:cBhvr>
                                        <p:cTn dur="400" fill="hold" id="26"/>
                                        <p:tgtEl>
                                          <p:spTgt spid="3379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33798"/>
                                        </p:tgtEl>
                                        <p:attrNameLst>
                                          <p:attrName>ppt_y</p:attrName>
                                        </p:attrNameLst>
                                      </p:cBhvr>
                                      <p:tavLst>
                                        <p:tav tm="0">
                                          <p:val>
                                            <p:strVal val="#ppt_y"/>
                                          </p:val>
                                        </p:tav>
                                        <p:tav tm="100000">
                                          <p:val>
                                            <p:strVal val="#ppt_y"/>
                                          </p:val>
                                        </p:tav>
                                      </p:tavLst>
                                    </p:anim>
                                    <p:anim calcmode="lin" valueType="num">
                                      <p:cBhvr>
                                        <p:cTn dur="400" fill="hold" id="28"/>
                                        <p:tgtEl>
                                          <p:spTgt spid="3379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3379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33798"/>
                                        </p:tgtEl>
                                      </p:cBhvr>
                                    </p:animEffect>
                                  </p:childTnLst>
                                </p:cTn>
                              </p:par>
                            </p:childTnLst>
                          </p:cTn>
                        </p:par>
                        <p:par>
                          <p:cTn fill="hold" id="31" nodeType="afterGroup">
                            <p:stCondLst>
                              <p:cond delay="1500"/>
                            </p:stCondLst>
                            <p:childTnLst>
                              <p:par>
                                <p:cTn fill="hold" grpId="0" id="32" nodeType="afterEffect" presetClass="entr" presetID="2" presetSubtype="8">
                                  <p:stCondLst>
                                    <p:cond delay="0"/>
                                  </p:stCondLst>
                                  <p:childTnLst>
                                    <p:set>
                                      <p:cBhvr>
                                        <p:cTn dur="1" fill="hold" id="33">
                                          <p:stCondLst>
                                            <p:cond delay="0"/>
                                          </p:stCondLst>
                                        </p:cTn>
                                        <p:tgtEl>
                                          <p:spTgt spid="33799"/>
                                        </p:tgtEl>
                                        <p:attrNameLst>
                                          <p:attrName>style.visibility</p:attrName>
                                        </p:attrNameLst>
                                      </p:cBhvr>
                                      <p:to>
                                        <p:strVal val="visible"/>
                                      </p:to>
                                    </p:set>
                                    <p:anim calcmode="lin" valueType="num">
                                      <p:cBhvr additive="base">
                                        <p:cTn dur="500" fill="hold" id="34"/>
                                        <p:tgtEl>
                                          <p:spTgt spid="33799"/>
                                        </p:tgtEl>
                                        <p:attrNameLst>
                                          <p:attrName>ppt_x</p:attrName>
                                        </p:attrNameLst>
                                      </p:cBhvr>
                                      <p:tavLst>
                                        <p:tav tm="0">
                                          <p:val>
                                            <p:strVal val="0-#ppt_w/2"/>
                                          </p:val>
                                        </p:tav>
                                        <p:tav tm="100000">
                                          <p:val>
                                            <p:strVal val="#ppt_x"/>
                                          </p:val>
                                        </p:tav>
                                      </p:tavLst>
                                    </p:anim>
                                    <p:anim calcmode="lin" valueType="num">
                                      <p:cBhvr additive="base">
                                        <p:cTn dur="500" fill="hold" id="35"/>
                                        <p:tgtEl>
                                          <p:spTgt spid="33799"/>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33802"/>
                                        </p:tgtEl>
                                        <p:attrNameLst>
                                          <p:attrName>style.visibility</p:attrName>
                                        </p:attrNameLst>
                                      </p:cBhvr>
                                      <p:to>
                                        <p:strVal val="visible"/>
                                      </p:to>
                                    </p:set>
                                    <p:anim calcmode="lin" valueType="num">
                                      <p:cBhvr additive="base">
                                        <p:cTn dur="500" fill="hold" id="38"/>
                                        <p:tgtEl>
                                          <p:spTgt spid="33802"/>
                                        </p:tgtEl>
                                        <p:attrNameLst>
                                          <p:attrName>ppt_x</p:attrName>
                                        </p:attrNameLst>
                                      </p:cBhvr>
                                      <p:tavLst>
                                        <p:tav tm="0">
                                          <p:val>
                                            <p:strVal val="1+#ppt_w/2"/>
                                          </p:val>
                                        </p:tav>
                                        <p:tav tm="100000">
                                          <p:val>
                                            <p:strVal val="#ppt_x"/>
                                          </p:val>
                                        </p:tav>
                                      </p:tavLst>
                                    </p:anim>
                                    <p:anim calcmode="lin" valueType="num">
                                      <p:cBhvr additive="base">
                                        <p:cTn dur="500" fill="hold" id="39"/>
                                        <p:tgtEl>
                                          <p:spTgt spid="33802"/>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2000"/>
                            </p:stCondLst>
                            <p:childTnLst>
                              <p:par>
                                <p:cTn fill="hold" grpId="0" id="41" nodeType="afterEffect" presetClass="entr" presetID="2" presetSubtype="1">
                                  <p:stCondLst>
                                    <p:cond delay="0"/>
                                  </p:stCondLst>
                                  <p:childTnLst>
                                    <p:set>
                                      <p:cBhvr>
                                        <p:cTn dur="1" fill="hold" id="42">
                                          <p:stCondLst>
                                            <p:cond delay="0"/>
                                          </p:stCondLst>
                                        </p:cTn>
                                        <p:tgtEl>
                                          <p:spTgt spid="33800"/>
                                        </p:tgtEl>
                                        <p:attrNameLst>
                                          <p:attrName>style.visibility</p:attrName>
                                        </p:attrNameLst>
                                      </p:cBhvr>
                                      <p:to>
                                        <p:strVal val="visible"/>
                                      </p:to>
                                    </p:set>
                                    <p:anim calcmode="lin" valueType="num">
                                      <p:cBhvr additive="base">
                                        <p:cTn dur="500" fill="hold" id="43"/>
                                        <p:tgtEl>
                                          <p:spTgt spid="33800"/>
                                        </p:tgtEl>
                                        <p:attrNameLst>
                                          <p:attrName>ppt_x</p:attrName>
                                        </p:attrNameLst>
                                      </p:cBhvr>
                                      <p:tavLst>
                                        <p:tav tm="0">
                                          <p:val>
                                            <p:strVal val="#ppt_x"/>
                                          </p:val>
                                        </p:tav>
                                        <p:tav tm="100000">
                                          <p:val>
                                            <p:strVal val="#ppt_x"/>
                                          </p:val>
                                        </p:tav>
                                      </p:tavLst>
                                    </p:anim>
                                    <p:anim calcmode="lin" valueType="num">
                                      <p:cBhvr additive="base">
                                        <p:cTn dur="500" fill="hold" id="44"/>
                                        <p:tgtEl>
                                          <p:spTgt spid="33800"/>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33801"/>
                                        </p:tgtEl>
                                        <p:attrNameLst>
                                          <p:attrName>style.visibility</p:attrName>
                                        </p:attrNameLst>
                                      </p:cBhvr>
                                      <p:to>
                                        <p:strVal val="visible"/>
                                      </p:to>
                                    </p:set>
                                    <p:anim calcmode="lin" valueType="num">
                                      <p:cBhvr additive="base">
                                        <p:cTn dur="500" fill="hold" id="47"/>
                                        <p:tgtEl>
                                          <p:spTgt spid="33801"/>
                                        </p:tgtEl>
                                        <p:attrNameLst>
                                          <p:attrName>ppt_x</p:attrName>
                                        </p:attrNameLst>
                                      </p:cBhvr>
                                      <p:tavLst>
                                        <p:tav tm="0">
                                          <p:val>
                                            <p:strVal val="#ppt_x"/>
                                          </p:val>
                                        </p:tav>
                                        <p:tav tm="100000">
                                          <p:val>
                                            <p:strVal val="#ppt_x"/>
                                          </p:val>
                                        </p:tav>
                                      </p:tavLst>
                                    </p:anim>
                                    <p:anim calcmode="lin" valueType="num">
                                      <p:cBhvr additive="base">
                                        <p:cTn dur="500" fill="hold" id="48"/>
                                        <p:tgtEl>
                                          <p:spTgt spid="33801"/>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2500"/>
                            </p:stCondLst>
                            <p:childTnLst>
                              <p:par>
                                <p:cTn fill="hold" grpId="0" id="50" nodeType="afterEffect" presetClass="entr" presetID="31" presetSubtype="0">
                                  <p:stCondLst>
                                    <p:cond delay="0"/>
                                  </p:stCondLst>
                                  <p:childTnLst>
                                    <p:set>
                                      <p:cBhvr>
                                        <p:cTn dur="1" fill="hold" id="51">
                                          <p:stCondLst>
                                            <p:cond delay="0"/>
                                          </p:stCondLst>
                                        </p:cTn>
                                        <p:tgtEl>
                                          <p:spTgt spid="33806"/>
                                        </p:tgtEl>
                                        <p:attrNameLst>
                                          <p:attrName>style.visibility</p:attrName>
                                        </p:attrNameLst>
                                      </p:cBhvr>
                                      <p:to>
                                        <p:strVal val="visible"/>
                                      </p:to>
                                    </p:set>
                                    <p:anim calcmode="lin" valueType="num">
                                      <p:cBhvr>
                                        <p:cTn dur="500" fill="hold" id="52"/>
                                        <p:tgtEl>
                                          <p:spTgt spid="33806"/>
                                        </p:tgtEl>
                                        <p:attrNameLst>
                                          <p:attrName>ppt_w</p:attrName>
                                        </p:attrNameLst>
                                      </p:cBhvr>
                                      <p:tavLst>
                                        <p:tav tm="0">
                                          <p:val>
                                            <p:fltVal val="0"/>
                                          </p:val>
                                        </p:tav>
                                        <p:tav tm="100000">
                                          <p:val>
                                            <p:strVal val="#ppt_w"/>
                                          </p:val>
                                        </p:tav>
                                      </p:tavLst>
                                    </p:anim>
                                    <p:anim calcmode="lin" valueType="num">
                                      <p:cBhvr>
                                        <p:cTn dur="500" fill="hold" id="53"/>
                                        <p:tgtEl>
                                          <p:spTgt spid="33806"/>
                                        </p:tgtEl>
                                        <p:attrNameLst>
                                          <p:attrName>ppt_h</p:attrName>
                                        </p:attrNameLst>
                                      </p:cBhvr>
                                      <p:tavLst>
                                        <p:tav tm="0">
                                          <p:val>
                                            <p:fltVal val="0"/>
                                          </p:val>
                                        </p:tav>
                                        <p:tav tm="100000">
                                          <p:val>
                                            <p:strVal val="#ppt_h"/>
                                          </p:val>
                                        </p:tav>
                                      </p:tavLst>
                                    </p:anim>
                                    <p:anim calcmode="lin" valueType="num">
                                      <p:cBhvr>
                                        <p:cTn dur="500" fill="hold" id="54"/>
                                        <p:tgtEl>
                                          <p:spTgt spid="33806"/>
                                        </p:tgtEl>
                                        <p:attrNameLst>
                                          <p:attrName>style.rotation</p:attrName>
                                        </p:attrNameLst>
                                      </p:cBhvr>
                                      <p:tavLst>
                                        <p:tav tm="0">
                                          <p:val>
                                            <p:fltVal val="90"/>
                                          </p:val>
                                        </p:tav>
                                        <p:tav tm="100000">
                                          <p:val>
                                            <p:fltVal val="0"/>
                                          </p:val>
                                        </p:tav>
                                      </p:tavLst>
                                    </p:anim>
                                    <p:animEffect filter="fade" transition="in">
                                      <p:cBhvr>
                                        <p:cTn dur="500" id="55"/>
                                        <p:tgtEl>
                                          <p:spTgt spid="33806"/>
                                        </p:tgtEl>
                                      </p:cBhvr>
                                    </p:animEffect>
                                  </p:childTnLst>
                                </p:cTn>
                              </p:par>
                              <p:par>
                                <p:cTn fill="hold" grpId="0" id="56" nodeType="withEffect" presetClass="entr" presetID="31" presetSubtype="0">
                                  <p:stCondLst>
                                    <p:cond delay="0"/>
                                  </p:stCondLst>
                                  <p:childTnLst>
                                    <p:set>
                                      <p:cBhvr>
                                        <p:cTn dur="1" fill="hold" id="57">
                                          <p:stCondLst>
                                            <p:cond delay="0"/>
                                          </p:stCondLst>
                                        </p:cTn>
                                        <p:tgtEl>
                                          <p:spTgt spid="33807"/>
                                        </p:tgtEl>
                                        <p:attrNameLst>
                                          <p:attrName>style.visibility</p:attrName>
                                        </p:attrNameLst>
                                      </p:cBhvr>
                                      <p:to>
                                        <p:strVal val="visible"/>
                                      </p:to>
                                    </p:set>
                                    <p:anim calcmode="lin" valueType="num">
                                      <p:cBhvr>
                                        <p:cTn dur="500" fill="hold" id="58"/>
                                        <p:tgtEl>
                                          <p:spTgt spid="33807"/>
                                        </p:tgtEl>
                                        <p:attrNameLst>
                                          <p:attrName>ppt_w</p:attrName>
                                        </p:attrNameLst>
                                      </p:cBhvr>
                                      <p:tavLst>
                                        <p:tav tm="0">
                                          <p:val>
                                            <p:fltVal val="0"/>
                                          </p:val>
                                        </p:tav>
                                        <p:tav tm="100000">
                                          <p:val>
                                            <p:strVal val="#ppt_w"/>
                                          </p:val>
                                        </p:tav>
                                      </p:tavLst>
                                    </p:anim>
                                    <p:anim calcmode="lin" valueType="num">
                                      <p:cBhvr>
                                        <p:cTn dur="500" fill="hold" id="59"/>
                                        <p:tgtEl>
                                          <p:spTgt spid="33807"/>
                                        </p:tgtEl>
                                        <p:attrNameLst>
                                          <p:attrName>ppt_h</p:attrName>
                                        </p:attrNameLst>
                                      </p:cBhvr>
                                      <p:tavLst>
                                        <p:tav tm="0">
                                          <p:val>
                                            <p:fltVal val="0"/>
                                          </p:val>
                                        </p:tav>
                                        <p:tav tm="100000">
                                          <p:val>
                                            <p:strVal val="#ppt_h"/>
                                          </p:val>
                                        </p:tav>
                                      </p:tavLst>
                                    </p:anim>
                                    <p:anim calcmode="lin" valueType="num">
                                      <p:cBhvr>
                                        <p:cTn dur="500" fill="hold" id="60"/>
                                        <p:tgtEl>
                                          <p:spTgt spid="33807"/>
                                        </p:tgtEl>
                                        <p:attrNameLst>
                                          <p:attrName>style.rotation</p:attrName>
                                        </p:attrNameLst>
                                      </p:cBhvr>
                                      <p:tavLst>
                                        <p:tav tm="0">
                                          <p:val>
                                            <p:fltVal val="90"/>
                                          </p:val>
                                        </p:tav>
                                        <p:tav tm="100000">
                                          <p:val>
                                            <p:fltVal val="0"/>
                                          </p:val>
                                        </p:tav>
                                      </p:tavLst>
                                    </p:anim>
                                    <p:animEffect filter="fade" transition="in">
                                      <p:cBhvr>
                                        <p:cTn dur="500" id="61"/>
                                        <p:tgtEl>
                                          <p:spTgt spid="33807"/>
                                        </p:tgtEl>
                                      </p:cBhvr>
                                    </p:animEffect>
                                  </p:childTnLst>
                                </p:cTn>
                              </p:par>
                              <p:par>
                                <p:cTn fill="hold" grpId="0" id="62" nodeType="withEffect" presetClass="entr" presetID="31" presetSubtype="0">
                                  <p:stCondLst>
                                    <p:cond delay="0"/>
                                  </p:stCondLst>
                                  <p:childTnLst>
                                    <p:set>
                                      <p:cBhvr>
                                        <p:cTn dur="1" fill="hold" id="63">
                                          <p:stCondLst>
                                            <p:cond delay="0"/>
                                          </p:stCondLst>
                                        </p:cTn>
                                        <p:tgtEl>
                                          <p:spTgt spid="33808"/>
                                        </p:tgtEl>
                                        <p:attrNameLst>
                                          <p:attrName>style.visibility</p:attrName>
                                        </p:attrNameLst>
                                      </p:cBhvr>
                                      <p:to>
                                        <p:strVal val="visible"/>
                                      </p:to>
                                    </p:set>
                                    <p:anim calcmode="lin" valueType="num">
                                      <p:cBhvr>
                                        <p:cTn dur="500" fill="hold" id="64"/>
                                        <p:tgtEl>
                                          <p:spTgt spid="33808"/>
                                        </p:tgtEl>
                                        <p:attrNameLst>
                                          <p:attrName>ppt_w</p:attrName>
                                        </p:attrNameLst>
                                      </p:cBhvr>
                                      <p:tavLst>
                                        <p:tav tm="0">
                                          <p:val>
                                            <p:fltVal val="0"/>
                                          </p:val>
                                        </p:tav>
                                        <p:tav tm="100000">
                                          <p:val>
                                            <p:strVal val="#ppt_w"/>
                                          </p:val>
                                        </p:tav>
                                      </p:tavLst>
                                    </p:anim>
                                    <p:anim calcmode="lin" valueType="num">
                                      <p:cBhvr>
                                        <p:cTn dur="500" fill="hold" id="65"/>
                                        <p:tgtEl>
                                          <p:spTgt spid="33808"/>
                                        </p:tgtEl>
                                        <p:attrNameLst>
                                          <p:attrName>ppt_h</p:attrName>
                                        </p:attrNameLst>
                                      </p:cBhvr>
                                      <p:tavLst>
                                        <p:tav tm="0">
                                          <p:val>
                                            <p:fltVal val="0"/>
                                          </p:val>
                                        </p:tav>
                                        <p:tav tm="100000">
                                          <p:val>
                                            <p:strVal val="#ppt_h"/>
                                          </p:val>
                                        </p:tav>
                                      </p:tavLst>
                                    </p:anim>
                                    <p:anim calcmode="lin" valueType="num">
                                      <p:cBhvr>
                                        <p:cTn dur="500" fill="hold" id="66"/>
                                        <p:tgtEl>
                                          <p:spTgt spid="33808"/>
                                        </p:tgtEl>
                                        <p:attrNameLst>
                                          <p:attrName>style.rotation</p:attrName>
                                        </p:attrNameLst>
                                      </p:cBhvr>
                                      <p:tavLst>
                                        <p:tav tm="0">
                                          <p:val>
                                            <p:fltVal val="90"/>
                                          </p:val>
                                        </p:tav>
                                        <p:tav tm="100000">
                                          <p:val>
                                            <p:fltVal val="0"/>
                                          </p:val>
                                        </p:tav>
                                      </p:tavLst>
                                    </p:anim>
                                    <p:animEffect filter="fade" transition="in">
                                      <p:cBhvr>
                                        <p:cTn dur="500" id="67"/>
                                        <p:tgtEl>
                                          <p:spTgt spid="33808"/>
                                        </p:tgtEl>
                                      </p:cBhvr>
                                    </p:animEffect>
                                  </p:childTnLst>
                                </p:cTn>
                              </p:par>
                              <p:par>
                                <p:cTn fill="hold" grpId="0" id="68" nodeType="withEffect" presetClass="entr" presetID="31" presetSubtype="0">
                                  <p:stCondLst>
                                    <p:cond delay="0"/>
                                  </p:stCondLst>
                                  <p:childTnLst>
                                    <p:set>
                                      <p:cBhvr>
                                        <p:cTn dur="1" fill="hold" id="69">
                                          <p:stCondLst>
                                            <p:cond delay="0"/>
                                          </p:stCondLst>
                                        </p:cTn>
                                        <p:tgtEl>
                                          <p:spTgt spid="33809"/>
                                        </p:tgtEl>
                                        <p:attrNameLst>
                                          <p:attrName>style.visibility</p:attrName>
                                        </p:attrNameLst>
                                      </p:cBhvr>
                                      <p:to>
                                        <p:strVal val="visible"/>
                                      </p:to>
                                    </p:set>
                                    <p:anim calcmode="lin" valueType="num">
                                      <p:cBhvr>
                                        <p:cTn dur="500" fill="hold" id="70"/>
                                        <p:tgtEl>
                                          <p:spTgt spid="33809"/>
                                        </p:tgtEl>
                                        <p:attrNameLst>
                                          <p:attrName>ppt_w</p:attrName>
                                        </p:attrNameLst>
                                      </p:cBhvr>
                                      <p:tavLst>
                                        <p:tav tm="0">
                                          <p:val>
                                            <p:fltVal val="0"/>
                                          </p:val>
                                        </p:tav>
                                        <p:tav tm="100000">
                                          <p:val>
                                            <p:strVal val="#ppt_w"/>
                                          </p:val>
                                        </p:tav>
                                      </p:tavLst>
                                    </p:anim>
                                    <p:anim calcmode="lin" valueType="num">
                                      <p:cBhvr>
                                        <p:cTn dur="500" fill="hold" id="71"/>
                                        <p:tgtEl>
                                          <p:spTgt spid="33809"/>
                                        </p:tgtEl>
                                        <p:attrNameLst>
                                          <p:attrName>ppt_h</p:attrName>
                                        </p:attrNameLst>
                                      </p:cBhvr>
                                      <p:tavLst>
                                        <p:tav tm="0">
                                          <p:val>
                                            <p:fltVal val="0"/>
                                          </p:val>
                                        </p:tav>
                                        <p:tav tm="100000">
                                          <p:val>
                                            <p:strVal val="#ppt_h"/>
                                          </p:val>
                                        </p:tav>
                                      </p:tavLst>
                                    </p:anim>
                                    <p:anim calcmode="lin" valueType="num">
                                      <p:cBhvr>
                                        <p:cTn dur="500" fill="hold" id="72"/>
                                        <p:tgtEl>
                                          <p:spTgt spid="33809"/>
                                        </p:tgtEl>
                                        <p:attrNameLst>
                                          <p:attrName>style.rotation</p:attrName>
                                        </p:attrNameLst>
                                      </p:cBhvr>
                                      <p:tavLst>
                                        <p:tav tm="0">
                                          <p:val>
                                            <p:fltVal val="90"/>
                                          </p:val>
                                        </p:tav>
                                        <p:tav tm="100000">
                                          <p:val>
                                            <p:fltVal val="0"/>
                                          </p:val>
                                        </p:tav>
                                      </p:tavLst>
                                    </p:anim>
                                    <p:animEffect filter="fade" transition="in">
                                      <p:cBhvr>
                                        <p:cTn dur="500" id="73"/>
                                        <p:tgtEl>
                                          <p:spTgt spid="33809"/>
                                        </p:tgtEl>
                                      </p:cBhvr>
                                    </p:animEffect>
                                  </p:childTnLst>
                                </p:cTn>
                              </p:par>
                              <p:par>
                                <p:cTn fill="hold" grpId="0" id="74" nodeType="withEffect" presetClass="entr" presetID="31" presetSubtype="0">
                                  <p:stCondLst>
                                    <p:cond delay="0"/>
                                  </p:stCondLst>
                                  <p:childTnLst>
                                    <p:set>
                                      <p:cBhvr>
                                        <p:cTn dur="1" fill="hold" id="75">
                                          <p:stCondLst>
                                            <p:cond delay="0"/>
                                          </p:stCondLst>
                                        </p:cTn>
                                        <p:tgtEl>
                                          <p:spTgt spid="33812"/>
                                        </p:tgtEl>
                                        <p:attrNameLst>
                                          <p:attrName>style.visibility</p:attrName>
                                        </p:attrNameLst>
                                      </p:cBhvr>
                                      <p:to>
                                        <p:strVal val="visible"/>
                                      </p:to>
                                    </p:set>
                                    <p:anim calcmode="lin" valueType="num">
                                      <p:cBhvr>
                                        <p:cTn dur="500" fill="hold" id="76"/>
                                        <p:tgtEl>
                                          <p:spTgt spid="33812"/>
                                        </p:tgtEl>
                                        <p:attrNameLst>
                                          <p:attrName>ppt_w</p:attrName>
                                        </p:attrNameLst>
                                      </p:cBhvr>
                                      <p:tavLst>
                                        <p:tav tm="0">
                                          <p:val>
                                            <p:fltVal val="0"/>
                                          </p:val>
                                        </p:tav>
                                        <p:tav tm="100000">
                                          <p:val>
                                            <p:strVal val="#ppt_w"/>
                                          </p:val>
                                        </p:tav>
                                      </p:tavLst>
                                    </p:anim>
                                    <p:anim calcmode="lin" valueType="num">
                                      <p:cBhvr>
                                        <p:cTn dur="500" fill="hold" id="77"/>
                                        <p:tgtEl>
                                          <p:spTgt spid="33812"/>
                                        </p:tgtEl>
                                        <p:attrNameLst>
                                          <p:attrName>ppt_h</p:attrName>
                                        </p:attrNameLst>
                                      </p:cBhvr>
                                      <p:tavLst>
                                        <p:tav tm="0">
                                          <p:val>
                                            <p:fltVal val="0"/>
                                          </p:val>
                                        </p:tav>
                                        <p:tav tm="100000">
                                          <p:val>
                                            <p:strVal val="#ppt_h"/>
                                          </p:val>
                                        </p:tav>
                                      </p:tavLst>
                                    </p:anim>
                                    <p:anim calcmode="lin" valueType="num">
                                      <p:cBhvr>
                                        <p:cTn dur="500" fill="hold" id="78"/>
                                        <p:tgtEl>
                                          <p:spTgt spid="33812"/>
                                        </p:tgtEl>
                                        <p:attrNameLst>
                                          <p:attrName>style.rotation</p:attrName>
                                        </p:attrNameLst>
                                      </p:cBhvr>
                                      <p:tavLst>
                                        <p:tav tm="0">
                                          <p:val>
                                            <p:fltVal val="90"/>
                                          </p:val>
                                        </p:tav>
                                        <p:tav tm="100000">
                                          <p:val>
                                            <p:fltVal val="0"/>
                                          </p:val>
                                        </p:tav>
                                      </p:tavLst>
                                    </p:anim>
                                    <p:animEffect filter="fade" transition="in">
                                      <p:cBhvr>
                                        <p:cTn dur="500" id="79"/>
                                        <p:tgtEl>
                                          <p:spTgt spid="33812"/>
                                        </p:tgtEl>
                                      </p:cBhvr>
                                    </p:animEffect>
                                  </p:childTnLst>
                                </p:cTn>
                              </p:par>
                              <p:par>
                                <p:cTn fill="hold" grpId="0" id="80" nodeType="withEffect" presetClass="entr" presetID="31" presetSubtype="0">
                                  <p:stCondLst>
                                    <p:cond delay="0"/>
                                  </p:stCondLst>
                                  <p:childTnLst>
                                    <p:set>
                                      <p:cBhvr>
                                        <p:cTn dur="1" fill="hold" id="81">
                                          <p:stCondLst>
                                            <p:cond delay="0"/>
                                          </p:stCondLst>
                                        </p:cTn>
                                        <p:tgtEl>
                                          <p:spTgt spid="33813"/>
                                        </p:tgtEl>
                                        <p:attrNameLst>
                                          <p:attrName>style.visibility</p:attrName>
                                        </p:attrNameLst>
                                      </p:cBhvr>
                                      <p:to>
                                        <p:strVal val="visible"/>
                                      </p:to>
                                    </p:set>
                                    <p:anim calcmode="lin" valueType="num">
                                      <p:cBhvr>
                                        <p:cTn dur="500" fill="hold" id="82"/>
                                        <p:tgtEl>
                                          <p:spTgt spid="33813"/>
                                        </p:tgtEl>
                                        <p:attrNameLst>
                                          <p:attrName>ppt_w</p:attrName>
                                        </p:attrNameLst>
                                      </p:cBhvr>
                                      <p:tavLst>
                                        <p:tav tm="0">
                                          <p:val>
                                            <p:fltVal val="0"/>
                                          </p:val>
                                        </p:tav>
                                        <p:tav tm="100000">
                                          <p:val>
                                            <p:strVal val="#ppt_w"/>
                                          </p:val>
                                        </p:tav>
                                      </p:tavLst>
                                    </p:anim>
                                    <p:anim calcmode="lin" valueType="num">
                                      <p:cBhvr>
                                        <p:cTn dur="500" fill="hold" id="83"/>
                                        <p:tgtEl>
                                          <p:spTgt spid="33813"/>
                                        </p:tgtEl>
                                        <p:attrNameLst>
                                          <p:attrName>ppt_h</p:attrName>
                                        </p:attrNameLst>
                                      </p:cBhvr>
                                      <p:tavLst>
                                        <p:tav tm="0">
                                          <p:val>
                                            <p:fltVal val="0"/>
                                          </p:val>
                                        </p:tav>
                                        <p:tav tm="100000">
                                          <p:val>
                                            <p:strVal val="#ppt_h"/>
                                          </p:val>
                                        </p:tav>
                                      </p:tavLst>
                                    </p:anim>
                                    <p:anim calcmode="lin" valueType="num">
                                      <p:cBhvr>
                                        <p:cTn dur="500" fill="hold" id="84"/>
                                        <p:tgtEl>
                                          <p:spTgt spid="33813"/>
                                        </p:tgtEl>
                                        <p:attrNameLst>
                                          <p:attrName>style.rotation</p:attrName>
                                        </p:attrNameLst>
                                      </p:cBhvr>
                                      <p:tavLst>
                                        <p:tav tm="0">
                                          <p:val>
                                            <p:fltVal val="90"/>
                                          </p:val>
                                        </p:tav>
                                        <p:tav tm="100000">
                                          <p:val>
                                            <p:fltVal val="0"/>
                                          </p:val>
                                        </p:tav>
                                      </p:tavLst>
                                    </p:anim>
                                    <p:animEffect filter="fade" transition="in">
                                      <p:cBhvr>
                                        <p:cTn dur="500" id="85"/>
                                        <p:tgtEl>
                                          <p:spTgt spid="33813"/>
                                        </p:tgtEl>
                                      </p:cBhvr>
                                    </p:animEffect>
                                  </p:childTnLst>
                                </p:cTn>
                              </p:par>
                              <p:par>
                                <p:cTn fill="hold" grpId="0" id="86" nodeType="withEffect" presetClass="entr" presetID="31" presetSubtype="0">
                                  <p:stCondLst>
                                    <p:cond delay="0"/>
                                  </p:stCondLst>
                                  <p:childTnLst>
                                    <p:set>
                                      <p:cBhvr>
                                        <p:cTn dur="1" fill="hold" id="87">
                                          <p:stCondLst>
                                            <p:cond delay="0"/>
                                          </p:stCondLst>
                                        </p:cTn>
                                        <p:tgtEl>
                                          <p:spTgt spid="33810"/>
                                        </p:tgtEl>
                                        <p:attrNameLst>
                                          <p:attrName>style.visibility</p:attrName>
                                        </p:attrNameLst>
                                      </p:cBhvr>
                                      <p:to>
                                        <p:strVal val="visible"/>
                                      </p:to>
                                    </p:set>
                                    <p:anim calcmode="lin" valueType="num">
                                      <p:cBhvr>
                                        <p:cTn dur="500" fill="hold" id="88"/>
                                        <p:tgtEl>
                                          <p:spTgt spid="33810"/>
                                        </p:tgtEl>
                                        <p:attrNameLst>
                                          <p:attrName>ppt_w</p:attrName>
                                        </p:attrNameLst>
                                      </p:cBhvr>
                                      <p:tavLst>
                                        <p:tav tm="0">
                                          <p:val>
                                            <p:fltVal val="0"/>
                                          </p:val>
                                        </p:tav>
                                        <p:tav tm="100000">
                                          <p:val>
                                            <p:strVal val="#ppt_w"/>
                                          </p:val>
                                        </p:tav>
                                      </p:tavLst>
                                    </p:anim>
                                    <p:anim calcmode="lin" valueType="num">
                                      <p:cBhvr>
                                        <p:cTn dur="500" fill="hold" id="89"/>
                                        <p:tgtEl>
                                          <p:spTgt spid="33810"/>
                                        </p:tgtEl>
                                        <p:attrNameLst>
                                          <p:attrName>ppt_h</p:attrName>
                                        </p:attrNameLst>
                                      </p:cBhvr>
                                      <p:tavLst>
                                        <p:tav tm="0">
                                          <p:val>
                                            <p:fltVal val="0"/>
                                          </p:val>
                                        </p:tav>
                                        <p:tav tm="100000">
                                          <p:val>
                                            <p:strVal val="#ppt_h"/>
                                          </p:val>
                                        </p:tav>
                                      </p:tavLst>
                                    </p:anim>
                                    <p:anim calcmode="lin" valueType="num">
                                      <p:cBhvr>
                                        <p:cTn dur="500" fill="hold" id="90"/>
                                        <p:tgtEl>
                                          <p:spTgt spid="33810"/>
                                        </p:tgtEl>
                                        <p:attrNameLst>
                                          <p:attrName>style.rotation</p:attrName>
                                        </p:attrNameLst>
                                      </p:cBhvr>
                                      <p:tavLst>
                                        <p:tav tm="0">
                                          <p:val>
                                            <p:fltVal val="90"/>
                                          </p:val>
                                        </p:tav>
                                        <p:tav tm="100000">
                                          <p:val>
                                            <p:fltVal val="0"/>
                                          </p:val>
                                        </p:tav>
                                      </p:tavLst>
                                    </p:anim>
                                    <p:animEffect filter="fade" transition="in">
                                      <p:cBhvr>
                                        <p:cTn dur="500" id="91"/>
                                        <p:tgtEl>
                                          <p:spTgt spid="33810"/>
                                        </p:tgtEl>
                                      </p:cBhvr>
                                    </p:animEffect>
                                  </p:childTnLst>
                                </p:cTn>
                              </p:par>
                              <p:par>
                                <p:cTn fill="hold" grpId="0" id="92" nodeType="withEffect" presetClass="entr" presetID="31" presetSubtype="0">
                                  <p:stCondLst>
                                    <p:cond delay="0"/>
                                  </p:stCondLst>
                                  <p:childTnLst>
                                    <p:set>
                                      <p:cBhvr>
                                        <p:cTn dur="1" fill="hold" id="93">
                                          <p:stCondLst>
                                            <p:cond delay="0"/>
                                          </p:stCondLst>
                                        </p:cTn>
                                        <p:tgtEl>
                                          <p:spTgt spid="33811"/>
                                        </p:tgtEl>
                                        <p:attrNameLst>
                                          <p:attrName>style.visibility</p:attrName>
                                        </p:attrNameLst>
                                      </p:cBhvr>
                                      <p:to>
                                        <p:strVal val="visible"/>
                                      </p:to>
                                    </p:set>
                                    <p:anim calcmode="lin" valueType="num">
                                      <p:cBhvr>
                                        <p:cTn dur="500" fill="hold" id="94"/>
                                        <p:tgtEl>
                                          <p:spTgt spid="33811"/>
                                        </p:tgtEl>
                                        <p:attrNameLst>
                                          <p:attrName>ppt_w</p:attrName>
                                        </p:attrNameLst>
                                      </p:cBhvr>
                                      <p:tavLst>
                                        <p:tav tm="0">
                                          <p:val>
                                            <p:fltVal val="0"/>
                                          </p:val>
                                        </p:tav>
                                        <p:tav tm="100000">
                                          <p:val>
                                            <p:strVal val="#ppt_w"/>
                                          </p:val>
                                        </p:tav>
                                      </p:tavLst>
                                    </p:anim>
                                    <p:anim calcmode="lin" valueType="num">
                                      <p:cBhvr>
                                        <p:cTn dur="500" fill="hold" id="95"/>
                                        <p:tgtEl>
                                          <p:spTgt spid="33811"/>
                                        </p:tgtEl>
                                        <p:attrNameLst>
                                          <p:attrName>ppt_h</p:attrName>
                                        </p:attrNameLst>
                                      </p:cBhvr>
                                      <p:tavLst>
                                        <p:tav tm="0">
                                          <p:val>
                                            <p:fltVal val="0"/>
                                          </p:val>
                                        </p:tav>
                                        <p:tav tm="100000">
                                          <p:val>
                                            <p:strVal val="#ppt_h"/>
                                          </p:val>
                                        </p:tav>
                                      </p:tavLst>
                                    </p:anim>
                                    <p:anim calcmode="lin" valueType="num">
                                      <p:cBhvr>
                                        <p:cTn dur="500" fill="hold" id="96"/>
                                        <p:tgtEl>
                                          <p:spTgt spid="33811"/>
                                        </p:tgtEl>
                                        <p:attrNameLst>
                                          <p:attrName>style.rotation</p:attrName>
                                        </p:attrNameLst>
                                      </p:cBhvr>
                                      <p:tavLst>
                                        <p:tav tm="0">
                                          <p:val>
                                            <p:fltVal val="90"/>
                                          </p:val>
                                        </p:tav>
                                        <p:tav tm="100000">
                                          <p:val>
                                            <p:fltVal val="0"/>
                                          </p:val>
                                        </p:tav>
                                      </p:tavLst>
                                    </p:anim>
                                    <p:animEffect filter="fade" transition="in">
                                      <p:cBhvr>
                                        <p:cTn dur="500" id="97"/>
                                        <p:tgtEl>
                                          <p:spTgt spid="33811"/>
                                        </p:tgtEl>
                                      </p:cBhvr>
                                    </p:animEffect>
                                  </p:childTnLst>
                                </p:cTn>
                              </p:par>
                            </p:childTnLst>
                          </p:cTn>
                        </p:par>
                        <p:par>
                          <p:cTn fill="hold" id="98" nodeType="afterGroup">
                            <p:stCondLst>
                              <p:cond delay="3000"/>
                            </p:stCondLst>
                            <p:childTnLst>
                              <p:par>
                                <p:cTn fill="hold" id="99" nodeType="afterEffect" presetClass="entr" presetID="22" presetSubtype="8">
                                  <p:stCondLst>
                                    <p:cond delay="0"/>
                                  </p:stCondLst>
                                  <p:childTnLst>
                                    <p:set>
                                      <p:cBhvr>
                                        <p:cTn dur="1" fill="hold" id="100">
                                          <p:stCondLst>
                                            <p:cond delay="0"/>
                                          </p:stCondLst>
                                        </p:cTn>
                                        <p:tgtEl>
                                          <p:spTgt spid="33803"/>
                                        </p:tgtEl>
                                        <p:attrNameLst>
                                          <p:attrName>style.visibility</p:attrName>
                                        </p:attrNameLst>
                                      </p:cBhvr>
                                      <p:to>
                                        <p:strVal val="visible"/>
                                      </p:to>
                                    </p:set>
                                    <p:animEffect filter="wipe(left)" transition="in">
                                      <p:cBhvr>
                                        <p:cTn dur="500" id="101"/>
                                        <p:tgtEl>
                                          <p:spTgt spid="33803"/>
                                        </p:tgtEl>
                                      </p:cBhvr>
                                    </p:animEffect>
                                  </p:childTnLst>
                                </p:cTn>
                              </p:par>
                              <p:par>
                                <p:cTn fill="hold" id="102" nodeType="withEffect" presetClass="entr" presetID="22" presetSubtype="8">
                                  <p:stCondLst>
                                    <p:cond delay="0"/>
                                  </p:stCondLst>
                                  <p:childTnLst>
                                    <p:set>
                                      <p:cBhvr>
                                        <p:cTn dur="1" fill="hold" id="103">
                                          <p:stCondLst>
                                            <p:cond delay="0"/>
                                          </p:stCondLst>
                                        </p:cTn>
                                        <p:tgtEl>
                                          <p:spTgt spid="33804"/>
                                        </p:tgtEl>
                                        <p:attrNameLst>
                                          <p:attrName>style.visibility</p:attrName>
                                        </p:attrNameLst>
                                      </p:cBhvr>
                                      <p:to>
                                        <p:strVal val="visible"/>
                                      </p:to>
                                    </p:set>
                                    <p:animEffect filter="wipe(left)" transition="in">
                                      <p:cBhvr>
                                        <p:cTn dur="500" id="104"/>
                                        <p:tgtEl>
                                          <p:spTgt spid="33804"/>
                                        </p:tgtEl>
                                      </p:cBhvr>
                                    </p:animEffect>
                                  </p:childTnLst>
                                </p:cTn>
                              </p:par>
                              <p:par>
                                <p:cTn fill="hold" id="105" nodeType="withEffect" presetClass="entr" presetID="22" presetSubtype="8">
                                  <p:stCondLst>
                                    <p:cond delay="0"/>
                                  </p:stCondLst>
                                  <p:childTnLst>
                                    <p:set>
                                      <p:cBhvr>
                                        <p:cTn dur="1" fill="hold" id="106">
                                          <p:stCondLst>
                                            <p:cond delay="0"/>
                                          </p:stCondLst>
                                        </p:cTn>
                                        <p:tgtEl>
                                          <p:spTgt spid="33805"/>
                                        </p:tgtEl>
                                        <p:attrNameLst>
                                          <p:attrName>style.visibility</p:attrName>
                                        </p:attrNameLst>
                                      </p:cBhvr>
                                      <p:to>
                                        <p:strVal val="visible"/>
                                      </p:to>
                                    </p:set>
                                    <p:animEffect filter="wipe(left)" transition="in">
                                      <p:cBhvr>
                                        <p:cTn dur="500" id="107"/>
                                        <p:tgtEl>
                                          <p:spTgt spid="33805"/>
                                        </p:tgtEl>
                                      </p:cBhvr>
                                    </p:animEffect>
                                  </p:childTnLst>
                                </p:cTn>
                              </p:par>
                            </p:childTnLst>
                          </p:cTn>
                        </p:par>
                        <p:par>
                          <p:cTn fill="hold" id="108" nodeType="afterGroup">
                            <p:stCondLst>
                              <p:cond delay="3500"/>
                            </p:stCondLst>
                            <p:childTnLst>
                              <p:par>
                                <p:cTn fill="hold" grpId="0" id="109" nodeType="afterEffect" presetClass="entr" presetID="22" presetSubtype="8">
                                  <p:stCondLst>
                                    <p:cond delay="0"/>
                                  </p:stCondLst>
                                  <p:childTnLst>
                                    <p:set>
                                      <p:cBhvr>
                                        <p:cTn dur="1" fill="hold" id="110">
                                          <p:stCondLst>
                                            <p:cond delay="0"/>
                                          </p:stCondLst>
                                        </p:cTn>
                                        <p:tgtEl>
                                          <p:spTgt spid="33814"/>
                                        </p:tgtEl>
                                        <p:attrNameLst>
                                          <p:attrName>style.visibility</p:attrName>
                                        </p:attrNameLst>
                                      </p:cBhvr>
                                      <p:to>
                                        <p:strVal val="visible"/>
                                      </p:to>
                                    </p:set>
                                    <p:animEffect filter="wipe(left)" transition="in">
                                      <p:cBhvr>
                                        <p:cTn dur="500" id="111"/>
                                        <p:tgtEl>
                                          <p:spTgt spid="33814"/>
                                        </p:tgtEl>
                                      </p:cBhvr>
                                    </p:animEffect>
                                  </p:childTnLst>
                                </p:cTn>
                              </p:par>
                              <p:par>
                                <p:cTn fill="hold" grpId="0" id="112" nodeType="withEffect" presetClass="entr" presetID="22" presetSubtype="8">
                                  <p:stCondLst>
                                    <p:cond delay="0"/>
                                  </p:stCondLst>
                                  <p:childTnLst>
                                    <p:set>
                                      <p:cBhvr>
                                        <p:cTn dur="1" fill="hold" id="113">
                                          <p:stCondLst>
                                            <p:cond delay="0"/>
                                          </p:stCondLst>
                                        </p:cTn>
                                        <p:tgtEl>
                                          <p:spTgt spid="33815"/>
                                        </p:tgtEl>
                                        <p:attrNameLst>
                                          <p:attrName>style.visibility</p:attrName>
                                        </p:attrNameLst>
                                      </p:cBhvr>
                                      <p:to>
                                        <p:strVal val="visible"/>
                                      </p:to>
                                    </p:set>
                                    <p:animEffect filter="wipe(left)" transition="in">
                                      <p:cBhvr>
                                        <p:cTn dur="500" id="114"/>
                                        <p:tgtEl>
                                          <p:spTgt spid="33815"/>
                                        </p:tgtEl>
                                      </p:cBhvr>
                                    </p:animEffect>
                                  </p:childTnLst>
                                </p:cTn>
                              </p:par>
                              <p:par>
                                <p:cTn fill="hold" grpId="0" id="115" nodeType="withEffect" presetClass="entr" presetID="22" presetSubtype="8">
                                  <p:stCondLst>
                                    <p:cond delay="0"/>
                                  </p:stCondLst>
                                  <p:childTnLst>
                                    <p:set>
                                      <p:cBhvr>
                                        <p:cTn dur="1" fill="hold" id="116">
                                          <p:stCondLst>
                                            <p:cond delay="0"/>
                                          </p:stCondLst>
                                        </p:cTn>
                                        <p:tgtEl>
                                          <p:spTgt spid="33817"/>
                                        </p:tgtEl>
                                        <p:attrNameLst>
                                          <p:attrName>style.visibility</p:attrName>
                                        </p:attrNameLst>
                                      </p:cBhvr>
                                      <p:to>
                                        <p:strVal val="visible"/>
                                      </p:to>
                                    </p:set>
                                    <p:animEffect filter="wipe(left)" transition="in">
                                      <p:cBhvr>
                                        <p:cTn dur="500" id="117"/>
                                        <p:tgtEl>
                                          <p:spTgt spid="33817"/>
                                        </p:tgtEl>
                                      </p:cBhvr>
                                    </p:animEffect>
                                  </p:childTnLst>
                                </p:cTn>
                              </p:par>
                              <p:par>
                                <p:cTn fill="hold" grpId="0" id="118" nodeType="withEffect" presetClass="entr" presetID="22" presetSubtype="2">
                                  <p:stCondLst>
                                    <p:cond delay="0"/>
                                  </p:stCondLst>
                                  <p:childTnLst>
                                    <p:set>
                                      <p:cBhvr>
                                        <p:cTn dur="1" fill="hold" id="119">
                                          <p:stCondLst>
                                            <p:cond delay="0"/>
                                          </p:stCondLst>
                                        </p:cTn>
                                        <p:tgtEl>
                                          <p:spTgt spid="33816"/>
                                        </p:tgtEl>
                                        <p:attrNameLst>
                                          <p:attrName>style.visibility</p:attrName>
                                        </p:attrNameLst>
                                      </p:cBhvr>
                                      <p:to>
                                        <p:strVal val="visible"/>
                                      </p:to>
                                    </p:set>
                                    <p:animEffect filter="wipe(right)" transition="in">
                                      <p:cBhvr>
                                        <p:cTn dur="500" id="120"/>
                                        <p:tgtEl>
                                          <p:spTgt spid="338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794"/>
      <p:bldP grpId="0" spid="33795"/>
      <p:bldP grpId="0" spid="33796"/>
      <p:bldP grpId="0" spid="33797"/>
      <p:bldP grpId="0" spid="33798"/>
      <p:bldP grpId="0" spid="33799"/>
      <p:bldP grpId="0" spid="33800"/>
      <p:bldP grpId="0" spid="33801"/>
      <p:bldP grpId="0" spid="33802"/>
      <p:bldP grpId="0" spid="33806"/>
      <p:bldP grpId="0" spid="33807"/>
      <p:bldP grpId="0" spid="33808"/>
      <p:bldP grpId="0" spid="33809"/>
      <p:bldP grpId="0" spid="33810"/>
      <p:bldP grpId="0" spid="33811"/>
      <p:bldP grpId="0" spid="33812"/>
      <p:bldP grpId="0" spid="33813"/>
      <p:bldP grpId="0" spid="33814"/>
      <p:bldP grpId="0" spid="33815"/>
      <p:bldP grpId="0" spid="33816"/>
      <p:bldP grpId="0" spid="3381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18"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19"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0"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1"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2"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34823" name="矩形 29"/>
          <p:cNvSpPr>
            <a:spLocks noChangeArrowheads="1"/>
          </p:cNvSpPr>
          <p:nvPr/>
        </p:nvSpPr>
        <p:spPr bwMode="auto">
          <a:xfrm>
            <a:off x="1323975" y="3711575"/>
            <a:ext cx="2147888" cy="2595563"/>
          </a:xfrm>
          <a:prstGeom prst="rect">
            <a:avLst/>
          </a:prstGeom>
          <a:solidFill>
            <a:srgbClr val="F2F2F2"/>
          </a:solidFill>
          <a:ln w="9525">
            <a:solidFill>
              <a:srgbClr val="B5B5B7"/>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C4261D"/>
              </a:solidFill>
              <a:ea charset="-122" panose="02010600030101010101" pitchFamily="2" typeface="宋体"/>
            </a:endParaRPr>
          </a:p>
        </p:txBody>
      </p:sp>
      <p:sp>
        <p:nvSpPr>
          <p:cNvPr id="34824" name="Oval 6"/>
          <p:cNvSpPr>
            <a:spLocks noChangeArrowheads="1"/>
          </p:cNvSpPr>
          <p:nvPr/>
        </p:nvSpPr>
        <p:spPr bwMode="auto">
          <a:xfrm>
            <a:off x="1484313" y="1268413"/>
            <a:ext cx="1766887" cy="17668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4825" name="Oval 7"/>
          <p:cNvSpPr>
            <a:spLocks noChangeArrowheads="1"/>
          </p:cNvSpPr>
          <p:nvPr/>
        </p:nvSpPr>
        <p:spPr bwMode="auto">
          <a:xfrm>
            <a:off x="1506538" y="1346200"/>
            <a:ext cx="444500" cy="442913"/>
          </a:xfrm>
          <a:prstGeom prst="ellipse">
            <a:avLst/>
          </a:prstGeom>
          <a:solidFill>
            <a:schemeClr val="accent1"/>
          </a:solidFill>
          <a:ln w="38100">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chemeClr val="accent2"/>
                </a:solidFill>
                <a:latin charset="-122" panose="020b0503020204020204" pitchFamily="34" typeface="微软雅黑"/>
              </a:rPr>
              <a:t>A</a:t>
            </a:r>
          </a:p>
        </p:txBody>
      </p:sp>
      <p:sp>
        <p:nvSpPr>
          <p:cNvPr id="34826" name="Oval 8"/>
          <p:cNvSpPr>
            <a:spLocks noChangeArrowheads="1"/>
          </p:cNvSpPr>
          <p:nvPr/>
        </p:nvSpPr>
        <p:spPr bwMode="auto">
          <a:xfrm>
            <a:off x="3852863" y="1268413"/>
            <a:ext cx="1766887" cy="176688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4827" name="Oval 9"/>
          <p:cNvSpPr>
            <a:spLocks noChangeArrowheads="1"/>
          </p:cNvSpPr>
          <p:nvPr/>
        </p:nvSpPr>
        <p:spPr bwMode="auto">
          <a:xfrm>
            <a:off x="3876675" y="1346200"/>
            <a:ext cx="442913" cy="442913"/>
          </a:xfrm>
          <a:prstGeom prst="ellipse">
            <a:avLst/>
          </a:prstGeom>
          <a:solidFill>
            <a:schemeClr val="accent1"/>
          </a:solidFill>
          <a:ln w="38100">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chemeClr val="accent2"/>
                </a:solidFill>
                <a:latin charset="-122" panose="020b0503020204020204" pitchFamily="34" typeface="微软雅黑"/>
              </a:rPr>
              <a:t>B</a:t>
            </a:r>
          </a:p>
        </p:txBody>
      </p:sp>
      <p:sp>
        <p:nvSpPr>
          <p:cNvPr id="34828" name="Oval 10"/>
          <p:cNvSpPr>
            <a:spLocks noChangeArrowheads="1"/>
          </p:cNvSpPr>
          <p:nvPr/>
        </p:nvSpPr>
        <p:spPr bwMode="auto">
          <a:xfrm>
            <a:off x="6246813" y="1268413"/>
            <a:ext cx="1766887" cy="1766887"/>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4829" name="Oval 11"/>
          <p:cNvSpPr>
            <a:spLocks noChangeArrowheads="1"/>
          </p:cNvSpPr>
          <p:nvPr/>
        </p:nvSpPr>
        <p:spPr bwMode="auto">
          <a:xfrm>
            <a:off x="6270625" y="1346200"/>
            <a:ext cx="442913" cy="442913"/>
          </a:xfrm>
          <a:prstGeom prst="ellipse">
            <a:avLst/>
          </a:prstGeom>
          <a:solidFill>
            <a:schemeClr val="accent1"/>
          </a:solidFill>
          <a:ln w="38100">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chemeClr val="accent2"/>
                </a:solidFill>
                <a:latin charset="-122" panose="020b0503020204020204" pitchFamily="34" typeface="微软雅黑"/>
              </a:rPr>
              <a:t>C</a:t>
            </a:r>
          </a:p>
        </p:txBody>
      </p:sp>
      <p:sp>
        <p:nvSpPr>
          <p:cNvPr id="34830" name="Oval 12"/>
          <p:cNvSpPr>
            <a:spLocks noChangeArrowheads="1"/>
          </p:cNvSpPr>
          <p:nvPr/>
        </p:nvSpPr>
        <p:spPr bwMode="auto">
          <a:xfrm>
            <a:off x="8647113" y="1268413"/>
            <a:ext cx="1765300" cy="1766887"/>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4831" name="Oval 13"/>
          <p:cNvSpPr>
            <a:spLocks noChangeArrowheads="1"/>
          </p:cNvSpPr>
          <p:nvPr/>
        </p:nvSpPr>
        <p:spPr bwMode="auto">
          <a:xfrm>
            <a:off x="8669338" y="1346200"/>
            <a:ext cx="442912" cy="442913"/>
          </a:xfrm>
          <a:prstGeom prst="ellipse">
            <a:avLst/>
          </a:prstGeom>
          <a:solidFill>
            <a:schemeClr val="accent1"/>
          </a:solidFill>
          <a:ln w="38100">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chemeClr val="accent2"/>
                </a:solidFill>
                <a:latin charset="-122" panose="020b0503020204020204" pitchFamily="34" typeface="微软雅黑"/>
              </a:rPr>
              <a:t>D</a:t>
            </a:r>
          </a:p>
        </p:txBody>
      </p:sp>
      <p:sp>
        <p:nvSpPr>
          <p:cNvPr id="34832" name="Freeform 14"/>
          <p:cNvSpPr>
            <a:spLocks noEditPoints="1"/>
          </p:cNvSpPr>
          <p:nvPr/>
        </p:nvSpPr>
        <p:spPr bwMode="auto">
          <a:xfrm>
            <a:off x="1971675" y="1806575"/>
            <a:ext cx="849313" cy="633413"/>
          </a:xfrm>
          <a:custGeom>
            <a:gdLst>
              <a:gd fmla="*/ 173210 w 1167" name="T0"/>
              <a:gd fmla="*/ 334950 h 868" name="T1"/>
              <a:gd fmla="*/ 310032 w 1167" name="T2"/>
              <a:gd fmla="*/ 94866 h 868" name="T3"/>
              <a:gd fmla="*/ 344237 w 1167" name="T4"/>
              <a:gd fmla="*/ 56190 h 868" name="T5"/>
              <a:gd fmla="*/ 655725 w 1167" name="T6"/>
              <a:gd fmla="*/ 80271 h 868" name="T7"/>
              <a:gd fmla="*/ 638258 w 1167" name="T8"/>
              <a:gd fmla="*/ 43055 h 868" name="T9"/>
              <a:gd fmla="*/ 708852 w 1167" name="T10"/>
              <a:gd fmla="*/ 20433 h 868" name="T11"/>
              <a:gd fmla="*/ 757613 w 1167" name="T12"/>
              <a:gd fmla="*/ 23352 h 868" name="T13"/>
              <a:gd fmla="*/ 742330 w 1167" name="T14"/>
              <a:gd fmla="*/ 94866 h 868" name="T15"/>
              <a:gd fmla="*/ 717586 w 1167" name="T16"/>
              <a:gd fmla="*/ 133542 h 868" name="T17"/>
              <a:gd fmla="*/ 538553 w 1167" name="T18"/>
              <a:gd fmla="*/ 298463 h 868" name="T19"/>
              <a:gd fmla="*/ 537825 w 1167" name="T20"/>
              <a:gd fmla="*/ 298463 h 868" name="T21"/>
              <a:gd fmla="*/ 823113 w 1167" name="T22"/>
              <a:gd fmla="*/ 580142 h 868" name="T23"/>
              <a:gd fmla="*/ 823113 w 1167" name="T24"/>
              <a:gd fmla="*/ 633413 h 868" name="T25"/>
              <a:gd fmla="*/ 658636 w 1167" name="T26"/>
              <a:gd fmla="*/ 633413 h 868" name="T27"/>
              <a:gd fmla="*/ 481787 w 1167" name="T28"/>
              <a:gd fmla="*/ 633413 h 868" name="T29"/>
              <a:gd fmla="*/ 304938 w 1167" name="T30"/>
              <a:gd fmla="*/ 633413 h 868" name="T31"/>
              <a:gd fmla="*/ 128088 w 1167" name="T32"/>
              <a:gd fmla="*/ 633413 h 868" name="T33"/>
              <a:gd fmla="*/ 728 w 1167" name="T34"/>
              <a:gd fmla="*/ 607142 h 868" name="T35"/>
              <a:gd fmla="*/ 26928 w 1167" name="T36"/>
              <a:gd fmla="*/ 0 h 868" name="T37"/>
              <a:gd fmla="*/ 53855 w 1167" name="T38"/>
              <a:gd fmla="*/ 580142 h 868" name="T39"/>
              <a:gd fmla="*/ 128088 w 1167" name="T40"/>
              <a:gd fmla="*/ 459006 h 868" name="T41"/>
              <a:gd fmla="*/ 204505 w 1167" name="T42"/>
              <a:gd fmla="*/ 432735 h 868" name="T43"/>
              <a:gd fmla="*/ 230705 w 1167" name="T44"/>
              <a:gd fmla="*/ 580142 h 868" name="T45"/>
              <a:gd fmla="*/ 304938 w 1167" name="T46"/>
              <a:gd fmla="*/ 274382 h 868" name="T47"/>
              <a:gd fmla="*/ 380626 w 1167" name="T48"/>
              <a:gd fmla="*/ 247381 h 868" name="T49"/>
              <a:gd fmla="*/ 408282 w 1167" name="T50"/>
              <a:gd fmla="*/ 580142 h 868" name="T51"/>
              <a:gd fmla="*/ 481787 w 1167" name="T52"/>
              <a:gd fmla="*/ 364869 h 868" name="T53"/>
              <a:gd fmla="*/ 558203 w 1167" name="T54"/>
              <a:gd fmla="*/ 338599 h 868" name="T55"/>
              <a:gd fmla="*/ 585131 w 1167" name="T56"/>
              <a:gd fmla="*/ 580142 h 868" name="T57"/>
              <a:gd fmla="*/ 658636 w 1167" name="T58"/>
              <a:gd fmla="*/ 212354 h 868" name="T59"/>
              <a:gd fmla="*/ 735052 w 1167" name="T60"/>
              <a:gd fmla="*/ 185354 h 868" name="T61"/>
              <a:gd fmla="*/ 761252 w 1167" name="T62"/>
              <a:gd fmla="*/ 580142 h 86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66" w="1167">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3" name="Freeform 15"/>
          <p:cNvSpPr>
            <a:spLocks noEditPoints="1"/>
          </p:cNvSpPr>
          <p:nvPr/>
        </p:nvSpPr>
        <p:spPr bwMode="auto">
          <a:xfrm>
            <a:off x="4386263" y="1687513"/>
            <a:ext cx="815975" cy="863600"/>
          </a:xfrm>
          <a:custGeom>
            <a:gdLst>
              <a:gd fmla="*/ 509075 w 1122" name="T0"/>
              <a:gd fmla="*/ 0 h 1186" name="T1"/>
              <a:gd fmla="*/ 622526 w 1122" name="T2"/>
              <a:gd fmla="*/ 265779 h 1186" name="T3"/>
              <a:gd fmla="*/ 536711 w 1122" name="T4"/>
              <a:gd fmla="*/ 113593 h 1186" name="T5"/>
              <a:gd fmla="*/ 247265 w 1122" name="T6"/>
              <a:gd fmla="*/ 85923 h 1186" name="T7"/>
              <a:gd fmla="*/ 225448 w 1122" name="T8"/>
              <a:gd fmla="*/ 227915 h 1186" name="T9"/>
              <a:gd fmla="*/ 85816 w 1122" name="T10"/>
              <a:gd fmla="*/ 647336 h 1186" name="T11"/>
              <a:gd fmla="*/ 375988 w 1122" name="T12"/>
              <a:gd fmla="*/ 675006 h 1186" name="T13"/>
              <a:gd fmla="*/ 113451 w 1122" name="T14"/>
              <a:gd fmla="*/ 760929 h 1186" name="T15"/>
              <a:gd fmla="*/ 0 w 1122" name="T16"/>
              <a:gd fmla="*/ 179856 h 1186" name="T17"/>
              <a:gd fmla="*/ 724341 w 1122" name="T18"/>
              <a:gd fmla="*/ 278886 h 1186" name="T19"/>
              <a:gd fmla="*/ 805793 w 1122" name="T20"/>
              <a:gd fmla="*/ 360440 h 1186" name="T21"/>
              <a:gd fmla="*/ 709796 w 1122" name="T22"/>
              <a:gd fmla="*/ 591996 h 1186" name="T23"/>
              <a:gd fmla="*/ 765067 w 1122" name="T24"/>
              <a:gd fmla="*/ 415052 h 1186" name="T25"/>
              <a:gd fmla="*/ 744704 w 1122" name="T26"/>
              <a:gd fmla="*/ 366265 h 1186" name="T27"/>
              <a:gd fmla="*/ 638526 w 1122" name="T28"/>
              <a:gd fmla="*/ 304372 h 1186" name="T29"/>
              <a:gd fmla="*/ 736705 w 1122" name="T30"/>
              <a:gd fmla="*/ 397576 h 1186" name="T31"/>
              <a:gd fmla="*/ 582528 w 1122" name="T32"/>
              <a:gd fmla="*/ 685928 h 1186" name="T33"/>
              <a:gd fmla="*/ 443623 w 1122" name="T34"/>
              <a:gd fmla="*/ 605103 h 1186" name="T35"/>
              <a:gd fmla="*/ 614527 w 1122" name="T36"/>
              <a:gd fmla="*/ 327673 h 1186" name="T37"/>
              <a:gd fmla="*/ 736705 w 1122" name="T38"/>
              <a:gd fmla="*/ 397576 h 1186" name="T39"/>
              <a:gd fmla="*/ 394170 w 1122" name="T40"/>
              <a:gd fmla="*/ 853406 h 1186" name="T41"/>
              <a:gd fmla="*/ 495985 w 1122" name="T42"/>
              <a:gd fmla="*/ 676462 h 1186" name="T43"/>
              <a:gd fmla="*/ 295264 w 1122" name="T44"/>
              <a:gd fmla="*/ 150730 h 1186" name="T45"/>
              <a:gd fmla="*/ 484349 w 1122" name="T46"/>
              <a:gd fmla="*/ 194419 h 1186" name="T47"/>
              <a:gd fmla="*/ 295264 w 1122" name="T48"/>
              <a:gd fmla="*/ 150730 h 1186" name="T49"/>
              <a:gd fmla="*/ 258901 w 1122" name="T50"/>
              <a:gd fmla="*/ 439810 h 1186" name="T51"/>
              <a:gd fmla="*/ 148359 w 1122" name="T52"/>
              <a:gd fmla="*/ 483499 h 1186" name="T53"/>
              <a:gd fmla="*/ 148359 w 1122" name="T54"/>
              <a:gd fmla="*/ 340052 h 1186" name="T55"/>
              <a:gd fmla="*/ 484349 w 1122" name="T56"/>
              <a:gd fmla="*/ 383013 h 1186" name="T57"/>
              <a:gd fmla="*/ 148359 w 1122" name="T58"/>
              <a:gd fmla="*/ 340052 h 1186" name="T59"/>
              <a:gd fmla="*/ 484349 w 1122" name="T60"/>
              <a:gd fmla="*/ 246847 h 1186" name="T61"/>
              <a:gd fmla="*/ 148359 w 1122" name="T62"/>
              <a:gd fmla="*/ 290537 h 1186" name="T63"/>
              <a:gd fmla="*/ 111997 w 1122" name="T64"/>
              <a:gd fmla="*/ 188594 h 1186" name="T65"/>
              <a:gd fmla="*/ 207994 w 1122" name="T66"/>
              <a:gd fmla="*/ 174031 h 1186" name="T67"/>
              <a:gd fmla="*/ 111997 w 1122" name="T68"/>
              <a:gd fmla="*/ 188594 h 118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186" w="1122">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4" name="Freeform 16"/>
          <p:cNvSpPr>
            <a:spLocks noEditPoints="1"/>
          </p:cNvSpPr>
          <p:nvPr/>
        </p:nvSpPr>
        <p:spPr bwMode="auto">
          <a:xfrm>
            <a:off x="6745288" y="1620838"/>
            <a:ext cx="800100" cy="1044575"/>
          </a:xfrm>
          <a:custGeom>
            <a:gdLst>
              <a:gd fmla="*/ 541180 w 1097" name="T0"/>
              <a:gd fmla="*/ 152137 h 1435" name="T1"/>
              <a:gd fmla="*/ 771655 w 1097" name="T2"/>
              <a:gd fmla="*/ 192173 h 1435" name="T3"/>
              <a:gd fmla="*/ 753421 w 1097" name="T4"/>
              <a:gd fmla="*/ 224201 h 1435" name="T5"/>
              <a:gd fmla="*/ 614844 w 1097" name="T6"/>
              <a:gd fmla="*/ 184893 h 1435" name="T7"/>
              <a:gd fmla="*/ 689238 w 1097" name="T8"/>
              <a:gd fmla="*/ 249679 h 1435" name="T9"/>
              <a:gd fmla="*/ 651312 w 1097" name="T10"/>
              <a:gd fmla="*/ 264237 h 1435" name="T11"/>
              <a:gd fmla="*/ 540450 w 1097" name="T12"/>
              <a:gd fmla="*/ 195812 h 1435" name="T13"/>
              <a:gd fmla="*/ 503983 w 1097" name="T14"/>
              <a:gd fmla="*/ 173247 h 1435" name="T15"/>
              <a:gd fmla="*/ 541180 w 1097" name="T16"/>
              <a:gd fmla="*/ 152137 h 1435" name="T17"/>
              <a:gd fmla="*/ 404791 w 1097" name="T18"/>
              <a:gd fmla="*/ 697354 h 1435" name="T19"/>
              <a:gd fmla="*/ 404791 w 1097" name="T20"/>
              <a:gd fmla="*/ 697354 h 1435" name="T21"/>
              <a:gd fmla="*/ 426671 w 1097" name="T22"/>
              <a:gd fmla="*/ 686435 h 1435" name="T23"/>
              <a:gd fmla="*/ 433236 w 1097" name="T24"/>
              <a:gd fmla="*/ 668965 h 1435" name="T25"/>
              <a:gd fmla="*/ 427401 w 1097" name="T26"/>
              <a:gd fmla="*/ 653678 h 1435" name="T27"/>
              <a:gd fmla="*/ 404791 w 1097" name="T28"/>
              <a:gd fmla="*/ 641304 h 1435" name="T29"/>
              <a:gd fmla="*/ 404791 w 1097" name="T30"/>
              <a:gd fmla="*/ 697354 h 1435" name="T31"/>
              <a:gd fmla="*/ 378534 w 1097" name="T32"/>
              <a:gd fmla="*/ 524835 h 1435" name="T33"/>
              <a:gd fmla="*/ 378534 w 1097" name="T34"/>
              <a:gd fmla="*/ 524835 h 1435" name="T35"/>
              <a:gd fmla="*/ 363218 w 1097" name="T36"/>
              <a:gd fmla="*/ 559776 h 1435" name="T37"/>
              <a:gd fmla="*/ 378534 w 1097" name="T38"/>
              <a:gd fmla="*/ 569239 h 1435" name="T39"/>
              <a:gd fmla="*/ 378534 w 1097" name="T40"/>
              <a:gd fmla="*/ 524835 h 1435" name="T41"/>
              <a:gd fmla="*/ 491584 w 1097" name="T42"/>
              <a:gd fmla="*/ 542305 h 1435" name="T43"/>
              <a:gd fmla="*/ 491584 w 1097" name="T44"/>
              <a:gd fmla="*/ 542305 h 1435" name="T45"/>
              <a:gd fmla="*/ 426671 w 1097" name="T46"/>
              <a:gd fmla="*/ 552496 h 1435" name="T47"/>
              <a:gd fmla="*/ 404791 w 1097" name="T48"/>
              <a:gd fmla="*/ 525563 h 1435" name="T49"/>
              <a:gd fmla="*/ 404791 w 1097" name="T50"/>
              <a:gd fmla="*/ 575790 h 1435" name="T51"/>
              <a:gd fmla="*/ 476267 w 1097" name="T52"/>
              <a:gd fmla="*/ 606363 h 1435" name="T53"/>
              <a:gd fmla="*/ 461680 w 1097" name="T54"/>
              <a:gd fmla="*/ 727199 h 1435" name="T55"/>
              <a:gd fmla="*/ 404791 w 1097" name="T56"/>
              <a:gd fmla="*/ 742485 h 1435" name="T57"/>
              <a:gd fmla="*/ 404791 w 1097" name="T58"/>
              <a:gd fmla="*/ 775970 h 1435" name="T59"/>
              <a:gd fmla="*/ 378534 w 1097" name="T60"/>
              <a:gd fmla="*/ 775970 h 1435" name="T61"/>
              <a:gd fmla="*/ 378534 w 1097" name="T62"/>
              <a:gd fmla="*/ 742485 h 1435" name="T63"/>
              <a:gd fmla="*/ 281530 w 1097" name="T64"/>
              <a:gd fmla="*/ 664597 h 1435" name="T65"/>
              <a:gd fmla="*/ 353007 w 1097" name="T66"/>
              <a:gd fmla="*/ 656590 h 1435" name="T67"/>
              <a:gd fmla="*/ 378534 w 1097" name="T68"/>
              <a:gd fmla="*/ 695170 h 1435" name="T69"/>
              <a:gd fmla="*/ 378534 w 1097" name="T70"/>
              <a:gd fmla="*/ 633296 h 1435" name="T71"/>
              <a:gd fmla="*/ 328209 w 1097" name="T72"/>
              <a:gd fmla="*/ 616554 h 1435" name="T73"/>
              <a:gd fmla="*/ 313622 w 1097" name="T74"/>
              <a:gd fmla="*/ 502270 h 1435" name="T75"/>
              <a:gd fmla="*/ 378534 w 1097" name="T76"/>
              <a:gd fmla="*/ 478976 h 1435" name="T77"/>
              <a:gd fmla="*/ 378534 w 1097" name="T78"/>
              <a:gd fmla="*/ 462234 h 1435" name="T79"/>
              <a:gd fmla="*/ 404791 w 1097" name="T80"/>
              <a:gd fmla="*/ 462234 h 1435" name="T81"/>
              <a:gd fmla="*/ 404791 w 1097" name="T82"/>
              <a:gd fmla="*/ 478976 h 1435" name="T83"/>
              <a:gd fmla="*/ 491584 w 1097" name="T84"/>
              <a:gd fmla="*/ 542305 h 1435" name="T85"/>
              <a:gd fmla="*/ 13858 w 1097" name="T86"/>
              <a:gd fmla="*/ 735206 h 1435" name="T87"/>
              <a:gd fmla="*/ 13858 w 1097" name="T88"/>
              <a:gd fmla="*/ 735206 h 1435" name="T89"/>
              <a:gd fmla="*/ 757798 w 1097" name="T90"/>
              <a:gd fmla="*/ 749765 h 1435" name="T91"/>
              <a:gd fmla="*/ 470433 w 1097" name="T92"/>
              <a:gd fmla="*/ 171791 h 1435" name="T93"/>
              <a:gd fmla="*/ 576189 w 1097" name="T94"/>
              <a:gd fmla="*/ 42948 h 1435" name="T95"/>
              <a:gd fmla="*/ 398956 w 1097" name="T96"/>
              <a:gd fmla="*/ 42220 h 1435" name="T97"/>
              <a:gd fmla="*/ 257462 w 1097" name="T98"/>
              <a:gd fmla="*/ 88079 h 1435" name="T99"/>
              <a:gd fmla="*/ 323833 w 1097" name="T100"/>
              <a:gd fmla="*/ 165967 h 1435" name="T101"/>
              <a:gd fmla="*/ 13858 w 1097" name="T102"/>
              <a:gd fmla="*/ 735206 h 1435"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435" w="1097">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5" name="Freeform 17"/>
          <p:cNvSpPr>
            <a:spLocks noEditPoints="1"/>
          </p:cNvSpPr>
          <p:nvPr/>
        </p:nvSpPr>
        <p:spPr bwMode="auto">
          <a:xfrm>
            <a:off x="9107488" y="1684338"/>
            <a:ext cx="876300" cy="876300"/>
          </a:xfrm>
          <a:custGeom>
            <a:gdLst>
              <a:gd fmla="*/ 438514 w 1203" name="T0"/>
              <a:gd fmla="*/ 876300 h 1203" name="T1"/>
              <a:gd fmla="*/ 0 w 1203" name="T2"/>
              <a:gd fmla="*/ 437786 h 1203" name="T3"/>
              <a:gd fmla="*/ 438514 w 1203" name="T4"/>
              <a:gd fmla="*/ 0 h 1203" name="T5"/>
              <a:gd fmla="*/ 876300 w 1203" name="T6"/>
              <a:gd fmla="*/ 437786 h 1203" name="T7"/>
              <a:gd fmla="*/ 438514 w 1203" name="T8"/>
              <a:gd fmla="*/ 876300 h 1203" name="T9"/>
              <a:gd fmla="*/ 630091 w 1203" name="T10"/>
              <a:gd fmla="*/ 667969 h 1203" name="T11"/>
              <a:gd fmla="*/ 630091 w 1203" name="T12"/>
              <a:gd fmla="*/ 667969 h 1203" name="T13"/>
              <a:gd fmla="*/ 467651 w 1203" name="T14"/>
              <a:gd fmla="*/ 508443 h 1203" name="T15"/>
              <a:gd fmla="*/ 438514 w 1203" name="T16"/>
              <a:gd fmla="*/ 514271 h 1203" name="T17"/>
              <a:gd fmla="*/ 362029 w 1203" name="T18"/>
              <a:gd fmla="*/ 437786 h 1203" name="T19"/>
              <a:gd fmla="*/ 396265 w 1203" name="T20"/>
              <a:gd fmla="*/ 374412 h 1203" name="T21"/>
              <a:gd fmla="*/ 396265 w 1203" name="T22"/>
              <a:gd fmla="*/ 155155 h 1203" name="T23"/>
              <a:gd fmla="*/ 480035 w 1203" name="T24"/>
              <a:gd fmla="*/ 155155 h 1203" name="T25"/>
              <a:gd fmla="*/ 480035 w 1203" name="T26"/>
              <a:gd fmla="*/ 374412 h 1203" name="T27"/>
              <a:gd fmla="*/ 514999 w 1203" name="T28"/>
              <a:gd fmla="*/ 437786 h 1203" name="T29"/>
              <a:gd fmla="*/ 509900 w 1203" name="T30"/>
              <a:gd fmla="*/ 465466 h 1203" name="T31"/>
              <a:gd fmla="*/ 672340 w 1203" name="T32"/>
              <a:gd fmla="*/ 624992 h 1203" name="T33"/>
              <a:gd fmla="*/ 630091 w 1203" name="T34"/>
              <a:gd fmla="*/ 667969 h 1203" name="T35"/>
              <a:gd fmla="*/ 146414 w 1203" name="T36"/>
              <a:gd fmla="*/ 408649 h 1203" name="T37"/>
              <a:gd fmla="*/ 146414 w 1203" name="T38"/>
              <a:gd fmla="*/ 408649 h 1203" name="T39"/>
              <a:gd fmla="*/ 203232 w 1203" name="T40"/>
              <a:gd fmla="*/ 408649 h 1203" name="T41"/>
              <a:gd fmla="*/ 203232 w 1203" name="T42"/>
              <a:gd fmla="*/ 467651 h 1203" name="T43"/>
              <a:gd fmla="*/ 146414 w 1203" name="T44"/>
              <a:gd fmla="*/ 467651 h 1203" name="T45"/>
              <a:gd fmla="*/ 146414 w 1203" name="T46"/>
              <a:gd fmla="*/ 408649 h 1203" name="T47"/>
              <a:gd fmla="*/ 673068 w 1203" name="T48"/>
              <a:gd fmla="*/ 408649 h 1203" name="T49"/>
              <a:gd fmla="*/ 673068 w 1203" name="T50"/>
              <a:gd fmla="*/ 408649 h 1203" name="T51"/>
              <a:gd fmla="*/ 729886 w 1203" name="T52"/>
              <a:gd fmla="*/ 408649 h 1203" name="T53"/>
              <a:gd fmla="*/ 729886 w 1203" name="T54"/>
              <a:gd fmla="*/ 467651 h 1203" name="T55"/>
              <a:gd fmla="*/ 673068 w 1203" name="T56"/>
              <a:gd fmla="*/ 467651 h 1203" name="T57"/>
              <a:gd fmla="*/ 673068 w 1203" name="T58"/>
              <a:gd fmla="*/ 408649 h 1203" name="T59"/>
              <a:gd fmla="*/ 408649 w 1203" name="T60"/>
              <a:gd fmla="*/ 729886 h 1203" name="T61"/>
              <a:gd fmla="*/ 408649 w 1203" name="T62"/>
              <a:gd fmla="*/ 729886 h 1203" name="T63"/>
              <a:gd fmla="*/ 408649 w 1203" name="T64"/>
              <a:gd fmla="*/ 673068 h 1203" name="T65"/>
              <a:gd fmla="*/ 467651 w 1203" name="T66"/>
              <a:gd fmla="*/ 673068 h 1203" name="T67"/>
              <a:gd fmla="*/ 467651 w 1203" name="T68"/>
              <a:gd fmla="*/ 729886 h 1203" name="T69"/>
              <a:gd fmla="*/ 408649 w 1203" name="T70"/>
              <a:gd fmla="*/ 729886 h 1203" name="T71"/>
              <a:gd fmla="*/ 438514 w 1203" name="T72"/>
              <a:gd fmla="*/ 792531 h 1203" name="T73"/>
              <a:gd fmla="*/ 438514 w 1203" name="T74"/>
              <a:gd fmla="*/ 792531 h 1203" name="T75"/>
              <a:gd fmla="*/ 792531 w 1203" name="T76"/>
              <a:gd fmla="*/ 437786 h 1203" name="T77"/>
              <a:gd fmla="*/ 438514 w 1203" name="T78"/>
              <a:gd fmla="*/ 83769 h 1203" name="T79"/>
              <a:gd fmla="*/ 83769 w 1203" name="T80"/>
              <a:gd fmla="*/ 437786 h 1203" name="T81"/>
              <a:gd fmla="*/ 438514 w 1203" name="T82"/>
              <a:gd fmla="*/ 792531 h 120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203" w="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6" name="TextBox 42"/>
          <p:cNvSpPr txBox="1">
            <a:spLocks noChangeArrowheads="1"/>
          </p:cNvSpPr>
          <p:nvPr/>
        </p:nvSpPr>
        <p:spPr bwMode="auto">
          <a:xfrm>
            <a:off x="1323975" y="3221038"/>
            <a:ext cx="2147888" cy="39624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a:solidFill>
                  <a:schemeClr val="accent2"/>
                </a:solidFill>
                <a:latin charset="-122" panose="020b0503020204020204" pitchFamily="34" typeface="微软雅黑"/>
              </a:rPr>
              <a:t>输入您的文字</a:t>
            </a:r>
          </a:p>
        </p:txBody>
      </p:sp>
      <p:sp>
        <p:nvSpPr>
          <p:cNvPr id="34837" name="TextBox 43"/>
          <p:cNvSpPr txBox="1">
            <a:spLocks noChangeArrowheads="1"/>
          </p:cNvSpPr>
          <p:nvPr/>
        </p:nvSpPr>
        <p:spPr bwMode="auto">
          <a:xfrm>
            <a:off x="1403350" y="3927474"/>
            <a:ext cx="19272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
        <p:nvSpPr>
          <p:cNvPr id="34838" name="矩形 44"/>
          <p:cNvSpPr>
            <a:spLocks noChangeArrowheads="1"/>
          </p:cNvSpPr>
          <p:nvPr/>
        </p:nvSpPr>
        <p:spPr bwMode="auto">
          <a:xfrm>
            <a:off x="3687763" y="3711575"/>
            <a:ext cx="2147887" cy="2595563"/>
          </a:xfrm>
          <a:prstGeom prst="rect">
            <a:avLst/>
          </a:prstGeom>
          <a:solidFill>
            <a:srgbClr val="F2F2F2"/>
          </a:solidFill>
          <a:ln w="9525">
            <a:solidFill>
              <a:srgbClr val="B5B5B7"/>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C4261D"/>
              </a:solidFill>
              <a:ea charset="-122" panose="02010600030101010101" pitchFamily="2" typeface="宋体"/>
            </a:endParaRPr>
          </a:p>
        </p:txBody>
      </p:sp>
      <p:sp>
        <p:nvSpPr>
          <p:cNvPr id="34839" name="TextBox 45"/>
          <p:cNvSpPr txBox="1">
            <a:spLocks noChangeArrowheads="1"/>
          </p:cNvSpPr>
          <p:nvPr/>
        </p:nvSpPr>
        <p:spPr bwMode="auto">
          <a:xfrm>
            <a:off x="3687763" y="3221038"/>
            <a:ext cx="2147887" cy="39624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a:solidFill>
                  <a:schemeClr val="accent2"/>
                </a:solidFill>
                <a:latin charset="-122" panose="020b0503020204020204" pitchFamily="34" typeface="微软雅黑"/>
              </a:rPr>
              <a:t>输入您的文字</a:t>
            </a:r>
          </a:p>
        </p:txBody>
      </p:sp>
      <p:sp>
        <p:nvSpPr>
          <p:cNvPr id="34840" name="TextBox 46"/>
          <p:cNvSpPr txBox="1">
            <a:spLocks noChangeArrowheads="1"/>
          </p:cNvSpPr>
          <p:nvPr/>
        </p:nvSpPr>
        <p:spPr bwMode="auto">
          <a:xfrm>
            <a:off x="3768725" y="3927474"/>
            <a:ext cx="19272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
        <p:nvSpPr>
          <p:cNvPr id="34841" name="矩形 47"/>
          <p:cNvSpPr>
            <a:spLocks noChangeArrowheads="1"/>
          </p:cNvSpPr>
          <p:nvPr/>
        </p:nvSpPr>
        <p:spPr bwMode="auto">
          <a:xfrm>
            <a:off x="6037263" y="3711575"/>
            <a:ext cx="2147887" cy="2595563"/>
          </a:xfrm>
          <a:prstGeom prst="rect">
            <a:avLst/>
          </a:prstGeom>
          <a:solidFill>
            <a:srgbClr val="F2F2F2"/>
          </a:solidFill>
          <a:ln w="9525">
            <a:solidFill>
              <a:srgbClr val="B5B5B7"/>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C4261D"/>
              </a:solidFill>
              <a:ea charset="-122" panose="02010600030101010101" pitchFamily="2" typeface="宋体"/>
            </a:endParaRPr>
          </a:p>
        </p:txBody>
      </p:sp>
      <p:sp>
        <p:nvSpPr>
          <p:cNvPr id="34842" name="TextBox 48"/>
          <p:cNvSpPr txBox="1">
            <a:spLocks noChangeArrowheads="1"/>
          </p:cNvSpPr>
          <p:nvPr/>
        </p:nvSpPr>
        <p:spPr bwMode="auto">
          <a:xfrm>
            <a:off x="6037264" y="3221038"/>
            <a:ext cx="2147887" cy="39624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a:solidFill>
                  <a:schemeClr val="accent2"/>
                </a:solidFill>
                <a:latin charset="-122" panose="020b0503020204020204" pitchFamily="34" typeface="微软雅黑"/>
              </a:rPr>
              <a:t>输入您的文字</a:t>
            </a:r>
          </a:p>
        </p:txBody>
      </p:sp>
      <p:sp>
        <p:nvSpPr>
          <p:cNvPr id="34843" name="TextBox 49"/>
          <p:cNvSpPr txBox="1">
            <a:spLocks noChangeArrowheads="1"/>
          </p:cNvSpPr>
          <p:nvPr/>
        </p:nvSpPr>
        <p:spPr bwMode="auto">
          <a:xfrm>
            <a:off x="6118225" y="3927474"/>
            <a:ext cx="1925638"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
        <p:nvSpPr>
          <p:cNvPr id="34844" name="矩形 50"/>
          <p:cNvSpPr>
            <a:spLocks noChangeArrowheads="1"/>
          </p:cNvSpPr>
          <p:nvPr/>
        </p:nvSpPr>
        <p:spPr bwMode="auto">
          <a:xfrm>
            <a:off x="8402638" y="3711575"/>
            <a:ext cx="2147887" cy="2595563"/>
          </a:xfrm>
          <a:prstGeom prst="rect">
            <a:avLst/>
          </a:prstGeom>
          <a:solidFill>
            <a:srgbClr val="F2F2F2"/>
          </a:solidFill>
          <a:ln w="9525">
            <a:solidFill>
              <a:srgbClr val="B5B5B7"/>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C4261D"/>
              </a:solidFill>
              <a:ea charset="-122" panose="02010600030101010101" pitchFamily="2" typeface="宋体"/>
            </a:endParaRPr>
          </a:p>
        </p:txBody>
      </p:sp>
      <p:sp>
        <p:nvSpPr>
          <p:cNvPr id="34845" name="TextBox 51"/>
          <p:cNvSpPr txBox="1">
            <a:spLocks noChangeArrowheads="1"/>
          </p:cNvSpPr>
          <p:nvPr/>
        </p:nvSpPr>
        <p:spPr bwMode="auto">
          <a:xfrm>
            <a:off x="8402639" y="3221038"/>
            <a:ext cx="2147887" cy="39624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a:solidFill>
                  <a:schemeClr val="accent2"/>
                </a:solidFill>
                <a:latin charset="-122" panose="020b0503020204020204" pitchFamily="34" typeface="微软雅黑"/>
              </a:rPr>
              <a:t>输入您的文字</a:t>
            </a:r>
          </a:p>
        </p:txBody>
      </p:sp>
      <p:sp>
        <p:nvSpPr>
          <p:cNvPr id="34846" name="TextBox 52"/>
          <p:cNvSpPr txBox="1">
            <a:spLocks noChangeArrowheads="1"/>
          </p:cNvSpPr>
          <p:nvPr/>
        </p:nvSpPr>
        <p:spPr bwMode="auto">
          <a:xfrm>
            <a:off x="8482014" y="3927474"/>
            <a:ext cx="19272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4818"/>
                                        </p:tgtEl>
                                        <p:attrNameLst>
                                          <p:attrName>style.visibility</p:attrName>
                                        </p:attrNameLst>
                                      </p:cBhvr>
                                      <p:to>
                                        <p:strVal val="visible"/>
                                      </p:to>
                                    </p:set>
                                    <p:animEffect filter="wipe(left)" transition="in">
                                      <p:cBhvr>
                                        <p:cTn dur="300" id="7"/>
                                        <p:tgtEl>
                                          <p:spTgt spid="34818"/>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34819"/>
                                        </p:tgtEl>
                                        <p:attrNameLst>
                                          <p:attrName>style.visibility</p:attrName>
                                        </p:attrNameLst>
                                      </p:cBhvr>
                                      <p:to>
                                        <p:strVal val="visible"/>
                                      </p:to>
                                    </p:set>
                                    <p:animEffect filter="wipe(down)" transition="in">
                                      <p:cBhvr>
                                        <p:cTn dur="200" id="11"/>
                                        <p:tgtEl>
                                          <p:spTgt spid="34819"/>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34820"/>
                                        </p:tgtEl>
                                        <p:attrNameLst>
                                          <p:attrName>style.visibility</p:attrName>
                                        </p:attrNameLst>
                                      </p:cBhvr>
                                      <p:to>
                                        <p:strVal val="visible"/>
                                      </p:to>
                                    </p:set>
                                    <p:animEffect filter="wipe(left)" transition="in">
                                      <p:cBhvr>
                                        <p:cTn dur="300" id="15"/>
                                        <p:tgtEl>
                                          <p:spTgt spid="34820"/>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34821"/>
                                        </p:tgtEl>
                                        <p:attrNameLst>
                                          <p:attrName>style.visibility</p:attrName>
                                        </p:attrNameLst>
                                      </p:cBhvr>
                                      <p:to>
                                        <p:strVal val="visible"/>
                                      </p:to>
                                    </p:set>
                                    <p:anim calcmode="lin" valueType="num">
                                      <p:cBhvr>
                                        <p:cTn dur="300" fill="hold" id="19"/>
                                        <p:tgtEl>
                                          <p:spTgt spid="34821"/>
                                        </p:tgtEl>
                                        <p:attrNameLst>
                                          <p:attrName>ppt_w</p:attrName>
                                        </p:attrNameLst>
                                      </p:cBhvr>
                                      <p:tavLst>
                                        <p:tav tm="0">
                                          <p:val>
                                            <p:fltVal val="0"/>
                                          </p:val>
                                        </p:tav>
                                        <p:tav tm="100000">
                                          <p:val>
                                            <p:strVal val="#ppt_w"/>
                                          </p:val>
                                        </p:tav>
                                      </p:tavLst>
                                    </p:anim>
                                    <p:anim calcmode="lin" valueType="num">
                                      <p:cBhvr>
                                        <p:cTn dur="300" fill="hold" id="20"/>
                                        <p:tgtEl>
                                          <p:spTgt spid="34821"/>
                                        </p:tgtEl>
                                        <p:attrNameLst>
                                          <p:attrName>ppt_h</p:attrName>
                                        </p:attrNameLst>
                                      </p:cBhvr>
                                      <p:tavLst>
                                        <p:tav tm="0">
                                          <p:val>
                                            <p:fltVal val="0"/>
                                          </p:val>
                                        </p:tav>
                                        <p:tav tm="100000">
                                          <p:val>
                                            <p:strVal val="#ppt_h"/>
                                          </p:val>
                                        </p:tav>
                                      </p:tavLst>
                                    </p:anim>
                                    <p:anim calcmode="lin" valueType="num">
                                      <p:cBhvr>
                                        <p:cTn dur="300" fill="hold" id="21"/>
                                        <p:tgtEl>
                                          <p:spTgt spid="34821"/>
                                        </p:tgtEl>
                                        <p:attrNameLst>
                                          <p:attrName>style.rotation</p:attrName>
                                        </p:attrNameLst>
                                      </p:cBhvr>
                                      <p:tavLst>
                                        <p:tav tm="0">
                                          <p:val>
                                            <p:fltVal val="90"/>
                                          </p:val>
                                        </p:tav>
                                        <p:tav tm="100000">
                                          <p:val>
                                            <p:fltVal val="0"/>
                                          </p:val>
                                        </p:tav>
                                      </p:tavLst>
                                    </p:anim>
                                    <p:animEffect filter="fade" transition="in">
                                      <p:cBhvr>
                                        <p:cTn dur="300" id="22"/>
                                        <p:tgtEl>
                                          <p:spTgt spid="34821"/>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34822"/>
                                        </p:tgtEl>
                                        <p:attrNameLst>
                                          <p:attrName>style.visibility</p:attrName>
                                        </p:attrNameLst>
                                      </p:cBhvr>
                                      <p:to>
                                        <p:strVal val="visible"/>
                                      </p:to>
                                    </p:set>
                                    <p:anim calcmode="lin" valueType="num">
                                      <p:cBhvr>
                                        <p:cTn dur="400" fill="hold" id="26"/>
                                        <p:tgtEl>
                                          <p:spTgt spid="3482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34822"/>
                                        </p:tgtEl>
                                        <p:attrNameLst>
                                          <p:attrName>ppt_y</p:attrName>
                                        </p:attrNameLst>
                                      </p:cBhvr>
                                      <p:tavLst>
                                        <p:tav tm="0">
                                          <p:val>
                                            <p:strVal val="#ppt_y"/>
                                          </p:val>
                                        </p:tav>
                                        <p:tav tm="100000">
                                          <p:val>
                                            <p:strVal val="#ppt_y"/>
                                          </p:val>
                                        </p:tav>
                                      </p:tavLst>
                                    </p:anim>
                                    <p:anim calcmode="lin" valueType="num">
                                      <p:cBhvr>
                                        <p:cTn dur="400" fill="hold" id="28"/>
                                        <p:tgtEl>
                                          <p:spTgt spid="3482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3482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34822"/>
                                        </p:tgtEl>
                                      </p:cBhvr>
                                    </p:animEffect>
                                  </p:childTnLst>
                                </p:cTn>
                              </p:par>
                            </p:childTnLst>
                          </p:cTn>
                        </p:par>
                        <p:par>
                          <p:cTn fill="hold" id="31" nodeType="afterGroup">
                            <p:stCondLst>
                              <p:cond delay="1500"/>
                            </p:stCondLst>
                            <p:childTnLst>
                              <p:par>
                                <p:cTn fill="hold" grpId="0" id="32" nodeType="afterEffect" presetClass="entr" presetID="2" presetSubtype="1">
                                  <p:stCondLst>
                                    <p:cond delay="0"/>
                                  </p:stCondLst>
                                  <p:childTnLst>
                                    <p:set>
                                      <p:cBhvr>
                                        <p:cTn dur="1" fill="hold" id="33">
                                          <p:stCondLst>
                                            <p:cond delay="0"/>
                                          </p:stCondLst>
                                        </p:cTn>
                                        <p:tgtEl>
                                          <p:spTgt spid="34824"/>
                                        </p:tgtEl>
                                        <p:attrNameLst>
                                          <p:attrName>style.visibility</p:attrName>
                                        </p:attrNameLst>
                                      </p:cBhvr>
                                      <p:to>
                                        <p:strVal val="visible"/>
                                      </p:to>
                                    </p:set>
                                    <p:anim calcmode="lin" valueType="num">
                                      <p:cBhvr additive="base">
                                        <p:cTn dur="500" fill="hold" id="34"/>
                                        <p:tgtEl>
                                          <p:spTgt spid="34824"/>
                                        </p:tgtEl>
                                        <p:attrNameLst>
                                          <p:attrName>ppt_x</p:attrName>
                                        </p:attrNameLst>
                                      </p:cBhvr>
                                      <p:tavLst>
                                        <p:tav tm="0">
                                          <p:val>
                                            <p:strVal val="#ppt_x"/>
                                          </p:val>
                                        </p:tav>
                                        <p:tav tm="100000">
                                          <p:val>
                                            <p:strVal val="#ppt_x"/>
                                          </p:val>
                                        </p:tav>
                                      </p:tavLst>
                                    </p:anim>
                                    <p:anim calcmode="lin" valueType="num">
                                      <p:cBhvr additive="base">
                                        <p:cTn dur="500" fill="hold" id="35"/>
                                        <p:tgtEl>
                                          <p:spTgt spid="34824"/>
                                        </p:tgtEl>
                                        <p:attrNameLst>
                                          <p:attrName>ppt_y</p:attrName>
                                        </p:attrNameLst>
                                      </p:cBhvr>
                                      <p:tavLst>
                                        <p:tav tm="0">
                                          <p:val>
                                            <p:strVal val="0-#ppt_h/2"/>
                                          </p:val>
                                        </p:tav>
                                        <p:tav tm="100000">
                                          <p:val>
                                            <p:strVal val="#ppt_y"/>
                                          </p:val>
                                        </p:tav>
                                      </p:tavLst>
                                    </p:anim>
                                  </p:childTnLst>
                                </p:cTn>
                              </p:par>
                              <p:par>
                                <p:cTn fill="hold" grpId="0" id="36" nodeType="withEffect" presetClass="entr" presetID="2" presetSubtype="1">
                                  <p:stCondLst>
                                    <p:cond delay="0"/>
                                  </p:stCondLst>
                                  <p:childTnLst>
                                    <p:set>
                                      <p:cBhvr>
                                        <p:cTn dur="1" fill="hold" id="37">
                                          <p:stCondLst>
                                            <p:cond delay="0"/>
                                          </p:stCondLst>
                                        </p:cTn>
                                        <p:tgtEl>
                                          <p:spTgt spid="34832"/>
                                        </p:tgtEl>
                                        <p:attrNameLst>
                                          <p:attrName>style.visibility</p:attrName>
                                        </p:attrNameLst>
                                      </p:cBhvr>
                                      <p:to>
                                        <p:strVal val="visible"/>
                                      </p:to>
                                    </p:set>
                                    <p:anim calcmode="lin" valueType="num">
                                      <p:cBhvr additive="base">
                                        <p:cTn dur="500" fill="hold" id="38"/>
                                        <p:tgtEl>
                                          <p:spTgt spid="34832"/>
                                        </p:tgtEl>
                                        <p:attrNameLst>
                                          <p:attrName>ppt_x</p:attrName>
                                        </p:attrNameLst>
                                      </p:cBhvr>
                                      <p:tavLst>
                                        <p:tav tm="0">
                                          <p:val>
                                            <p:strVal val="#ppt_x"/>
                                          </p:val>
                                        </p:tav>
                                        <p:tav tm="100000">
                                          <p:val>
                                            <p:strVal val="#ppt_x"/>
                                          </p:val>
                                        </p:tav>
                                      </p:tavLst>
                                    </p:anim>
                                    <p:anim calcmode="lin" valueType="num">
                                      <p:cBhvr additive="base">
                                        <p:cTn dur="500" fill="hold" id="39"/>
                                        <p:tgtEl>
                                          <p:spTgt spid="34832"/>
                                        </p:tgtEl>
                                        <p:attrNameLst>
                                          <p:attrName>ppt_y</p:attrName>
                                        </p:attrNameLst>
                                      </p:cBhvr>
                                      <p:tavLst>
                                        <p:tav tm="0">
                                          <p:val>
                                            <p:strVal val="0-#ppt_h/2"/>
                                          </p:val>
                                        </p:tav>
                                        <p:tav tm="100000">
                                          <p:val>
                                            <p:strVal val="#ppt_y"/>
                                          </p:val>
                                        </p:tav>
                                      </p:tavLst>
                                    </p:anim>
                                  </p:childTnLst>
                                </p:cTn>
                              </p:par>
                              <p:par>
                                <p:cTn fill="hold" grpId="0" id="40" nodeType="withEffect" presetClass="entr" presetID="2" presetSubtype="1">
                                  <p:stCondLst>
                                    <p:cond delay="100"/>
                                  </p:stCondLst>
                                  <p:childTnLst>
                                    <p:set>
                                      <p:cBhvr>
                                        <p:cTn dur="1" fill="hold" id="41">
                                          <p:stCondLst>
                                            <p:cond delay="0"/>
                                          </p:stCondLst>
                                        </p:cTn>
                                        <p:tgtEl>
                                          <p:spTgt spid="34833"/>
                                        </p:tgtEl>
                                        <p:attrNameLst>
                                          <p:attrName>style.visibility</p:attrName>
                                        </p:attrNameLst>
                                      </p:cBhvr>
                                      <p:to>
                                        <p:strVal val="visible"/>
                                      </p:to>
                                    </p:set>
                                    <p:anim calcmode="lin" valueType="num">
                                      <p:cBhvr additive="base">
                                        <p:cTn dur="500" fill="hold" id="42"/>
                                        <p:tgtEl>
                                          <p:spTgt spid="34833"/>
                                        </p:tgtEl>
                                        <p:attrNameLst>
                                          <p:attrName>ppt_x</p:attrName>
                                        </p:attrNameLst>
                                      </p:cBhvr>
                                      <p:tavLst>
                                        <p:tav tm="0">
                                          <p:val>
                                            <p:strVal val="#ppt_x"/>
                                          </p:val>
                                        </p:tav>
                                        <p:tav tm="100000">
                                          <p:val>
                                            <p:strVal val="#ppt_x"/>
                                          </p:val>
                                        </p:tav>
                                      </p:tavLst>
                                    </p:anim>
                                    <p:anim calcmode="lin" valueType="num">
                                      <p:cBhvr additive="base">
                                        <p:cTn dur="500" fill="hold" id="43"/>
                                        <p:tgtEl>
                                          <p:spTgt spid="34833"/>
                                        </p:tgtEl>
                                        <p:attrNameLst>
                                          <p:attrName>ppt_y</p:attrName>
                                        </p:attrNameLst>
                                      </p:cBhvr>
                                      <p:tavLst>
                                        <p:tav tm="0">
                                          <p:val>
                                            <p:strVal val="0-#ppt_h/2"/>
                                          </p:val>
                                        </p:tav>
                                        <p:tav tm="100000">
                                          <p:val>
                                            <p:strVal val="#ppt_y"/>
                                          </p:val>
                                        </p:tav>
                                      </p:tavLst>
                                    </p:anim>
                                  </p:childTnLst>
                                </p:cTn>
                              </p:par>
                              <p:par>
                                <p:cTn fill="hold" grpId="0" id="44" nodeType="withEffect" presetClass="entr" presetID="2" presetSubtype="1">
                                  <p:stCondLst>
                                    <p:cond delay="100"/>
                                  </p:stCondLst>
                                  <p:childTnLst>
                                    <p:set>
                                      <p:cBhvr>
                                        <p:cTn dur="1" fill="hold" id="45">
                                          <p:stCondLst>
                                            <p:cond delay="0"/>
                                          </p:stCondLst>
                                        </p:cTn>
                                        <p:tgtEl>
                                          <p:spTgt spid="34826"/>
                                        </p:tgtEl>
                                        <p:attrNameLst>
                                          <p:attrName>style.visibility</p:attrName>
                                        </p:attrNameLst>
                                      </p:cBhvr>
                                      <p:to>
                                        <p:strVal val="visible"/>
                                      </p:to>
                                    </p:set>
                                    <p:anim calcmode="lin" valueType="num">
                                      <p:cBhvr additive="base">
                                        <p:cTn dur="500" fill="hold" id="46"/>
                                        <p:tgtEl>
                                          <p:spTgt spid="34826"/>
                                        </p:tgtEl>
                                        <p:attrNameLst>
                                          <p:attrName>ppt_x</p:attrName>
                                        </p:attrNameLst>
                                      </p:cBhvr>
                                      <p:tavLst>
                                        <p:tav tm="0">
                                          <p:val>
                                            <p:strVal val="#ppt_x"/>
                                          </p:val>
                                        </p:tav>
                                        <p:tav tm="100000">
                                          <p:val>
                                            <p:strVal val="#ppt_x"/>
                                          </p:val>
                                        </p:tav>
                                      </p:tavLst>
                                    </p:anim>
                                    <p:anim calcmode="lin" valueType="num">
                                      <p:cBhvr additive="base">
                                        <p:cTn dur="500" fill="hold" id="47"/>
                                        <p:tgtEl>
                                          <p:spTgt spid="34826"/>
                                        </p:tgtEl>
                                        <p:attrNameLst>
                                          <p:attrName>ppt_y</p:attrName>
                                        </p:attrNameLst>
                                      </p:cBhvr>
                                      <p:tavLst>
                                        <p:tav tm="0">
                                          <p:val>
                                            <p:strVal val="0-#ppt_h/2"/>
                                          </p:val>
                                        </p:tav>
                                        <p:tav tm="100000">
                                          <p:val>
                                            <p:strVal val="#ppt_y"/>
                                          </p:val>
                                        </p:tav>
                                      </p:tavLst>
                                    </p:anim>
                                  </p:childTnLst>
                                </p:cTn>
                              </p:par>
                              <p:par>
                                <p:cTn fill="hold" grpId="0" id="48" nodeType="withEffect" presetClass="entr" presetID="2" presetSubtype="1">
                                  <p:stCondLst>
                                    <p:cond delay="200"/>
                                  </p:stCondLst>
                                  <p:childTnLst>
                                    <p:set>
                                      <p:cBhvr>
                                        <p:cTn dur="1" fill="hold" id="49">
                                          <p:stCondLst>
                                            <p:cond delay="0"/>
                                          </p:stCondLst>
                                        </p:cTn>
                                        <p:tgtEl>
                                          <p:spTgt spid="34834"/>
                                        </p:tgtEl>
                                        <p:attrNameLst>
                                          <p:attrName>style.visibility</p:attrName>
                                        </p:attrNameLst>
                                      </p:cBhvr>
                                      <p:to>
                                        <p:strVal val="visible"/>
                                      </p:to>
                                    </p:set>
                                    <p:anim calcmode="lin" valueType="num">
                                      <p:cBhvr additive="base">
                                        <p:cTn dur="500" fill="hold" id="50"/>
                                        <p:tgtEl>
                                          <p:spTgt spid="34834"/>
                                        </p:tgtEl>
                                        <p:attrNameLst>
                                          <p:attrName>ppt_x</p:attrName>
                                        </p:attrNameLst>
                                      </p:cBhvr>
                                      <p:tavLst>
                                        <p:tav tm="0">
                                          <p:val>
                                            <p:strVal val="#ppt_x"/>
                                          </p:val>
                                        </p:tav>
                                        <p:tav tm="100000">
                                          <p:val>
                                            <p:strVal val="#ppt_x"/>
                                          </p:val>
                                        </p:tav>
                                      </p:tavLst>
                                    </p:anim>
                                    <p:anim calcmode="lin" valueType="num">
                                      <p:cBhvr additive="base">
                                        <p:cTn dur="500" fill="hold" id="51"/>
                                        <p:tgtEl>
                                          <p:spTgt spid="34834"/>
                                        </p:tgtEl>
                                        <p:attrNameLst>
                                          <p:attrName>ppt_y</p:attrName>
                                        </p:attrNameLst>
                                      </p:cBhvr>
                                      <p:tavLst>
                                        <p:tav tm="0">
                                          <p:val>
                                            <p:strVal val="0-#ppt_h/2"/>
                                          </p:val>
                                        </p:tav>
                                        <p:tav tm="100000">
                                          <p:val>
                                            <p:strVal val="#ppt_y"/>
                                          </p:val>
                                        </p:tav>
                                      </p:tavLst>
                                    </p:anim>
                                  </p:childTnLst>
                                </p:cTn>
                              </p:par>
                              <p:par>
                                <p:cTn fill="hold" grpId="0" id="52" nodeType="withEffect" presetClass="entr" presetID="2" presetSubtype="1">
                                  <p:stCondLst>
                                    <p:cond delay="200"/>
                                  </p:stCondLst>
                                  <p:childTnLst>
                                    <p:set>
                                      <p:cBhvr>
                                        <p:cTn dur="1" fill="hold" id="53">
                                          <p:stCondLst>
                                            <p:cond delay="0"/>
                                          </p:stCondLst>
                                        </p:cTn>
                                        <p:tgtEl>
                                          <p:spTgt spid="34828"/>
                                        </p:tgtEl>
                                        <p:attrNameLst>
                                          <p:attrName>style.visibility</p:attrName>
                                        </p:attrNameLst>
                                      </p:cBhvr>
                                      <p:to>
                                        <p:strVal val="visible"/>
                                      </p:to>
                                    </p:set>
                                    <p:anim calcmode="lin" valueType="num">
                                      <p:cBhvr additive="base">
                                        <p:cTn dur="500" fill="hold" id="54"/>
                                        <p:tgtEl>
                                          <p:spTgt spid="34828"/>
                                        </p:tgtEl>
                                        <p:attrNameLst>
                                          <p:attrName>ppt_x</p:attrName>
                                        </p:attrNameLst>
                                      </p:cBhvr>
                                      <p:tavLst>
                                        <p:tav tm="0">
                                          <p:val>
                                            <p:strVal val="#ppt_x"/>
                                          </p:val>
                                        </p:tav>
                                        <p:tav tm="100000">
                                          <p:val>
                                            <p:strVal val="#ppt_x"/>
                                          </p:val>
                                        </p:tav>
                                      </p:tavLst>
                                    </p:anim>
                                    <p:anim calcmode="lin" valueType="num">
                                      <p:cBhvr additive="base">
                                        <p:cTn dur="500" fill="hold" id="55"/>
                                        <p:tgtEl>
                                          <p:spTgt spid="34828"/>
                                        </p:tgtEl>
                                        <p:attrNameLst>
                                          <p:attrName>ppt_y</p:attrName>
                                        </p:attrNameLst>
                                      </p:cBhvr>
                                      <p:tavLst>
                                        <p:tav tm="0">
                                          <p:val>
                                            <p:strVal val="0-#ppt_h/2"/>
                                          </p:val>
                                        </p:tav>
                                        <p:tav tm="100000">
                                          <p:val>
                                            <p:strVal val="#ppt_y"/>
                                          </p:val>
                                        </p:tav>
                                      </p:tavLst>
                                    </p:anim>
                                  </p:childTnLst>
                                </p:cTn>
                              </p:par>
                              <p:par>
                                <p:cTn fill="hold" grpId="0" id="56" nodeType="withEffect" presetClass="entr" presetID="2" presetSubtype="1">
                                  <p:stCondLst>
                                    <p:cond delay="300"/>
                                  </p:stCondLst>
                                  <p:childTnLst>
                                    <p:set>
                                      <p:cBhvr>
                                        <p:cTn dur="1" fill="hold" id="57">
                                          <p:stCondLst>
                                            <p:cond delay="0"/>
                                          </p:stCondLst>
                                        </p:cTn>
                                        <p:tgtEl>
                                          <p:spTgt spid="34835"/>
                                        </p:tgtEl>
                                        <p:attrNameLst>
                                          <p:attrName>style.visibility</p:attrName>
                                        </p:attrNameLst>
                                      </p:cBhvr>
                                      <p:to>
                                        <p:strVal val="visible"/>
                                      </p:to>
                                    </p:set>
                                    <p:anim calcmode="lin" valueType="num">
                                      <p:cBhvr additive="base">
                                        <p:cTn dur="500" fill="hold" id="58"/>
                                        <p:tgtEl>
                                          <p:spTgt spid="34835"/>
                                        </p:tgtEl>
                                        <p:attrNameLst>
                                          <p:attrName>ppt_x</p:attrName>
                                        </p:attrNameLst>
                                      </p:cBhvr>
                                      <p:tavLst>
                                        <p:tav tm="0">
                                          <p:val>
                                            <p:strVal val="#ppt_x"/>
                                          </p:val>
                                        </p:tav>
                                        <p:tav tm="100000">
                                          <p:val>
                                            <p:strVal val="#ppt_x"/>
                                          </p:val>
                                        </p:tav>
                                      </p:tavLst>
                                    </p:anim>
                                    <p:anim calcmode="lin" valueType="num">
                                      <p:cBhvr additive="base">
                                        <p:cTn dur="500" fill="hold" id="59"/>
                                        <p:tgtEl>
                                          <p:spTgt spid="34835"/>
                                        </p:tgtEl>
                                        <p:attrNameLst>
                                          <p:attrName>ppt_y</p:attrName>
                                        </p:attrNameLst>
                                      </p:cBhvr>
                                      <p:tavLst>
                                        <p:tav tm="0">
                                          <p:val>
                                            <p:strVal val="0-#ppt_h/2"/>
                                          </p:val>
                                        </p:tav>
                                        <p:tav tm="100000">
                                          <p:val>
                                            <p:strVal val="#ppt_y"/>
                                          </p:val>
                                        </p:tav>
                                      </p:tavLst>
                                    </p:anim>
                                  </p:childTnLst>
                                </p:cTn>
                              </p:par>
                              <p:par>
                                <p:cTn fill="hold" grpId="0" id="60" nodeType="withEffect" presetClass="entr" presetID="2" presetSubtype="1">
                                  <p:stCondLst>
                                    <p:cond delay="300"/>
                                  </p:stCondLst>
                                  <p:childTnLst>
                                    <p:set>
                                      <p:cBhvr>
                                        <p:cTn dur="1" fill="hold" id="61">
                                          <p:stCondLst>
                                            <p:cond delay="0"/>
                                          </p:stCondLst>
                                        </p:cTn>
                                        <p:tgtEl>
                                          <p:spTgt spid="34830"/>
                                        </p:tgtEl>
                                        <p:attrNameLst>
                                          <p:attrName>style.visibility</p:attrName>
                                        </p:attrNameLst>
                                      </p:cBhvr>
                                      <p:to>
                                        <p:strVal val="visible"/>
                                      </p:to>
                                    </p:set>
                                    <p:anim calcmode="lin" valueType="num">
                                      <p:cBhvr additive="base">
                                        <p:cTn dur="500" fill="hold" id="62"/>
                                        <p:tgtEl>
                                          <p:spTgt spid="34830"/>
                                        </p:tgtEl>
                                        <p:attrNameLst>
                                          <p:attrName>ppt_x</p:attrName>
                                        </p:attrNameLst>
                                      </p:cBhvr>
                                      <p:tavLst>
                                        <p:tav tm="0">
                                          <p:val>
                                            <p:strVal val="#ppt_x"/>
                                          </p:val>
                                        </p:tav>
                                        <p:tav tm="100000">
                                          <p:val>
                                            <p:strVal val="#ppt_x"/>
                                          </p:val>
                                        </p:tav>
                                      </p:tavLst>
                                    </p:anim>
                                    <p:anim calcmode="lin" valueType="num">
                                      <p:cBhvr additive="base">
                                        <p:cTn dur="500" fill="hold" id="63"/>
                                        <p:tgtEl>
                                          <p:spTgt spid="34830"/>
                                        </p:tgtEl>
                                        <p:attrNameLst>
                                          <p:attrName>ppt_y</p:attrName>
                                        </p:attrNameLst>
                                      </p:cBhvr>
                                      <p:tavLst>
                                        <p:tav tm="0">
                                          <p:val>
                                            <p:strVal val="0-#ppt_h/2"/>
                                          </p:val>
                                        </p:tav>
                                        <p:tav tm="100000">
                                          <p:val>
                                            <p:strVal val="#ppt_y"/>
                                          </p:val>
                                        </p:tav>
                                      </p:tavLst>
                                    </p:anim>
                                  </p:childTnLst>
                                </p:cTn>
                              </p:par>
                            </p:childTnLst>
                          </p:cTn>
                        </p:par>
                        <p:par>
                          <p:cTn fill="hold" id="64" nodeType="afterGroup">
                            <p:stCondLst>
                              <p:cond delay="2300"/>
                            </p:stCondLst>
                            <p:childTnLst>
                              <p:par>
                                <p:cTn fill="hold" grpId="0" id="65" nodeType="afterEffect" presetClass="entr" presetID="1" presetSubtype="0">
                                  <p:stCondLst>
                                    <p:cond delay="0"/>
                                  </p:stCondLst>
                                  <p:childTnLst>
                                    <p:set>
                                      <p:cBhvr>
                                        <p:cTn dur="1" fill="hold" id="66">
                                          <p:stCondLst>
                                            <p:cond delay="0"/>
                                          </p:stCondLst>
                                        </p:cTn>
                                        <p:tgtEl>
                                          <p:spTgt spid="34825"/>
                                        </p:tgtEl>
                                        <p:attrNameLst>
                                          <p:attrName>style.visibility</p:attrName>
                                        </p:attrNameLst>
                                      </p:cBhvr>
                                      <p:to>
                                        <p:strVal val="visible"/>
                                      </p:to>
                                    </p:set>
                                  </p:childTnLst>
                                </p:cTn>
                              </p:par>
                              <p:par>
                                <p:cTn accel="50000" decel="50000" fill="hold" grpId="1" id="67"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68"/>
                                        <p:tgtEl>
                                          <p:spTgt spid="34825"/>
                                        </p:tgtEl>
                                        <p:attrNameLst>
                                          <p:attrName>ppt_x,ppt_y</p:attrName>
                                        </p:attrNameLst>
                                      </p:cBhvr>
                                      <p:rCtr x="6000" y="7300"/>
                                    </p:animMotion>
                                  </p:childTnLst>
                                </p:cTn>
                              </p:par>
                            </p:childTnLst>
                          </p:cTn>
                        </p:par>
                        <p:par>
                          <p:cTn fill="hold" id="69" nodeType="afterGroup">
                            <p:stCondLst>
                              <p:cond delay="3300"/>
                            </p:stCondLst>
                            <p:childTnLst>
                              <p:par>
                                <p:cTn fill="hold" grpId="0" id="70" nodeType="afterEffect" presetClass="entr" presetID="1" presetSubtype="0">
                                  <p:stCondLst>
                                    <p:cond delay="0"/>
                                  </p:stCondLst>
                                  <p:childTnLst>
                                    <p:set>
                                      <p:cBhvr>
                                        <p:cTn dur="1" fill="hold" id="71">
                                          <p:stCondLst>
                                            <p:cond delay="0"/>
                                          </p:stCondLst>
                                        </p:cTn>
                                        <p:tgtEl>
                                          <p:spTgt spid="34827"/>
                                        </p:tgtEl>
                                        <p:attrNameLst>
                                          <p:attrName>style.visibility</p:attrName>
                                        </p:attrNameLst>
                                      </p:cBhvr>
                                      <p:to>
                                        <p:strVal val="visible"/>
                                      </p:to>
                                    </p:set>
                                  </p:childTnLst>
                                </p:cTn>
                              </p:par>
                              <p:par>
                                <p:cTn accel="50000" decel="50000" fill="hold" grpId="1" id="72"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73"/>
                                        <p:tgtEl>
                                          <p:spTgt spid="34827"/>
                                        </p:tgtEl>
                                        <p:attrNameLst>
                                          <p:attrName>ppt_x,ppt_y</p:attrName>
                                        </p:attrNameLst>
                                      </p:cBhvr>
                                      <p:rCtr x="6000" y="7300"/>
                                    </p:animMotion>
                                  </p:childTnLst>
                                </p:cTn>
                              </p:par>
                            </p:childTnLst>
                          </p:cTn>
                        </p:par>
                        <p:par>
                          <p:cTn fill="hold" id="74" nodeType="afterGroup">
                            <p:stCondLst>
                              <p:cond delay="4300"/>
                            </p:stCondLst>
                            <p:childTnLst>
                              <p:par>
                                <p:cTn fill="hold" grpId="0" id="75" nodeType="afterEffect" presetClass="entr" presetID="1" presetSubtype="0">
                                  <p:stCondLst>
                                    <p:cond delay="0"/>
                                  </p:stCondLst>
                                  <p:childTnLst>
                                    <p:set>
                                      <p:cBhvr>
                                        <p:cTn dur="1" fill="hold" id="76">
                                          <p:stCondLst>
                                            <p:cond delay="0"/>
                                          </p:stCondLst>
                                        </p:cTn>
                                        <p:tgtEl>
                                          <p:spTgt spid="34829"/>
                                        </p:tgtEl>
                                        <p:attrNameLst>
                                          <p:attrName>style.visibility</p:attrName>
                                        </p:attrNameLst>
                                      </p:cBhvr>
                                      <p:to>
                                        <p:strVal val="visible"/>
                                      </p:to>
                                    </p:set>
                                  </p:childTnLst>
                                </p:cTn>
                              </p:par>
                              <p:par>
                                <p:cTn accel="50000" decel="50000" fill="hold" grpId="1" id="77"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78"/>
                                        <p:tgtEl>
                                          <p:spTgt spid="34829"/>
                                        </p:tgtEl>
                                        <p:attrNameLst>
                                          <p:attrName>ppt_x,ppt_y</p:attrName>
                                        </p:attrNameLst>
                                      </p:cBhvr>
                                      <p:rCtr x="6000" y="7300"/>
                                    </p:animMotion>
                                  </p:childTnLst>
                                </p:cTn>
                              </p:par>
                            </p:childTnLst>
                          </p:cTn>
                        </p:par>
                        <p:par>
                          <p:cTn fill="hold" id="79" nodeType="afterGroup">
                            <p:stCondLst>
                              <p:cond delay="5300"/>
                            </p:stCondLst>
                            <p:childTnLst>
                              <p:par>
                                <p:cTn fill="hold" grpId="0" id="80" nodeType="afterEffect" presetClass="entr" presetID="1" presetSubtype="0">
                                  <p:stCondLst>
                                    <p:cond delay="0"/>
                                  </p:stCondLst>
                                  <p:childTnLst>
                                    <p:set>
                                      <p:cBhvr>
                                        <p:cTn dur="1" fill="hold" id="81">
                                          <p:stCondLst>
                                            <p:cond delay="0"/>
                                          </p:stCondLst>
                                        </p:cTn>
                                        <p:tgtEl>
                                          <p:spTgt spid="34831"/>
                                        </p:tgtEl>
                                        <p:attrNameLst>
                                          <p:attrName>style.visibility</p:attrName>
                                        </p:attrNameLst>
                                      </p:cBhvr>
                                      <p:to>
                                        <p:strVal val="visible"/>
                                      </p:to>
                                    </p:set>
                                  </p:childTnLst>
                                </p:cTn>
                              </p:par>
                              <p:par>
                                <p:cTn accel="50000" decel="50000" fill="hold" grpId="1" id="82"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83"/>
                                        <p:tgtEl>
                                          <p:spTgt spid="34831"/>
                                        </p:tgtEl>
                                        <p:attrNameLst>
                                          <p:attrName>ppt_x,ppt_y</p:attrName>
                                        </p:attrNameLst>
                                      </p:cBhvr>
                                      <p:rCtr x="6000" y="7300"/>
                                    </p:animMotion>
                                  </p:childTnLst>
                                </p:cTn>
                              </p:par>
                            </p:childTnLst>
                          </p:cTn>
                        </p:par>
                        <p:par>
                          <p:cTn fill="hold" id="84" nodeType="afterGroup">
                            <p:stCondLst>
                              <p:cond delay="6300"/>
                            </p:stCondLst>
                            <p:childTnLst>
                              <p:par>
                                <p:cTn fill="hold" grpId="0" id="85" nodeType="afterEffect" presetClass="entr" presetID="2" presetSubtype="12">
                                  <p:stCondLst>
                                    <p:cond delay="0"/>
                                  </p:stCondLst>
                                  <p:childTnLst>
                                    <p:set>
                                      <p:cBhvr>
                                        <p:cTn dur="1" fill="hold" id="86">
                                          <p:stCondLst>
                                            <p:cond delay="0"/>
                                          </p:stCondLst>
                                        </p:cTn>
                                        <p:tgtEl>
                                          <p:spTgt spid="34836"/>
                                        </p:tgtEl>
                                        <p:attrNameLst>
                                          <p:attrName>style.visibility</p:attrName>
                                        </p:attrNameLst>
                                      </p:cBhvr>
                                      <p:to>
                                        <p:strVal val="visible"/>
                                      </p:to>
                                    </p:set>
                                    <p:anim calcmode="lin" valueType="num">
                                      <p:cBhvr additive="base">
                                        <p:cTn dur="500" fill="hold" id="87"/>
                                        <p:tgtEl>
                                          <p:spTgt spid="34836"/>
                                        </p:tgtEl>
                                        <p:attrNameLst>
                                          <p:attrName>ppt_x</p:attrName>
                                        </p:attrNameLst>
                                      </p:cBhvr>
                                      <p:tavLst>
                                        <p:tav tm="0">
                                          <p:val>
                                            <p:strVal val="0-#ppt_w/2"/>
                                          </p:val>
                                        </p:tav>
                                        <p:tav tm="100000">
                                          <p:val>
                                            <p:strVal val="#ppt_x"/>
                                          </p:val>
                                        </p:tav>
                                      </p:tavLst>
                                    </p:anim>
                                    <p:anim calcmode="lin" valueType="num">
                                      <p:cBhvr additive="base">
                                        <p:cTn dur="500" fill="hold" id="88"/>
                                        <p:tgtEl>
                                          <p:spTgt spid="34836"/>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12">
                                  <p:stCondLst>
                                    <p:cond delay="100"/>
                                  </p:stCondLst>
                                  <p:childTnLst>
                                    <p:set>
                                      <p:cBhvr>
                                        <p:cTn dur="1" fill="hold" id="90">
                                          <p:stCondLst>
                                            <p:cond delay="0"/>
                                          </p:stCondLst>
                                        </p:cTn>
                                        <p:tgtEl>
                                          <p:spTgt spid="34839"/>
                                        </p:tgtEl>
                                        <p:attrNameLst>
                                          <p:attrName>style.visibility</p:attrName>
                                        </p:attrNameLst>
                                      </p:cBhvr>
                                      <p:to>
                                        <p:strVal val="visible"/>
                                      </p:to>
                                    </p:set>
                                    <p:anim calcmode="lin" valueType="num">
                                      <p:cBhvr additive="base">
                                        <p:cTn dur="500" fill="hold" id="91"/>
                                        <p:tgtEl>
                                          <p:spTgt spid="34839"/>
                                        </p:tgtEl>
                                        <p:attrNameLst>
                                          <p:attrName>ppt_x</p:attrName>
                                        </p:attrNameLst>
                                      </p:cBhvr>
                                      <p:tavLst>
                                        <p:tav tm="0">
                                          <p:val>
                                            <p:strVal val="0-#ppt_w/2"/>
                                          </p:val>
                                        </p:tav>
                                        <p:tav tm="100000">
                                          <p:val>
                                            <p:strVal val="#ppt_x"/>
                                          </p:val>
                                        </p:tav>
                                      </p:tavLst>
                                    </p:anim>
                                    <p:anim calcmode="lin" valueType="num">
                                      <p:cBhvr additive="base">
                                        <p:cTn dur="500" fill="hold" id="92"/>
                                        <p:tgtEl>
                                          <p:spTgt spid="34839"/>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12">
                                  <p:stCondLst>
                                    <p:cond delay="200"/>
                                  </p:stCondLst>
                                  <p:childTnLst>
                                    <p:set>
                                      <p:cBhvr>
                                        <p:cTn dur="1" fill="hold" id="94">
                                          <p:stCondLst>
                                            <p:cond delay="0"/>
                                          </p:stCondLst>
                                        </p:cTn>
                                        <p:tgtEl>
                                          <p:spTgt spid="34842"/>
                                        </p:tgtEl>
                                        <p:attrNameLst>
                                          <p:attrName>style.visibility</p:attrName>
                                        </p:attrNameLst>
                                      </p:cBhvr>
                                      <p:to>
                                        <p:strVal val="visible"/>
                                      </p:to>
                                    </p:set>
                                    <p:anim calcmode="lin" valueType="num">
                                      <p:cBhvr additive="base">
                                        <p:cTn dur="500" fill="hold" id="95"/>
                                        <p:tgtEl>
                                          <p:spTgt spid="34842"/>
                                        </p:tgtEl>
                                        <p:attrNameLst>
                                          <p:attrName>ppt_x</p:attrName>
                                        </p:attrNameLst>
                                      </p:cBhvr>
                                      <p:tavLst>
                                        <p:tav tm="0">
                                          <p:val>
                                            <p:strVal val="0-#ppt_w/2"/>
                                          </p:val>
                                        </p:tav>
                                        <p:tav tm="100000">
                                          <p:val>
                                            <p:strVal val="#ppt_x"/>
                                          </p:val>
                                        </p:tav>
                                      </p:tavLst>
                                    </p:anim>
                                    <p:anim calcmode="lin" valueType="num">
                                      <p:cBhvr additive="base">
                                        <p:cTn dur="500" fill="hold" id="96"/>
                                        <p:tgtEl>
                                          <p:spTgt spid="34842"/>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12">
                                  <p:stCondLst>
                                    <p:cond delay="300"/>
                                  </p:stCondLst>
                                  <p:childTnLst>
                                    <p:set>
                                      <p:cBhvr>
                                        <p:cTn dur="1" fill="hold" id="98">
                                          <p:stCondLst>
                                            <p:cond delay="0"/>
                                          </p:stCondLst>
                                        </p:cTn>
                                        <p:tgtEl>
                                          <p:spTgt spid="34845"/>
                                        </p:tgtEl>
                                        <p:attrNameLst>
                                          <p:attrName>style.visibility</p:attrName>
                                        </p:attrNameLst>
                                      </p:cBhvr>
                                      <p:to>
                                        <p:strVal val="visible"/>
                                      </p:to>
                                    </p:set>
                                    <p:anim calcmode="lin" valueType="num">
                                      <p:cBhvr additive="base">
                                        <p:cTn dur="500" fill="hold" id="99"/>
                                        <p:tgtEl>
                                          <p:spTgt spid="34845"/>
                                        </p:tgtEl>
                                        <p:attrNameLst>
                                          <p:attrName>ppt_x</p:attrName>
                                        </p:attrNameLst>
                                      </p:cBhvr>
                                      <p:tavLst>
                                        <p:tav tm="0">
                                          <p:val>
                                            <p:strVal val="0-#ppt_w/2"/>
                                          </p:val>
                                        </p:tav>
                                        <p:tav tm="100000">
                                          <p:val>
                                            <p:strVal val="#ppt_x"/>
                                          </p:val>
                                        </p:tav>
                                      </p:tavLst>
                                    </p:anim>
                                    <p:anim calcmode="lin" valueType="num">
                                      <p:cBhvr additive="base">
                                        <p:cTn dur="500" fill="hold" id="100"/>
                                        <p:tgtEl>
                                          <p:spTgt spid="34845"/>
                                        </p:tgtEl>
                                        <p:attrNameLst>
                                          <p:attrName>ppt_y</p:attrName>
                                        </p:attrNameLst>
                                      </p:cBhvr>
                                      <p:tavLst>
                                        <p:tav tm="0">
                                          <p:val>
                                            <p:strVal val="1+#ppt_h/2"/>
                                          </p:val>
                                        </p:tav>
                                        <p:tav tm="100000">
                                          <p:val>
                                            <p:strVal val="#ppt_y"/>
                                          </p:val>
                                        </p:tav>
                                      </p:tavLst>
                                    </p:anim>
                                  </p:childTnLst>
                                </p:cTn>
                              </p:par>
                            </p:childTnLst>
                          </p:cTn>
                        </p:par>
                        <p:par>
                          <p:cTn fill="hold" id="101" nodeType="afterGroup">
                            <p:stCondLst>
                              <p:cond delay="7100"/>
                            </p:stCondLst>
                            <p:childTnLst>
                              <p:par>
                                <p:cTn fill="hold" grpId="0" id="102" nodeType="afterEffect" presetClass="entr" presetID="22" presetSubtype="1">
                                  <p:stCondLst>
                                    <p:cond delay="0"/>
                                  </p:stCondLst>
                                  <p:childTnLst>
                                    <p:set>
                                      <p:cBhvr>
                                        <p:cTn dur="1" fill="hold" id="103">
                                          <p:stCondLst>
                                            <p:cond delay="0"/>
                                          </p:stCondLst>
                                        </p:cTn>
                                        <p:tgtEl>
                                          <p:spTgt spid="34837"/>
                                        </p:tgtEl>
                                        <p:attrNameLst>
                                          <p:attrName>style.visibility</p:attrName>
                                        </p:attrNameLst>
                                      </p:cBhvr>
                                      <p:to>
                                        <p:strVal val="visible"/>
                                      </p:to>
                                    </p:set>
                                    <p:animEffect filter="wipe(up)" transition="in">
                                      <p:cBhvr>
                                        <p:cTn dur="500" id="104"/>
                                        <p:tgtEl>
                                          <p:spTgt spid="34837"/>
                                        </p:tgtEl>
                                      </p:cBhvr>
                                    </p:animEffect>
                                  </p:childTnLst>
                                </p:cTn>
                              </p:par>
                              <p:par>
                                <p:cTn fill="hold" grpId="0" id="105" nodeType="withEffect" presetClass="entr" presetID="22" presetSubtype="1">
                                  <p:stCondLst>
                                    <p:cond delay="0"/>
                                  </p:stCondLst>
                                  <p:childTnLst>
                                    <p:set>
                                      <p:cBhvr>
                                        <p:cTn dur="1" fill="hold" id="106">
                                          <p:stCondLst>
                                            <p:cond delay="0"/>
                                          </p:stCondLst>
                                        </p:cTn>
                                        <p:tgtEl>
                                          <p:spTgt spid="34823"/>
                                        </p:tgtEl>
                                        <p:attrNameLst>
                                          <p:attrName>style.visibility</p:attrName>
                                        </p:attrNameLst>
                                      </p:cBhvr>
                                      <p:to>
                                        <p:strVal val="visible"/>
                                      </p:to>
                                    </p:set>
                                    <p:animEffect filter="wipe(up)" transition="in">
                                      <p:cBhvr>
                                        <p:cTn dur="500" id="107"/>
                                        <p:tgtEl>
                                          <p:spTgt spid="34823"/>
                                        </p:tgtEl>
                                      </p:cBhvr>
                                    </p:animEffect>
                                  </p:childTnLst>
                                </p:cTn>
                              </p:par>
                              <p:par>
                                <p:cTn fill="hold" grpId="0" id="108" nodeType="withEffect" presetClass="entr" presetID="22" presetSubtype="1">
                                  <p:stCondLst>
                                    <p:cond delay="0"/>
                                  </p:stCondLst>
                                  <p:childTnLst>
                                    <p:set>
                                      <p:cBhvr>
                                        <p:cTn dur="1" fill="hold" id="109">
                                          <p:stCondLst>
                                            <p:cond delay="0"/>
                                          </p:stCondLst>
                                        </p:cTn>
                                        <p:tgtEl>
                                          <p:spTgt spid="34840"/>
                                        </p:tgtEl>
                                        <p:attrNameLst>
                                          <p:attrName>style.visibility</p:attrName>
                                        </p:attrNameLst>
                                      </p:cBhvr>
                                      <p:to>
                                        <p:strVal val="visible"/>
                                      </p:to>
                                    </p:set>
                                    <p:animEffect filter="wipe(up)" transition="in">
                                      <p:cBhvr>
                                        <p:cTn dur="500" id="110"/>
                                        <p:tgtEl>
                                          <p:spTgt spid="34840"/>
                                        </p:tgtEl>
                                      </p:cBhvr>
                                    </p:animEffect>
                                  </p:childTnLst>
                                </p:cTn>
                              </p:par>
                              <p:par>
                                <p:cTn fill="hold" grpId="0" id="111" nodeType="withEffect" presetClass="entr" presetID="22" presetSubtype="1">
                                  <p:stCondLst>
                                    <p:cond delay="0"/>
                                  </p:stCondLst>
                                  <p:childTnLst>
                                    <p:set>
                                      <p:cBhvr>
                                        <p:cTn dur="1" fill="hold" id="112">
                                          <p:stCondLst>
                                            <p:cond delay="0"/>
                                          </p:stCondLst>
                                        </p:cTn>
                                        <p:tgtEl>
                                          <p:spTgt spid="34838"/>
                                        </p:tgtEl>
                                        <p:attrNameLst>
                                          <p:attrName>style.visibility</p:attrName>
                                        </p:attrNameLst>
                                      </p:cBhvr>
                                      <p:to>
                                        <p:strVal val="visible"/>
                                      </p:to>
                                    </p:set>
                                    <p:animEffect filter="wipe(up)" transition="in">
                                      <p:cBhvr>
                                        <p:cTn dur="500" id="113"/>
                                        <p:tgtEl>
                                          <p:spTgt spid="34838"/>
                                        </p:tgtEl>
                                      </p:cBhvr>
                                    </p:animEffect>
                                  </p:childTnLst>
                                </p:cTn>
                              </p:par>
                              <p:par>
                                <p:cTn fill="hold" grpId="0" id="114" nodeType="withEffect" presetClass="entr" presetID="22" presetSubtype="1">
                                  <p:stCondLst>
                                    <p:cond delay="0"/>
                                  </p:stCondLst>
                                  <p:childTnLst>
                                    <p:set>
                                      <p:cBhvr>
                                        <p:cTn dur="1" fill="hold" id="115">
                                          <p:stCondLst>
                                            <p:cond delay="0"/>
                                          </p:stCondLst>
                                        </p:cTn>
                                        <p:tgtEl>
                                          <p:spTgt spid="34843"/>
                                        </p:tgtEl>
                                        <p:attrNameLst>
                                          <p:attrName>style.visibility</p:attrName>
                                        </p:attrNameLst>
                                      </p:cBhvr>
                                      <p:to>
                                        <p:strVal val="visible"/>
                                      </p:to>
                                    </p:set>
                                    <p:animEffect filter="wipe(up)" transition="in">
                                      <p:cBhvr>
                                        <p:cTn dur="500" id="116"/>
                                        <p:tgtEl>
                                          <p:spTgt spid="34843"/>
                                        </p:tgtEl>
                                      </p:cBhvr>
                                    </p:animEffect>
                                  </p:childTnLst>
                                </p:cTn>
                              </p:par>
                              <p:par>
                                <p:cTn fill="hold" grpId="0" id="117" nodeType="withEffect" presetClass="entr" presetID="22" presetSubtype="1">
                                  <p:stCondLst>
                                    <p:cond delay="0"/>
                                  </p:stCondLst>
                                  <p:childTnLst>
                                    <p:set>
                                      <p:cBhvr>
                                        <p:cTn dur="1" fill="hold" id="118">
                                          <p:stCondLst>
                                            <p:cond delay="0"/>
                                          </p:stCondLst>
                                        </p:cTn>
                                        <p:tgtEl>
                                          <p:spTgt spid="34841"/>
                                        </p:tgtEl>
                                        <p:attrNameLst>
                                          <p:attrName>style.visibility</p:attrName>
                                        </p:attrNameLst>
                                      </p:cBhvr>
                                      <p:to>
                                        <p:strVal val="visible"/>
                                      </p:to>
                                    </p:set>
                                    <p:animEffect filter="wipe(up)" transition="in">
                                      <p:cBhvr>
                                        <p:cTn dur="500" id="119"/>
                                        <p:tgtEl>
                                          <p:spTgt spid="34841"/>
                                        </p:tgtEl>
                                      </p:cBhvr>
                                    </p:animEffect>
                                  </p:childTnLst>
                                </p:cTn>
                              </p:par>
                              <p:par>
                                <p:cTn fill="hold" grpId="0" id="120" nodeType="withEffect" presetClass="entr" presetID="22" presetSubtype="1">
                                  <p:stCondLst>
                                    <p:cond delay="0"/>
                                  </p:stCondLst>
                                  <p:childTnLst>
                                    <p:set>
                                      <p:cBhvr>
                                        <p:cTn dur="1" fill="hold" id="121">
                                          <p:stCondLst>
                                            <p:cond delay="0"/>
                                          </p:stCondLst>
                                        </p:cTn>
                                        <p:tgtEl>
                                          <p:spTgt spid="34846"/>
                                        </p:tgtEl>
                                        <p:attrNameLst>
                                          <p:attrName>style.visibility</p:attrName>
                                        </p:attrNameLst>
                                      </p:cBhvr>
                                      <p:to>
                                        <p:strVal val="visible"/>
                                      </p:to>
                                    </p:set>
                                    <p:animEffect filter="wipe(up)" transition="in">
                                      <p:cBhvr>
                                        <p:cTn dur="500" id="122"/>
                                        <p:tgtEl>
                                          <p:spTgt spid="34846"/>
                                        </p:tgtEl>
                                      </p:cBhvr>
                                    </p:animEffect>
                                  </p:childTnLst>
                                </p:cTn>
                              </p:par>
                              <p:par>
                                <p:cTn fill="hold" grpId="0" id="123" nodeType="withEffect" presetClass="entr" presetID="22" presetSubtype="1">
                                  <p:stCondLst>
                                    <p:cond delay="0"/>
                                  </p:stCondLst>
                                  <p:childTnLst>
                                    <p:set>
                                      <p:cBhvr>
                                        <p:cTn dur="1" fill="hold" id="124">
                                          <p:stCondLst>
                                            <p:cond delay="0"/>
                                          </p:stCondLst>
                                        </p:cTn>
                                        <p:tgtEl>
                                          <p:spTgt spid="34844"/>
                                        </p:tgtEl>
                                        <p:attrNameLst>
                                          <p:attrName>style.visibility</p:attrName>
                                        </p:attrNameLst>
                                      </p:cBhvr>
                                      <p:to>
                                        <p:strVal val="visible"/>
                                      </p:to>
                                    </p:set>
                                    <p:animEffect filter="wipe(up)" transition="in">
                                      <p:cBhvr>
                                        <p:cTn dur="500" id="125"/>
                                        <p:tgtEl>
                                          <p:spTgt spid="348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18"/>
      <p:bldP grpId="0" spid="34819"/>
      <p:bldP grpId="0" spid="34820"/>
      <p:bldP grpId="0" spid="34821"/>
      <p:bldP grpId="0" spid="34822"/>
      <p:bldP grpId="0" spid="34823"/>
      <p:bldP grpId="0" spid="34824"/>
      <p:bldP grpId="0" spid="34825"/>
      <p:bldP grpId="1" spid="34825"/>
      <p:bldP grpId="0" spid="34826"/>
      <p:bldP grpId="0" spid="34827"/>
      <p:bldP grpId="1" spid="34827"/>
      <p:bldP grpId="0" spid="34828"/>
      <p:bldP grpId="0" spid="34829"/>
      <p:bldP grpId="1" spid="34829"/>
      <p:bldP grpId="0" spid="34830"/>
      <p:bldP grpId="0" spid="34831"/>
      <p:bldP grpId="1" spid="34831"/>
      <p:bldP grpId="0" spid="34832"/>
      <p:bldP grpId="0" spid="34833"/>
      <p:bldP grpId="0" spid="34834"/>
      <p:bldP grpId="0" spid="34835"/>
      <p:bldP grpId="0" spid="34836"/>
      <p:bldP grpId="0" spid="34837"/>
      <p:bldP grpId="0" spid="34838"/>
      <p:bldP grpId="0" spid="34839"/>
      <p:bldP grpId="0" spid="34840"/>
      <p:bldP grpId="0" spid="34841"/>
      <p:bldP grpId="0" spid="34842"/>
      <p:bldP grpId="0" spid="34843"/>
      <p:bldP grpId="0" spid="34844"/>
      <p:bldP grpId="0" spid="34845"/>
      <p:bldP grpId="0" spid="3484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42"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3"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4"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5"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6"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35847" name="Freeform 5"/>
          <p:cNvSpPr/>
          <p:nvPr/>
        </p:nvSpPr>
        <p:spPr bwMode="auto">
          <a:xfrm>
            <a:off x="3479800" y="1716088"/>
            <a:ext cx="2571750" cy="4121150"/>
          </a:xfrm>
          <a:custGeom>
            <a:gdLst>
              <a:gd fmla="*/ 102118 w 3148" name="T0"/>
              <a:gd fmla="*/ 0 h 5005" name="T1"/>
              <a:gd fmla="*/ 2469632 w 3148" name="T2"/>
              <a:gd fmla="*/ 0 h 5005" name="T3"/>
              <a:gd fmla="*/ 2571750 w 3148" name="T4"/>
              <a:gd fmla="*/ 102926 h 5005" name="T5"/>
              <a:gd fmla="*/ 2571750 w 3148" name="T6"/>
              <a:gd fmla="*/ 4018224 h 5005" name="T7"/>
              <a:gd fmla="*/ 2469632 w 3148" name="T8"/>
              <a:gd fmla="*/ 4121150 h 5005" name="T9"/>
              <a:gd fmla="*/ 102118 w 3148" name="T10"/>
              <a:gd fmla="*/ 4121150 h 5005" name="T11"/>
              <a:gd fmla="*/ 0 w 3148" name="T12"/>
              <a:gd fmla="*/ 4018224 h 5005" name="T13"/>
              <a:gd fmla="*/ 0 w 3148" name="T14"/>
              <a:gd fmla="*/ 102926 h 5005" name="T15"/>
              <a:gd fmla="*/ 102118 w 3148" name="T16"/>
              <a:gd fmla="*/ 0 h 50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005" w="3148">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AAA2"/>
          </a:solidFill>
          <a:ln cap="flat" cmpd="sng" w="10">
            <a:solidFill>
              <a:srgbClr val="D9D9D9"/>
            </a:solidFill>
            <a:round/>
          </a:ln>
        </p:spPr>
        <p:txBody>
          <a:bodyPr/>
          <a:lstStyle/>
          <a:p>
            <a:endParaRPr altLang="en-US" lang="zh-CN"/>
          </a:p>
        </p:txBody>
      </p:sp>
      <p:sp>
        <p:nvSpPr>
          <p:cNvPr id="35848" name="Freeform 6"/>
          <p:cNvSpPr/>
          <p:nvPr/>
        </p:nvSpPr>
        <p:spPr bwMode="auto">
          <a:xfrm>
            <a:off x="633413" y="1716088"/>
            <a:ext cx="2573337" cy="4121150"/>
          </a:xfrm>
          <a:custGeom>
            <a:gdLst>
              <a:gd fmla="*/ 102149 w 3149" name="T0"/>
              <a:gd fmla="*/ 0 h 5005" name="T1"/>
              <a:gd fmla="*/ 2471188 w 3149" name="T2"/>
              <a:gd fmla="*/ 0 h 5005" name="T3"/>
              <a:gd fmla="*/ 2573337 w 3149" name="T4"/>
              <a:gd fmla="*/ 102926 h 5005" name="T5"/>
              <a:gd fmla="*/ 2573337 w 3149" name="T6"/>
              <a:gd fmla="*/ 4018224 h 5005" name="T7"/>
              <a:gd fmla="*/ 2471188 w 3149" name="T8"/>
              <a:gd fmla="*/ 4121150 h 5005" name="T9"/>
              <a:gd fmla="*/ 102149 w 3149" name="T10"/>
              <a:gd fmla="*/ 4121150 h 5005" name="T11"/>
              <a:gd fmla="*/ 0 w 3149" name="T12"/>
              <a:gd fmla="*/ 4018224 h 5005" name="T13"/>
              <a:gd fmla="*/ 0 w 3149" name="T14"/>
              <a:gd fmla="*/ 102926 h 5005" name="T15"/>
              <a:gd fmla="*/ 102149 w 3149" name="T16"/>
              <a:gd fmla="*/ 0 h 50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005" w="3149">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tx1"/>
          </a:solidFill>
          <a:ln cap="flat" cmpd="sng" w="10">
            <a:solidFill>
              <a:srgbClr val="D9D9D9"/>
            </a:solidFill>
            <a:round/>
          </a:ln>
        </p:spPr>
        <p:txBody>
          <a:bodyPr/>
          <a:lstStyle/>
          <a:p>
            <a:endParaRPr altLang="en-US" lang="zh-CN"/>
          </a:p>
        </p:txBody>
      </p:sp>
      <p:sp>
        <p:nvSpPr>
          <p:cNvPr id="35849" name="Freeform 7"/>
          <p:cNvSpPr/>
          <p:nvPr/>
        </p:nvSpPr>
        <p:spPr bwMode="auto">
          <a:xfrm>
            <a:off x="9170988" y="1716088"/>
            <a:ext cx="2571750" cy="4121150"/>
          </a:xfrm>
          <a:custGeom>
            <a:gdLst>
              <a:gd fmla="*/ 102118 w 3148" name="T0"/>
              <a:gd fmla="*/ 0 h 5005" name="T1"/>
              <a:gd fmla="*/ 2469632 w 3148" name="T2"/>
              <a:gd fmla="*/ 0 h 5005" name="T3"/>
              <a:gd fmla="*/ 2571750 w 3148" name="T4"/>
              <a:gd fmla="*/ 102926 h 5005" name="T5"/>
              <a:gd fmla="*/ 2571750 w 3148" name="T6"/>
              <a:gd fmla="*/ 4018224 h 5005" name="T7"/>
              <a:gd fmla="*/ 2469632 w 3148" name="T8"/>
              <a:gd fmla="*/ 4121150 h 5005" name="T9"/>
              <a:gd fmla="*/ 102118 w 3148" name="T10"/>
              <a:gd fmla="*/ 4121150 h 5005" name="T11"/>
              <a:gd fmla="*/ 0 w 3148" name="T12"/>
              <a:gd fmla="*/ 4018224 h 5005" name="T13"/>
              <a:gd fmla="*/ 0 w 3148" name="T14"/>
              <a:gd fmla="*/ 102926 h 5005" name="T15"/>
              <a:gd fmla="*/ 102118 w 3148" name="T16"/>
              <a:gd fmla="*/ 0 h 50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005" w="3148">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2"/>
          </a:solidFill>
          <a:ln cap="flat" cmpd="sng" w="10">
            <a:solidFill>
              <a:srgbClr val="D9D9D9"/>
            </a:solidFill>
            <a:round/>
          </a:ln>
        </p:spPr>
        <p:txBody>
          <a:bodyPr/>
          <a:lstStyle/>
          <a:p>
            <a:endParaRPr altLang="en-US" lang="zh-CN"/>
          </a:p>
        </p:txBody>
      </p:sp>
      <p:sp>
        <p:nvSpPr>
          <p:cNvPr id="35850" name="Freeform 8"/>
          <p:cNvSpPr/>
          <p:nvPr/>
        </p:nvSpPr>
        <p:spPr bwMode="auto">
          <a:xfrm>
            <a:off x="6326188" y="1716088"/>
            <a:ext cx="2570162" cy="4121150"/>
          </a:xfrm>
          <a:custGeom>
            <a:gdLst>
              <a:gd fmla="*/ 102055 w 3148" name="T0"/>
              <a:gd fmla="*/ 0 h 5005" name="T1"/>
              <a:gd fmla="*/ 2468107 w 3148" name="T2"/>
              <a:gd fmla="*/ 0 h 5005" name="T3"/>
              <a:gd fmla="*/ 2570162 w 3148" name="T4"/>
              <a:gd fmla="*/ 102926 h 5005" name="T5"/>
              <a:gd fmla="*/ 2570162 w 3148" name="T6"/>
              <a:gd fmla="*/ 4018224 h 5005" name="T7"/>
              <a:gd fmla="*/ 2468107 w 3148" name="T8"/>
              <a:gd fmla="*/ 4121150 h 5005" name="T9"/>
              <a:gd fmla="*/ 102055 w 3148" name="T10"/>
              <a:gd fmla="*/ 4121150 h 5005" name="T11"/>
              <a:gd fmla="*/ 0 w 3148" name="T12"/>
              <a:gd fmla="*/ 4018224 h 5005" name="T13"/>
              <a:gd fmla="*/ 0 w 3148" name="T14"/>
              <a:gd fmla="*/ 102926 h 5005" name="T15"/>
              <a:gd fmla="*/ 102055 w 3148" name="T16"/>
              <a:gd fmla="*/ 0 h 50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005" w="3148">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1"/>
          </a:solidFill>
          <a:ln cap="flat" cmpd="sng" w="10">
            <a:solidFill>
              <a:srgbClr val="D9D9D9"/>
            </a:solidFill>
            <a:round/>
          </a:ln>
        </p:spPr>
        <p:txBody>
          <a:bodyPr/>
          <a:lstStyle/>
          <a:p>
            <a:endParaRPr altLang="en-US" lang="zh-CN"/>
          </a:p>
        </p:txBody>
      </p:sp>
      <p:grpSp>
        <p:nvGrpSpPr>
          <p:cNvPr id="35851" name="组合 11"/>
          <p:cNvGrpSpPr/>
          <p:nvPr/>
        </p:nvGrpSpPr>
        <p:grpSpPr>
          <a:xfrm>
            <a:off x="3041650" y="3325813"/>
            <a:ext cx="631825" cy="638175"/>
            <a:chExt cx="631825" cy="636588"/>
          </a:xfrm>
        </p:grpSpPr>
        <p:sp>
          <p:nvSpPr>
            <p:cNvPr id="2" name="Oval 9"/>
            <p:cNvSpPr>
              <a:spLocks noChangeArrowheads="1"/>
            </p:cNvSpPr>
            <p:nvPr/>
          </p:nvSpPr>
          <p:spPr bwMode="auto">
            <a:xfrm>
              <a:off x="0" y="0"/>
              <a:ext cx="631825" cy="636588"/>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5877" name="Freeform 10"/>
            <p:cNvSpPr/>
            <p:nvPr/>
          </p:nvSpPr>
          <p:spPr bwMode="auto">
            <a:xfrm>
              <a:off x="336550" y="142875"/>
              <a:ext cx="206375" cy="342900"/>
            </a:xfrm>
            <a:custGeom>
              <a:gdLst>
                <a:gd fmla="*/ 176893 w 252" name="T0"/>
                <a:gd fmla="*/ 206724 h 418" name="T1"/>
                <a:gd fmla="*/ 111377 w 252" name="T2"/>
                <a:gd fmla="*/ 263328 h 418" name="T3"/>
                <a:gd fmla="*/ 47499 w 252" name="T4"/>
                <a:gd fmla="*/ 318290 h 418" name="T5"/>
                <a:gd fmla="*/ 0 w 252" name="T6"/>
                <a:gd fmla="*/ 287117 h 418" name="T7"/>
                <a:gd fmla="*/ 27844 w 252" name="T8"/>
                <a:gd fmla="*/ 263328 h 418" name="T9"/>
                <a:gd fmla="*/ 94179 w 252" name="T10"/>
                <a:gd fmla="*/ 206724 h 418" name="T11"/>
                <a:gd fmla="*/ 91722 w 252" name="T12"/>
                <a:gd fmla="*/ 126332 h 418" name="T13"/>
                <a:gd fmla="*/ 27844 w 252" name="T14"/>
                <a:gd fmla="*/ 72189 h 418" name="T15"/>
                <a:gd fmla="*/ 0 w 252" name="T16"/>
                <a:gd fmla="*/ 47579 h 418" name="T17"/>
                <a:gd fmla="*/ 45042 w 252" name="T18"/>
                <a:gd fmla="*/ 15586 h 418" name="T19"/>
                <a:gd fmla="*/ 111377 w 252" name="T20"/>
                <a:gd fmla="*/ 72189 h 418" name="T21"/>
                <a:gd fmla="*/ 174436 w 252" name="T22"/>
                <a:gd fmla="*/ 126332 h 418" name="T23"/>
                <a:gd fmla="*/ 176893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78" name="Freeform 11"/>
            <p:cNvSpPr/>
            <p:nvPr/>
          </p:nvSpPr>
          <p:spPr bwMode="auto">
            <a:xfrm>
              <a:off x="141287" y="142875"/>
              <a:ext cx="206375" cy="342900"/>
            </a:xfrm>
            <a:custGeom>
              <a:gdLst>
                <a:gd fmla="*/ 177712 w 252" name="T0"/>
                <a:gd fmla="*/ 206724 h 418" name="T1"/>
                <a:gd fmla="*/ 111377 w 252" name="T2"/>
                <a:gd fmla="*/ 263328 h 418" name="T3"/>
                <a:gd fmla="*/ 48318 w 252" name="T4"/>
                <a:gd fmla="*/ 318290 h 418" name="T5"/>
                <a:gd fmla="*/ 0 w 252" name="T6"/>
                <a:gd fmla="*/ 287117 h 418" name="T7"/>
                <a:gd fmla="*/ 28663 w 252" name="T8"/>
                <a:gd fmla="*/ 263328 h 418" name="T9"/>
                <a:gd fmla="*/ 94179 w 252" name="T10"/>
                <a:gd fmla="*/ 206724 h 418" name="T11"/>
                <a:gd fmla="*/ 91722 w 252" name="T12"/>
                <a:gd fmla="*/ 126332 h 418" name="T13"/>
                <a:gd fmla="*/ 28663 w 252" name="T14"/>
                <a:gd fmla="*/ 72189 h 418" name="T15"/>
                <a:gd fmla="*/ 0 w 252" name="T16"/>
                <a:gd fmla="*/ 47579 h 418" name="T17"/>
                <a:gd fmla="*/ 45861 w 252" name="T18"/>
                <a:gd fmla="*/ 15586 h 418" name="T19"/>
                <a:gd fmla="*/ 111377 w 252" name="T20"/>
                <a:gd fmla="*/ 72189 h 418" name="T21"/>
                <a:gd fmla="*/ 175255 w 252" name="T22"/>
                <a:gd fmla="*/ 126332 h 418" name="T23"/>
                <a:gd fmla="*/ 177712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5855" name="组合 15"/>
          <p:cNvGrpSpPr/>
          <p:nvPr/>
        </p:nvGrpSpPr>
        <p:grpSpPr>
          <a:xfrm>
            <a:off x="5867400" y="3325813"/>
            <a:ext cx="633413" cy="638175"/>
            <a:chExt cx="633413" cy="636588"/>
          </a:xfrm>
        </p:grpSpPr>
        <p:sp>
          <p:nvSpPr>
            <p:cNvPr id="3" name="Oval 12"/>
            <p:cNvSpPr>
              <a:spLocks noChangeArrowheads="1"/>
            </p:cNvSpPr>
            <p:nvPr/>
          </p:nvSpPr>
          <p:spPr bwMode="auto">
            <a:xfrm>
              <a:off x="0" y="0"/>
              <a:ext cx="633413" cy="636588"/>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5874" name="Freeform 13"/>
            <p:cNvSpPr/>
            <p:nvPr/>
          </p:nvSpPr>
          <p:spPr bwMode="auto">
            <a:xfrm>
              <a:off x="338138" y="142875"/>
              <a:ext cx="206375" cy="342900"/>
            </a:xfrm>
            <a:custGeom>
              <a:gdLst>
                <a:gd fmla="*/ 177712 w 252" name="T0"/>
                <a:gd fmla="*/ 206724 h 418" name="T1"/>
                <a:gd fmla="*/ 111377 w 252" name="T2"/>
                <a:gd fmla="*/ 263328 h 418" name="T3"/>
                <a:gd fmla="*/ 48318 w 252" name="T4"/>
                <a:gd fmla="*/ 318290 h 418" name="T5"/>
                <a:gd fmla="*/ 0 w 252" name="T6"/>
                <a:gd fmla="*/ 287117 h 418" name="T7"/>
                <a:gd fmla="*/ 28663 w 252" name="T8"/>
                <a:gd fmla="*/ 263328 h 418" name="T9"/>
                <a:gd fmla="*/ 94179 w 252" name="T10"/>
                <a:gd fmla="*/ 206724 h 418" name="T11"/>
                <a:gd fmla="*/ 91722 w 252" name="T12"/>
                <a:gd fmla="*/ 126332 h 418" name="T13"/>
                <a:gd fmla="*/ 28663 w 252" name="T14"/>
                <a:gd fmla="*/ 72189 h 418" name="T15"/>
                <a:gd fmla="*/ 0 w 252" name="T16"/>
                <a:gd fmla="*/ 47579 h 418" name="T17"/>
                <a:gd fmla="*/ 45861 w 252" name="T18"/>
                <a:gd fmla="*/ 15586 h 418" name="T19"/>
                <a:gd fmla="*/ 111377 w 252" name="T20"/>
                <a:gd fmla="*/ 72189 h 418" name="T21"/>
                <a:gd fmla="*/ 175255 w 252" name="T22"/>
                <a:gd fmla="*/ 126332 h 418" name="T23"/>
                <a:gd fmla="*/ 177712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75" name="Freeform 14"/>
            <p:cNvSpPr/>
            <p:nvPr/>
          </p:nvSpPr>
          <p:spPr bwMode="auto">
            <a:xfrm>
              <a:off x="142875" y="142875"/>
              <a:ext cx="206375" cy="342900"/>
            </a:xfrm>
            <a:custGeom>
              <a:gdLst>
                <a:gd fmla="*/ 177712 w 252" name="T0"/>
                <a:gd fmla="*/ 206724 h 418" name="T1"/>
                <a:gd fmla="*/ 111377 w 252" name="T2"/>
                <a:gd fmla="*/ 263328 h 418" name="T3"/>
                <a:gd fmla="*/ 48318 w 252" name="T4"/>
                <a:gd fmla="*/ 318290 h 418" name="T5"/>
                <a:gd fmla="*/ 819 w 252" name="T6"/>
                <a:gd fmla="*/ 287117 h 418" name="T7"/>
                <a:gd fmla="*/ 28663 w 252" name="T8"/>
                <a:gd fmla="*/ 263328 h 418" name="T9"/>
                <a:gd fmla="*/ 94179 w 252" name="T10"/>
                <a:gd fmla="*/ 206724 h 418" name="T11"/>
                <a:gd fmla="*/ 91722 w 252" name="T12"/>
                <a:gd fmla="*/ 126332 h 418" name="T13"/>
                <a:gd fmla="*/ 28663 w 252" name="T14"/>
                <a:gd fmla="*/ 72189 h 418" name="T15"/>
                <a:gd fmla="*/ 0 w 252" name="T16"/>
                <a:gd fmla="*/ 47579 h 418" name="T17"/>
                <a:gd fmla="*/ 45861 w 252" name="T18"/>
                <a:gd fmla="*/ 15586 h 418" name="T19"/>
                <a:gd fmla="*/ 111377 w 252" name="T20"/>
                <a:gd fmla="*/ 72189 h 418" name="T21"/>
                <a:gd fmla="*/ 175255 w 252" name="T22"/>
                <a:gd fmla="*/ 126332 h 418" name="T23"/>
                <a:gd fmla="*/ 177712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5859" name="组合 19"/>
          <p:cNvGrpSpPr/>
          <p:nvPr/>
        </p:nvGrpSpPr>
        <p:grpSpPr>
          <a:xfrm>
            <a:off x="8728075" y="3325813"/>
            <a:ext cx="633413" cy="638175"/>
            <a:chExt cx="633413" cy="636588"/>
          </a:xfrm>
        </p:grpSpPr>
        <p:sp>
          <p:nvSpPr>
            <p:cNvPr id="4" name="Oval 15"/>
            <p:cNvSpPr>
              <a:spLocks noChangeArrowheads="1"/>
            </p:cNvSpPr>
            <p:nvPr/>
          </p:nvSpPr>
          <p:spPr bwMode="auto">
            <a:xfrm>
              <a:off x="0" y="0"/>
              <a:ext cx="633413" cy="636588"/>
            </a:xfrm>
            <a:prstGeom prst="ellipse">
              <a:avLst/>
            </a:prstGeom>
            <a:solidFill>
              <a:schemeClr val="bg2"/>
            </a:solidFill>
            <a:ln w="952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5871" name="Freeform 16"/>
            <p:cNvSpPr/>
            <p:nvPr/>
          </p:nvSpPr>
          <p:spPr bwMode="auto">
            <a:xfrm>
              <a:off x="338138" y="142875"/>
              <a:ext cx="206375" cy="342900"/>
            </a:xfrm>
            <a:custGeom>
              <a:gdLst>
                <a:gd fmla="*/ 177712 w 252" name="T0"/>
                <a:gd fmla="*/ 206724 h 418" name="T1"/>
                <a:gd fmla="*/ 111377 w 252" name="T2"/>
                <a:gd fmla="*/ 263328 h 418" name="T3"/>
                <a:gd fmla="*/ 48318 w 252" name="T4"/>
                <a:gd fmla="*/ 318290 h 418" name="T5"/>
                <a:gd fmla="*/ 0 w 252" name="T6"/>
                <a:gd fmla="*/ 287117 h 418" name="T7"/>
                <a:gd fmla="*/ 27844 w 252" name="T8"/>
                <a:gd fmla="*/ 263328 h 418" name="T9"/>
                <a:gd fmla="*/ 94179 w 252" name="T10"/>
                <a:gd fmla="*/ 206724 h 418" name="T11"/>
                <a:gd fmla="*/ 91722 w 252" name="T12"/>
                <a:gd fmla="*/ 126332 h 418" name="T13"/>
                <a:gd fmla="*/ 27844 w 252" name="T14"/>
                <a:gd fmla="*/ 72189 h 418" name="T15"/>
                <a:gd fmla="*/ 0 w 252" name="T16"/>
                <a:gd fmla="*/ 47579 h 418" name="T17"/>
                <a:gd fmla="*/ 45861 w 252" name="T18"/>
                <a:gd fmla="*/ 15586 h 418" name="T19"/>
                <a:gd fmla="*/ 111377 w 252" name="T20"/>
                <a:gd fmla="*/ 72189 h 418" name="T21"/>
                <a:gd fmla="*/ 174436 w 252" name="T22"/>
                <a:gd fmla="*/ 126332 h 418" name="T23"/>
                <a:gd fmla="*/ 177712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72" name="Freeform 17"/>
            <p:cNvSpPr/>
            <p:nvPr/>
          </p:nvSpPr>
          <p:spPr bwMode="auto">
            <a:xfrm>
              <a:off x="142875" y="142875"/>
              <a:ext cx="206375" cy="342900"/>
            </a:xfrm>
            <a:custGeom>
              <a:gdLst>
                <a:gd fmla="*/ 177712 w 252" name="T0"/>
                <a:gd fmla="*/ 206724 h 418" name="T1"/>
                <a:gd fmla="*/ 111377 w 252" name="T2"/>
                <a:gd fmla="*/ 263328 h 418" name="T3"/>
                <a:gd fmla="*/ 48318 w 252" name="T4"/>
                <a:gd fmla="*/ 318290 h 418" name="T5"/>
                <a:gd fmla="*/ 819 w 252" name="T6"/>
                <a:gd fmla="*/ 287117 h 418" name="T7"/>
                <a:gd fmla="*/ 28663 w 252" name="T8"/>
                <a:gd fmla="*/ 263328 h 418" name="T9"/>
                <a:gd fmla="*/ 94179 w 252" name="T10"/>
                <a:gd fmla="*/ 206724 h 418" name="T11"/>
                <a:gd fmla="*/ 91722 w 252" name="T12"/>
                <a:gd fmla="*/ 126332 h 418" name="T13"/>
                <a:gd fmla="*/ 28663 w 252" name="T14"/>
                <a:gd fmla="*/ 72189 h 418" name="T15"/>
                <a:gd fmla="*/ 0 w 252" name="T16"/>
                <a:gd fmla="*/ 47579 h 418" name="T17"/>
                <a:gd fmla="*/ 45861 w 252" name="T18"/>
                <a:gd fmla="*/ 15586 h 418" name="T19"/>
                <a:gd fmla="*/ 111377 w 252" name="T20"/>
                <a:gd fmla="*/ 72189 h 418" name="T21"/>
                <a:gd fmla="*/ 175255 w 252" name="T22"/>
                <a:gd fmla="*/ 126332 h 418" name="T23"/>
                <a:gd fmla="*/ 177712 w 252" name="T24"/>
                <a:gd fmla="*/ 206724 h 4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18" w="251">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5863" name="组合 23"/>
          <p:cNvGrpSpPr/>
          <p:nvPr/>
        </p:nvGrpSpPr>
        <p:grpSpPr>
          <a:xfrm>
            <a:off x="1454150" y="1938338"/>
            <a:ext cx="930275" cy="939800"/>
            <a:chExt cx="930275" cy="938213"/>
          </a:xfrm>
        </p:grpSpPr>
        <p:sp>
          <p:nvSpPr>
            <p:cNvPr id="5" name="Oval 18"/>
            <p:cNvSpPr>
              <a:spLocks noChangeArrowheads="1"/>
            </p:cNvSpPr>
            <p:nvPr/>
          </p:nvSpPr>
          <p:spPr bwMode="auto">
            <a:xfrm>
              <a:off x="0" y="0"/>
              <a:ext cx="930275" cy="938213"/>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6" name="TextBox 25"/>
            <p:cNvSpPr txBox="1">
              <a:spLocks noChangeArrowheads="1"/>
            </p:cNvSpPr>
            <p:nvPr/>
          </p:nvSpPr>
          <p:spPr bwMode="auto">
            <a:xfrm>
              <a:off x="132353" y="176718"/>
              <a:ext cx="684530" cy="5781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200">
                  <a:solidFill>
                    <a:schemeClr val="tx1"/>
                  </a:solidFill>
                  <a:latin charset="-122" panose="020b0503020204020204" pitchFamily="34" typeface="微软雅黑"/>
                </a:rPr>
                <a:t>01</a:t>
              </a:r>
            </a:p>
          </p:txBody>
        </p:sp>
      </p:grpSp>
      <p:sp>
        <p:nvSpPr>
          <p:cNvPr id="35866" name="矩形 26"/>
          <p:cNvSpPr>
            <a:spLocks noChangeArrowheads="1"/>
          </p:cNvSpPr>
          <p:nvPr/>
        </p:nvSpPr>
        <p:spPr bwMode="auto">
          <a:xfrm>
            <a:off x="862013" y="2919413"/>
            <a:ext cx="2090737"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1800">
                <a:solidFill>
                  <a:schemeClr val="accent2"/>
                </a:solidFill>
                <a:latin charset="-122" panose="020b0503020204020204" pitchFamily="34" typeface="微软雅黑"/>
              </a:rPr>
              <a:t>请在这里输入您的文字；请在这里输入您的文字；请在这里输入您的文字；请在这里输入您的文字。</a:t>
            </a:r>
          </a:p>
        </p:txBody>
      </p:sp>
      <p:sp>
        <p:nvSpPr>
          <p:cNvPr id="35867" name="矩形 27"/>
          <p:cNvSpPr>
            <a:spLocks noChangeArrowheads="1"/>
          </p:cNvSpPr>
          <p:nvPr/>
        </p:nvSpPr>
        <p:spPr bwMode="auto">
          <a:xfrm>
            <a:off x="3702050" y="2919413"/>
            <a:ext cx="20891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1800">
                <a:solidFill>
                  <a:schemeClr val="accent2"/>
                </a:solidFill>
                <a:latin charset="-122" panose="020b0503020204020204" pitchFamily="34" typeface="微软雅黑"/>
              </a:rPr>
              <a:t>请在这里输入您的文字；请在这里输入您的文字；请在这里输入您的文字；请在这里输入您的文字。</a:t>
            </a:r>
          </a:p>
        </p:txBody>
      </p:sp>
      <p:sp>
        <p:nvSpPr>
          <p:cNvPr id="35868" name="矩形 28"/>
          <p:cNvSpPr>
            <a:spLocks noChangeArrowheads="1"/>
          </p:cNvSpPr>
          <p:nvPr/>
        </p:nvSpPr>
        <p:spPr bwMode="auto">
          <a:xfrm>
            <a:off x="6580189" y="2919413"/>
            <a:ext cx="21177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1800">
                <a:solidFill>
                  <a:schemeClr val="accent2"/>
                </a:solidFill>
                <a:latin charset="-122" panose="020b0503020204020204" pitchFamily="34" typeface="微软雅黑"/>
              </a:rPr>
              <a:t>请在这里输入您的文字；请在这里输入您的文字；请在这里输入您的文字；请在这里输入您的文字。</a:t>
            </a:r>
          </a:p>
        </p:txBody>
      </p:sp>
      <p:sp>
        <p:nvSpPr>
          <p:cNvPr id="35869" name="矩形 29"/>
          <p:cNvSpPr>
            <a:spLocks noChangeArrowheads="1"/>
          </p:cNvSpPr>
          <p:nvPr/>
        </p:nvSpPr>
        <p:spPr bwMode="auto">
          <a:xfrm>
            <a:off x="9488489" y="2919413"/>
            <a:ext cx="20891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1800">
                <a:solidFill>
                  <a:schemeClr val="accent2"/>
                </a:solidFill>
                <a:latin charset="-122" panose="020b0503020204020204" pitchFamily="34" typeface="微软雅黑"/>
              </a:rPr>
              <a:t>请在这里输入您的文字；请在这里输入您的文字；请在这里输入您的文字；请在这里输入您的文字。</a:t>
            </a:r>
          </a:p>
        </p:txBody>
      </p:sp>
      <p:grpSp>
        <p:nvGrpSpPr>
          <p:cNvPr id="35870" name="组合 30"/>
          <p:cNvGrpSpPr/>
          <p:nvPr/>
        </p:nvGrpSpPr>
        <p:grpSpPr>
          <a:xfrm>
            <a:off x="4300538" y="1938338"/>
            <a:ext cx="930275" cy="939800"/>
            <a:chExt cx="930275" cy="938213"/>
          </a:xfrm>
        </p:grpSpPr>
        <p:sp>
          <p:nvSpPr>
            <p:cNvPr id="7" name="Oval 19"/>
            <p:cNvSpPr>
              <a:spLocks noChangeArrowheads="1"/>
            </p:cNvSpPr>
            <p:nvPr/>
          </p:nvSpPr>
          <p:spPr bwMode="auto">
            <a:xfrm>
              <a:off x="0" y="0"/>
              <a:ext cx="930275" cy="938213"/>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8" name="TextBox 32"/>
            <p:cNvSpPr txBox="1">
              <a:spLocks noChangeArrowheads="1"/>
            </p:cNvSpPr>
            <p:nvPr/>
          </p:nvSpPr>
          <p:spPr bwMode="auto">
            <a:xfrm>
              <a:off x="124700" y="176718"/>
              <a:ext cx="684530" cy="5781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200">
                  <a:solidFill>
                    <a:schemeClr val="tx1"/>
                  </a:solidFill>
                  <a:latin charset="-122" panose="020b0503020204020204" pitchFamily="34" typeface="微软雅黑"/>
                </a:rPr>
                <a:t>02</a:t>
              </a:r>
            </a:p>
          </p:txBody>
        </p:sp>
      </p:grpSp>
      <p:grpSp>
        <p:nvGrpSpPr>
          <p:cNvPr id="35873" name="组合 33"/>
          <p:cNvGrpSpPr/>
          <p:nvPr/>
        </p:nvGrpSpPr>
        <p:grpSpPr>
          <a:xfrm>
            <a:off x="7145338" y="1938338"/>
            <a:ext cx="931862" cy="939800"/>
            <a:chExt cx="931863" cy="938213"/>
          </a:xfrm>
        </p:grpSpPr>
        <p:sp>
          <p:nvSpPr>
            <p:cNvPr id="35864" name="Oval 20"/>
            <p:cNvSpPr>
              <a:spLocks noChangeArrowheads="1"/>
            </p:cNvSpPr>
            <p:nvPr/>
          </p:nvSpPr>
          <p:spPr bwMode="auto">
            <a:xfrm>
              <a:off x="0" y="0"/>
              <a:ext cx="931863" cy="938213"/>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5865" name="TextBox 35"/>
            <p:cNvSpPr txBox="1">
              <a:spLocks noChangeArrowheads="1"/>
            </p:cNvSpPr>
            <p:nvPr/>
          </p:nvSpPr>
          <p:spPr bwMode="auto">
            <a:xfrm>
              <a:off x="118632" y="176718"/>
              <a:ext cx="684530" cy="5781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200">
                  <a:solidFill>
                    <a:schemeClr val="tx1"/>
                  </a:solidFill>
                  <a:latin charset="-122" panose="020b0503020204020204" pitchFamily="34" typeface="微软雅黑"/>
                </a:rPr>
                <a:t>03</a:t>
              </a:r>
            </a:p>
          </p:txBody>
        </p:sp>
      </p:grpSp>
      <p:grpSp>
        <p:nvGrpSpPr>
          <p:cNvPr id="35876" name="组合 36"/>
          <p:cNvGrpSpPr/>
          <p:nvPr/>
        </p:nvGrpSpPr>
        <p:grpSpPr>
          <a:xfrm>
            <a:off x="9991725" y="1938338"/>
            <a:ext cx="931863" cy="939800"/>
            <a:chExt cx="931863" cy="938213"/>
          </a:xfrm>
        </p:grpSpPr>
        <p:sp>
          <p:nvSpPr>
            <p:cNvPr id="35862" name="Oval 21"/>
            <p:cNvSpPr>
              <a:spLocks noChangeArrowheads="1"/>
            </p:cNvSpPr>
            <p:nvPr/>
          </p:nvSpPr>
          <p:spPr bwMode="auto">
            <a:xfrm>
              <a:off x="0" y="0"/>
              <a:ext cx="931863" cy="938213"/>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9" name="TextBox 38"/>
            <p:cNvSpPr txBox="1">
              <a:spLocks noChangeArrowheads="1"/>
            </p:cNvSpPr>
            <p:nvPr/>
          </p:nvSpPr>
          <p:spPr bwMode="auto">
            <a:xfrm>
              <a:off x="138277" y="176718"/>
              <a:ext cx="684530" cy="5781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200">
                  <a:solidFill>
                    <a:schemeClr val="tx1"/>
                  </a:solidFill>
                  <a:latin charset="-122" panose="020b0503020204020204" pitchFamily="34" typeface="微软雅黑"/>
                </a:rPr>
                <a:t>04</a:t>
              </a:r>
            </a:p>
          </p:txBody>
        </p:sp>
      </p:gr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5842"/>
                                        </p:tgtEl>
                                        <p:attrNameLst>
                                          <p:attrName>style.visibility</p:attrName>
                                        </p:attrNameLst>
                                      </p:cBhvr>
                                      <p:to>
                                        <p:strVal val="visible"/>
                                      </p:to>
                                    </p:set>
                                    <p:animEffect filter="wipe(left)" transition="in">
                                      <p:cBhvr>
                                        <p:cTn dur="300" id="7"/>
                                        <p:tgtEl>
                                          <p:spTgt spid="35842"/>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35843"/>
                                        </p:tgtEl>
                                        <p:attrNameLst>
                                          <p:attrName>style.visibility</p:attrName>
                                        </p:attrNameLst>
                                      </p:cBhvr>
                                      <p:to>
                                        <p:strVal val="visible"/>
                                      </p:to>
                                    </p:set>
                                    <p:animEffect filter="wipe(down)" transition="in">
                                      <p:cBhvr>
                                        <p:cTn dur="200" id="11"/>
                                        <p:tgtEl>
                                          <p:spTgt spid="35843"/>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35844"/>
                                        </p:tgtEl>
                                        <p:attrNameLst>
                                          <p:attrName>style.visibility</p:attrName>
                                        </p:attrNameLst>
                                      </p:cBhvr>
                                      <p:to>
                                        <p:strVal val="visible"/>
                                      </p:to>
                                    </p:set>
                                    <p:animEffect filter="wipe(left)" transition="in">
                                      <p:cBhvr>
                                        <p:cTn dur="300" id="15"/>
                                        <p:tgtEl>
                                          <p:spTgt spid="35844"/>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35845"/>
                                        </p:tgtEl>
                                        <p:attrNameLst>
                                          <p:attrName>style.visibility</p:attrName>
                                        </p:attrNameLst>
                                      </p:cBhvr>
                                      <p:to>
                                        <p:strVal val="visible"/>
                                      </p:to>
                                    </p:set>
                                    <p:anim calcmode="lin" valueType="num">
                                      <p:cBhvr>
                                        <p:cTn dur="300" fill="hold" id="19"/>
                                        <p:tgtEl>
                                          <p:spTgt spid="35845"/>
                                        </p:tgtEl>
                                        <p:attrNameLst>
                                          <p:attrName>ppt_w</p:attrName>
                                        </p:attrNameLst>
                                      </p:cBhvr>
                                      <p:tavLst>
                                        <p:tav tm="0">
                                          <p:val>
                                            <p:fltVal val="0"/>
                                          </p:val>
                                        </p:tav>
                                        <p:tav tm="100000">
                                          <p:val>
                                            <p:strVal val="#ppt_w"/>
                                          </p:val>
                                        </p:tav>
                                      </p:tavLst>
                                    </p:anim>
                                    <p:anim calcmode="lin" valueType="num">
                                      <p:cBhvr>
                                        <p:cTn dur="300" fill="hold" id="20"/>
                                        <p:tgtEl>
                                          <p:spTgt spid="35845"/>
                                        </p:tgtEl>
                                        <p:attrNameLst>
                                          <p:attrName>ppt_h</p:attrName>
                                        </p:attrNameLst>
                                      </p:cBhvr>
                                      <p:tavLst>
                                        <p:tav tm="0">
                                          <p:val>
                                            <p:fltVal val="0"/>
                                          </p:val>
                                        </p:tav>
                                        <p:tav tm="100000">
                                          <p:val>
                                            <p:strVal val="#ppt_h"/>
                                          </p:val>
                                        </p:tav>
                                      </p:tavLst>
                                    </p:anim>
                                    <p:anim calcmode="lin" valueType="num">
                                      <p:cBhvr>
                                        <p:cTn dur="300" fill="hold" id="21"/>
                                        <p:tgtEl>
                                          <p:spTgt spid="35845"/>
                                        </p:tgtEl>
                                        <p:attrNameLst>
                                          <p:attrName>style.rotation</p:attrName>
                                        </p:attrNameLst>
                                      </p:cBhvr>
                                      <p:tavLst>
                                        <p:tav tm="0">
                                          <p:val>
                                            <p:fltVal val="90"/>
                                          </p:val>
                                        </p:tav>
                                        <p:tav tm="100000">
                                          <p:val>
                                            <p:fltVal val="0"/>
                                          </p:val>
                                        </p:tav>
                                      </p:tavLst>
                                    </p:anim>
                                    <p:animEffect filter="fade" transition="in">
                                      <p:cBhvr>
                                        <p:cTn dur="300" id="22"/>
                                        <p:tgtEl>
                                          <p:spTgt spid="35845"/>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35846"/>
                                        </p:tgtEl>
                                        <p:attrNameLst>
                                          <p:attrName>style.visibility</p:attrName>
                                        </p:attrNameLst>
                                      </p:cBhvr>
                                      <p:to>
                                        <p:strVal val="visible"/>
                                      </p:to>
                                    </p:set>
                                    <p:anim calcmode="lin" valueType="num">
                                      <p:cBhvr>
                                        <p:cTn dur="400" fill="hold" id="26"/>
                                        <p:tgtEl>
                                          <p:spTgt spid="3584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35846"/>
                                        </p:tgtEl>
                                        <p:attrNameLst>
                                          <p:attrName>ppt_y</p:attrName>
                                        </p:attrNameLst>
                                      </p:cBhvr>
                                      <p:tavLst>
                                        <p:tav tm="0">
                                          <p:val>
                                            <p:strVal val="#ppt_y"/>
                                          </p:val>
                                        </p:tav>
                                        <p:tav tm="100000">
                                          <p:val>
                                            <p:strVal val="#ppt_y"/>
                                          </p:val>
                                        </p:tav>
                                      </p:tavLst>
                                    </p:anim>
                                    <p:anim calcmode="lin" valueType="num">
                                      <p:cBhvr>
                                        <p:cTn dur="400" fill="hold" id="28"/>
                                        <p:tgtEl>
                                          <p:spTgt spid="3584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3584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35846"/>
                                        </p:tgtEl>
                                      </p:cBhvr>
                                    </p:animEffect>
                                  </p:childTnLst>
                                </p:cTn>
                              </p:par>
                              <p:par>
                                <p:cTn fill="hold" grpId="0" id="31" nodeType="withEffect" presetClass="entr" presetID="47" presetSubtype="0">
                                  <p:stCondLst>
                                    <p:cond delay="0"/>
                                  </p:stCondLst>
                                  <p:childTnLst>
                                    <p:set>
                                      <p:cBhvr>
                                        <p:cTn dur="1" fill="hold" id="32">
                                          <p:stCondLst>
                                            <p:cond delay="0"/>
                                          </p:stCondLst>
                                        </p:cTn>
                                        <p:tgtEl>
                                          <p:spTgt spid="35848"/>
                                        </p:tgtEl>
                                        <p:attrNameLst>
                                          <p:attrName>style.visibility</p:attrName>
                                        </p:attrNameLst>
                                      </p:cBhvr>
                                      <p:to>
                                        <p:strVal val="visible"/>
                                      </p:to>
                                    </p:set>
                                    <p:animEffect filter="fade" transition="in">
                                      <p:cBhvr>
                                        <p:cTn dur="500" id="33"/>
                                        <p:tgtEl>
                                          <p:spTgt spid="35848"/>
                                        </p:tgtEl>
                                      </p:cBhvr>
                                    </p:animEffect>
                                    <p:anim calcmode="lin" valueType="num">
                                      <p:cBhvr>
                                        <p:cTn dur="500" fill="hold" id="34"/>
                                        <p:tgtEl>
                                          <p:spTgt spid="35848"/>
                                        </p:tgtEl>
                                        <p:attrNameLst>
                                          <p:attrName>ppt_x</p:attrName>
                                        </p:attrNameLst>
                                      </p:cBhvr>
                                      <p:tavLst>
                                        <p:tav tm="0">
                                          <p:val>
                                            <p:strVal val="#ppt_x"/>
                                          </p:val>
                                        </p:tav>
                                        <p:tav tm="100000">
                                          <p:val>
                                            <p:strVal val="#ppt_x"/>
                                          </p:val>
                                        </p:tav>
                                      </p:tavLst>
                                    </p:anim>
                                    <p:anim calcmode="lin" valueType="num">
                                      <p:cBhvr>
                                        <p:cTn dur="500" fill="hold" id="35"/>
                                        <p:tgtEl>
                                          <p:spTgt spid="35848"/>
                                        </p:tgtEl>
                                        <p:attrNameLst>
                                          <p:attrName>ppt_y</p:attrName>
                                        </p:attrNameLst>
                                      </p:cBhvr>
                                      <p:tavLst>
                                        <p:tav tm="0">
                                          <p:val>
                                            <p:strVal val="#ppt_y-.1"/>
                                          </p:val>
                                        </p:tav>
                                        <p:tav tm="100000">
                                          <p:val>
                                            <p:strVal val="#ppt_y"/>
                                          </p:val>
                                        </p:tav>
                                      </p:tavLst>
                                    </p:anim>
                                  </p:childTnLst>
                                </p:cTn>
                              </p:par>
                              <p:par>
                                <p:cTn fill="hold" grpId="0" id="36" nodeType="withEffect" presetClass="entr" presetID="47" presetSubtype="0">
                                  <p:stCondLst>
                                    <p:cond delay="200"/>
                                  </p:stCondLst>
                                  <p:childTnLst>
                                    <p:set>
                                      <p:cBhvr>
                                        <p:cTn dur="1" fill="hold" id="37">
                                          <p:stCondLst>
                                            <p:cond delay="0"/>
                                          </p:stCondLst>
                                        </p:cTn>
                                        <p:tgtEl>
                                          <p:spTgt spid="35847"/>
                                        </p:tgtEl>
                                        <p:attrNameLst>
                                          <p:attrName>style.visibility</p:attrName>
                                        </p:attrNameLst>
                                      </p:cBhvr>
                                      <p:to>
                                        <p:strVal val="visible"/>
                                      </p:to>
                                    </p:set>
                                    <p:animEffect filter="fade" transition="in">
                                      <p:cBhvr>
                                        <p:cTn dur="500" id="38"/>
                                        <p:tgtEl>
                                          <p:spTgt spid="35847"/>
                                        </p:tgtEl>
                                      </p:cBhvr>
                                    </p:animEffect>
                                    <p:anim calcmode="lin" valueType="num">
                                      <p:cBhvr>
                                        <p:cTn dur="500" fill="hold" id="39"/>
                                        <p:tgtEl>
                                          <p:spTgt spid="35847"/>
                                        </p:tgtEl>
                                        <p:attrNameLst>
                                          <p:attrName>ppt_x</p:attrName>
                                        </p:attrNameLst>
                                      </p:cBhvr>
                                      <p:tavLst>
                                        <p:tav tm="0">
                                          <p:val>
                                            <p:strVal val="#ppt_x"/>
                                          </p:val>
                                        </p:tav>
                                        <p:tav tm="100000">
                                          <p:val>
                                            <p:strVal val="#ppt_x"/>
                                          </p:val>
                                        </p:tav>
                                      </p:tavLst>
                                    </p:anim>
                                    <p:anim calcmode="lin" valueType="num">
                                      <p:cBhvr>
                                        <p:cTn dur="500" fill="hold" id="40"/>
                                        <p:tgtEl>
                                          <p:spTgt spid="35847"/>
                                        </p:tgtEl>
                                        <p:attrNameLst>
                                          <p:attrName>ppt_y</p:attrName>
                                        </p:attrNameLst>
                                      </p:cBhvr>
                                      <p:tavLst>
                                        <p:tav tm="0">
                                          <p:val>
                                            <p:strVal val="#ppt_y-.1"/>
                                          </p:val>
                                        </p:tav>
                                        <p:tav tm="100000">
                                          <p:val>
                                            <p:strVal val="#ppt_y"/>
                                          </p:val>
                                        </p:tav>
                                      </p:tavLst>
                                    </p:anim>
                                  </p:childTnLst>
                                </p:cTn>
                              </p:par>
                              <p:par>
                                <p:cTn fill="hold" grpId="0" id="41" nodeType="withEffect" presetClass="entr" presetID="47" presetSubtype="0">
                                  <p:stCondLst>
                                    <p:cond delay="400"/>
                                  </p:stCondLst>
                                  <p:childTnLst>
                                    <p:set>
                                      <p:cBhvr>
                                        <p:cTn dur="1" fill="hold" id="42">
                                          <p:stCondLst>
                                            <p:cond delay="0"/>
                                          </p:stCondLst>
                                        </p:cTn>
                                        <p:tgtEl>
                                          <p:spTgt spid="35850"/>
                                        </p:tgtEl>
                                        <p:attrNameLst>
                                          <p:attrName>style.visibility</p:attrName>
                                        </p:attrNameLst>
                                      </p:cBhvr>
                                      <p:to>
                                        <p:strVal val="visible"/>
                                      </p:to>
                                    </p:set>
                                    <p:animEffect filter="fade" transition="in">
                                      <p:cBhvr>
                                        <p:cTn dur="500" id="43"/>
                                        <p:tgtEl>
                                          <p:spTgt spid="35850"/>
                                        </p:tgtEl>
                                      </p:cBhvr>
                                    </p:animEffect>
                                    <p:anim calcmode="lin" valueType="num">
                                      <p:cBhvr>
                                        <p:cTn dur="500" fill="hold" id="44"/>
                                        <p:tgtEl>
                                          <p:spTgt spid="35850"/>
                                        </p:tgtEl>
                                        <p:attrNameLst>
                                          <p:attrName>ppt_x</p:attrName>
                                        </p:attrNameLst>
                                      </p:cBhvr>
                                      <p:tavLst>
                                        <p:tav tm="0">
                                          <p:val>
                                            <p:strVal val="#ppt_x"/>
                                          </p:val>
                                        </p:tav>
                                        <p:tav tm="100000">
                                          <p:val>
                                            <p:strVal val="#ppt_x"/>
                                          </p:val>
                                        </p:tav>
                                      </p:tavLst>
                                    </p:anim>
                                    <p:anim calcmode="lin" valueType="num">
                                      <p:cBhvr>
                                        <p:cTn dur="500" fill="hold" id="45"/>
                                        <p:tgtEl>
                                          <p:spTgt spid="35850"/>
                                        </p:tgtEl>
                                        <p:attrNameLst>
                                          <p:attrName>ppt_y</p:attrName>
                                        </p:attrNameLst>
                                      </p:cBhvr>
                                      <p:tavLst>
                                        <p:tav tm="0">
                                          <p:val>
                                            <p:strVal val="#ppt_y-.1"/>
                                          </p:val>
                                        </p:tav>
                                        <p:tav tm="100000">
                                          <p:val>
                                            <p:strVal val="#ppt_y"/>
                                          </p:val>
                                        </p:tav>
                                      </p:tavLst>
                                    </p:anim>
                                  </p:childTnLst>
                                </p:cTn>
                              </p:par>
                              <p:par>
                                <p:cTn fill="hold" grpId="0" id="46" nodeType="withEffect" presetClass="entr" presetID="47" presetSubtype="0">
                                  <p:stCondLst>
                                    <p:cond delay="600"/>
                                  </p:stCondLst>
                                  <p:childTnLst>
                                    <p:set>
                                      <p:cBhvr>
                                        <p:cTn dur="1" fill="hold" id="47">
                                          <p:stCondLst>
                                            <p:cond delay="0"/>
                                          </p:stCondLst>
                                        </p:cTn>
                                        <p:tgtEl>
                                          <p:spTgt spid="35849"/>
                                        </p:tgtEl>
                                        <p:attrNameLst>
                                          <p:attrName>style.visibility</p:attrName>
                                        </p:attrNameLst>
                                      </p:cBhvr>
                                      <p:to>
                                        <p:strVal val="visible"/>
                                      </p:to>
                                    </p:set>
                                    <p:animEffect filter="fade" transition="in">
                                      <p:cBhvr>
                                        <p:cTn dur="500" id="48"/>
                                        <p:tgtEl>
                                          <p:spTgt spid="35849"/>
                                        </p:tgtEl>
                                      </p:cBhvr>
                                    </p:animEffect>
                                    <p:anim calcmode="lin" valueType="num">
                                      <p:cBhvr>
                                        <p:cTn dur="500" fill="hold" id="49"/>
                                        <p:tgtEl>
                                          <p:spTgt spid="35849"/>
                                        </p:tgtEl>
                                        <p:attrNameLst>
                                          <p:attrName>ppt_x</p:attrName>
                                        </p:attrNameLst>
                                      </p:cBhvr>
                                      <p:tavLst>
                                        <p:tav tm="0">
                                          <p:val>
                                            <p:strVal val="#ppt_x"/>
                                          </p:val>
                                        </p:tav>
                                        <p:tav tm="100000">
                                          <p:val>
                                            <p:strVal val="#ppt_x"/>
                                          </p:val>
                                        </p:tav>
                                      </p:tavLst>
                                    </p:anim>
                                    <p:anim calcmode="lin" valueType="num">
                                      <p:cBhvr>
                                        <p:cTn dur="500" fill="hold" id="50"/>
                                        <p:tgtEl>
                                          <p:spTgt spid="35849"/>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2200"/>
                            </p:stCondLst>
                            <p:childTnLst>
                              <p:par>
                                <p:cTn fill="hold" id="52" nodeType="afterEffect" presetClass="entr" presetID="10" presetSubtype="0">
                                  <p:stCondLst>
                                    <p:cond delay="0"/>
                                  </p:stCondLst>
                                  <p:childTnLst>
                                    <p:set>
                                      <p:cBhvr>
                                        <p:cTn dur="1" fill="hold" id="53">
                                          <p:stCondLst>
                                            <p:cond delay="0"/>
                                          </p:stCondLst>
                                        </p:cTn>
                                        <p:tgtEl>
                                          <p:spTgt spid="35863"/>
                                        </p:tgtEl>
                                        <p:attrNameLst>
                                          <p:attrName>style.visibility</p:attrName>
                                        </p:attrNameLst>
                                      </p:cBhvr>
                                      <p:to>
                                        <p:strVal val="visible"/>
                                      </p:to>
                                    </p:set>
                                    <p:anim calcmode="lin" valueType="num">
                                      <p:cBhvr>
                                        <p:cTn dur="300" fill="hold" id="54"/>
                                        <p:tgtEl>
                                          <p:spTgt spid="35863"/>
                                        </p:tgtEl>
                                        <p:attrNameLst>
                                          <p:attrName>ppt_w</p:attrName>
                                        </p:attrNameLst>
                                      </p:cBhvr>
                                      <p:tavLst>
                                        <p:tav tm="0">
                                          <p:val>
                                            <p:fltVal val="0"/>
                                          </p:val>
                                        </p:tav>
                                        <p:tav tm="100000">
                                          <p:val>
                                            <p:strVal val="#ppt_w"/>
                                          </p:val>
                                        </p:tav>
                                      </p:tavLst>
                                    </p:anim>
                                    <p:anim calcmode="lin" valueType="num">
                                      <p:cBhvr>
                                        <p:cTn dur="300" fill="hold" id="55"/>
                                        <p:tgtEl>
                                          <p:spTgt spid="35863"/>
                                        </p:tgtEl>
                                        <p:attrNameLst>
                                          <p:attrName>ppt_h</p:attrName>
                                        </p:attrNameLst>
                                      </p:cBhvr>
                                      <p:tavLst>
                                        <p:tav tm="0">
                                          <p:val>
                                            <p:fltVal val="0"/>
                                          </p:val>
                                        </p:tav>
                                        <p:tav tm="100000">
                                          <p:val>
                                            <p:strVal val="#ppt_h"/>
                                          </p:val>
                                        </p:tav>
                                      </p:tavLst>
                                    </p:anim>
                                    <p:animEffect filter="fade" transition="in">
                                      <p:cBhvr>
                                        <p:cTn dur="300" id="56"/>
                                        <p:tgtEl>
                                          <p:spTgt spid="35863"/>
                                        </p:tgtEl>
                                      </p:cBhvr>
                                    </p:animEffect>
                                  </p:childTnLst>
                                </p:cTn>
                              </p:par>
                            </p:childTnLst>
                          </p:cTn>
                        </p:par>
                        <p:par>
                          <p:cTn fill="hold" id="57" nodeType="afterGroup">
                            <p:stCondLst>
                              <p:cond delay="2500"/>
                            </p:stCondLst>
                            <p:childTnLst>
                              <p:par>
                                <p:cTn fill="hold" grpId="0" id="58" nodeType="afterEffect" presetClass="entr" presetID="22" presetSubtype="1">
                                  <p:stCondLst>
                                    <p:cond delay="0"/>
                                  </p:stCondLst>
                                  <p:childTnLst>
                                    <p:set>
                                      <p:cBhvr>
                                        <p:cTn dur="1" fill="hold" id="59">
                                          <p:stCondLst>
                                            <p:cond delay="0"/>
                                          </p:stCondLst>
                                        </p:cTn>
                                        <p:tgtEl>
                                          <p:spTgt spid="35866"/>
                                        </p:tgtEl>
                                        <p:attrNameLst>
                                          <p:attrName>style.visibility</p:attrName>
                                        </p:attrNameLst>
                                      </p:cBhvr>
                                      <p:to>
                                        <p:strVal val="visible"/>
                                      </p:to>
                                    </p:set>
                                    <p:animEffect filter="wipe(up)" transition="in">
                                      <p:cBhvr>
                                        <p:cTn dur="500" id="60"/>
                                        <p:tgtEl>
                                          <p:spTgt spid="35866"/>
                                        </p:tgtEl>
                                      </p:cBhvr>
                                    </p:animEffect>
                                  </p:childTnLst>
                                </p:cTn>
                              </p:par>
                            </p:childTnLst>
                          </p:cTn>
                        </p:par>
                        <p:par>
                          <p:cTn fill="hold" id="61" nodeType="afterGroup">
                            <p:stCondLst>
                              <p:cond delay="3000"/>
                            </p:stCondLst>
                            <p:childTnLst>
                              <p:par>
                                <p:cTn fill="hold" id="62" nodeType="afterEffect" presetClass="entr" presetID="2" presetSubtype="8">
                                  <p:stCondLst>
                                    <p:cond delay="0"/>
                                  </p:stCondLst>
                                  <p:childTnLst>
                                    <p:set>
                                      <p:cBhvr>
                                        <p:cTn dur="1" fill="hold" id="63">
                                          <p:stCondLst>
                                            <p:cond delay="0"/>
                                          </p:stCondLst>
                                        </p:cTn>
                                        <p:tgtEl>
                                          <p:spTgt spid="35851"/>
                                        </p:tgtEl>
                                        <p:attrNameLst>
                                          <p:attrName>style.visibility</p:attrName>
                                        </p:attrNameLst>
                                      </p:cBhvr>
                                      <p:to>
                                        <p:strVal val="visible"/>
                                      </p:to>
                                    </p:set>
                                    <p:anim calcmode="lin" valueType="num">
                                      <p:cBhvr additive="base">
                                        <p:cTn dur="500" fill="hold" id="64"/>
                                        <p:tgtEl>
                                          <p:spTgt spid="35851"/>
                                        </p:tgtEl>
                                        <p:attrNameLst>
                                          <p:attrName>ppt_x</p:attrName>
                                        </p:attrNameLst>
                                      </p:cBhvr>
                                      <p:tavLst>
                                        <p:tav tm="0">
                                          <p:val>
                                            <p:strVal val="0-#ppt_w/2"/>
                                          </p:val>
                                        </p:tav>
                                        <p:tav tm="100000">
                                          <p:val>
                                            <p:strVal val="#ppt_x"/>
                                          </p:val>
                                        </p:tav>
                                      </p:tavLst>
                                    </p:anim>
                                    <p:anim calcmode="lin" valueType="num">
                                      <p:cBhvr additive="base">
                                        <p:cTn dur="500" fill="hold" id="65"/>
                                        <p:tgtEl>
                                          <p:spTgt spid="35851"/>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3500"/>
                            </p:stCondLst>
                            <p:childTnLst>
                              <p:par>
                                <p:cTn fill="hold" id="67" nodeType="afterEffect" presetClass="entr" presetID="10" presetSubtype="0">
                                  <p:stCondLst>
                                    <p:cond delay="0"/>
                                  </p:stCondLst>
                                  <p:childTnLst>
                                    <p:set>
                                      <p:cBhvr>
                                        <p:cTn dur="1" fill="hold" id="68">
                                          <p:stCondLst>
                                            <p:cond delay="0"/>
                                          </p:stCondLst>
                                        </p:cTn>
                                        <p:tgtEl>
                                          <p:spTgt spid="35870"/>
                                        </p:tgtEl>
                                        <p:attrNameLst>
                                          <p:attrName>style.visibility</p:attrName>
                                        </p:attrNameLst>
                                      </p:cBhvr>
                                      <p:to>
                                        <p:strVal val="visible"/>
                                      </p:to>
                                    </p:set>
                                    <p:anim calcmode="lin" valueType="num">
                                      <p:cBhvr>
                                        <p:cTn dur="300" fill="hold" id="69"/>
                                        <p:tgtEl>
                                          <p:spTgt spid="35870"/>
                                        </p:tgtEl>
                                        <p:attrNameLst>
                                          <p:attrName>ppt_w</p:attrName>
                                        </p:attrNameLst>
                                      </p:cBhvr>
                                      <p:tavLst>
                                        <p:tav tm="0">
                                          <p:val>
                                            <p:fltVal val="0"/>
                                          </p:val>
                                        </p:tav>
                                        <p:tav tm="100000">
                                          <p:val>
                                            <p:strVal val="#ppt_w"/>
                                          </p:val>
                                        </p:tav>
                                      </p:tavLst>
                                    </p:anim>
                                    <p:anim calcmode="lin" valueType="num">
                                      <p:cBhvr>
                                        <p:cTn dur="300" fill="hold" id="70"/>
                                        <p:tgtEl>
                                          <p:spTgt spid="35870"/>
                                        </p:tgtEl>
                                        <p:attrNameLst>
                                          <p:attrName>ppt_h</p:attrName>
                                        </p:attrNameLst>
                                      </p:cBhvr>
                                      <p:tavLst>
                                        <p:tav tm="0">
                                          <p:val>
                                            <p:fltVal val="0"/>
                                          </p:val>
                                        </p:tav>
                                        <p:tav tm="100000">
                                          <p:val>
                                            <p:strVal val="#ppt_h"/>
                                          </p:val>
                                        </p:tav>
                                      </p:tavLst>
                                    </p:anim>
                                    <p:animEffect filter="fade" transition="in">
                                      <p:cBhvr>
                                        <p:cTn dur="300" id="71"/>
                                        <p:tgtEl>
                                          <p:spTgt spid="35870"/>
                                        </p:tgtEl>
                                      </p:cBhvr>
                                    </p:animEffect>
                                  </p:childTnLst>
                                </p:cTn>
                              </p:par>
                            </p:childTnLst>
                          </p:cTn>
                        </p:par>
                        <p:par>
                          <p:cTn fill="hold" id="72" nodeType="afterGroup">
                            <p:stCondLst>
                              <p:cond delay="3800"/>
                            </p:stCondLst>
                            <p:childTnLst>
                              <p:par>
                                <p:cTn fill="hold" grpId="0" id="73" nodeType="afterEffect" presetClass="entr" presetID="22" presetSubtype="1">
                                  <p:stCondLst>
                                    <p:cond delay="0"/>
                                  </p:stCondLst>
                                  <p:childTnLst>
                                    <p:set>
                                      <p:cBhvr>
                                        <p:cTn dur="1" fill="hold" id="74">
                                          <p:stCondLst>
                                            <p:cond delay="0"/>
                                          </p:stCondLst>
                                        </p:cTn>
                                        <p:tgtEl>
                                          <p:spTgt spid="35867"/>
                                        </p:tgtEl>
                                        <p:attrNameLst>
                                          <p:attrName>style.visibility</p:attrName>
                                        </p:attrNameLst>
                                      </p:cBhvr>
                                      <p:to>
                                        <p:strVal val="visible"/>
                                      </p:to>
                                    </p:set>
                                    <p:animEffect filter="wipe(up)" transition="in">
                                      <p:cBhvr>
                                        <p:cTn dur="500" id="75"/>
                                        <p:tgtEl>
                                          <p:spTgt spid="35867"/>
                                        </p:tgtEl>
                                      </p:cBhvr>
                                    </p:animEffect>
                                  </p:childTnLst>
                                </p:cTn>
                              </p:par>
                            </p:childTnLst>
                          </p:cTn>
                        </p:par>
                        <p:par>
                          <p:cTn fill="hold" id="76" nodeType="afterGroup">
                            <p:stCondLst>
                              <p:cond delay="4300"/>
                            </p:stCondLst>
                            <p:childTnLst>
                              <p:par>
                                <p:cTn fill="hold" id="77" nodeType="afterEffect" presetClass="entr" presetID="2" presetSubtype="8">
                                  <p:stCondLst>
                                    <p:cond delay="0"/>
                                  </p:stCondLst>
                                  <p:childTnLst>
                                    <p:set>
                                      <p:cBhvr>
                                        <p:cTn dur="1" fill="hold" id="78">
                                          <p:stCondLst>
                                            <p:cond delay="0"/>
                                          </p:stCondLst>
                                        </p:cTn>
                                        <p:tgtEl>
                                          <p:spTgt spid="35855"/>
                                        </p:tgtEl>
                                        <p:attrNameLst>
                                          <p:attrName>style.visibility</p:attrName>
                                        </p:attrNameLst>
                                      </p:cBhvr>
                                      <p:to>
                                        <p:strVal val="visible"/>
                                      </p:to>
                                    </p:set>
                                    <p:anim calcmode="lin" valueType="num">
                                      <p:cBhvr additive="base">
                                        <p:cTn dur="500" fill="hold" id="79"/>
                                        <p:tgtEl>
                                          <p:spTgt spid="35855"/>
                                        </p:tgtEl>
                                        <p:attrNameLst>
                                          <p:attrName>ppt_x</p:attrName>
                                        </p:attrNameLst>
                                      </p:cBhvr>
                                      <p:tavLst>
                                        <p:tav tm="0">
                                          <p:val>
                                            <p:strVal val="0-#ppt_w/2"/>
                                          </p:val>
                                        </p:tav>
                                        <p:tav tm="100000">
                                          <p:val>
                                            <p:strVal val="#ppt_x"/>
                                          </p:val>
                                        </p:tav>
                                      </p:tavLst>
                                    </p:anim>
                                    <p:anim calcmode="lin" valueType="num">
                                      <p:cBhvr additive="base">
                                        <p:cTn dur="500" fill="hold" id="80"/>
                                        <p:tgtEl>
                                          <p:spTgt spid="35855"/>
                                        </p:tgtEl>
                                        <p:attrNameLst>
                                          <p:attrName>ppt_y</p:attrName>
                                        </p:attrNameLst>
                                      </p:cBhvr>
                                      <p:tavLst>
                                        <p:tav tm="0">
                                          <p:val>
                                            <p:strVal val="#ppt_y"/>
                                          </p:val>
                                        </p:tav>
                                        <p:tav tm="100000">
                                          <p:val>
                                            <p:strVal val="#ppt_y"/>
                                          </p:val>
                                        </p:tav>
                                      </p:tavLst>
                                    </p:anim>
                                  </p:childTnLst>
                                </p:cTn>
                              </p:par>
                            </p:childTnLst>
                          </p:cTn>
                        </p:par>
                        <p:par>
                          <p:cTn fill="hold" id="81" nodeType="afterGroup">
                            <p:stCondLst>
                              <p:cond delay="4800"/>
                            </p:stCondLst>
                            <p:childTnLst>
                              <p:par>
                                <p:cTn fill="hold" id="82" nodeType="afterEffect" presetClass="entr" presetID="10" presetSubtype="0">
                                  <p:stCondLst>
                                    <p:cond delay="0"/>
                                  </p:stCondLst>
                                  <p:childTnLst>
                                    <p:set>
                                      <p:cBhvr>
                                        <p:cTn dur="1" fill="hold" id="83">
                                          <p:stCondLst>
                                            <p:cond delay="0"/>
                                          </p:stCondLst>
                                        </p:cTn>
                                        <p:tgtEl>
                                          <p:spTgt spid="35873"/>
                                        </p:tgtEl>
                                        <p:attrNameLst>
                                          <p:attrName>style.visibility</p:attrName>
                                        </p:attrNameLst>
                                      </p:cBhvr>
                                      <p:to>
                                        <p:strVal val="visible"/>
                                      </p:to>
                                    </p:set>
                                    <p:anim calcmode="lin" valueType="num">
                                      <p:cBhvr>
                                        <p:cTn dur="300" fill="hold" id="84"/>
                                        <p:tgtEl>
                                          <p:spTgt spid="35873"/>
                                        </p:tgtEl>
                                        <p:attrNameLst>
                                          <p:attrName>ppt_w</p:attrName>
                                        </p:attrNameLst>
                                      </p:cBhvr>
                                      <p:tavLst>
                                        <p:tav tm="0">
                                          <p:val>
                                            <p:fltVal val="0"/>
                                          </p:val>
                                        </p:tav>
                                        <p:tav tm="100000">
                                          <p:val>
                                            <p:strVal val="#ppt_w"/>
                                          </p:val>
                                        </p:tav>
                                      </p:tavLst>
                                    </p:anim>
                                    <p:anim calcmode="lin" valueType="num">
                                      <p:cBhvr>
                                        <p:cTn dur="300" fill="hold" id="85"/>
                                        <p:tgtEl>
                                          <p:spTgt spid="35873"/>
                                        </p:tgtEl>
                                        <p:attrNameLst>
                                          <p:attrName>ppt_h</p:attrName>
                                        </p:attrNameLst>
                                      </p:cBhvr>
                                      <p:tavLst>
                                        <p:tav tm="0">
                                          <p:val>
                                            <p:fltVal val="0"/>
                                          </p:val>
                                        </p:tav>
                                        <p:tav tm="100000">
                                          <p:val>
                                            <p:strVal val="#ppt_h"/>
                                          </p:val>
                                        </p:tav>
                                      </p:tavLst>
                                    </p:anim>
                                    <p:animEffect filter="fade" transition="in">
                                      <p:cBhvr>
                                        <p:cTn dur="300" id="86"/>
                                        <p:tgtEl>
                                          <p:spTgt spid="35873"/>
                                        </p:tgtEl>
                                      </p:cBhvr>
                                    </p:animEffect>
                                  </p:childTnLst>
                                </p:cTn>
                              </p:par>
                            </p:childTnLst>
                          </p:cTn>
                        </p:par>
                        <p:par>
                          <p:cTn fill="hold" id="87" nodeType="afterGroup">
                            <p:stCondLst>
                              <p:cond delay="5100"/>
                            </p:stCondLst>
                            <p:childTnLst>
                              <p:par>
                                <p:cTn fill="hold" grpId="0" id="88" nodeType="afterEffect" presetClass="entr" presetID="22" presetSubtype="1">
                                  <p:stCondLst>
                                    <p:cond delay="0"/>
                                  </p:stCondLst>
                                  <p:childTnLst>
                                    <p:set>
                                      <p:cBhvr>
                                        <p:cTn dur="1" fill="hold" id="89">
                                          <p:stCondLst>
                                            <p:cond delay="0"/>
                                          </p:stCondLst>
                                        </p:cTn>
                                        <p:tgtEl>
                                          <p:spTgt spid="35868"/>
                                        </p:tgtEl>
                                        <p:attrNameLst>
                                          <p:attrName>style.visibility</p:attrName>
                                        </p:attrNameLst>
                                      </p:cBhvr>
                                      <p:to>
                                        <p:strVal val="visible"/>
                                      </p:to>
                                    </p:set>
                                    <p:animEffect filter="wipe(up)" transition="in">
                                      <p:cBhvr>
                                        <p:cTn dur="500" id="90"/>
                                        <p:tgtEl>
                                          <p:spTgt spid="35868"/>
                                        </p:tgtEl>
                                      </p:cBhvr>
                                    </p:animEffect>
                                  </p:childTnLst>
                                </p:cTn>
                              </p:par>
                            </p:childTnLst>
                          </p:cTn>
                        </p:par>
                        <p:par>
                          <p:cTn fill="hold" id="91" nodeType="afterGroup">
                            <p:stCondLst>
                              <p:cond delay="5600"/>
                            </p:stCondLst>
                            <p:childTnLst>
                              <p:par>
                                <p:cTn fill="hold" id="92" nodeType="afterEffect" presetClass="entr" presetID="2" presetSubtype="8">
                                  <p:stCondLst>
                                    <p:cond delay="0"/>
                                  </p:stCondLst>
                                  <p:childTnLst>
                                    <p:set>
                                      <p:cBhvr>
                                        <p:cTn dur="1" fill="hold" id="93">
                                          <p:stCondLst>
                                            <p:cond delay="0"/>
                                          </p:stCondLst>
                                        </p:cTn>
                                        <p:tgtEl>
                                          <p:spTgt spid="35859"/>
                                        </p:tgtEl>
                                        <p:attrNameLst>
                                          <p:attrName>style.visibility</p:attrName>
                                        </p:attrNameLst>
                                      </p:cBhvr>
                                      <p:to>
                                        <p:strVal val="visible"/>
                                      </p:to>
                                    </p:set>
                                    <p:anim calcmode="lin" valueType="num">
                                      <p:cBhvr additive="base">
                                        <p:cTn dur="500" fill="hold" id="94"/>
                                        <p:tgtEl>
                                          <p:spTgt spid="35859"/>
                                        </p:tgtEl>
                                        <p:attrNameLst>
                                          <p:attrName>ppt_x</p:attrName>
                                        </p:attrNameLst>
                                      </p:cBhvr>
                                      <p:tavLst>
                                        <p:tav tm="0">
                                          <p:val>
                                            <p:strVal val="0-#ppt_w/2"/>
                                          </p:val>
                                        </p:tav>
                                        <p:tav tm="100000">
                                          <p:val>
                                            <p:strVal val="#ppt_x"/>
                                          </p:val>
                                        </p:tav>
                                      </p:tavLst>
                                    </p:anim>
                                    <p:anim calcmode="lin" valueType="num">
                                      <p:cBhvr additive="base">
                                        <p:cTn dur="500" fill="hold" id="95"/>
                                        <p:tgtEl>
                                          <p:spTgt spid="35859"/>
                                        </p:tgtEl>
                                        <p:attrNameLst>
                                          <p:attrName>ppt_y</p:attrName>
                                        </p:attrNameLst>
                                      </p:cBhvr>
                                      <p:tavLst>
                                        <p:tav tm="0">
                                          <p:val>
                                            <p:strVal val="#ppt_y"/>
                                          </p:val>
                                        </p:tav>
                                        <p:tav tm="100000">
                                          <p:val>
                                            <p:strVal val="#ppt_y"/>
                                          </p:val>
                                        </p:tav>
                                      </p:tavLst>
                                    </p:anim>
                                  </p:childTnLst>
                                </p:cTn>
                              </p:par>
                            </p:childTnLst>
                          </p:cTn>
                        </p:par>
                        <p:par>
                          <p:cTn fill="hold" id="96" nodeType="afterGroup">
                            <p:stCondLst>
                              <p:cond delay="6100"/>
                            </p:stCondLst>
                            <p:childTnLst>
                              <p:par>
                                <p:cTn fill="hold" id="97" nodeType="afterEffect" presetClass="entr" presetID="10" presetSubtype="0">
                                  <p:stCondLst>
                                    <p:cond delay="0"/>
                                  </p:stCondLst>
                                  <p:childTnLst>
                                    <p:set>
                                      <p:cBhvr>
                                        <p:cTn dur="1" fill="hold" id="98">
                                          <p:stCondLst>
                                            <p:cond delay="0"/>
                                          </p:stCondLst>
                                        </p:cTn>
                                        <p:tgtEl>
                                          <p:spTgt spid="35876"/>
                                        </p:tgtEl>
                                        <p:attrNameLst>
                                          <p:attrName>style.visibility</p:attrName>
                                        </p:attrNameLst>
                                      </p:cBhvr>
                                      <p:to>
                                        <p:strVal val="visible"/>
                                      </p:to>
                                    </p:set>
                                    <p:anim calcmode="lin" valueType="num">
                                      <p:cBhvr>
                                        <p:cTn dur="300" fill="hold" id="99"/>
                                        <p:tgtEl>
                                          <p:spTgt spid="35876"/>
                                        </p:tgtEl>
                                        <p:attrNameLst>
                                          <p:attrName>ppt_w</p:attrName>
                                        </p:attrNameLst>
                                      </p:cBhvr>
                                      <p:tavLst>
                                        <p:tav tm="0">
                                          <p:val>
                                            <p:fltVal val="0"/>
                                          </p:val>
                                        </p:tav>
                                        <p:tav tm="100000">
                                          <p:val>
                                            <p:strVal val="#ppt_w"/>
                                          </p:val>
                                        </p:tav>
                                      </p:tavLst>
                                    </p:anim>
                                    <p:anim calcmode="lin" valueType="num">
                                      <p:cBhvr>
                                        <p:cTn dur="300" fill="hold" id="100"/>
                                        <p:tgtEl>
                                          <p:spTgt spid="35876"/>
                                        </p:tgtEl>
                                        <p:attrNameLst>
                                          <p:attrName>ppt_h</p:attrName>
                                        </p:attrNameLst>
                                      </p:cBhvr>
                                      <p:tavLst>
                                        <p:tav tm="0">
                                          <p:val>
                                            <p:fltVal val="0"/>
                                          </p:val>
                                        </p:tav>
                                        <p:tav tm="100000">
                                          <p:val>
                                            <p:strVal val="#ppt_h"/>
                                          </p:val>
                                        </p:tav>
                                      </p:tavLst>
                                    </p:anim>
                                    <p:animEffect filter="fade" transition="in">
                                      <p:cBhvr>
                                        <p:cTn dur="300" id="101"/>
                                        <p:tgtEl>
                                          <p:spTgt spid="35876"/>
                                        </p:tgtEl>
                                      </p:cBhvr>
                                    </p:animEffect>
                                  </p:childTnLst>
                                </p:cTn>
                              </p:par>
                            </p:childTnLst>
                          </p:cTn>
                        </p:par>
                        <p:par>
                          <p:cTn fill="hold" id="102" nodeType="afterGroup">
                            <p:stCondLst>
                              <p:cond delay="6400"/>
                            </p:stCondLst>
                            <p:childTnLst>
                              <p:par>
                                <p:cTn fill="hold" grpId="0" id="103" nodeType="afterEffect" presetClass="entr" presetID="22" presetSubtype="1">
                                  <p:stCondLst>
                                    <p:cond delay="0"/>
                                  </p:stCondLst>
                                  <p:childTnLst>
                                    <p:set>
                                      <p:cBhvr>
                                        <p:cTn dur="1" fill="hold" id="104">
                                          <p:stCondLst>
                                            <p:cond delay="0"/>
                                          </p:stCondLst>
                                        </p:cTn>
                                        <p:tgtEl>
                                          <p:spTgt spid="35869"/>
                                        </p:tgtEl>
                                        <p:attrNameLst>
                                          <p:attrName>style.visibility</p:attrName>
                                        </p:attrNameLst>
                                      </p:cBhvr>
                                      <p:to>
                                        <p:strVal val="visible"/>
                                      </p:to>
                                    </p:set>
                                    <p:animEffect filter="wipe(up)" transition="in">
                                      <p:cBhvr>
                                        <p:cTn dur="500" id="105"/>
                                        <p:tgtEl>
                                          <p:spTgt spid="358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842"/>
      <p:bldP grpId="0" spid="35843"/>
      <p:bldP grpId="0" spid="35844"/>
      <p:bldP grpId="0" spid="35845"/>
      <p:bldP grpId="0" spid="35846"/>
      <p:bldP grpId="0" spid="35847"/>
      <p:bldP grpId="0" spid="35848"/>
      <p:bldP grpId="0" spid="35849"/>
      <p:bldP grpId="0" spid="35850"/>
      <p:bldP grpId="0" spid="35866"/>
      <p:bldP grpId="0" spid="35867"/>
      <p:bldP grpId="0" spid="35868"/>
      <p:bldP grpId="0" spid="3586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9218" name="Freeform 14"/>
          <p:cNvSpPr>
            <a:spLocks noEditPoints="1"/>
          </p:cNvSpPr>
          <p:nvPr/>
        </p:nvSpPr>
        <p:spPr bwMode="auto">
          <a:xfrm>
            <a:off x="3457575" y="2938463"/>
            <a:ext cx="773113" cy="746125"/>
          </a:xfrm>
          <a:custGeom>
            <a:gdLst>
              <a:gd fmla="*/ 515919 w 1010" name="T0"/>
              <a:gd fmla="*/ 288399 h 965" name="T1"/>
              <a:gd fmla="*/ 505968 w 1010" name="T2"/>
              <a:gd fmla="*/ 310048 h 965" name="T3"/>
              <a:gd fmla="*/ 502906 w 1010" name="T4"/>
              <a:gd fmla="*/ 323965 h 965" name="T5"/>
              <a:gd fmla="*/ 503672 w 1010" name="T6"/>
              <a:gd fmla="*/ 351800 h 965" name="T7"/>
              <a:gd fmla="*/ 512857 w 1010" name="T8"/>
              <a:gd fmla="*/ 378861 h 965" name="T9"/>
              <a:gd fmla="*/ 522043 w 1010" name="T10"/>
              <a:gd fmla="*/ 392006 h 965" name="T11"/>
              <a:gd fmla="*/ 543475 w 1010" name="T12"/>
              <a:gd fmla="*/ 409789 h 965" name="T13"/>
              <a:gd fmla="*/ 558019 w 1010" name="T14"/>
              <a:gd fmla="*/ 417521 h 965" name="T15"/>
              <a:gd fmla="*/ 587872 w 1010" name="T16"/>
              <a:gd fmla="*/ 248966 h 965" name="T17"/>
              <a:gd fmla="*/ 552661 w 1010" name="T18"/>
              <a:gd fmla="*/ 256698 h 965" name="T19"/>
              <a:gd fmla="*/ 532759 w 1010" name="T20"/>
              <a:gd fmla="*/ 269069 h 965" name="T21"/>
              <a:gd fmla="*/ 523574 w 1010" name="T22"/>
              <a:gd fmla="*/ 279120 h 965" name="T23"/>
              <a:gd fmla="*/ 472288 w 1010" name="T24"/>
              <a:gd fmla="*/ 86597 h 965" name="T25"/>
              <a:gd fmla="*/ 386557 w 1010" name="T26"/>
              <a:gd fmla="*/ 173967 h 965" name="T27"/>
              <a:gd fmla="*/ 466930 w 1010" name="T28"/>
              <a:gd fmla="*/ 351800 h 965" name="T29"/>
              <a:gd fmla="*/ 466930 w 1010" name="T30"/>
              <a:gd fmla="*/ 316233 h 965" name="T31"/>
              <a:gd fmla="*/ 441670 w 1010" name="T32"/>
              <a:gd fmla="*/ 191750 h 965" name="T33"/>
              <a:gd fmla="*/ 306949 w 1010" name="T34"/>
              <a:gd fmla="*/ 335563 h 965" name="T35"/>
              <a:gd fmla="*/ 386557 w 1010" name="T36"/>
              <a:gd fmla="*/ 492520 h 965" name="T37"/>
              <a:gd fmla="*/ 347518 w 1010" name="T38"/>
              <a:gd fmla="*/ 497159 h 965" name="T39"/>
              <a:gd fmla="*/ 328382 w 1010" name="T40"/>
              <a:gd fmla="*/ 475510 h 965" name="T41"/>
              <a:gd fmla="*/ 316134 w 1010" name="T42"/>
              <a:gd fmla="*/ 465458 h 965" name="T43"/>
              <a:gd fmla="*/ 263318 w 1010" name="T44"/>
              <a:gd fmla="*/ 443036 h 965" name="T45"/>
              <a:gd fmla="*/ 240354 w 1010" name="T46"/>
              <a:gd fmla="*/ 440716 h 965" name="T47"/>
              <a:gd fmla="*/ 0 w 1010" name="T48"/>
              <a:gd fmla="*/ 746125 h 965" name="T49"/>
              <a:gd fmla="*/ 102571 w 1010" name="T50"/>
              <a:gd fmla="*/ 565199 h 965" name="T51"/>
              <a:gd fmla="*/ 265614 w 1010" name="T52"/>
              <a:gd fmla="*/ 565199 h 965" name="T53"/>
              <a:gd fmla="*/ 370482 w 1010" name="T54"/>
              <a:gd fmla="*/ 746125 h 965" name="T55"/>
              <a:gd fmla="*/ 347518 w 1010" name="T56"/>
              <a:gd fmla="*/ 497159 h 965" name="T57"/>
              <a:gd fmla="*/ 532759 w 1010" name="T58"/>
              <a:gd fmla="*/ 440716 h 965" name="T59"/>
              <a:gd fmla="*/ 509030 w 1010" name="T60"/>
              <a:gd fmla="*/ 443036 h 965" name="T61"/>
              <a:gd fmla="*/ 444731 w 1010" name="T62"/>
              <a:gd fmla="*/ 475510 h 965" name="T63"/>
              <a:gd fmla="*/ 434015 w 1010" name="T64"/>
              <a:gd fmla="*/ 486334 h 965" name="T65"/>
              <a:gd fmla="*/ 479177 w 1010" name="T66"/>
              <a:gd fmla="*/ 746125 h 965" name="T67"/>
              <a:gd fmla="*/ 505203 w 1010" name="T68"/>
              <a:gd fmla="*/ 746125 h 965" name="T69"/>
              <a:gd fmla="*/ 695036 w 1010" name="T70"/>
              <a:gd fmla="*/ 565199 h 965" name="T71"/>
              <a:gd fmla="*/ 773113 w 1010" name="T72"/>
              <a:gd fmla="*/ 571385 h 965" name="T73"/>
              <a:gd fmla="*/ 185241 w 1010" name="T74"/>
              <a:gd fmla="*/ 422933 h 965" name="T75"/>
              <a:gd fmla="*/ 228872 w 1010" name="T76"/>
              <a:gd fmla="*/ 410562 h 965" name="T77"/>
              <a:gd fmla="*/ 241119 w 1010" name="T78"/>
              <a:gd fmla="*/ 402057 h 965" name="T79"/>
              <a:gd fmla="*/ 265614 w 1010" name="T80"/>
              <a:gd fmla="*/ 367264 h 965" name="T81"/>
              <a:gd fmla="*/ 270207 w 1010" name="T82"/>
              <a:gd fmla="*/ 350253 h 965" name="T83"/>
              <a:gd fmla="*/ 270207 w 1010" name="T84"/>
              <a:gd fmla="*/ 321646 h 965" name="T85"/>
              <a:gd fmla="*/ 263318 w 1010" name="T86"/>
              <a:gd fmla="*/ 299223 h 965" name="T87"/>
              <a:gd fmla="*/ 256429 w 1010" name="T88"/>
              <a:gd fmla="*/ 287625 h 965" name="T89"/>
              <a:gd fmla="*/ 240354 w 1010" name="T90"/>
              <a:gd fmla="*/ 269069 h 965" name="T91"/>
              <a:gd fmla="*/ 229638 w 1010" name="T92"/>
              <a:gd fmla="*/ 261337 h 965" name="T93"/>
              <a:gd fmla="*/ 185241 w 1010" name="T94"/>
              <a:gd fmla="*/ 248966 h 96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964" w="1010">
                <a:moveTo>
                  <a:pt x="684" y="361"/>
                </a:moveTo>
                <a:cubicBezTo>
                  <a:pt x="680" y="364"/>
                  <a:pt x="677" y="368"/>
                  <a:pt x="675" y="372"/>
                </a:cubicBezTo>
                <a:cubicBezTo>
                  <a:pt x="675" y="372"/>
                  <a:pt x="674" y="373"/>
                  <a:pt x="674" y="373"/>
                </a:cubicBezTo>
                <a:cubicBezTo>
                  <a:pt x="672" y="377"/>
                  <a:pt x="670" y="380"/>
                  <a:pt x="668" y="384"/>
                </a:cubicBezTo>
                <a:cubicBezTo>
                  <a:pt x="667" y="386"/>
                  <a:pt x="667" y="387"/>
                  <a:pt x="666" y="388"/>
                </a:cubicBezTo>
                <a:cubicBezTo>
                  <a:pt x="664" y="392"/>
                  <a:pt x="662" y="397"/>
                  <a:pt x="661" y="401"/>
                </a:cubicBezTo>
                <a:cubicBezTo>
                  <a:pt x="661" y="401"/>
                  <a:pt x="661" y="402"/>
                  <a:pt x="661" y="402"/>
                </a:cubicBezTo>
                <a:cubicBezTo>
                  <a:pt x="659" y="406"/>
                  <a:pt x="658" y="411"/>
                  <a:pt x="658" y="416"/>
                </a:cubicBezTo>
                <a:cubicBezTo>
                  <a:pt x="657" y="417"/>
                  <a:pt x="657" y="418"/>
                  <a:pt x="657" y="419"/>
                </a:cubicBezTo>
                <a:cubicBezTo>
                  <a:pt x="656" y="424"/>
                  <a:pt x="656" y="429"/>
                  <a:pt x="656" y="434"/>
                </a:cubicBezTo>
                <a:cubicBezTo>
                  <a:pt x="656" y="441"/>
                  <a:pt x="656" y="447"/>
                  <a:pt x="657" y="453"/>
                </a:cubicBezTo>
                <a:cubicBezTo>
                  <a:pt x="658" y="454"/>
                  <a:pt x="658" y="455"/>
                  <a:pt x="658" y="455"/>
                </a:cubicBezTo>
                <a:cubicBezTo>
                  <a:pt x="659" y="461"/>
                  <a:pt x="660" y="466"/>
                  <a:pt x="662" y="472"/>
                </a:cubicBezTo>
                <a:cubicBezTo>
                  <a:pt x="663" y="473"/>
                  <a:pt x="663" y="474"/>
                  <a:pt x="663" y="475"/>
                </a:cubicBezTo>
                <a:cubicBezTo>
                  <a:pt x="665" y="480"/>
                  <a:pt x="668" y="485"/>
                  <a:pt x="670" y="490"/>
                </a:cubicBezTo>
                <a:cubicBezTo>
                  <a:pt x="671" y="491"/>
                  <a:pt x="671" y="491"/>
                  <a:pt x="672" y="492"/>
                </a:cubicBezTo>
                <a:cubicBezTo>
                  <a:pt x="675" y="497"/>
                  <a:pt x="678" y="502"/>
                  <a:pt x="682" y="506"/>
                </a:cubicBezTo>
                <a:cubicBezTo>
                  <a:pt x="682" y="506"/>
                  <a:pt x="682" y="507"/>
                  <a:pt x="682" y="507"/>
                </a:cubicBezTo>
                <a:cubicBezTo>
                  <a:pt x="686" y="511"/>
                  <a:pt x="690" y="515"/>
                  <a:pt x="695" y="519"/>
                </a:cubicBezTo>
                <a:cubicBezTo>
                  <a:pt x="695" y="519"/>
                  <a:pt x="695" y="520"/>
                  <a:pt x="696" y="520"/>
                </a:cubicBezTo>
                <a:cubicBezTo>
                  <a:pt x="700" y="524"/>
                  <a:pt x="705" y="527"/>
                  <a:pt x="710" y="530"/>
                </a:cubicBezTo>
                <a:cubicBezTo>
                  <a:pt x="710" y="531"/>
                  <a:pt x="711" y="531"/>
                  <a:pt x="712" y="531"/>
                </a:cubicBezTo>
                <a:cubicBezTo>
                  <a:pt x="717" y="534"/>
                  <a:pt x="722" y="537"/>
                  <a:pt x="728" y="539"/>
                </a:cubicBezTo>
                <a:cubicBezTo>
                  <a:pt x="728" y="539"/>
                  <a:pt x="728" y="539"/>
                  <a:pt x="729" y="540"/>
                </a:cubicBezTo>
                <a:cubicBezTo>
                  <a:pt x="741" y="544"/>
                  <a:pt x="754" y="547"/>
                  <a:pt x="768" y="547"/>
                </a:cubicBezTo>
                <a:cubicBezTo>
                  <a:pt x="830" y="547"/>
                  <a:pt x="880" y="496"/>
                  <a:pt x="880" y="434"/>
                </a:cubicBezTo>
                <a:cubicBezTo>
                  <a:pt x="880" y="372"/>
                  <a:pt x="830" y="322"/>
                  <a:pt x="768" y="322"/>
                </a:cubicBezTo>
                <a:cubicBezTo>
                  <a:pt x="752" y="322"/>
                  <a:pt x="737" y="326"/>
                  <a:pt x="723" y="331"/>
                </a:cubicBezTo>
                <a:cubicBezTo>
                  <a:pt x="723" y="331"/>
                  <a:pt x="723" y="331"/>
                  <a:pt x="723" y="331"/>
                </a:cubicBezTo>
                <a:cubicBezTo>
                  <a:pt x="723" y="332"/>
                  <a:pt x="722" y="332"/>
                  <a:pt x="722" y="332"/>
                </a:cubicBezTo>
                <a:cubicBezTo>
                  <a:pt x="718" y="334"/>
                  <a:pt x="714" y="336"/>
                  <a:pt x="711" y="338"/>
                </a:cubicBezTo>
                <a:cubicBezTo>
                  <a:pt x="710" y="339"/>
                  <a:pt x="709" y="339"/>
                  <a:pt x="708" y="340"/>
                </a:cubicBezTo>
                <a:cubicBezTo>
                  <a:pt x="704" y="342"/>
                  <a:pt x="700" y="345"/>
                  <a:pt x="696" y="348"/>
                </a:cubicBezTo>
                <a:cubicBezTo>
                  <a:pt x="696" y="348"/>
                  <a:pt x="696" y="349"/>
                  <a:pt x="695" y="349"/>
                </a:cubicBezTo>
                <a:cubicBezTo>
                  <a:pt x="692" y="352"/>
                  <a:pt x="689" y="355"/>
                  <a:pt x="686" y="358"/>
                </a:cubicBezTo>
                <a:cubicBezTo>
                  <a:pt x="685" y="359"/>
                  <a:pt x="684" y="360"/>
                  <a:pt x="684" y="361"/>
                </a:cubicBezTo>
                <a:close/>
                <a:moveTo>
                  <a:pt x="505" y="225"/>
                </a:moveTo>
                <a:lnTo>
                  <a:pt x="505" y="225"/>
                </a:lnTo>
                <a:cubicBezTo>
                  <a:pt x="567" y="225"/>
                  <a:pt x="617" y="175"/>
                  <a:pt x="617" y="112"/>
                </a:cubicBezTo>
                <a:cubicBezTo>
                  <a:pt x="617" y="51"/>
                  <a:pt x="567" y="0"/>
                  <a:pt x="505" y="0"/>
                </a:cubicBezTo>
                <a:cubicBezTo>
                  <a:pt x="443" y="0"/>
                  <a:pt x="393" y="51"/>
                  <a:pt x="393" y="112"/>
                </a:cubicBezTo>
                <a:cubicBezTo>
                  <a:pt x="393" y="175"/>
                  <a:pt x="443" y="225"/>
                  <a:pt x="505" y="225"/>
                </a:cubicBezTo>
                <a:close/>
                <a:moveTo>
                  <a:pt x="610" y="540"/>
                </a:moveTo>
                <a:lnTo>
                  <a:pt x="610" y="540"/>
                </a:lnTo>
                <a:lnTo>
                  <a:pt x="610" y="455"/>
                </a:lnTo>
                <a:cubicBezTo>
                  <a:pt x="609" y="448"/>
                  <a:pt x="609" y="441"/>
                  <a:pt x="609" y="434"/>
                </a:cubicBezTo>
                <a:cubicBezTo>
                  <a:pt x="609" y="428"/>
                  <a:pt x="609" y="421"/>
                  <a:pt x="610" y="414"/>
                </a:cubicBezTo>
                <a:lnTo>
                  <a:pt x="610" y="409"/>
                </a:lnTo>
                <a:lnTo>
                  <a:pt x="611" y="409"/>
                </a:lnTo>
                <a:cubicBezTo>
                  <a:pt x="619" y="359"/>
                  <a:pt x="650" y="317"/>
                  <a:pt x="693" y="294"/>
                </a:cubicBezTo>
                <a:cubicBezTo>
                  <a:pt x="663" y="265"/>
                  <a:pt x="622" y="248"/>
                  <a:pt x="577" y="248"/>
                </a:cubicBezTo>
                <a:lnTo>
                  <a:pt x="433" y="248"/>
                </a:lnTo>
                <a:cubicBezTo>
                  <a:pt x="388" y="248"/>
                  <a:pt x="347" y="265"/>
                  <a:pt x="317" y="294"/>
                </a:cubicBezTo>
                <a:cubicBezTo>
                  <a:pt x="367" y="321"/>
                  <a:pt x="401" y="374"/>
                  <a:pt x="401" y="434"/>
                </a:cubicBezTo>
                <a:cubicBezTo>
                  <a:pt x="401" y="447"/>
                  <a:pt x="400" y="459"/>
                  <a:pt x="397" y="471"/>
                </a:cubicBezTo>
                <a:lnTo>
                  <a:pt x="397" y="539"/>
                </a:lnTo>
                <a:cubicBezTo>
                  <a:pt x="443" y="558"/>
                  <a:pt x="481" y="593"/>
                  <a:pt x="505" y="637"/>
                </a:cubicBezTo>
                <a:cubicBezTo>
                  <a:pt x="528" y="594"/>
                  <a:pt x="565" y="560"/>
                  <a:pt x="610" y="540"/>
                </a:cubicBezTo>
                <a:close/>
                <a:moveTo>
                  <a:pt x="454" y="643"/>
                </a:moveTo>
                <a:lnTo>
                  <a:pt x="454" y="643"/>
                </a:lnTo>
                <a:cubicBezTo>
                  <a:pt x="450" y="638"/>
                  <a:pt x="447" y="633"/>
                  <a:pt x="443" y="629"/>
                </a:cubicBezTo>
                <a:cubicBezTo>
                  <a:pt x="442" y="628"/>
                  <a:pt x="441" y="627"/>
                  <a:pt x="441" y="627"/>
                </a:cubicBezTo>
                <a:cubicBezTo>
                  <a:pt x="437" y="623"/>
                  <a:pt x="433" y="619"/>
                  <a:pt x="429" y="615"/>
                </a:cubicBezTo>
                <a:cubicBezTo>
                  <a:pt x="429" y="615"/>
                  <a:pt x="428" y="614"/>
                  <a:pt x="427" y="613"/>
                </a:cubicBezTo>
                <a:cubicBezTo>
                  <a:pt x="423" y="610"/>
                  <a:pt x="419" y="606"/>
                  <a:pt x="414" y="603"/>
                </a:cubicBezTo>
                <a:cubicBezTo>
                  <a:pt x="414" y="602"/>
                  <a:pt x="413" y="602"/>
                  <a:pt x="413" y="602"/>
                </a:cubicBezTo>
                <a:cubicBezTo>
                  <a:pt x="398" y="591"/>
                  <a:pt x="381" y="582"/>
                  <a:pt x="363" y="577"/>
                </a:cubicBezTo>
                <a:cubicBezTo>
                  <a:pt x="359" y="576"/>
                  <a:pt x="355" y="575"/>
                  <a:pt x="351" y="574"/>
                </a:cubicBezTo>
                <a:cubicBezTo>
                  <a:pt x="348" y="573"/>
                  <a:pt x="346" y="573"/>
                  <a:pt x="344" y="573"/>
                </a:cubicBezTo>
                <a:cubicBezTo>
                  <a:pt x="341" y="572"/>
                  <a:pt x="338" y="571"/>
                  <a:pt x="335" y="571"/>
                </a:cubicBezTo>
                <a:cubicBezTo>
                  <a:pt x="333" y="571"/>
                  <a:pt x="331" y="571"/>
                  <a:pt x="329" y="571"/>
                </a:cubicBezTo>
                <a:cubicBezTo>
                  <a:pt x="324" y="570"/>
                  <a:pt x="319" y="570"/>
                  <a:pt x="314" y="570"/>
                </a:cubicBezTo>
                <a:lnTo>
                  <a:pt x="170" y="570"/>
                </a:lnTo>
                <a:cubicBezTo>
                  <a:pt x="76" y="570"/>
                  <a:pt x="0" y="646"/>
                  <a:pt x="0" y="739"/>
                </a:cubicBezTo>
                <a:lnTo>
                  <a:pt x="0" y="965"/>
                </a:lnTo>
                <a:lnTo>
                  <a:pt x="100" y="965"/>
                </a:lnTo>
                <a:lnTo>
                  <a:pt x="100" y="731"/>
                </a:lnTo>
                <a:lnTo>
                  <a:pt x="134" y="731"/>
                </a:lnTo>
                <a:lnTo>
                  <a:pt x="134" y="965"/>
                </a:lnTo>
                <a:lnTo>
                  <a:pt x="347" y="965"/>
                </a:lnTo>
                <a:lnTo>
                  <a:pt x="347" y="731"/>
                </a:lnTo>
                <a:lnTo>
                  <a:pt x="382" y="731"/>
                </a:lnTo>
                <a:lnTo>
                  <a:pt x="382" y="965"/>
                </a:lnTo>
                <a:lnTo>
                  <a:pt x="484" y="965"/>
                </a:lnTo>
                <a:lnTo>
                  <a:pt x="484" y="739"/>
                </a:lnTo>
                <a:cubicBezTo>
                  <a:pt x="484" y="704"/>
                  <a:pt x="473" y="671"/>
                  <a:pt x="454" y="643"/>
                </a:cubicBezTo>
                <a:cubicBezTo>
                  <a:pt x="454" y="643"/>
                  <a:pt x="454" y="643"/>
                  <a:pt x="454" y="643"/>
                </a:cubicBezTo>
                <a:close/>
                <a:moveTo>
                  <a:pt x="840" y="570"/>
                </a:moveTo>
                <a:lnTo>
                  <a:pt x="840" y="570"/>
                </a:lnTo>
                <a:lnTo>
                  <a:pt x="696" y="570"/>
                </a:lnTo>
                <a:cubicBezTo>
                  <a:pt x="690" y="570"/>
                  <a:pt x="685" y="570"/>
                  <a:pt x="680" y="571"/>
                </a:cubicBezTo>
                <a:cubicBezTo>
                  <a:pt x="678" y="571"/>
                  <a:pt x="677" y="571"/>
                  <a:pt x="675" y="571"/>
                </a:cubicBezTo>
                <a:cubicBezTo>
                  <a:pt x="672" y="572"/>
                  <a:pt x="668" y="572"/>
                  <a:pt x="665" y="573"/>
                </a:cubicBezTo>
                <a:cubicBezTo>
                  <a:pt x="663" y="573"/>
                  <a:pt x="661" y="573"/>
                  <a:pt x="659" y="574"/>
                </a:cubicBezTo>
                <a:cubicBezTo>
                  <a:pt x="656" y="575"/>
                  <a:pt x="652" y="575"/>
                  <a:pt x="649" y="577"/>
                </a:cubicBezTo>
                <a:cubicBezTo>
                  <a:pt x="623" y="584"/>
                  <a:pt x="600" y="597"/>
                  <a:pt x="581" y="615"/>
                </a:cubicBezTo>
                <a:cubicBezTo>
                  <a:pt x="580" y="615"/>
                  <a:pt x="580" y="615"/>
                  <a:pt x="580" y="616"/>
                </a:cubicBezTo>
                <a:cubicBezTo>
                  <a:pt x="576" y="619"/>
                  <a:pt x="572" y="623"/>
                  <a:pt x="568" y="628"/>
                </a:cubicBezTo>
                <a:cubicBezTo>
                  <a:pt x="568" y="628"/>
                  <a:pt x="567" y="629"/>
                  <a:pt x="567" y="629"/>
                </a:cubicBezTo>
                <a:cubicBezTo>
                  <a:pt x="542" y="659"/>
                  <a:pt x="526" y="697"/>
                  <a:pt x="526" y="739"/>
                </a:cubicBezTo>
                <a:lnTo>
                  <a:pt x="526" y="965"/>
                </a:lnTo>
                <a:lnTo>
                  <a:pt x="626" y="965"/>
                </a:lnTo>
                <a:lnTo>
                  <a:pt x="626" y="731"/>
                </a:lnTo>
                <a:lnTo>
                  <a:pt x="660" y="731"/>
                </a:lnTo>
                <a:lnTo>
                  <a:pt x="660" y="965"/>
                </a:lnTo>
                <a:lnTo>
                  <a:pt x="873" y="965"/>
                </a:lnTo>
                <a:lnTo>
                  <a:pt x="873" y="731"/>
                </a:lnTo>
                <a:lnTo>
                  <a:pt x="908" y="731"/>
                </a:lnTo>
                <a:lnTo>
                  <a:pt x="908" y="965"/>
                </a:lnTo>
                <a:lnTo>
                  <a:pt x="1010" y="965"/>
                </a:lnTo>
                <a:lnTo>
                  <a:pt x="1010" y="739"/>
                </a:lnTo>
                <a:cubicBezTo>
                  <a:pt x="1010" y="646"/>
                  <a:pt x="934" y="570"/>
                  <a:pt x="840" y="570"/>
                </a:cubicBezTo>
                <a:close/>
                <a:moveTo>
                  <a:pt x="242" y="547"/>
                </a:moveTo>
                <a:lnTo>
                  <a:pt x="242" y="547"/>
                </a:lnTo>
                <a:cubicBezTo>
                  <a:pt x="256" y="547"/>
                  <a:pt x="269" y="544"/>
                  <a:pt x="282" y="539"/>
                </a:cubicBezTo>
                <a:cubicBezTo>
                  <a:pt x="282" y="539"/>
                  <a:pt x="282" y="539"/>
                  <a:pt x="282" y="539"/>
                </a:cubicBezTo>
                <a:cubicBezTo>
                  <a:pt x="288" y="537"/>
                  <a:pt x="294" y="534"/>
                  <a:pt x="299" y="531"/>
                </a:cubicBezTo>
                <a:cubicBezTo>
                  <a:pt x="299" y="531"/>
                  <a:pt x="299" y="531"/>
                  <a:pt x="300" y="531"/>
                </a:cubicBezTo>
                <a:cubicBezTo>
                  <a:pt x="305" y="527"/>
                  <a:pt x="310" y="524"/>
                  <a:pt x="315" y="520"/>
                </a:cubicBezTo>
                <a:cubicBezTo>
                  <a:pt x="315" y="520"/>
                  <a:pt x="315" y="520"/>
                  <a:pt x="315" y="520"/>
                </a:cubicBezTo>
                <a:cubicBezTo>
                  <a:pt x="324" y="512"/>
                  <a:pt x="332" y="502"/>
                  <a:pt x="338" y="492"/>
                </a:cubicBezTo>
                <a:cubicBezTo>
                  <a:pt x="339" y="491"/>
                  <a:pt x="339" y="491"/>
                  <a:pt x="339" y="490"/>
                </a:cubicBezTo>
                <a:cubicBezTo>
                  <a:pt x="342" y="485"/>
                  <a:pt x="345" y="480"/>
                  <a:pt x="347" y="475"/>
                </a:cubicBezTo>
                <a:cubicBezTo>
                  <a:pt x="347" y="474"/>
                  <a:pt x="347" y="473"/>
                  <a:pt x="348" y="472"/>
                </a:cubicBezTo>
                <a:cubicBezTo>
                  <a:pt x="350" y="466"/>
                  <a:pt x="351" y="461"/>
                  <a:pt x="352" y="455"/>
                </a:cubicBezTo>
                <a:cubicBezTo>
                  <a:pt x="352" y="454"/>
                  <a:pt x="352" y="454"/>
                  <a:pt x="353" y="453"/>
                </a:cubicBezTo>
                <a:cubicBezTo>
                  <a:pt x="354" y="447"/>
                  <a:pt x="354" y="441"/>
                  <a:pt x="354" y="434"/>
                </a:cubicBezTo>
                <a:cubicBezTo>
                  <a:pt x="354" y="429"/>
                  <a:pt x="354" y="424"/>
                  <a:pt x="353" y="419"/>
                </a:cubicBezTo>
                <a:cubicBezTo>
                  <a:pt x="353" y="418"/>
                  <a:pt x="353" y="417"/>
                  <a:pt x="353" y="416"/>
                </a:cubicBezTo>
                <a:cubicBezTo>
                  <a:pt x="352" y="411"/>
                  <a:pt x="351" y="406"/>
                  <a:pt x="349" y="402"/>
                </a:cubicBezTo>
                <a:cubicBezTo>
                  <a:pt x="349" y="401"/>
                  <a:pt x="349" y="401"/>
                  <a:pt x="349" y="401"/>
                </a:cubicBezTo>
                <a:cubicBezTo>
                  <a:pt x="348" y="397"/>
                  <a:pt x="346" y="392"/>
                  <a:pt x="344" y="387"/>
                </a:cubicBezTo>
                <a:cubicBezTo>
                  <a:pt x="343" y="387"/>
                  <a:pt x="343" y="386"/>
                  <a:pt x="342" y="385"/>
                </a:cubicBezTo>
                <a:cubicBezTo>
                  <a:pt x="340" y="380"/>
                  <a:pt x="338" y="376"/>
                  <a:pt x="335" y="372"/>
                </a:cubicBezTo>
                <a:cubicBezTo>
                  <a:pt x="333" y="368"/>
                  <a:pt x="330" y="364"/>
                  <a:pt x="326" y="361"/>
                </a:cubicBezTo>
                <a:cubicBezTo>
                  <a:pt x="326" y="360"/>
                  <a:pt x="325" y="359"/>
                  <a:pt x="324" y="358"/>
                </a:cubicBezTo>
                <a:cubicBezTo>
                  <a:pt x="321" y="355"/>
                  <a:pt x="318" y="352"/>
                  <a:pt x="314" y="348"/>
                </a:cubicBezTo>
                <a:cubicBezTo>
                  <a:pt x="314" y="348"/>
                  <a:pt x="314" y="348"/>
                  <a:pt x="314" y="348"/>
                </a:cubicBezTo>
                <a:cubicBezTo>
                  <a:pt x="310" y="345"/>
                  <a:pt x="306" y="342"/>
                  <a:pt x="302" y="340"/>
                </a:cubicBezTo>
                <a:cubicBezTo>
                  <a:pt x="301" y="339"/>
                  <a:pt x="300" y="339"/>
                  <a:pt x="300" y="338"/>
                </a:cubicBezTo>
                <a:cubicBezTo>
                  <a:pt x="296" y="336"/>
                  <a:pt x="292" y="334"/>
                  <a:pt x="288" y="332"/>
                </a:cubicBezTo>
                <a:cubicBezTo>
                  <a:pt x="287" y="332"/>
                  <a:pt x="287" y="332"/>
                  <a:pt x="287" y="331"/>
                </a:cubicBezTo>
                <a:cubicBezTo>
                  <a:pt x="273" y="326"/>
                  <a:pt x="258" y="322"/>
                  <a:pt x="242" y="322"/>
                </a:cubicBezTo>
                <a:cubicBezTo>
                  <a:pt x="180" y="322"/>
                  <a:pt x="130" y="372"/>
                  <a:pt x="130" y="434"/>
                </a:cubicBezTo>
                <a:cubicBezTo>
                  <a:pt x="130" y="496"/>
                  <a:pt x="180" y="547"/>
                  <a:pt x="242" y="547"/>
                </a:cubicBez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19" name="TextBox 20"/>
          <p:cNvSpPr txBox="1">
            <a:spLocks noChangeArrowheads="1"/>
          </p:cNvSpPr>
          <p:nvPr/>
        </p:nvSpPr>
        <p:spPr bwMode="auto">
          <a:xfrm>
            <a:off x="4230688" y="2849563"/>
            <a:ext cx="66198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5400">
                <a:latin charset="-122" panose="020b0503020204020204" pitchFamily="34" typeface="微软雅黑"/>
              </a:rPr>
              <a:t>这里输入章节大标题</a:t>
            </a:r>
          </a:p>
        </p:txBody>
      </p:sp>
      <p:sp>
        <p:nvSpPr>
          <p:cNvPr id="9220" name="TextBox 21"/>
          <p:cNvSpPr txBox="1">
            <a:spLocks noChangeArrowheads="1"/>
          </p:cNvSpPr>
          <p:nvPr/>
        </p:nvSpPr>
        <p:spPr bwMode="auto">
          <a:xfrm>
            <a:off x="4230688" y="3876675"/>
            <a:ext cx="59864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2400">
                <a:latin charset="-122" panose="020b0503020204020204" pitchFamily="34" typeface="微软雅黑"/>
              </a:rPr>
              <a:t>这里可以输入本章的小节标题，也可以是本章内容概述或者章节导语等内容。</a:t>
            </a:r>
          </a:p>
        </p:txBody>
      </p:sp>
      <p:sp>
        <p:nvSpPr>
          <p:cNvPr id="9221" name="TextBox 22"/>
          <p:cNvSpPr txBox="1">
            <a:spLocks noChangeArrowheads="1"/>
          </p:cNvSpPr>
          <p:nvPr/>
        </p:nvSpPr>
        <p:spPr bwMode="auto">
          <a:xfrm>
            <a:off x="3396298" y="3668713"/>
            <a:ext cx="894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a:latin charset="-122" panose="020b0503020204020204" pitchFamily="34" typeface="微软雅黑"/>
              </a:rPr>
              <a:t>Part 1</a:t>
            </a:r>
          </a:p>
        </p:txBody>
      </p:sp>
      <p:sp>
        <p:nvSpPr>
          <p:cNvPr id="9222" name="Freeform 18"/>
          <p:cNvSpPr/>
          <p:nvPr/>
        </p:nvSpPr>
        <p:spPr bwMode="auto">
          <a:xfrm>
            <a:off x="5087938" y="2235200"/>
            <a:ext cx="798512" cy="582613"/>
          </a:xfrm>
          <a:custGeom>
            <a:gdLst>
              <a:gd fmla="*/ 0 w 953" name="T0"/>
              <a:gd fmla="*/ 3358 h 694" name="T1"/>
              <a:gd fmla="*/ 382079 w 953" name="T2"/>
              <a:gd fmla="*/ 582613 h 694" name="T3"/>
              <a:gd fmla="*/ 798512 w 953" name="T4"/>
              <a:gd fmla="*/ 580095 h 694" name="T5"/>
              <a:gd fmla="*/ 625068 w 953" name="T6"/>
              <a:gd fmla="*/ 140197 h 694" name="T7"/>
              <a:gd fmla="*/ 0 w 953" name="T8"/>
              <a:gd fmla="*/ 3358 h 69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4" w="953">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23" name="Freeform 19"/>
          <p:cNvSpPr/>
          <p:nvPr/>
        </p:nvSpPr>
        <p:spPr bwMode="auto">
          <a:xfrm>
            <a:off x="3638550" y="1822450"/>
            <a:ext cx="2017713" cy="987425"/>
          </a:xfrm>
          <a:custGeom>
            <a:gdLst>
              <a:gd fmla="*/ 0 w 2410" name="T0"/>
              <a:gd fmla="*/ 402035 h 1174" name="T1"/>
              <a:gd fmla="*/ 434520 w 2410" name="T2"/>
              <a:gd fmla="*/ 987425 h 1174" name="T3"/>
              <a:gd fmla="*/ 1167929 w 2410" name="T4"/>
              <a:gd fmla="*/ 418857 h 1174" name="T5"/>
              <a:gd fmla="*/ 2017713 w 2410" name="T6"/>
              <a:gd fmla="*/ 450818 h 1174" name="T7"/>
              <a:gd fmla="*/ 781131 w 2410" name="T8"/>
              <a:gd fmla="*/ 72333 h 1174" name="T9"/>
              <a:gd fmla="*/ 0 w 2410" name="T10"/>
              <a:gd fmla="*/ 402035 h 117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74" w="2410">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24" name="Freeform 20"/>
          <p:cNvSpPr/>
          <p:nvPr/>
        </p:nvSpPr>
        <p:spPr bwMode="auto">
          <a:xfrm>
            <a:off x="1751013" y="1804988"/>
            <a:ext cx="2266950" cy="1017587"/>
          </a:xfrm>
          <a:custGeom>
            <a:gdLst>
              <a:gd fmla="*/ 0 w 2708" name="T0"/>
              <a:gd fmla="*/ 225383 h 1210" name="T1"/>
              <a:gd fmla="*/ 1431494 w 2708" name="T2"/>
              <a:gd fmla="*/ 225383 h 1210" name="T3"/>
              <a:gd fmla="*/ 2266950 w 2708" name="T4"/>
              <a:gd fmla="*/ 1017587 h 1210" name="T5"/>
              <a:gd fmla="*/ 1594734 w 2708" name="T6"/>
              <a:gd fmla="*/ 1005813 h 1210" name="T7"/>
              <a:gd fmla="*/ 1117570 w 2708" name="T8"/>
              <a:gd fmla="*/ 322937 h 1210" name="T9"/>
              <a:gd fmla="*/ 0 w 2708" name="T10"/>
              <a:gd fmla="*/ 225383 h 121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210" w="2708">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25" name="Freeform 21"/>
          <p:cNvSpPr/>
          <p:nvPr/>
        </p:nvSpPr>
        <p:spPr bwMode="auto">
          <a:xfrm>
            <a:off x="1198563" y="1979613"/>
            <a:ext cx="1816100" cy="1403350"/>
          </a:xfrm>
          <a:custGeom>
            <a:gdLst>
              <a:gd fmla="*/ 661161 w 2170" name="T0"/>
              <a:gd fmla="*/ 1403350 h 1667" name="T1"/>
              <a:gd fmla="*/ 523070 w 2170" name="T2"/>
              <a:gd fmla="*/ 528677 h 1667" name="T3"/>
              <a:gd fmla="*/ 1816100 w 2170" name="T4"/>
              <a:gd fmla="*/ 295486 h 1667" name="T5"/>
              <a:gd fmla="*/ 466160 w 2170" name="T6"/>
              <a:gd fmla="*/ 122067 h 1667" name="T7"/>
              <a:gd fmla="*/ 0 w 2170" name="T8"/>
              <a:gd fmla="*/ 732402 h 1667" name="T9"/>
              <a:gd fmla="*/ 661161 w 2170" name="T10"/>
              <a:gd fmla="*/ 1403350 h 166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67" w="2170">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26" name="Freeform 22"/>
          <p:cNvSpPr/>
          <p:nvPr/>
        </p:nvSpPr>
        <p:spPr bwMode="auto">
          <a:xfrm>
            <a:off x="1160463" y="2832100"/>
            <a:ext cx="2825750" cy="2384425"/>
          </a:xfrm>
          <a:custGeom>
            <a:gdLst>
              <a:gd fmla="*/ 2825750 w 3374" name="T0"/>
              <a:gd fmla="*/ 1661948 h 2835" name="T1"/>
              <a:gd fmla="*/ 2508335 w 3374" name="T2"/>
              <a:gd fmla="*/ 2384425 h 2835" name="T3"/>
              <a:gd fmla="*/ 1128122 w 3374" name="T4"/>
              <a:gd fmla="*/ 1225435 h 2835" name="T5"/>
              <a:gd fmla="*/ 34338 w 3374" name="T6"/>
              <a:gd fmla="*/ 0 h 2835" name="T7"/>
              <a:gd fmla="*/ 1005846 w 3374" name="T8"/>
              <a:gd fmla="*/ 737616 h 2835" name="T9"/>
              <a:gd fmla="*/ 2825750 w 3374" name="T10"/>
              <a:gd fmla="*/ 1661948 h 283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835" w="3374">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5163"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9226"/>
                                        </p:tgtEl>
                                        <p:attrNameLst>
                                          <p:attrName>style.visibility</p:attrName>
                                        </p:attrNameLst>
                                      </p:cBhvr>
                                      <p:to>
                                        <p:strVal val="visible"/>
                                      </p:to>
                                    </p:set>
                                    <p:animEffect filter="wipe(down)" transition="in">
                                      <p:cBhvr>
                                        <p:cTn dur="300" id="7"/>
                                        <p:tgtEl>
                                          <p:spTgt spid="9226"/>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9225"/>
                                        </p:tgtEl>
                                        <p:attrNameLst>
                                          <p:attrName>style.visibility</p:attrName>
                                        </p:attrNameLst>
                                      </p:cBhvr>
                                      <p:to>
                                        <p:strVal val="visible"/>
                                      </p:to>
                                    </p:set>
                                    <p:animEffect filter="wipe(down)" transition="in">
                                      <p:cBhvr>
                                        <p:cTn dur="300" id="11"/>
                                        <p:tgtEl>
                                          <p:spTgt spid="9225"/>
                                        </p:tgtEl>
                                      </p:cBhvr>
                                    </p:animEffect>
                                  </p:childTnLst>
                                </p:cTn>
                              </p:par>
                            </p:childTnLst>
                          </p:cTn>
                        </p:par>
                        <p:par>
                          <p:cTn fill="hold" id="12" nodeType="afterGroup">
                            <p:stCondLst>
                              <p:cond delay="600"/>
                            </p:stCondLst>
                            <p:childTnLst>
                              <p:par>
                                <p:cTn fill="hold" grpId="0" id="13" nodeType="afterEffect" presetClass="entr" presetID="22" presetSubtype="8">
                                  <p:stCondLst>
                                    <p:cond delay="0"/>
                                  </p:stCondLst>
                                  <p:childTnLst>
                                    <p:set>
                                      <p:cBhvr>
                                        <p:cTn dur="1" fill="hold" id="14">
                                          <p:stCondLst>
                                            <p:cond delay="0"/>
                                          </p:stCondLst>
                                        </p:cTn>
                                        <p:tgtEl>
                                          <p:spTgt spid="9224"/>
                                        </p:tgtEl>
                                        <p:attrNameLst>
                                          <p:attrName>style.visibility</p:attrName>
                                        </p:attrNameLst>
                                      </p:cBhvr>
                                      <p:to>
                                        <p:strVal val="visible"/>
                                      </p:to>
                                    </p:set>
                                    <p:animEffect filter="wipe(left)" transition="in">
                                      <p:cBhvr>
                                        <p:cTn dur="300" id="15"/>
                                        <p:tgtEl>
                                          <p:spTgt spid="9224"/>
                                        </p:tgtEl>
                                      </p:cBhvr>
                                    </p:animEffect>
                                  </p:childTnLst>
                                </p:cTn>
                              </p:par>
                            </p:childTnLst>
                          </p:cTn>
                        </p:par>
                        <p:par>
                          <p:cTn fill="hold" id="16" nodeType="afterGroup">
                            <p:stCondLst>
                              <p:cond delay="900"/>
                            </p:stCondLst>
                            <p:childTnLst>
                              <p:par>
                                <p:cTn fill="hold" grpId="0" id="17" nodeType="afterEffect" presetClass="entr" presetID="22" presetSubtype="8">
                                  <p:stCondLst>
                                    <p:cond delay="0"/>
                                  </p:stCondLst>
                                  <p:childTnLst>
                                    <p:set>
                                      <p:cBhvr>
                                        <p:cTn dur="1" fill="hold" id="18">
                                          <p:stCondLst>
                                            <p:cond delay="0"/>
                                          </p:stCondLst>
                                        </p:cTn>
                                        <p:tgtEl>
                                          <p:spTgt spid="9223"/>
                                        </p:tgtEl>
                                        <p:attrNameLst>
                                          <p:attrName>style.visibility</p:attrName>
                                        </p:attrNameLst>
                                      </p:cBhvr>
                                      <p:to>
                                        <p:strVal val="visible"/>
                                      </p:to>
                                    </p:set>
                                    <p:animEffect filter="wipe(left)" transition="in">
                                      <p:cBhvr>
                                        <p:cTn dur="300" id="19"/>
                                        <p:tgtEl>
                                          <p:spTgt spid="9223"/>
                                        </p:tgtEl>
                                      </p:cBhvr>
                                    </p:animEffect>
                                  </p:childTnLst>
                                </p:cTn>
                              </p:par>
                            </p:childTnLst>
                          </p:cTn>
                        </p:par>
                        <p:par>
                          <p:cTn fill="hold" id="20" nodeType="afterGroup">
                            <p:stCondLst>
                              <p:cond delay="1200"/>
                            </p:stCondLst>
                            <p:childTnLst>
                              <p:par>
                                <p:cTn fill="hold" grpId="0" id="21" nodeType="afterEffect" presetClass="entr" presetID="22" presetSubtype="1">
                                  <p:stCondLst>
                                    <p:cond delay="0"/>
                                  </p:stCondLst>
                                  <p:childTnLst>
                                    <p:set>
                                      <p:cBhvr>
                                        <p:cTn dur="1" fill="hold" id="22">
                                          <p:stCondLst>
                                            <p:cond delay="0"/>
                                          </p:stCondLst>
                                        </p:cTn>
                                        <p:tgtEl>
                                          <p:spTgt spid="9222"/>
                                        </p:tgtEl>
                                        <p:attrNameLst>
                                          <p:attrName>style.visibility</p:attrName>
                                        </p:attrNameLst>
                                      </p:cBhvr>
                                      <p:to>
                                        <p:strVal val="visible"/>
                                      </p:to>
                                    </p:set>
                                    <p:animEffect filter="wipe(up)" transition="in">
                                      <p:cBhvr>
                                        <p:cTn dur="300" id="23"/>
                                        <p:tgtEl>
                                          <p:spTgt spid="9222"/>
                                        </p:tgtEl>
                                      </p:cBhvr>
                                    </p:animEffect>
                                  </p:childTnLst>
                                </p:cTn>
                              </p:par>
                            </p:childTnLst>
                          </p:cTn>
                        </p:par>
                        <p:par>
                          <p:cTn fill="hold" id="24" nodeType="afterGroup">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9218"/>
                                        </p:tgtEl>
                                        <p:attrNameLst>
                                          <p:attrName>style.visibility</p:attrName>
                                        </p:attrNameLst>
                                      </p:cBhvr>
                                      <p:to>
                                        <p:strVal val="visible"/>
                                      </p:to>
                                    </p:set>
                                    <p:anim calcmode="lin" valueType="num">
                                      <p:cBhvr>
                                        <p:cTn dur="500" fill="hold" id="27"/>
                                        <p:tgtEl>
                                          <p:spTgt spid="9218"/>
                                        </p:tgtEl>
                                        <p:attrNameLst>
                                          <p:attrName>ppt_w</p:attrName>
                                        </p:attrNameLst>
                                      </p:cBhvr>
                                      <p:tavLst>
                                        <p:tav tm="0">
                                          <p:val>
                                            <p:fltVal val="0"/>
                                          </p:val>
                                        </p:tav>
                                        <p:tav tm="100000">
                                          <p:val>
                                            <p:strVal val="#ppt_w"/>
                                          </p:val>
                                        </p:tav>
                                      </p:tavLst>
                                    </p:anim>
                                    <p:anim calcmode="lin" valueType="num">
                                      <p:cBhvr>
                                        <p:cTn dur="500" fill="hold" id="28"/>
                                        <p:tgtEl>
                                          <p:spTgt spid="9218"/>
                                        </p:tgtEl>
                                        <p:attrNameLst>
                                          <p:attrName>ppt_h</p:attrName>
                                        </p:attrNameLst>
                                      </p:cBhvr>
                                      <p:tavLst>
                                        <p:tav tm="0">
                                          <p:val>
                                            <p:fltVal val="0"/>
                                          </p:val>
                                        </p:tav>
                                        <p:tav tm="100000">
                                          <p:val>
                                            <p:strVal val="#ppt_h"/>
                                          </p:val>
                                        </p:tav>
                                      </p:tavLst>
                                    </p:anim>
                                    <p:animEffect filter="fade" transition="in">
                                      <p:cBhvr>
                                        <p:cTn dur="500" id="29"/>
                                        <p:tgtEl>
                                          <p:spTgt spid="9218"/>
                                        </p:tgtEl>
                                      </p:cBhvr>
                                    </p:animEffect>
                                  </p:childTnLst>
                                </p:cTn>
                              </p:par>
                            </p:childTnLst>
                          </p:cTn>
                        </p:par>
                        <p:par>
                          <p:cTn fill="hold" id="30" nodeType="afterGroup">
                            <p:stCondLst>
                              <p:cond delay="2000"/>
                            </p:stCondLst>
                            <p:childTnLst>
                              <p:par>
                                <p:cTn fill="hold" grpId="0" id="31" nodeType="afterEffect" presetClass="entr" presetID="31" presetSubtype="0">
                                  <p:stCondLst>
                                    <p:cond delay="0"/>
                                  </p:stCondLst>
                                  <p:childTnLst>
                                    <p:set>
                                      <p:cBhvr>
                                        <p:cTn dur="1" fill="hold" id="32">
                                          <p:stCondLst>
                                            <p:cond delay="0"/>
                                          </p:stCondLst>
                                        </p:cTn>
                                        <p:tgtEl>
                                          <p:spTgt spid="9221"/>
                                        </p:tgtEl>
                                        <p:attrNameLst>
                                          <p:attrName>style.visibility</p:attrName>
                                        </p:attrNameLst>
                                      </p:cBhvr>
                                      <p:to>
                                        <p:strVal val="visible"/>
                                      </p:to>
                                    </p:set>
                                    <p:anim calcmode="lin" valueType="num">
                                      <p:cBhvr>
                                        <p:cTn dur="300" fill="hold" id="33"/>
                                        <p:tgtEl>
                                          <p:spTgt spid="9221"/>
                                        </p:tgtEl>
                                        <p:attrNameLst>
                                          <p:attrName>ppt_w</p:attrName>
                                        </p:attrNameLst>
                                      </p:cBhvr>
                                      <p:tavLst>
                                        <p:tav tm="0">
                                          <p:val>
                                            <p:fltVal val="0"/>
                                          </p:val>
                                        </p:tav>
                                        <p:tav tm="100000">
                                          <p:val>
                                            <p:strVal val="#ppt_w"/>
                                          </p:val>
                                        </p:tav>
                                      </p:tavLst>
                                    </p:anim>
                                    <p:anim calcmode="lin" valueType="num">
                                      <p:cBhvr>
                                        <p:cTn dur="300" fill="hold" id="34"/>
                                        <p:tgtEl>
                                          <p:spTgt spid="9221"/>
                                        </p:tgtEl>
                                        <p:attrNameLst>
                                          <p:attrName>ppt_h</p:attrName>
                                        </p:attrNameLst>
                                      </p:cBhvr>
                                      <p:tavLst>
                                        <p:tav tm="0">
                                          <p:val>
                                            <p:fltVal val="0"/>
                                          </p:val>
                                        </p:tav>
                                        <p:tav tm="100000">
                                          <p:val>
                                            <p:strVal val="#ppt_h"/>
                                          </p:val>
                                        </p:tav>
                                      </p:tavLst>
                                    </p:anim>
                                    <p:anim calcmode="lin" valueType="num">
                                      <p:cBhvr>
                                        <p:cTn dur="300" fill="hold" id="35"/>
                                        <p:tgtEl>
                                          <p:spTgt spid="9221"/>
                                        </p:tgtEl>
                                        <p:attrNameLst>
                                          <p:attrName>style.rotation</p:attrName>
                                        </p:attrNameLst>
                                      </p:cBhvr>
                                      <p:tavLst>
                                        <p:tav tm="0">
                                          <p:val>
                                            <p:fltVal val="90"/>
                                          </p:val>
                                        </p:tav>
                                        <p:tav tm="100000">
                                          <p:val>
                                            <p:fltVal val="0"/>
                                          </p:val>
                                        </p:tav>
                                      </p:tavLst>
                                    </p:anim>
                                    <p:animEffect filter="fade" transition="in">
                                      <p:cBhvr>
                                        <p:cTn dur="300" id="36"/>
                                        <p:tgtEl>
                                          <p:spTgt spid="9221"/>
                                        </p:tgtEl>
                                      </p:cBhvr>
                                    </p:animEffect>
                                  </p:childTnLst>
                                </p:cTn>
                              </p:par>
                            </p:childTnLst>
                          </p:cTn>
                        </p:par>
                        <p:par>
                          <p:cTn fill="hold" id="37" nodeType="afterGroup">
                            <p:stCondLst>
                              <p:cond delay="230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9219"/>
                                        </p:tgtEl>
                                        <p:attrNameLst>
                                          <p:attrName>style.visibility</p:attrName>
                                        </p:attrNameLst>
                                      </p:cBhvr>
                                      <p:to>
                                        <p:strVal val="visible"/>
                                      </p:to>
                                    </p:set>
                                    <p:anim calcmode="lin" valueType="num">
                                      <p:cBhvr>
                                        <p:cTn dur="500" fill="hold" id="40"/>
                                        <p:tgtEl>
                                          <p:spTgt spid="92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9219"/>
                                        </p:tgtEl>
                                        <p:attrNameLst>
                                          <p:attrName>ppt_y</p:attrName>
                                        </p:attrNameLst>
                                      </p:cBhvr>
                                      <p:tavLst>
                                        <p:tav tm="0">
                                          <p:val>
                                            <p:strVal val="#ppt_y"/>
                                          </p:val>
                                        </p:tav>
                                        <p:tav tm="100000">
                                          <p:val>
                                            <p:strVal val="#ppt_y"/>
                                          </p:val>
                                        </p:tav>
                                      </p:tavLst>
                                    </p:anim>
                                    <p:anim calcmode="lin" valueType="num">
                                      <p:cBhvr>
                                        <p:cTn dur="500" fill="hold" id="42"/>
                                        <p:tgtEl>
                                          <p:spTgt spid="92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92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9219"/>
                                        </p:tgtEl>
                                      </p:cBhvr>
                                    </p:animEffect>
                                  </p:childTnLst>
                                </p:cTn>
                              </p:par>
                            </p:childTnLst>
                          </p:cTn>
                        </p:par>
                        <p:par>
                          <p:cTn fill="hold" id="45" nodeType="afterGroup">
                            <p:stCondLst>
                              <p:cond delay="2800"/>
                            </p:stCondLst>
                            <p:childTnLst>
                              <p:par>
                                <p:cTn fill="hold" grpId="0" id="46" nodeType="afterEffect" presetClass="entr" presetID="22" presetSubtype="1">
                                  <p:stCondLst>
                                    <p:cond delay="0"/>
                                  </p:stCondLst>
                                  <p:childTnLst>
                                    <p:set>
                                      <p:cBhvr>
                                        <p:cTn dur="1" fill="hold" id="47">
                                          <p:stCondLst>
                                            <p:cond delay="0"/>
                                          </p:stCondLst>
                                        </p:cTn>
                                        <p:tgtEl>
                                          <p:spTgt spid="9220"/>
                                        </p:tgtEl>
                                        <p:attrNameLst>
                                          <p:attrName>style.visibility</p:attrName>
                                        </p:attrNameLst>
                                      </p:cBhvr>
                                      <p:to>
                                        <p:strVal val="visible"/>
                                      </p:to>
                                    </p:set>
                                    <p:animEffect filter="wipe(up)" transition="in">
                                      <p:cBhvr>
                                        <p:cTn dur="500" id="48"/>
                                        <p:tgtEl>
                                          <p:spTgt spid="92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18"/>
      <p:bldP grpId="0" spid="9219"/>
      <p:bldP grpId="0" spid="9220"/>
      <p:bldP grpId="0" spid="9221"/>
      <p:bldP grpId="0" spid="9222"/>
      <p:bldP grpId="0" spid="9223"/>
      <p:bldP grpId="0" spid="9224"/>
      <p:bldP grpId="0" spid="9225"/>
      <p:bldP grpId="0" spid="922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66"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67"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68"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69"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0"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36871" name="Freeform 14"/>
          <p:cNvSpPr/>
          <p:nvPr/>
        </p:nvSpPr>
        <p:spPr bwMode="auto">
          <a:xfrm>
            <a:off x="1806575" y="2382838"/>
            <a:ext cx="298450" cy="344487"/>
          </a:xfrm>
          <a:custGeom>
            <a:gdLst>
              <a:gd fmla="*/ 0 w 336" name="T0"/>
              <a:gd fmla="*/ 172244 h 388" name="T1"/>
              <a:gd fmla="*/ 149225 w 336" name="T2"/>
              <a:gd fmla="*/ 86122 h 388" name="T3"/>
              <a:gd fmla="*/ 298450 w 336" name="T4"/>
              <a:gd fmla="*/ 0 h 388" name="T5"/>
              <a:gd fmla="*/ 298450 w 336" name="T6"/>
              <a:gd fmla="*/ 172244 h 388" name="T7"/>
              <a:gd fmla="*/ 298450 w 336" name="T8"/>
              <a:gd fmla="*/ 344487 h 388" name="T9"/>
              <a:gd fmla="*/ 149225 w 336" name="T10"/>
              <a:gd fmla="*/ 258365 h 388" name="T11"/>
              <a:gd fmla="*/ 0 w 336" name="T12"/>
              <a:gd fmla="*/ 172244 h 38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88" w="336">
                <a:moveTo>
                  <a:pt x="0" y="194"/>
                </a:moveTo>
                <a:lnTo>
                  <a:pt x="168" y="97"/>
                </a:lnTo>
                <a:lnTo>
                  <a:pt x="336" y="0"/>
                </a:lnTo>
                <a:lnTo>
                  <a:pt x="336" y="194"/>
                </a:lnTo>
                <a:lnTo>
                  <a:pt x="336" y="388"/>
                </a:lnTo>
                <a:lnTo>
                  <a:pt x="168" y="291"/>
                </a:lnTo>
                <a:lnTo>
                  <a:pt x="0" y="194"/>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2" name="Freeform 15"/>
          <p:cNvSpPr/>
          <p:nvPr/>
        </p:nvSpPr>
        <p:spPr bwMode="auto">
          <a:xfrm>
            <a:off x="2016125" y="3044825"/>
            <a:ext cx="344488" cy="298450"/>
          </a:xfrm>
          <a:custGeom>
            <a:gdLst>
              <a:gd fmla="*/ 0 w 388" name="T0"/>
              <a:gd fmla="*/ 298450 h 336" name="T1"/>
              <a:gd fmla="*/ 86122 w 388" name="T2"/>
              <a:gd fmla="*/ 149225 h 336" name="T3"/>
              <a:gd fmla="*/ 172244 w 388" name="T4"/>
              <a:gd fmla="*/ 0 h 336" name="T5"/>
              <a:gd fmla="*/ 258366 w 388" name="T6"/>
              <a:gd fmla="*/ 149225 h 336" name="T7"/>
              <a:gd fmla="*/ 344488 w 388" name="T8"/>
              <a:gd fmla="*/ 298450 h 336" name="T9"/>
              <a:gd fmla="*/ 172244 w 388" name="T10"/>
              <a:gd fmla="*/ 298450 h 336" name="T11"/>
              <a:gd fmla="*/ 0 w 388" name="T12"/>
              <a:gd fmla="*/ 298450 h 33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6" w="388">
                <a:moveTo>
                  <a:pt x="0" y="336"/>
                </a:moveTo>
                <a:lnTo>
                  <a:pt x="97" y="168"/>
                </a:lnTo>
                <a:lnTo>
                  <a:pt x="194" y="0"/>
                </a:lnTo>
                <a:lnTo>
                  <a:pt x="291" y="168"/>
                </a:lnTo>
                <a:lnTo>
                  <a:pt x="388" y="336"/>
                </a:lnTo>
                <a:lnTo>
                  <a:pt x="194" y="336"/>
                </a:lnTo>
                <a:lnTo>
                  <a:pt x="0" y="33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3" name="Freeform 16"/>
          <p:cNvSpPr/>
          <p:nvPr/>
        </p:nvSpPr>
        <p:spPr bwMode="auto">
          <a:xfrm>
            <a:off x="2501900" y="3525838"/>
            <a:ext cx="298450" cy="344487"/>
          </a:xfrm>
          <a:custGeom>
            <a:gdLst>
              <a:gd fmla="*/ 0 w 336" name="T0"/>
              <a:gd fmla="*/ 344487 h 388" name="T1"/>
              <a:gd fmla="*/ 0 w 336" name="T2"/>
              <a:gd fmla="*/ 172244 h 388" name="T3"/>
              <a:gd fmla="*/ 0 w 336" name="T4"/>
              <a:gd fmla="*/ 0 h 388" name="T5"/>
              <a:gd fmla="*/ 149225 w 336" name="T6"/>
              <a:gd fmla="*/ 86122 h 388" name="T7"/>
              <a:gd fmla="*/ 298450 w 336" name="T8"/>
              <a:gd fmla="*/ 172244 h 388" name="T9"/>
              <a:gd fmla="*/ 149225 w 336" name="T10"/>
              <a:gd fmla="*/ 258365 h 388" name="T11"/>
              <a:gd fmla="*/ 0 w 336" name="T12"/>
              <a:gd fmla="*/ 344487 h 38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88" w="336">
                <a:moveTo>
                  <a:pt x="0" y="388"/>
                </a:moveTo>
                <a:lnTo>
                  <a:pt x="0" y="194"/>
                </a:lnTo>
                <a:lnTo>
                  <a:pt x="0" y="0"/>
                </a:lnTo>
                <a:lnTo>
                  <a:pt x="168" y="97"/>
                </a:lnTo>
                <a:lnTo>
                  <a:pt x="336" y="194"/>
                </a:lnTo>
                <a:lnTo>
                  <a:pt x="168" y="291"/>
                </a:lnTo>
                <a:lnTo>
                  <a:pt x="0" y="38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4" name="Freeform 17"/>
          <p:cNvSpPr/>
          <p:nvPr/>
        </p:nvSpPr>
        <p:spPr bwMode="auto">
          <a:xfrm>
            <a:off x="3100388" y="3781425"/>
            <a:ext cx="344487" cy="298450"/>
          </a:xfrm>
          <a:custGeom>
            <a:gdLst>
              <a:gd fmla="*/ 172244 w 388" name="T0"/>
              <a:gd fmla="*/ 298450 h 336" name="T1"/>
              <a:gd fmla="*/ 86122 w 388" name="T2"/>
              <a:gd fmla="*/ 149225 h 336" name="T3"/>
              <a:gd fmla="*/ 0 w 388" name="T4"/>
              <a:gd fmla="*/ 0 h 336" name="T5"/>
              <a:gd fmla="*/ 172244 w 388" name="T6"/>
              <a:gd fmla="*/ 0 h 336" name="T7"/>
              <a:gd fmla="*/ 344487 w 388" name="T8"/>
              <a:gd fmla="*/ 0 h 336" name="T9"/>
              <a:gd fmla="*/ 258365 w 388" name="T10"/>
              <a:gd fmla="*/ 149225 h 336" name="T11"/>
              <a:gd fmla="*/ 172244 w 388" name="T12"/>
              <a:gd fmla="*/ 298450 h 33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6" w="388">
                <a:moveTo>
                  <a:pt x="194" y="336"/>
                </a:moveTo>
                <a:lnTo>
                  <a:pt x="97" y="168"/>
                </a:lnTo>
                <a:lnTo>
                  <a:pt x="0" y="0"/>
                </a:lnTo>
                <a:lnTo>
                  <a:pt x="194" y="0"/>
                </a:lnTo>
                <a:lnTo>
                  <a:pt x="388" y="0"/>
                </a:lnTo>
                <a:lnTo>
                  <a:pt x="291" y="168"/>
                </a:lnTo>
                <a:lnTo>
                  <a:pt x="194" y="33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5" name="Freeform 18"/>
          <p:cNvSpPr/>
          <p:nvPr/>
        </p:nvSpPr>
        <p:spPr bwMode="auto">
          <a:xfrm>
            <a:off x="3775075" y="3540125"/>
            <a:ext cx="298450" cy="344488"/>
          </a:xfrm>
          <a:custGeom>
            <a:gdLst>
              <a:gd fmla="*/ 298450 w 336" name="T0"/>
              <a:gd fmla="*/ 344488 h 388" name="T1"/>
              <a:gd fmla="*/ 149225 w 336" name="T2"/>
              <a:gd fmla="*/ 258366 h 388" name="T3"/>
              <a:gd fmla="*/ 0 w 336" name="T4"/>
              <a:gd fmla="*/ 172244 h 388" name="T5"/>
              <a:gd fmla="*/ 149225 w 336" name="T6"/>
              <a:gd fmla="*/ 86122 h 388" name="T7"/>
              <a:gd fmla="*/ 298450 w 336" name="T8"/>
              <a:gd fmla="*/ 0 h 388" name="T9"/>
              <a:gd fmla="*/ 298450 w 336" name="T10"/>
              <a:gd fmla="*/ 172244 h 388" name="T11"/>
              <a:gd fmla="*/ 298450 w 336" name="T12"/>
              <a:gd fmla="*/ 344488 h 38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88" w="336">
                <a:moveTo>
                  <a:pt x="336" y="388"/>
                </a:moveTo>
                <a:lnTo>
                  <a:pt x="168" y="291"/>
                </a:lnTo>
                <a:lnTo>
                  <a:pt x="0" y="194"/>
                </a:lnTo>
                <a:lnTo>
                  <a:pt x="168" y="97"/>
                </a:lnTo>
                <a:lnTo>
                  <a:pt x="336" y="0"/>
                </a:lnTo>
                <a:lnTo>
                  <a:pt x="336" y="194"/>
                </a:lnTo>
                <a:lnTo>
                  <a:pt x="336" y="38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6" name="Freeform 19"/>
          <p:cNvSpPr/>
          <p:nvPr/>
        </p:nvSpPr>
        <p:spPr bwMode="auto">
          <a:xfrm>
            <a:off x="4260850" y="3036888"/>
            <a:ext cx="344488" cy="298450"/>
          </a:xfrm>
          <a:custGeom>
            <a:gdLst>
              <a:gd fmla="*/ 344488 w 388" name="T0"/>
              <a:gd fmla="*/ 298450 h 336" name="T1"/>
              <a:gd fmla="*/ 172244 w 388" name="T2"/>
              <a:gd fmla="*/ 298450 h 336" name="T3"/>
              <a:gd fmla="*/ 0 w 388" name="T4"/>
              <a:gd fmla="*/ 298450 h 336" name="T5"/>
              <a:gd fmla="*/ 86122 w 388" name="T6"/>
              <a:gd fmla="*/ 149225 h 336" name="T7"/>
              <a:gd fmla="*/ 172244 w 388" name="T8"/>
              <a:gd fmla="*/ 0 h 336" name="T9"/>
              <a:gd fmla="*/ 258366 w 388" name="T10"/>
              <a:gd fmla="*/ 149225 h 336" name="T11"/>
              <a:gd fmla="*/ 344488 w 388" name="T12"/>
              <a:gd fmla="*/ 298450 h 33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6" w="388">
                <a:moveTo>
                  <a:pt x="388" y="336"/>
                </a:moveTo>
                <a:lnTo>
                  <a:pt x="194" y="336"/>
                </a:lnTo>
                <a:lnTo>
                  <a:pt x="0" y="336"/>
                </a:lnTo>
                <a:lnTo>
                  <a:pt x="97" y="168"/>
                </a:lnTo>
                <a:lnTo>
                  <a:pt x="194" y="0"/>
                </a:lnTo>
                <a:lnTo>
                  <a:pt x="291" y="168"/>
                </a:lnTo>
                <a:lnTo>
                  <a:pt x="388" y="336"/>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77" name="Freeform 20"/>
          <p:cNvSpPr/>
          <p:nvPr/>
        </p:nvSpPr>
        <p:spPr bwMode="auto">
          <a:xfrm>
            <a:off x="4510088" y="2379663"/>
            <a:ext cx="298450" cy="344487"/>
          </a:xfrm>
          <a:custGeom>
            <a:gdLst>
              <a:gd fmla="*/ 298450 w 336" name="T0"/>
              <a:gd fmla="*/ 172244 h 388" name="T1"/>
              <a:gd fmla="*/ 149225 w 336" name="T2"/>
              <a:gd fmla="*/ 258365 h 388" name="T3"/>
              <a:gd fmla="*/ 0 w 336" name="T4"/>
              <a:gd fmla="*/ 344487 h 388" name="T5"/>
              <a:gd fmla="*/ 0 w 336" name="T6"/>
              <a:gd fmla="*/ 172244 h 388" name="T7"/>
              <a:gd fmla="*/ 0 w 336" name="T8"/>
              <a:gd fmla="*/ 0 h 388" name="T9"/>
              <a:gd fmla="*/ 149225 w 336" name="T10"/>
              <a:gd fmla="*/ 86122 h 388" name="T11"/>
              <a:gd fmla="*/ 298450 w 336" name="T12"/>
              <a:gd fmla="*/ 172244 h 38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88" w="336">
                <a:moveTo>
                  <a:pt x="336" y="194"/>
                </a:moveTo>
                <a:lnTo>
                  <a:pt x="168" y="291"/>
                </a:lnTo>
                <a:lnTo>
                  <a:pt x="0" y="388"/>
                </a:lnTo>
                <a:lnTo>
                  <a:pt x="0" y="194"/>
                </a:lnTo>
                <a:lnTo>
                  <a:pt x="0" y="0"/>
                </a:lnTo>
                <a:lnTo>
                  <a:pt x="168" y="97"/>
                </a:lnTo>
                <a:lnTo>
                  <a:pt x="336" y="194"/>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36878" name="组合 14"/>
          <p:cNvGrpSpPr/>
          <p:nvPr/>
        </p:nvGrpSpPr>
        <p:grpSpPr>
          <a:xfrm>
            <a:off x="2254250" y="1535113"/>
            <a:ext cx="2058988" cy="2060575"/>
            <a:chExt cx="2058988" cy="2060575"/>
          </a:xfrm>
        </p:grpSpPr>
        <p:sp>
          <p:nvSpPr>
            <p:cNvPr id="2" name="Oval 6"/>
            <p:cNvSpPr>
              <a:spLocks noChangeArrowheads="1"/>
            </p:cNvSpPr>
            <p:nvPr/>
          </p:nvSpPr>
          <p:spPr bwMode="auto">
            <a:xfrm>
              <a:off x="0" y="0"/>
              <a:ext cx="2058988" cy="206057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latin charset="-122" panose="020b0503020204020204" pitchFamily="34" typeface="微软雅黑"/>
              </a:endParaRPr>
            </a:p>
          </p:txBody>
        </p:sp>
        <p:sp>
          <p:nvSpPr>
            <p:cNvPr id="3" name="TextBox 16"/>
            <p:cNvSpPr txBox="1">
              <a:spLocks noChangeArrowheads="1"/>
            </p:cNvSpPr>
            <p:nvPr/>
          </p:nvSpPr>
          <p:spPr bwMode="auto">
            <a:xfrm>
              <a:off x="272233" y="788928"/>
              <a:ext cx="149229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核心系统</a:t>
              </a:r>
            </a:p>
          </p:txBody>
        </p:sp>
      </p:grpSp>
      <p:grpSp>
        <p:nvGrpSpPr>
          <p:cNvPr id="36881" name="组合 17"/>
          <p:cNvGrpSpPr/>
          <p:nvPr/>
        </p:nvGrpSpPr>
        <p:grpSpPr>
          <a:xfrm>
            <a:off x="4864100" y="2122488"/>
            <a:ext cx="981075" cy="979487"/>
            <a:chExt cx="981075" cy="979488"/>
          </a:xfrm>
        </p:grpSpPr>
        <p:sp>
          <p:nvSpPr>
            <p:cNvPr id="4" name="Freeform 7"/>
            <p:cNvSpPr/>
            <p:nvPr/>
          </p:nvSpPr>
          <p:spPr bwMode="auto">
            <a:xfrm>
              <a:off x="0" y="0"/>
              <a:ext cx="981075" cy="979488"/>
            </a:xfrm>
            <a:custGeom>
              <a:gdLst>
                <a:gd fmla="*/ 380544 w 1106" name="T0"/>
                <a:gd fmla="*/ 60276 h 1105" name="T1"/>
                <a:gd fmla="*/ 920756 w 1106" name="T2"/>
                <a:gd fmla="*/ 380272 h 1105" name="T3"/>
                <a:gd fmla="*/ 600531 w 1106" name="T4"/>
                <a:gd fmla="*/ 919212 h 1105" name="T5"/>
                <a:gd fmla="*/ 61206 w 1106" name="T6"/>
                <a:gd fmla="*/ 600103 h 1105" name="T7"/>
                <a:gd fmla="*/ 380544 w 1106" name="T8"/>
                <a:gd fmla="*/ 60276 h 110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05" w="1106">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 name="TextBox 19"/>
            <p:cNvSpPr txBox="1">
              <a:spLocks noChangeArrowheads="1"/>
            </p:cNvSpPr>
            <p:nvPr/>
          </p:nvSpPr>
          <p:spPr bwMode="auto">
            <a:xfrm>
              <a:off x="79653" y="146564"/>
              <a:ext cx="773141"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子系统七</a:t>
              </a:r>
            </a:p>
          </p:txBody>
        </p:sp>
      </p:grpSp>
      <p:grpSp>
        <p:nvGrpSpPr>
          <p:cNvPr id="36884" name="组合 20"/>
          <p:cNvGrpSpPr/>
          <p:nvPr/>
        </p:nvGrpSpPr>
        <p:grpSpPr>
          <a:xfrm>
            <a:off x="4572000" y="3151188"/>
            <a:ext cx="987425" cy="987425"/>
            <a:chExt cx="987425" cy="987425"/>
          </a:xfrm>
        </p:grpSpPr>
        <p:sp>
          <p:nvSpPr>
            <p:cNvPr id="36900" name="Freeform 8"/>
            <p:cNvSpPr/>
            <p:nvPr/>
          </p:nvSpPr>
          <p:spPr bwMode="auto">
            <a:xfrm>
              <a:off x="0" y="0"/>
              <a:ext cx="987425" cy="987425"/>
            </a:xfrm>
            <a:custGeom>
              <a:gdLst>
                <a:gd fmla="*/ 613589 w 1112" name="T0"/>
                <a:gd fmla="*/ 66598 h 1112" name="T1"/>
                <a:gd fmla="*/ 920827 w 1112" name="T2"/>
                <a:gd fmla="*/ 613589 h 1112" name="T3"/>
                <a:gd fmla="*/ 373836 w 1112" name="T4"/>
                <a:gd fmla="*/ 921715 h 1112" name="T5"/>
                <a:gd fmla="*/ 65710 w 1112" name="T6"/>
                <a:gd fmla="*/ 373836 h 1112" name="T7"/>
                <a:gd fmla="*/ 613589 w 1112" name="T8"/>
                <a:gd fmla="*/ 66598 h 11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12" w="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01" name="TextBox 22"/>
            <p:cNvSpPr txBox="1">
              <a:spLocks noChangeArrowheads="1"/>
            </p:cNvSpPr>
            <p:nvPr/>
          </p:nvSpPr>
          <p:spPr bwMode="auto">
            <a:xfrm>
              <a:off x="26660" y="173284"/>
              <a:ext cx="94169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子系统六</a:t>
              </a:r>
            </a:p>
          </p:txBody>
        </p:sp>
      </p:grpSp>
      <p:grpSp>
        <p:nvGrpSpPr>
          <p:cNvPr id="36887" name="组合 23"/>
          <p:cNvGrpSpPr/>
          <p:nvPr/>
        </p:nvGrpSpPr>
        <p:grpSpPr>
          <a:xfrm>
            <a:off x="3810000" y="3905250"/>
            <a:ext cx="976313" cy="977900"/>
            <a:chExt cx="976313" cy="977900"/>
          </a:xfrm>
        </p:grpSpPr>
        <p:sp>
          <p:nvSpPr>
            <p:cNvPr id="36898" name="Freeform 9"/>
            <p:cNvSpPr/>
            <p:nvPr/>
          </p:nvSpPr>
          <p:spPr bwMode="auto">
            <a:xfrm>
              <a:off x="0" y="0"/>
              <a:ext cx="976313" cy="977900"/>
            </a:xfrm>
            <a:custGeom>
              <a:gdLst>
                <a:gd fmla="*/ 805170 w 1101" name="T0"/>
                <a:gd fmla="*/ 178527 h 1101" name="T1"/>
                <a:gd fmla="*/ 798076 w 1101" name="T2"/>
                <a:gd fmla="*/ 806479 h 1101" name="T3"/>
                <a:gd fmla="*/ 171143 w 1101" name="T4"/>
                <a:gd fmla="*/ 799373 h 1101" name="T5"/>
                <a:gd fmla="*/ 178237 w 1101" name="T6"/>
                <a:gd fmla="*/ 171421 h 1101" name="T7"/>
                <a:gd fmla="*/ 805170 w 1101" name="T8"/>
                <a:gd fmla="*/ 178527 h 110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01" w="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 name="TextBox 25"/>
            <p:cNvSpPr txBox="1">
              <a:spLocks noChangeArrowheads="1"/>
            </p:cNvSpPr>
            <p:nvPr/>
          </p:nvSpPr>
          <p:spPr bwMode="auto">
            <a:xfrm>
              <a:off x="47753" y="190246"/>
              <a:ext cx="910969"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子系统五</a:t>
              </a:r>
            </a:p>
          </p:txBody>
        </p:sp>
      </p:grpSp>
      <p:grpSp>
        <p:nvGrpSpPr>
          <p:cNvPr id="36890" name="组合 26"/>
          <p:cNvGrpSpPr/>
          <p:nvPr/>
        </p:nvGrpSpPr>
        <p:grpSpPr>
          <a:xfrm>
            <a:off x="2768600" y="4168775"/>
            <a:ext cx="981075" cy="981075"/>
            <a:chExt cx="981075" cy="981075"/>
          </a:xfrm>
        </p:grpSpPr>
        <p:sp>
          <p:nvSpPr>
            <p:cNvPr id="7" name="Freeform 10"/>
            <p:cNvSpPr/>
            <p:nvPr/>
          </p:nvSpPr>
          <p:spPr bwMode="auto">
            <a:xfrm>
              <a:off x="0" y="0"/>
              <a:ext cx="981075" cy="981075"/>
            </a:xfrm>
            <a:custGeom>
              <a:gdLst>
                <a:gd fmla="*/ 920701 w 1105" name="T0"/>
                <a:gd fmla="*/ 380544 h 1106" name="T1"/>
                <a:gd fmla="*/ 600187 w 1105" name="T2"/>
                <a:gd fmla="*/ 919869 h 1106" name="T3"/>
                <a:gd fmla="*/ 60374 w 1105" name="T4"/>
                <a:gd fmla="*/ 600531 h 1106" name="T5"/>
                <a:gd fmla="*/ 380000 w 1105" name="T6"/>
                <a:gd fmla="*/ 60319 h 1106" name="T7"/>
                <a:gd fmla="*/ 920701 w 1105" name="T8"/>
                <a:gd fmla="*/ 380544 h 110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06" w="1105">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97" name="TextBox 28"/>
            <p:cNvSpPr txBox="1">
              <a:spLocks noChangeArrowheads="1"/>
            </p:cNvSpPr>
            <p:nvPr/>
          </p:nvSpPr>
          <p:spPr bwMode="auto">
            <a:xfrm>
              <a:off x="33994" y="165306"/>
              <a:ext cx="88684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子系统四</a:t>
              </a:r>
            </a:p>
          </p:txBody>
        </p:sp>
      </p:grpSp>
      <p:grpSp>
        <p:nvGrpSpPr>
          <p:cNvPr id="36893" name="组合 29"/>
          <p:cNvGrpSpPr/>
          <p:nvPr/>
        </p:nvGrpSpPr>
        <p:grpSpPr>
          <a:xfrm>
            <a:off x="1733550" y="3876675"/>
            <a:ext cx="987425" cy="985838"/>
            <a:chExt cx="987425" cy="985838"/>
          </a:xfrm>
        </p:grpSpPr>
        <p:sp>
          <p:nvSpPr>
            <p:cNvPr id="36894" name="Freeform 11"/>
            <p:cNvSpPr/>
            <p:nvPr/>
          </p:nvSpPr>
          <p:spPr bwMode="auto">
            <a:xfrm>
              <a:off x="0" y="0"/>
              <a:ext cx="987425" cy="985838"/>
            </a:xfrm>
            <a:custGeom>
              <a:gdLst>
                <a:gd fmla="*/ 920827 w 1112" name="T0"/>
                <a:gd fmla="*/ 612603 h 1112" name="T1"/>
                <a:gd fmla="*/ 373836 w 1112" name="T2"/>
                <a:gd fmla="*/ 920234 h 1112" name="T3"/>
                <a:gd fmla="*/ 65710 w 1112" name="T4"/>
                <a:gd fmla="*/ 374122 h 1112" name="T5"/>
                <a:gd fmla="*/ 613589 w 1112" name="T6"/>
                <a:gd fmla="*/ 66491 h 1112" name="T7"/>
                <a:gd fmla="*/ 920827 w 1112" name="T8"/>
                <a:gd fmla="*/ 612603 h 11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12" w="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95" name="TextBox 31"/>
            <p:cNvSpPr txBox="1">
              <a:spLocks noChangeArrowheads="1"/>
            </p:cNvSpPr>
            <p:nvPr/>
          </p:nvSpPr>
          <p:spPr bwMode="auto">
            <a:xfrm>
              <a:off x="123157" y="187290"/>
              <a:ext cx="74111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子系统三</a:t>
              </a:r>
            </a:p>
          </p:txBody>
        </p:sp>
      </p:grpSp>
      <p:grpSp>
        <p:nvGrpSpPr>
          <p:cNvPr id="36896" name="组合 32"/>
          <p:cNvGrpSpPr/>
          <p:nvPr/>
        </p:nvGrpSpPr>
        <p:grpSpPr>
          <a:xfrm>
            <a:off x="989013" y="3114675"/>
            <a:ext cx="977900" cy="977900"/>
            <a:chExt cx="977900" cy="977900"/>
          </a:xfrm>
        </p:grpSpPr>
        <p:sp>
          <p:nvSpPr>
            <p:cNvPr id="36892" name="Freeform 12"/>
            <p:cNvSpPr/>
            <p:nvPr/>
          </p:nvSpPr>
          <p:spPr bwMode="auto">
            <a:xfrm>
              <a:off x="0" y="0"/>
              <a:ext cx="977900" cy="977900"/>
            </a:xfrm>
            <a:custGeom>
              <a:gdLst>
                <a:gd fmla="*/ 799373 w 1101" name="T0"/>
                <a:gd fmla="*/ 805747 h 1102" name="T1"/>
                <a:gd fmla="*/ 171421 w 1101" name="T2"/>
                <a:gd fmla="*/ 799535 h 1102" name="T3"/>
                <a:gd fmla="*/ 178527 w 1101" name="T4"/>
                <a:gd fmla="*/ 171266 h 1102" name="T5"/>
                <a:gd fmla="*/ 806479 w 1101" name="T6"/>
                <a:gd fmla="*/ 178365 h 1102" name="T7"/>
                <a:gd fmla="*/ 799373 w 1101" name="T8"/>
                <a:gd fmla="*/ 805747 h 110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02" w="1101">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 name="TextBox 34"/>
            <p:cNvSpPr txBox="1">
              <a:spLocks noChangeArrowheads="1"/>
            </p:cNvSpPr>
            <p:nvPr/>
          </p:nvSpPr>
          <p:spPr bwMode="auto">
            <a:xfrm>
              <a:off x="102694" y="207058"/>
              <a:ext cx="772511"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子系统二</a:t>
              </a:r>
            </a:p>
          </p:txBody>
        </p:sp>
      </p:grpSp>
      <p:grpSp>
        <p:nvGrpSpPr>
          <p:cNvPr id="36899" name="组合 35"/>
          <p:cNvGrpSpPr/>
          <p:nvPr/>
        </p:nvGrpSpPr>
        <p:grpSpPr>
          <a:xfrm>
            <a:off x="720725" y="2073275"/>
            <a:ext cx="982663" cy="981075"/>
            <a:chExt cx="982663" cy="981075"/>
          </a:xfrm>
        </p:grpSpPr>
        <p:sp>
          <p:nvSpPr>
            <p:cNvPr id="9" name="Freeform 13"/>
            <p:cNvSpPr/>
            <p:nvPr/>
          </p:nvSpPr>
          <p:spPr bwMode="auto">
            <a:xfrm>
              <a:off x="0" y="0"/>
              <a:ext cx="982663" cy="981075"/>
            </a:xfrm>
            <a:custGeom>
              <a:gdLst>
                <a:gd fmla="*/ 601503 w 1106" name="T0"/>
                <a:gd fmla="*/ 919869 h 1106" name="T1"/>
                <a:gd fmla="*/ 61305 w 1106" name="T2"/>
                <a:gd fmla="*/ 600531 h 1106" name="T3"/>
                <a:gd fmla="*/ 381160 w 1106" name="T4"/>
                <a:gd fmla="*/ 61206 h 1106" name="T5"/>
                <a:gd fmla="*/ 921358 w 1106" name="T6"/>
                <a:gd fmla="*/ 380544 h 1106" name="T7"/>
                <a:gd fmla="*/ 601503 w 1106" name="T8"/>
                <a:gd fmla="*/ 919869 h 110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06" w="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891" name="TextBox 37"/>
            <p:cNvSpPr txBox="1">
              <a:spLocks noChangeArrowheads="1"/>
            </p:cNvSpPr>
            <p:nvPr/>
          </p:nvSpPr>
          <p:spPr bwMode="auto">
            <a:xfrm>
              <a:off x="116890" y="177655"/>
              <a:ext cx="748881"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子系统一</a:t>
              </a:r>
            </a:p>
          </p:txBody>
        </p:sp>
      </p:grpSp>
      <p:sp>
        <p:nvSpPr>
          <p:cNvPr id="36902" name="矩形 83"/>
          <p:cNvSpPr>
            <a:spLocks noChangeArrowheads="1"/>
          </p:cNvSpPr>
          <p:nvPr/>
        </p:nvSpPr>
        <p:spPr bwMode="auto">
          <a:xfrm>
            <a:off x="6462713" y="1511300"/>
            <a:ext cx="4864100" cy="4535488"/>
          </a:xfrm>
          <a:prstGeom prst="rect">
            <a:avLst/>
          </a:prstGeom>
          <a:solidFill>
            <a:srgbClr val="F2F2F2"/>
          </a:solidFill>
          <a:ln w="9525">
            <a:solidFill>
              <a:srgbClr val="B5B5B7"/>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6903" name="TextBox 84"/>
          <p:cNvSpPr txBox="1">
            <a:spLocks noChangeArrowheads="1"/>
          </p:cNvSpPr>
          <p:nvPr/>
        </p:nvSpPr>
        <p:spPr bwMode="auto">
          <a:xfrm>
            <a:off x="6845299" y="1795463"/>
            <a:ext cx="4098925" cy="39319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a:spcBef>
                <a:spcPct val="0"/>
              </a:spcBef>
              <a:buFontTx/>
              <a:buNone/>
            </a:pPr>
            <a:r>
              <a:rPr altLang="en-US" lang="zh-CN" sz="1800">
                <a:solidFill>
                  <a:srgbClr val="595959"/>
                </a:solidFill>
                <a:latin charset="-122" panose="020b0503020204020204" pitchFamily="34" typeface="微软雅黑"/>
                <a:sym charset="-122" panose="020b0503020204020204" pitchFamily="34" typeface="微软雅黑"/>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spcBef>
                <a:spcPct val="0"/>
              </a:spcBef>
              <a:buFontTx/>
              <a:buNone/>
            </a:pPr>
            <a:r>
              <a:rPr altLang="en-US" lang="zh-CN" sz="1800">
                <a:solidFill>
                  <a:srgbClr val="595959"/>
                </a:solidFill>
                <a:latin charset="-122" panose="020b0503020204020204" pitchFamily="34" typeface="微软雅黑"/>
                <a:sym charset="-122" panose="020b0503020204020204" pitchFamily="34" typeface="微软雅黑"/>
              </a:rPr>
              <a:t>这里输入产品形式的简介，这里输入产品形式的简介，这里输入产品形式的简介，这里输入产品形式的简介，这里输入产品形式的简介，里输入产品形式的简介。</a:t>
            </a:r>
          </a:p>
        </p:txBody>
      </p:sp>
      <p:sp>
        <p:nvSpPr>
          <p:cNvPr id="36904" name="Freeform 12"/>
          <p:cNvSpPr/>
          <p:nvPr/>
        </p:nvSpPr>
        <p:spPr bwMode="auto">
          <a:xfrm>
            <a:off x="6402388" y="1419225"/>
            <a:ext cx="528637" cy="530225"/>
          </a:xfrm>
          <a:custGeom>
            <a:gdLst>
              <a:gd fmla="*/ 0 w 1446" name="T0"/>
              <a:gd fmla="*/ 0 h 1446" name="T1"/>
              <a:gd fmla="*/ 528637 w 1446" name="T2"/>
              <a:gd fmla="*/ 0 h 1446" name="T3"/>
              <a:gd fmla="*/ 528637 w 1446" name="T4"/>
              <a:gd fmla="*/ 167941 h 1446" name="T5"/>
              <a:gd fmla="*/ 160127 w 1446" name="T6"/>
              <a:gd fmla="*/ 167941 h 1446" name="T7"/>
              <a:gd fmla="*/ 160127 w 1446" name="T8"/>
              <a:gd fmla="*/ 530225 h 1446" name="T9"/>
              <a:gd fmla="*/ 0 w 1446" name="T10"/>
              <a:gd fmla="*/ 530225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05" name="Freeform 12"/>
          <p:cNvSpPr/>
          <p:nvPr/>
        </p:nvSpPr>
        <p:spPr bwMode="auto">
          <a:xfrm flipH="1" flipV="1">
            <a:off x="10895013" y="5584825"/>
            <a:ext cx="528637" cy="530225"/>
          </a:xfrm>
          <a:custGeom>
            <a:gdLst>
              <a:gd fmla="*/ 0 w 1446" name="T0"/>
              <a:gd fmla="*/ 0 h 1446" name="T1"/>
              <a:gd fmla="*/ 528637 w 1446" name="T2"/>
              <a:gd fmla="*/ 0 h 1446" name="T3"/>
              <a:gd fmla="*/ 528637 w 1446" name="T4"/>
              <a:gd fmla="*/ 167941 h 1446" name="T5"/>
              <a:gd fmla="*/ 160127 w 1446" name="T6"/>
              <a:gd fmla="*/ 167941 h 1446" name="T7"/>
              <a:gd fmla="*/ 160127 w 1446" name="T8"/>
              <a:gd fmla="*/ 530225 h 1446" name="T9"/>
              <a:gd fmla="*/ 0 w 1446" name="T10"/>
              <a:gd fmla="*/ 530225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6866"/>
                                        </p:tgtEl>
                                        <p:attrNameLst>
                                          <p:attrName>style.visibility</p:attrName>
                                        </p:attrNameLst>
                                      </p:cBhvr>
                                      <p:to>
                                        <p:strVal val="visible"/>
                                      </p:to>
                                    </p:set>
                                    <p:animEffect filter="wipe(left)" transition="in">
                                      <p:cBhvr>
                                        <p:cTn dur="300" id="7"/>
                                        <p:tgtEl>
                                          <p:spTgt spid="36866"/>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36867"/>
                                        </p:tgtEl>
                                        <p:attrNameLst>
                                          <p:attrName>style.visibility</p:attrName>
                                        </p:attrNameLst>
                                      </p:cBhvr>
                                      <p:to>
                                        <p:strVal val="visible"/>
                                      </p:to>
                                    </p:set>
                                    <p:animEffect filter="wipe(down)" transition="in">
                                      <p:cBhvr>
                                        <p:cTn dur="200" id="11"/>
                                        <p:tgtEl>
                                          <p:spTgt spid="36867"/>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36868"/>
                                        </p:tgtEl>
                                        <p:attrNameLst>
                                          <p:attrName>style.visibility</p:attrName>
                                        </p:attrNameLst>
                                      </p:cBhvr>
                                      <p:to>
                                        <p:strVal val="visible"/>
                                      </p:to>
                                    </p:set>
                                    <p:animEffect filter="wipe(left)" transition="in">
                                      <p:cBhvr>
                                        <p:cTn dur="300" id="15"/>
                                        <p:tgtEl>
                                          <p:spTgt spid="36868"/>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36869"/>
                                        </p:tgtEl>
                                        <p:attrNameLst>
                                          <p:attrName>style.visibility</p:attrName>
                                        </p:attrNameLst>
                                      </p:cBhvr>
                                      <p:to>
                                        <p:strVal val="visible"/>
                                      </p:to>
                                    </p:set>
                                    <p:anim calcmode="lin" valueType="num">
                                      <p:cBhvr>
                                        <p:cTn dur="300" fill="hold" id="19"/>
                                        <p:tgtEl>
                                          <p:spTgt spid="36869"/>
                                        </p:tgtEl>
                                        <p:attrNameLst>
                                          <p:attrName>ppt_w</p:attrName>
                                        </p:attrNameLst>
                                      </p:cBhvr>
                                      <p:tavLst>
                                        <p:tav tm="0">
                                          <p:val>
                                            <p:fltVal val="0"/>
                                          </p:val>
                                        </p:tav>
                                        <p:tav tm="100000">
                                          <p:val>
                                            <p:strVal val="#ppt_w"/>
                                          </p:val>
                                        </p:tav>
                                      </p:tavLst>
                                    </p:anim>
                                    <p:anim calcmode="lin" valueType="num">
                                      <p:cBhvr>
                                        <p:cTn dur="300" fill="hold" id="20"/>
                                        <p:tgtEl>
                                          <p:spTgt spid="36869"/>
                                        </p:tgtEl>
                                        <p:attrNameLst>
                                          <p:attrName>ppt_h</p:attrName>
                                        </p:attrNameLst>
                                      </p:cBhvr>
                                      <p:tavLst>
                                        <p:tav tm="0">
                                          <p:val>
                                            <p:fltVal val="0"/>
                                          </p:val>
                                        </p:tav>
                                        <p:tav tm="100000">
                                          <p:val>
                                            <p:strVal val="#ppt_h"/>
                                          </p:val>
                                        </p:tav>
                                      </p:tavLst>
                                    </p:anim>
                                    <p:anim calcmode="lin" valueType="num">
                                      <p:cBhvr>
                                        <p:cTn dur="300" fill="hold" id="21"/>
                                        <p:tgtEl>
                                          <p:spTgt spid="36869"/>
                                        </p:tgtEl>
                                        <p:attrNameLst>
                                          <p:attrName>style.rotation</p:attrName>
                                        </p:attrNameLst>
                                      </p:cBhvr>
                                      <p:tavLst>
                                        <p:tav tm="0">
                                          <p:val>
                                            <p:fltVal val="90"/>
                                          </p:val>
                                        </p:tav>
                                        <p:tav tm="100000">
                                          <p:val>
                                            <p:fltVal val="0"/>
                                          </p:val>
                                        </p:tav>
                                      </p:tavLst>
                                    </p:anim>
                                    <p:animEffect filter="fade" transition="in">
                                      <p:cBhvr>
                                        <p:cTn dur="300" id="22"/>
                                        <p:tgtEl>
                                          <p:spTgt spid="36869"/>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36870"/>
                                        </p:tgtEl>
                                        <p:attrNameLst>
                                          <p:attrName>style.visibility</p:attrName>
                                        </p:attrNameLst>
                                      </p:cBhvr>
                                      <p:to>
                                        <p:strVal val="visible"/>
                                      </p:to>
                                    </p:set>
                                    <p:anim calcmode="lin" valueType="num">
                                      <p:cBhvr>
                                        <p:cTn dur="400" fill="hold" id="26"/>
                                        <p:tgtEl>
                                          <p:spTgt spid="3687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36870"/>
                                        </p:tgtEl>
                                        <p:attrNameLst>
                                          <p:attrName>ppt_y</p:attrName>
                                        </p:attrNameLst>
                                      </p:cBhvr>
                                      <p:tavLst>
                                        <p:tav tm="0">
                                          <p:val>
                                            <p:strVal val="#ppt_y"/>
                                          </p:val>
                                        </p:tav>
                                        <p:tav tm="100000">
                                          <p:val>
                                            <p:strVal val="#ppt_y"/>
                                          </p:val>
                                        </p:tav>
                                      </p:tavLst>
                                    </p:anim>
                                    <p:anim calcmode="lin" valueType="num">
                                      <p:cBhvr>
                                        <p:cTn dur="400" fill="hold" id="28"/>
                                        <p:tgtEl>
                                          <p:spTgt spid="3687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3687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36870"/>
                                        </p:tgtEl>
                                      </p:cBhvr>
                                    </p:animEffect>
                                  </p:childTnLst>
                                </p:cTn>
                              </p:par>
                            </p:childTnLst>
                          </p:cTn>
                        </p:par>
                        <p:par>
                          <p:cTn fill="hold" id="31" nodeType="afterGroup">
                            <p:stCondLst>
                              <p:cond delay="1500"/>
                            </p:stCondLst>
                            <p:childTnLst>
                              <p:par>
                                <p:cTn fill="hold" id="32" nodeType="afterEffect" presetClass="entr" presetID="21" presetSubtype="1">
                                  <p:stCondLst>
                                    <p:cond delay="0"/>
                                  </p:stCondLst>
                                  <p:childTnLst>
                                    <p:set>
                                      <p:cBhvr>
                                        <p:cTn dur="1" fill="hold" id="33">
                                          <p:stCondLst>
                                            <p:cond delay="0"/>
                                          </p:stCondLst>
                                        </p:cTn>
                                        <p:tgtEl>
                                          <p:spTgt spid="36878"/>
                                        </p:tgtEl>
                                        <p:attrNameLst>
                                          <p:attrName>style.visibility</p:attrName>
                                        </p:attrNameLst>
                                      </p:cBhvr>
                                      <p:to>
                                        <p:strVal val="visible"/>
                                      </p:to>
                                    </p:set>
                                    <p:animEffect filter="wheel(1)" transition="in">
                                      <p:cBhvr>
                                        <p:cTn dur="2000" id="34"/>
                                        <p:tgtEl>
                                          <p:spTgt spid="36878"/>
                                        </p:tgtEl>
                                      </p:cBhvr>
                                    </p:animEffect>
                                  </p:childTnLst>
                                </p:cTn>
                              </p:par>
                            </p:childTnLst>
                          </p:cTn>
                        </p:par>
                        <p:par>
                          <p:cTn fill="hold" id="35" nodeType="afterGroup">
                            <p:stCondLst>
                              <p:cond delay="3500"/>
                            </p:stCondLst>
                            <p:childTnLst>
                              <p:par>
                                <p:cTn fill="hold" grpId="0" id="36" nodeType="afterEffect" presetClass="entr" presetID="1" presetSubtype="0">
                                  <p:stCondLst>
                                    <p:cond delay="0"/>
                                  </p:stCondLst>
                                  <p:childTnLst>
                                    <p:set>
                                      <p:cBhvr>
                                        <p:cTn dur="1" fill="hold" id="37">
                                          <p:stCondLst>
                                            <p:cond delay="0"/>
                                          </p:stCondLst>
                                        </p:cTn>
                                        <p:tgtEl>
                                          <p:spTgt spid="36871"/>
                                        </p:tgtEl>
                                        <p:attrNameLst>
                                          <p:attrName>style.visibility</p:attrName>
                                        </p:attrNameLst>
                                      </p:cBhvr>
                                      <p:to>
                                        <p:strVal val="visible"/>
                                      </p:to>
                                    </p:set>
                                  </p:childTnLst>
                                </p:cTn>
                              </p:par>
                              <p:par>
                                <p:cTn accel="50000" decel="50000" fill="hold" grpId="1" id="38" nodeType="withEffect" presetClass="path" presetID="63" presetSubtype="0">
                                  <p:stCondLst>
                                    <p:cond delay="0"/>
                                  </p:stCondLst>
                                  <p:childTnLst>
                                    <p:animMotion origin="layout" path="M 4.31378E-06 -1.85185E-06 L 0.10732 -1.85185E-06" pathEditMode="relative" ptsTypes="AA" rAng="0">
                                      <p:cBhvr>
                                        <p:cTn dur="300" fill="hold" id="39" spd="-99800"/>
                                        <p:tgtEl>
                                          <p:spTgt spid="36871"/>
                                        </p:tgtEl>
                                        <p:attrNameLst>
                                          <p:attrName>ppt_x,ppt_y</p:attrName>
                                        </p:attrNameLst>
                                      </p:cBhvr>
                                      <p:rCtr x="5400" y="0"/>
                                    </p:animMotion>
                                  </p:childTnLst>
                                </p:cTn>
                              </p:par>
                              <p:par>
                                <p:cTn fill="hold" grpId="0" id="40" nodeType="withEffect" presetClass="entr" presetID="1" presetSubtype="0">
                                  <p:stCondLst>
                                    <p:cond delay="100"/>
                                  </p:stCondLst>
                                  <p:childTnLst>
                                    <p:set>
                                      <p:cBhvr>
                                        <p:cTn dur="1" fill="hold" id="41">
                                          <p:stCondLst>
                                            <p:cond delay="0"/>
                                          </p:stCondLst>
                                        </p:cTn>
                                        <p:tgtEl>
                                          <p:spTgt spid="36872"/>
                                        </p:tgtEl>
                                        <p:attrNameLst>
                                          <p:attrName>style.visibility</p:attrName>
                                        </p:attrNameLst>
                                      </p:cBhvr>
                                      <p:to>
                                        <p:strVal val="visible"/>
                                      </p:to>
                                    </p:set>
                                  </p:childTnLst>
                                </p:cTn>
                              </p:par>
                              <p:par>
                                <p:cTn accel="50000" decel="50000" fill="hold" grpId="1" id="42" nodeType="withEffect" presetClass="path" presetID="63" presetSubtype="0">
                                  <p:stCondLst>
                                    <p:cond delay="100"/>
                                  </p:stCondLst>
                                  <p:childTnLst>
                                    <p:animMotion origin="layout" path="M 1.20853E-06 1.11111E-06 L 0.08833 -0.09329" pathEditMode="relative" ptsTypes="AA" rAng="0">
                                      <p:cBhvr>
                                        <p:cTn dur="300" fill="hold" id="43" spd="-99800"/>
                                        <p:tgtEl>
                                          <p:spTgt spid="36872"/>
                                        </p:tgtEl>
                                        <p:attrNameLst>
                                          <p:attrName>ppt_x,ppt_y</p:attrName>
                                        </p:attrNameLst>
                                      </p:cBhvr>
                                      <p:rCtr x="4400" y="-4500"/>
                                    </p:animMotion>
                                  </p:childTnLst>
                                </p:cTn>
                              </p:par>
                              <p:par>
                                <p:cTn fill="hold" grpId="0" id="44" nodeType="withEffect" presetClass="entr" presetID="1" presetSubtype="0">
                                  <p:stCondLst>
                                    <p:cond delay="200"/>
                                  </p:stCondLst>
                                  <p:childTnLst>
                                    <p:set>
                                      <p:cBhvr>
                                        <p:cTn dur="1" fill="hold" id="45">
                                          <p:stCondLst>
                                            <p:cond delay="0"/>
                                          </p:stCondLst>
                                        </p:cTn>
                                        <p:tgtEl>
                                          <p:spTgt spid="36873"/>
                                        </p:tgtEl>
                                        <p:attrNameLst>
                                          <p:attrName>style.visibility</p:attrName>
                                        </p:attrNameLst>
                                      </p:cBhvr>
                                      <p:to>
                                        <p:strVal val="visible"/>
                                      </p:to>
                                    </p:set>
                                  </p:childTnLst>
                                </p:cTn>
                              </p:par>
                              <p:par>
                                <p:cTn accel="50000" decel="50000" fill="hold" grpId="1" id="46" nodeType="withEffect" presetClass="path" presetID="63" presetSubtype="0">
                                  <p:stCondLst>
                                    <p:cond delay="200"/>
                                  </p:stCondLst>
                                  <p:childTnLst>
                                    <p:animMotion origin="layout" path="M 4.99805E-06 1.48148E-06 L 0.05034 -0.16667" pathEditMode="relative" ptsTypes="AA" rAng="0">
                                      <p:cBhvr>
                                        <p:cTn dur="300" fill="hold" id="47" spd="-99800"/>
                                        <p:tgtEl>
                                          <p:spTgt spid="36873"/>
                                        </p:tgtEl>
                                        <p:attrNameLst>
                                          <p:attrName>ppt_x,ppt_y</p:attrName>
                                        </p:attrNameLst>
                                      </p:cBhvr>
                                      <p:rCtr x="2500" y="-8100"/>
                                    </p:animMotion>
                                  </p:childTnLst>
                                </p:cTn>
                              </p:par>
                              <p:par>
                                <p:cTn fill="hold" grpId="0" id="48" nodeType="withEffect" presetClass="entr" presetID="1" presetSubtype="0">
                                  <p:stCondLst>
                                    <p:cond delay="300"/>
                                  </p:stCondLst>
                                  <p:childTnLst>
                                    <p:set>
                                      <p:cBhvr>
                                        <p:cTn dur="1" fill="hold" id="49">
                                          <p:stCondLst>
                                            <p:cond delay="0"/>
                                          </p:stCondLst>
                                        </p:cTn>
                                        <p:tgtEl>
                                          <p:spTgt spid="36874"/>
                                        </p:tgtEl>
                                        <p:attrNameLst>
                                          <p:attrName>style.visibility</p:attrName>
                                        </p:attrNameLst>
                                      </p:cBhvr>
                                      <p:to>
                                        <p:strVal val="visible"/>
                                      </p:to>
                                    </p:set>
                                  </p:childTnLst>
                                </p:cTn>
                              </p:par>
                              <p:par>
                                <p:cTn accel="50000" decel="50000" fill="hold" grpId="1" id="50" nodeType="withEffect" presetClass="path" presetID="63" presetSubtype="0">
                                  <p:stCondLst>
                                    <p:cond delay="300"/>
                                  </p:stCondLst>
                                  <p:childTnLst>
                                    <p:animMotion origin="layout" path="M -9.88682E-08 3.7037E-06 L -9.88682E-08 -0.2007" pathEditMode="relative" ptsTypes="AA" rAng="0">
                                      <p:cBhvr>
                                        <p:cTn dur="300" fill="hold" id="51" spd="-99800"/>
                                        <p:tgtEl>
                                          <p:spTgt spid="36874"/>
                                        </p:tgtEl>
                                        <p:attrNameLst>
                                          <p:attrName>ppt_x,ppt_y</p:attrName>
                                        </p:attrNameLst>
                                      </p:cBhvr>
                                      <p:rCtr x="0" y="-9800"/>
                                    </p:animMotion>
                                  </p:childTnLst>
                                </p:cTn>
                              </p:par>
                              <p:par>
                                <p:cTn fill="hold" grpId="0" id="52" nodeType="withEffect" presetClass="entr" presetID="1" presetSubtype="0">
                                  <p:stCondLst>
                                    <p:cond delay="400"/>
                                  </p:stCondLst>
                                  <p:childTnLst>
                                    <p:set>
                                      <p:cBhvr>
                                        <p:cTn dur="1" fill="hold" id="53">
                                          <p:stCondLst>
                                            <p:cond delay="0"/>
                                          </p:stCondLst>
                                        </p:cTn>
                                        <p:tgtEl>
                                          <p:spTgt spid="36875"/>
                                        </p:tgtEl>
                                        <p:attrNameLst>
                                          <p:attrName>style.visibility</p:attrName>
                                        </p:attrNameLst>
                                      </p:cBhvr>
                                      <p:to>
                                        <p:strVal val="visible"/>
                                      </p:to>
                                    </p:set>
                                  </p:childTnLst>
                                </p:cTn>
                              </p:par>
                              <p:par>
                                <p:cTn accel="50000" decel="50000" fill="hold" grpId="1" id="54" nodeType="withEffect" presetClass="path" presetID="63" presetSubtype="0">
                                  <p:stCondLst>
                                    <p:cond delay="400"/>
                                  </p:stCondLst>
                                  <p:childTnLst>
                                    <p:animMotion origin="layout" path="M 3.00898E-06 -1.85185E-06 L -0.05347 -0.16875" pathEditMode="relative" ptsTypes="AA" rAng="0">
                                      <p:cBhvr>
                                        <p:cTn dur="300" fill="hold" id="55" spd="-99800"/>
                                        <p:tgtEl>
                                          <p:spTgt spid="36875"/>
                                        </p:tgtEl>
                                        <p:attrNameLst>
                                          <p:attrName>ppt_x,ppt_y</p:attrName>
                                        </p:attrNameLst>
                                      </p:cBhvr>
                                      <p:rCtr x="-2500" y="-8200"/>
                                    </p:animMotion>
                                  </p:childTnLst>
                                </p:cTn>
                              </p:par>
                              <p:par>
                                <p:cTn fill="hold" grpId="0" id="56" nodeType="withEffect" presetClass="entr" presetID="1" presetSubtype="0">
                                  <p:stCondLst>
                                    <p:cond delay="500"/>
                                  </p:stCondLst>
                                  <p:childTnLst>
                                    <p:set>
                                      <p:cBhvr>
                                        <p:cTn dur="1" fill="hold" id="57">
                                          <p:stCondLst>
                                            <p:cond delay="0"/>
                                          </p:stCondLst>
                                        </p:cTn>
                                        <p:tgtEl>
                                          <p:spTgt spid="36876"/>
                                        </p:tgtEl>
                                        <p:attrNameLst>
                                          <p:attrName>style.visibility</p:attrName>
                                        </p:attrNameLst>
                                      </p:cBhvr>
                                      <p:to>
                                        <p:strVal val="visible"/>
                                      </p:to>
                                    </p:set>
                                  </p:childTnLst>
                                </p:cTn>
                              </p:par>
                              <p:par>
                                <p:cTn accel="50000" decel="50000" fill="hold" grpId="1" id="58" nodeType="withEffect" presetClass="path" presetID="63" presetSubtype="0">
                                  <p:stCondLst>
                                    <p:cond delay="500"/>
                                  </p:stCondLst>
                                  <p:childTnLst>
                                    <p:animMotion origin="layout" path="M 4.28516E-06 -1.48148E-06 L -0.09562 -0.09213" pathEditMode="relative" ptsTypes="AA" rAng="0">
                                      <p:cBhvr>
                                        <p:cTn dur="300" fill="hold" id="59" spd="-99800"/>
                                        <p:tgtEl>
                                          <p:spTgt spid="36876"/>
                                        </p:tgtEl>
                                        <p:attrNameLst>
                                          <p:attrName>ppt_x,ppt_y</p:attrName>
                                        </p:attrNameLst>
                                      </p:cBhvr>
                                      <p:rCtr x="-4600" y="-4400"/>
                                    </p:animMotion>
                                  </p:childTnLst>
                                </p:cTn>
                              </p:par>
                              <p:par>
                                <p:cTn fill="hold" grpId="0" id="60" nodeType="withEffect" presetClass="entr" presetID="1" presetSubtype="0">
                                  <p:stCondLst>
                                    <p:cond delay="600"/>
                                  </p:stCondLst>
                                  <p:childTnLst>
                                    <p:set>
                                      <p:cBhvr>
                                        <p:cTn dur="1" fill="hold" id="61">
                                          <p:stCondLst>
                                            <p:cond delay="0"/>
                                          </p:stCondLst>
                                        </p:cTn>
                                        <p:tgtEl>
                                          <p:spTgt spid="36877"/>
                                        </p:tgtEl>
                                        <p:attrNameLst>
                                          <p:attrName>style.visibility</p:attrName>
                                        </p:attrNameLst>
                                      </p:cBhvr>
                                      <p:to>
                                        <p:strVal val="visible"/>
                                      </p:to>
                                    </p:set>
                                  </p:childTnLst>
                                </p:cTn>
                              </p:par>
                              <p:par>
                                <p:cTn accel="50000" decel="50000" fill="hold" grpId="1" id="62" nodeType="withEffect" presetClass="path" presetID="63" presetSubtype="0">
                                  <p:stCondLst>
                                    <p:cond delay="600"/>
                                  </p:stCondLst>
                                  <p:childTnLst>
                                    <p:animMotion origin="layout" path="M 1.4492E-06 1.11111E-06 L -0.1137 1.11111E-06" pathEditMode="relative" ptsTypes="AA" rAng="0">
                                      <p:cBhvr>
                                        <p:cTn dur="300" fill="hold" id="63" spd="-99800"/>
                                        <p:tgtEl>
                                          <p:spTgt spid="36877"/>
                                        </p:tgtEl>
                                        <p:attrNameLst>
                                          <p:attrName>ppt_x,ppt_y</p:attrName>
                                        </p:attrNameLst>
                                      </p:cBhvr>
                                      <p:rCtr x="-5500" y="0"/>
                                    </p:animMotion>
                                  </p:childTnLst>
                                </p:cTn>
                              </p:par>
                            </p:childTnLst>
                          </p:cTn>
                        </p:par>
                        <p:par>
                          <p:cTn fill="hold" id="64" nodeType="afterGroup">
                            <p:stCondLst>
                              <p:cond delay="4400"/>
                            </p:stCondLst>
                            <p:childTnLst>
                              <p:par>
                                <p:cTn fill="hold" id="65" nodeType="afterEffect" presetClass="entr" presetID="10" presetSubtype="0">
                                  <p:stCondLst>
                                    <p:cond delay="0"/>
                                  </p:stCondLst>
                                  <p:childTnLst>
                                    <p:set>
                                      <p:cBhvr>
                                        <p:cTn dur="1" fill="hold" id="66">
                                          <p:stCondLst>
                                            <p:cond delay="0"/>
                                          </p:stCondLst>
                                        </p:cTn>
                                        <p:tgtEl>
                                          <p:spTgt spid="36899"/>
                                        </p:tgtEl>
                                        <p:attrNameLst>
                                          <p:attrName>style.visibility</p:attrName>
                                        </p:attrNameLst>
                                      </p:cBhvr>
                                      <p:to>
                                        <p:strVal val="visible"/>
                                      </p:to>
                                    </p:set>
                                    <p:anim calcmode="lin" valueType="num">
                                      <p:cBhvr>
                                        <p:cTn dur="500" fill="hold" id="67"/>
                                        <p:tgtEl>
                                          <p:spTgt spid="36899"/>
                                        </p:tgtEl>
                                        <p:attrNameLst>
                                          <p:attrName>ppt_w</p:attrName>
                                        </p:attrNameLst>
                                      </p:cBhvr>
                                      <p:tavLst>
                                        <p:tav tm="0">
                                          <p:val>
                                            <p:fltVal val="0"/>
                                          </p:val>
                                        </p:tav>
                                        <p:tav tm="100000">
                                          <p:val>
                                            <p:strVal val="#ppt_w"/>
                                          </p:val>
                                        </p:tav>
                                      </p:tavLst>
                                    </p:anim>
                                    <p:anim calcmode="lin" valueType="num">
                                      <p:cBhvr>
                                        <p:cTn dur="500" fill="hold" id="68"/>
                                        <p:tgtEl>
                                          <p:spTgt spid="36899"/>
                                        </p:tgtEl>
                                        <p:attrNameLst>
                                          <p:attrName>ppt_h</p:attrName>
                                        </p:attrNameLst>
                                      </p:cBhvr>
                                      <p:tavLst>
                                        <p:tav tm="0">
                                          <p:val>
                                            <p:fltVal val="0"/>
                                          </p:val>
                                        </p:tav>
                                        <p:tav tm="100000">
                                          <p:val>
                                            <p:strVal val="#ppt_h"/>
                                          </p:val>
                                        </p:tav>
                                      </p:tavLst>
                                    </p:anim>
                                    <p:animEffect filter="fade" transition="in">
                                      <p:cBhvr>
                                        <p:cTn dur="500" id="69"/>
                                        <p:tgtEl>
                                          <p:spTgt spid="36899"/>
                                        </p:tgtEl>
                                      </p:cBhvr>
                                    </p:animEffect>
                                  </p:childTnLst>
                                </p:cTn>
                              </p:par>
                              <p:par>
                                <p:cTn fill="hold" id="70" nodeType="withEffect" presetClass="entr" presetID="10" presetSubtype="0">
                                  <p:stCondLst>
                                    <p:cond delay="100"/>
                                  </p:stCondLst>
                                  <p:childTnLst>
                                    <p:set>
                                      <p:cBhvr>
                                        <p:cTn dur="1" fill="hold" id="71">
                                          <p:stCondLst>
                                            <p:cond delay="0"/>
                                          </p:stCondLst>
                                        </p:cTn>
                                        <p:tgtEl>
                                          <p:spTgt spid="36896"/>
                                        </p:tgtEl>
                                        <p:attrNameLst>
                                          <p:attrName>style.visibility</p:attrName>
                                        </p:attrNameLst>
                                      </p:cBhvr>
                                      <p:to>
                                        <p:strVal val="visible"/>
                                      </p:to>
                                    </p:set>
                                    <p:anim calcmode="lin" valueType="num">
                                      <p:cBhvr>
                                        <p:cTn dur="500" fill="hold" id="72"/>
                                        <p:tgtEl>
                                          <p:spTgt spid="36896"/>
                                        </p:tgtEl>
                                        <p:attrNameLst>
                                          <p:attrName>ppt_w</p:attrName>
                                        </p:attrNameLst>
                                      </p:cBhvr>
                                      <p:tavLst>
                                        <p:tav tm="0">
                                          <p:val>
                                            <p:fltVal val="0"/>
                                          </p:val>
                                        </p:tav>
                                        <p:tav tm="100000">
                                          <p:val>
                                            <p:strVal val="#ppt_w"/>
                                          </p:val>
                                        </p:tav>
                                      </p:tavLst>
                                    </p:anim>
                                    <p:anim calcmode="lin" valueType="num">
                                      <p:cBhvr>
                                        <p:cTn dur="500" fill="hold" id="73"/>
                                        <p:tgtEl>
                                          <p:spTgt spid="36896"/>
                                        </p:tgtEl>
                                        <p:attrNameLst>
                                          <p:attrName>ppt_h</p:attrName>
                                        </p:attrNameLst>
                                      </p:cBhvr>
                                      <p:tavLst>
                                        <p:tav tm="0">
                                          <p:val>
                                            <p:fltVal val="0"/>
                                          </p:val>
                                        </p:tav>
                                        <p:tav tm="100000">
                                          <p:val>
                                            <p:strVal val="#ppt_h"/>
                                          </p:val>
                                        </p:tav>
                                      </p:tavLst>
                                    </p:anim>
                                    <p:animEffect filter="fade" transition="in">
                                      <p:cBhvr>
                                        <p:cTn dur="500" id="74"/>
                                        <p:tgtEl>
                                          <p:spTgt spid="36896"/>
                                        </p:tgtEl>
                                      </p:cBhvr>
                                    </p:animEffect>
                                  </p:childTnLst>
                                </p:cTn>
                              </p:par>
                              <p:par>
                                <p:cTn fill="hold" id="75" nodeType="withEffect" presetClass="entr" presetID="10" presetSubtype="0">
                                  <p:stCondLst>
                                    <p:cond delay="200"/>
                                  </p:stCondLst>
                                  <p:childTnLst>
                                    <p:set>
                                      <p:cBhvr>
                                        <p:cTn dur="1" fill="hold" id="76">
                                          <p:stCondLst>
                                            <p:cond delay="0"/>
                                          </p:stCondLst>
                                        </p:cTn>
                                        <p:tgtEl>
                                          <p:spTgt spid="36893"/>
                                        </p:tgtEl>
                                        <p:attrNameLst>
                                          <p:attrName>style.visibility</p:attrName>
                                        </p:attrNameLst>
                                      </p:cBhvr>
                                      <p:to>
                                        <p:strVal val="visible"/>
                                      </p:to>
                                    </p:set>
                                    <p:anim calcmode="lin" valueType="num">
                                      <p:cBhvr>
                                        <p:cTn dur="500" fill="hold" id="77"/>
                                        <p:tgtEl>
                                          <p:spTgt spid="36893"/>
                                        </p:tgtEl>
                                        <p:attrNameLst>
                                          <p:attrName>ppt_w</p:attrName>
                                        </p:attrNameLst>
                                      </p:cBhvr>
                                      <p:tavLst>
                                        <p:tav tm="0">
                                          <p:val>
                                            <p:fltVal val="0"/>
                                          </p:val>
                                        </p:tav>
                                        <p:tav tm="100000">
                                          <p:val>
                                            <p:strVal val="#ppt_w"/>
                                          </p:val>
                                        </p:tav>
                                      </p:tavLst>
                                    </p:anim>
                                    <p:anim calcmode="lin" valueType="num">
                                      <p:cBhvr>
                                        <p:cTn dur="500" fill="hold" id="78"/>
                                        <p:tgtEl>
                                          <p:spTgt spid="36893"/>
                                        </p:tgtEl>
                                        <p:attrNameLst>
                                          <p:attrName>ppt_h</p:attrName>
                                        </p:attrNameLst>
                                      </p:cBhvr>
                                      <p:tavLst>
                                        <p:tav tm="0">
                                          <p:val>
                                            <p:fltVal val="0"/>
                                          </p:val>
                                        </p:tav>
                                        <p:tav tm="100000">
                                          <p:val>
                                            <p:strVal val="#ppt_h"/>
                                          </p:val>
                                        </p:tav>
                                      </p:tavLst>
                                    </p:anim>
                                    <p:animEffect filter="fade" transition="in">
                                      <p:cBhvr>
                                        <p:cTn dur="500" id="79"/>
                                        <p:tgtEl>
                                          <p:spTgt spid="36893"/>
                                        </p:tgtEl>
                                      </p:cBhvr>
                                    </p:animEffect>
                                  </p:childTnLst>
                                </p:cTn>
                              </p:par>
                              <p:par>
                                <p:cTn fill="hold" id="80" nodeType="withEffect" presetClass="entr" presetID="10" presetSubtype="0">
                                  <p:stCondLst>
                                    <p:cond delay="300"/>
                                  </p:stCondLst>
                                  <p:childTnLst>
                                    <p:set>
                                      <p:cBhvr>
                                        <p:cTn dur="1" fill="hold" id="81">
                                          <p:stCondLst>
                                            <p:cond delay="0"/>
                                          </p:stCondLst>
                                        </p:cTn>
                                        <p:tgtEl>
                                          <p:spTgt spid="36890"/>
                                        </p:tgtEl>
                                        <p:attrNameLst>
                                          <p:attrName>style.visibility</p:attrName>
                                        </p:attrNameLst>
                                      </p:cBhvr>
                                      <p:to>
                                        <p:strVal val="visible"/>
                                      </p:to>
                                    </p:set>
                                    <p:anim calcmode="lin" valueType="num">
                                      <p:cBhvr>
                                        <p:cTn dur="500" fill="hold" id="82"/>
                                        <p:tgtEl>
                                          <p:spTgt spid="36890"/>
                                        </p:tgtEl>
                                        <p:attrNameLst>
                                          <p:attrName>ppt_w</p:attrName>
                                        </p:attrNameLst>
                                      </p:cBhvr>
                                      <p:tavLst>
                                        <p:tav tm="0">
                                          <p:val>
                                            <p:fltVal val="0"/>
                                          </p:val>
                                        </p:tav>
                                        <p:tav tm="100000">
                                          <p:val>
                                            <p:strVal val="#ppt_w"/>
                                          </p:val>
                                        </p:tav>
                                      </p:tavLst>
                                    </p:anim>
                                    <p:anim calcmode="lin" valueType="num">
                                      <p:cBhvr>
                                        <p:cTn dur="500" fill="hold" id="83"/>
                                        <p:tgtEl>
                                          <p:spTgt spid="36890"/>
                                        </p:tgtEl>
                                        <p:attrNameLst>
                                          <p:attrName>ppt_h</p:attrName>
                                        </p:attrNameLst>
                                      </p:cBhvr>
                                      <p:tavLst>
                                        <p:tav tm="0">
                                          <p:val>
                                            <p:fltVal val="0"/>
                                          </p:val>
                                        </p:tav>
                                        <p:tav tm="100000">
                                          <p:val>
                                            <p:strVal val="#ppt_h"/>
                                          </p:val>
                                        </p:tav>
                                      </p:tavLst>
                                    </p:anim>
                                    <p:animEffect filter="fade" transition="in">
                                      <p:cBhvr>
                                        <p:cTn dur="500" id="84"/>
                                        <p:tgtEl>
                                          <p:spTgt spid="36890"/>
                                        </p:tgtEl>
                                      </p:cBhvr>
                                    </p:animEffect>
                                  </p:childTnLst>
                                </p:cTn>
                              </p:par>
                              <p:par>
                                <p:cTn fill="hold" id="85" nodeType="withEffect" presetClass="entr" presetID="10" presetSubtype="0">
                                  <p:stCondLst>
                                    <p:cond delay="400"/>
                                  </p:stCondLst>
                                  <p:childTnLst>
                                    <p:set>
                                      <p:cBhvr>
                                        <p:cTn dur="1" fill="hold" id="86">
                                          <p:stCondLst>
                                            <p:cond delay="0"/>
                                          </p:stCondLst>
                                        </p:cTn>
                                        <p:tgtEl>
                                          <p:spTgt spid="36887"/>
                                        </p:tgtEl>
                                        <p:attrNameLst>
                                          <p:attrName>style.visibility</p:attrName>
                                        </p:attrNameLst>
                                      </p:cBhvr>
                                      <p:to>
                                        <p:strVal val="visible"/>
                                      </p:to>
                                    </p:set>
                                    <p:anim calcmode="lin" valueType="num">
                                      <p:cBhvr>
                                        <p:cTn dur="500" fill="hold" id="87"/>
                                        <p:tgtEl>
                                          <p:spTgt spid="36887"/>
                                        </p:tgtEl>
                                        <p:attrNameLst>
                                          <p:attrName>ppt_w</p:attrName>
                                        </p:attrNameLst>
                                      </p:cBhvr>
                                      <p:tavLst>
                                        <p:tav tm="0">
                                          <p:val>
                                            <p:fltVal val="0"/>
                                          </p:val>
                                        </p:tav>
                                        <p:tav tm="100000">
                                          <p:val>
                                            <p:strVal val="#ppt_w"/>
                                          </p:val>
                                        </p:tav>
                                      </p:tavLst>
                                    </p:anim>
                                    <p:anim calcmode="lin" valueType="num">
                                      <p:cBhvr>
                                        <p:cTn dur="500" fill="hold" id="88"/>
                                        <p:tgtEl>
                                          <p:spTgt spid="36887"/>
                                        </p:tgtEl>
                                        <p:attrNameLst>
                                          <p:attrName>ppt_h</p:attrName>
                                        </p:attrNameLst>
                                      </p:cBhvr>
                                      <p:tavLst>
                                        <p:tav tm="0">
                                          <p:val>
                                            <p:fltVal val="0"/>
                                          </p:val>
                                        </p:tav>
                                        <p:tav tm="100000">
                                          <p:val>
                                            <p:strVal val="#ppt_h"/>
                                          </p:val>
                                        </p:tav>
                                      </p:tavLst>
                                    </p:anim>
                                    <p:animEffect filter="fade" transition="in">
                                      <p:cBhvr>
                                        <p:cTn dur="500" id="89"/>
                                        <p:tgtEl>
                                          <p:spTgt spid="36887"/>
                                        </p:tgtEl>
                                      </p:cBhvr>
                                    </p:animEffect>
                                  </p:childTnLst>
                                </p:cTn>
                              </p:par>
                              <p:par>
                                <p:cTn fill="hold" id="90" nodeType="withEffect" presetClass="entr" presetID="10" presetSubtype="0">
                                  <p:stCondLst>
                                    <p:cond delay="500"/>
                                  </p:stCondLst>
                                  <p:childTnLst>
                                    <p:set>
                                      <p:cBhvr>
                                        <p:cTn dur="1" fill="hold" id="91">
                                          <p:stCondLst>
                                            <p:cond delay="0"/>
                                          </p:stCondLst>
                                        </p:cTn>
                                        <p:tgtEl>
                                          <p:spTgt spid="36884"/>
                                        </p:tgtEl>
                                        <p:attrNameLst>
                                          <p:attrName>style.visibility</p:attrName>
                                        </p:attrNameLst>
                                      </p:cBhvr>
                                      <p:to>
                                        <p:strVal val="visible"/>
                                      </p:to>
                                    </p:set>
                                    <p:anim calcmode="lin" valueType="num">
                                      <p:cBhvr>
                                        <p:cTn dur="500" fill="hold" id="92"/>
                                        <p:tgtEl>
                                          <p:spTgt spid="36884"/>
                                        </p:tgtEl>
                                        <p:attrNameLst>
                                          <p:attrName>ppt_w</p:attrName>
                                        </p:attrNameLst>
                                      </p:cBhvr>
                                      <p:tavLst>
                                        <p:tav tm="0">
                                          <p:val>
                                            <p:fltVal val="0"/>
                                          </p:val>
                                        </p:tav>
                                        <p:tav tm="100000">
                                          <p:val>
                                            <p:strVal val="#ppt_w"/>
                                          </p:val>
                                        </p:tav>
                                      </p:tavLst>
                                    </p:anim>
                                    <p:anim calcmode="lin" valueType="num">
                                      <p:cBhvr>
                                        <p:cTn dur="500" fill="hold" id="93"/>
                                        <p:tgtEl>
                                          <p:spTgt spid="36884"/>
                                        </p:tgtEl>
                                        <p:attrNameLst>
                                          <p:attrName>ppt_h</p:attrName>
                                        </p:attrNameLst>
                                      </p:cBhvr>
                                      <p:tavLst>
                                        <p:tav tm="0">
                                          <p:val>
                                            <p:fltVal val="0"/>
                                          </p:val>
                                        </p:tav>
                                        <p:tav tm="100000">
                                          <p:val>
                                            <p:strVal val="#ppt_h"/>
                                          </p:val>
                                        </p:tav>
                                      </p:tavLst>
                                    </p:anim>
                                    <p:animEffect filter="fade" transition="in">
                                      <p:cBhvr>
                                        <p:cTn dur="500" id="94"/>
                                        <p:tgtEl>
                                          <p:spTgt spid="36884"/>
                                        </p:tgtEl>
                                      </p:cBhvr>
                                    </p:animEffect>
                                  </p:childTnLst>
                                </p:cTn>
                              </p:par>
                              <p:par>
                                <p:cTn fill="hold" id="95" nodeType="withEffect" presetClass="entr" presetID="10" presetSubtype="0">
                                  <p:stCondLst>
                                    <p:cond delay="600"/>
                                  </p:stCondLst>
                                  <p:childTnLst>
                                    <p:set>
                                      <p:cBhvr>
                                        <p:cTn dur="1" fill="hold" id="96">
                                          <p:stCondLst>
                                            <p:cond delay="0"/>
                                          </p:stCondLst>
                                        </p:cTn>
                                        <p:tgtEl>
                                          <p:spTgt spid="36881"/>
                                        </p:tgtEl>
                                        <p:attrNameLst>
                                          <p:attrName>style.visibility</p:attrName>
                                        </p:attrNameLst>
                                      </p:cBhvr>
                                      <p:to>
                                        <p:strVal val="visible"/>
                                      </p:to>
                                    </p:set>
                                    <p:anim calcmode="lin" valueType="num">
                                      <p:cBhvr>
                                        <p:cTn dur="500" fill="hold" id="97"/>
                                        <p:tgtEl>
                                          <p:spTgt spid="36881"/>
                                        </p:tgtEl>
                                        <p:attrNameLst>
                                          <p:attrName>ppt_w</p:attrName>
                                        </p:attrNameLst>
                                      </p:cBhvr>
                                      <p:tavLst>
                                        <p:tav tm="0">
                                          <p:val>
                                            <p:fltVal val="0"/>
                                          </p:val>
                                        </p:tav>
                                        <p:tav tm="100000">
                                          <p:val>
                                            <p:strVal val="#ppt_w"/>
                                          </p:val>
                                        </p:tav>
                                      </p:tavLst>
                                    </p:anim>
                                    <p:anim calcmode="lin" valueType="num">
                                      <p:cBhvr>
                                        <p:cTn dur="500" fill="hold" id="98"/>
                                        <p:tgtEl>
                                          <p:spTgt spid="36881"/>
                                        </p:tgtEl>
                                        <p:attrNameLst>
                                          <p:attrName>ppt_h</p:attrName>
                                        </p:attrNameLst>
                                      </p:cBhvr>
                                      <p:tavLst>
                                        <p:tav tm="0">
                                          <p:val>
                                            <p:fltVal val="0"/>
                                          </p:val>
                                        </p:tav>
                                        <p:tav tm="100000">
                                          <p:val>
                                            <p:strVal val="#ppt_h"/>
                                          </p:val>
                                        </p:tav>
                                      </p:tavLst>
                                    </p:anim>
                                    <p:animEffect filter="fade" transition="in">
                                      <p:cBhvr>
                                        <p:cTn dur="500" id="99"/>
                                        <p:tgtEl>
                                          <p:spTgt spid="36881"/>
                                        </p:tgtEl>
                                      </p:cBhvr>
                                    </p:animEffect>
                                  </p:childTnLst>
                                </p:cTn>
                              </p:par>
                            </p:childTnLst>
                          </p:cTn>
                        </p:par>
                        <p:par>
                          <p:cTn fill="hold" id="100" nodeType="afterGroup">
                            <p:stCondLst>
                              <p:cond delay="5500"/>
                            </p:stCondLst>
                            <p:childTnLst>
                              <p:par>
                                <p:cTn fill="hold" grpId="0" id="101" nodeType="afterEffect" presetClass="entr" presetID="1" presetSubtype="0">
                                  <p:stCondLst>
                                    <p:cond delay="0"/>
                                  </p:stCondLst>
                                  <p:childTnLst>
                                    <p:set>
                                      <p:cBhvr>
                                        <p:cTn dur="1" fill="hold" id="102">
                                          <p:stCondLst>
                                            <p:cond delay="0"/>
                                          </p:stCondLst>
                                        </p:cTn>
                                        <p:tgtEl>
                                          <p:spTgt spid="36904"/>
                                        </p:tgtEl>
                                        <p:attrNameLst>
                                          <p:attrName>style.visibility</p:attrName>
                                        </p:attrNameLst>
                                      </p:cBhvr>
                                      <p:to>
                                        <p:strVal val="visible"/>
                                      </p:to>
                                    </p:set>
                                  </p:childTnLst>
                                </p:cTn>
                              </p:par>
                              <p:par>
                                <p:cTn accel="50000" decel="50000" fill="hold" grpId="1" id="103" nodeType="withEffect" presetClass="path" presetID="35" presetSubtype="0">
                                  <p:stCondLst>
                                    <p:cond delay="0"/>
                                  </p:stCondLst>
                                  <p:childTnLst>
                                    <p:animMotion origin="layout" path="M 2.17538E-06 -2.95097E-06 L 0.16536 0.28539" pathEditMode="relative" ptsTypes="AA" rAng="0">
                                      <p:cBhvr>
                                        <p:cTn dur="500" fill="hold" id="104" spd="-99700"/>
                                        <p:tgtEl>
                                          <p:spTgt spid="36904"/>
                                        </p:tgtEl>
                                        <p:attrNameLst>
                                          <p:attrName>ppt_x,ppt_y</p:attrName>
                                        </p:attrNameLst>
                                      </p:cBhvr>
                                      <p:rCtr x="8300" y="14300"/>
                                    </p:animMotion>
                                  </p:childTnLst>
                                </p:cTn>
                              </p:par>
                              <p:par>
                                <p:cTn fill="hold" grpId="0" id="105" nodeType="withEffect" presetClass="entr" presetID="1" presetSubtype="0">
                                  <p:stCondLst>
                                    <p:cond delay="0"/>
                                  </p:stCondLst>
                                  <p:childTnLst>
                                    <p:set>
                                      <p:cBhvr>
                                        <p:cTn dur="1" fill="hold" id="106">
                                          <p:stCondLst>
                                            <p:cond delay="0"/>
                                          </p:stCondLst>
                                        </p:cTn>
                                        <p:tgtEl>
                                          <p:spTgt spid="36905"/>
                                        </p:tgtEl>
                                        <p:attrNameLst>
                                          <p:attrName>style.visibility</p:attrName>
                                        </p:attrNameLst>
                                      </p:cBhvr>
                                      <p:to>
                                        <p:strVal val="visible"/>
                                      </p:to>
                                    </p:set>
                                  </p:childTnLst>
                                </p:cTn>
                              </p:par>
                              <p:par>
                                <p:cTn accel="50000" decel="50000" fill="hold" grpId="1" id="107" nodeType="withEffect" presetClass="path" presetID="35" presetSubtype="0">
                                  <p:stCondLst>
                                    <p:cond delay="0"/>
                                  </p:stCondLst>
                                  <p:childTnLst>
                                    <p:animMotion origin="layout" path="M 3.64299E-07 3.02498E-06 L -0.15392 -0.26827" pathEditMode="relative" ptsTypes="AA" rAng="0">
                                      <p:cBhvr>
                                        <p:cTn dur="500" fill="hold" id="108" spd="-99700"/>
                                        <p:tgtEl>
                                          <p:spTgt spid="36905"/>
                                        </p:tgtEl>
                                        <p:attrNameLst>
                                          <p:attrName>ppt_x,ppt_y</p:attrName>
                                        </p:attrNameLst>
                                      </p:cBhvr>
                                      <p:rCtr x="-7500" y="-13200"/>
                                    </p:animMotion>
                                  </p:childTnLst>
                                </p:cTn>
                              </p:par>
                              <p:par>
                                <p:cTn fill="hold" grpId="0" id="109" nodeType="withEffect" presetClass="entr" presetID="10" presetSubtype="0">
                                  <p:stCondLst>
                                    <p:cond delay="0"/>
                                  </p:stCondLst>
                                  <p:childTnLst>
                                    <p:set>
                                      <p:cBhvr>
                                        <p:cTn dur="1" fill="hold" id="110">
                                          <p:stCondLst>
                                            <p:cond delay="0"/>
                                          </p:stCondLst>
                                        </p:cTn>
                                        <p:tgtEl>
                                          <p:spTgt spid="36902"/>
                                        </p:tgtEl>
                                        <p:attrNameLst>
                                          <p:attrName>style.visibility</p:attrName>
                                        </p:attrNameLst>
                                      </p:cBhvr>
                                      <p:to>
                                        <p:strVal val="visible"/>
                                      </p:to>
                                    </p:set>
                                    <p:anim calcmode="lin" valueType="num">
                                      <p:cBhvr>
                                        <p:cTn dur="500" fill="hold" id="111"/>
                                        <p:tgtEl>
                                          <p:spTgt spid="36902"/>
                                        </p:tgtEl>
                                        <p:attrNameLst>
                                          <p:attrName>ppt_w</p:attrName>
                                        </p:attrNameLst>
                                      </p:cBhvr>
                                      <p:tavLst>
                                        <p:tav tm="0">
                                          <p:val>
                                            <p:fltVal val="0"/>
                                          </p:val>
                                        </p:tav>
                                        <p:tav tm="100000">
                                          <p:val>
                                            <p:strVal val="#ppt_w"/>
                                          </p:val>
                                        </p:tav>
                                      </p:tavLst>
                                    </p:anim>
                                    <p:anim calcmode="lin" valueType="num">
                                      <p:cBhvr>
                                        <p:cTn dur="500" fill="hold" id="112"/>
                                        <p:tgtEl>
                                          <p:spTgt spid="36902"/>
                                        </p:tgtEl>
                                        <p:attrNameLst>
                                          <p:attrName>ppt_h</p:attrName>
                                        </p:attrNameLst>
                                      </p:cBhvr>
                                      <p:tavLst>
                                        <p:tav tm="0">
                                          <p:val>
                                            <p:fltVal val="0"/>
                                          </p:val>
                                        </p:tav>
                                        <p:tav tm="100000">
                                          <p:val>
                                            <p:strVal val="#ppt_h"/>
                                          </p:val>
                                        </p:tav>
                                      </p:tavLst>
                                    </p:anim>
                                    <p:animEffect filter="fade" transition="in">
                                      <p:cBhvr>
                                        <p:cTn dur="500" id="113"/>
                                        <p:tgtEl>
                                          <p:spTgt spid="36902"/>
                                        </p:tgtEl>
                                      </p:cBhvr>
                                    </p:animEffect>
                                  </p:childTnLst>
                                </p:cTn>
                              </p:par>
                            </p:childTnLst>
                          </p:cTn>
                        </p:par>
                        <p:par>
                          <p:cTn fill="hold" id="114" nodeType="afterGroup">
                            <p:stCondLst>
                              <p:cond delay="6000"/>
                            </p:stCondLst>
                            <p:childTnLst>
                              <p:par>
                                <p:cTn fill="hold" id="115" nodeType="afterEffect" presetClass="entr" presetID="22" presetSubtype="1">
                                  <p:stCondLst>
                                    <p:cond delay="0"/>
                                  </p:stCondLst>
                                  <p:childTnLst>
                                    <p:set>
                                      <p:cBhvr>
                                        <p:cTn dur="1" fill="hold" id="116">
                                          <p:stCondLst>
                                            <p:cond delay="0"/>
                                          </p:stCondLst>
                                        </p:cTn>
                                        <p:tgtEl>
                                          <p:spTgt spid="36903">
                                            <p:txEl>
                                              <p:pRg end="0" st="0"/>
                                            </p:txEl>
                                          </p:spTgt>
                                        </p:tgtEl>
                                        <p:attrNameLst>
                                          <p:attrName>style.visibility</p:attrName>
                                        </p:attrNameLst>
                                      </p:cBhvr>
                                      <p:to>
                                        <p:strVal val="visible"/>
                                      </p:to>
                                    </p:set>
                                    <p:animEffect filter="wipe(up)" transition="in">
                                      <p:cBhvr>
                                        <p:cTn dur="500" id="117"/>
                                        <p:tgtEl>
                                          <p:spTgt spid="36903">
                                            <p:txEl>
                                              <p:pRg end="0" st="0"/>
                                            </p:txEl>
                                          </p:spTgt>
                                        </p:tgtEl>
                                      </p:cBhvr>
                                    </p:animEffect>
                                  </p:childTnLst>
                                </p:cTn>
                              </p:par>
                            </p:childTnLst>
                          </p:cTn>
                        </p:par>
                        <p:par>
                          <p:cTn fill="hold" id="118" nodeType="afterGroup">
                            <p:stCondLst>
                              <p:cond delay="6500"/>
                            </p:stCondLst>
                            <p:childTnLst>
                              <p:par>
                                <p:cTn fill="hold" id="119" nodeType="afterEffect" presetClass="entr" presetID="22" presetSubtype="1">
                                  <p:stCondLst>
                                    <p:cond delay="0"/>
                                  </p:stCondLst>
                                  <p:childTnLst>
                                    <p:set>
                                      <p:cBhvr>
                                        <p:cTn dur="1" fill="hold" id="120">
                                          <p:stCondLst>
                                            <p:cond delay="0"/>
                                          </p:stCondLst>
                                        </p:cTn>
                                        <p:tgtEl>
                                          <p:spTgt spid="36903">
                                            <p:txEl>
                                              <p:pRg end="1" st="1"/>
                                            </p:txEl>
                                          </p:spTgt>
                                        </p:tgtEl>
                                        <p:attrNameLst>
                                          <p:attrName>style.visibility</p:attrName>
                                        </p:attrNameLst>
                                      </p:cBhvr>
                                      <p:to>
                                        <p:strVal val="visible"/>
                                      </p:to>
                                    </p:set>
                                    <p:animEffect filter="wipe(up)" transition="in">
                                      <p:cBhvr>
                                        <p:cTn dur="500" id="121"/>
                                        <p:tgtEl>
                                          <p:spTgt spid="36903">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66"/>
      <p:bldP grpId="0" spid="36867"/>
      <p:bldP grpId="0" spid="36868"/>
      <p:bldP grpId="0" spid="36869"/>
      <p:bldP grpId="0" spid="36870"/>
      <p:bldP grpId="0" spid="36871"/>
      <p:bldP grpId="1" spid="36871"/>
      <p:bldP grpId="0" spid="36872"/>
      <p:bldP grpId="1" spid="36872"/>
      <p:bldP grpId="0" spid="36873"/>
      <p:bldP grpId="1" spid="36873"/>
      <p:bldP grpId="0" spid="36874"/>
      <p:bldP grpId="1" spid="36874"/>
      <p:bldP grpId="0" spid="36875"/>
      <p:bldP grpId="1" spid="36875"/>
      <p:bldP grpId="0" spid="36876"/>
      <p:bldP grpId="1" spid="36876"/>
      <p:bldP grpId="0" spid="36877"/>
      <p:bldP grpId="1" spid="36877"/>
      <p:bldP grpId="0" spid="36902"/>
      <p:bldP grpId="0" spid="36904"/>
      <p:bldP grpId="1" spid="36904"/>
      <p:bldP grpId="0" spid="36905"/>
      <p:bldP grpId="1" spid="3690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7890" name="TextBox 20"/>
          <p:cNvSpPr txBox="1">
            <a:spLocks noChangeArrowheads="1"/>
          </p:cNvSpPr>
          <p:nvPr/>
        </p:nvSpPr>
        <p:spPr bwMode="auto">
          <a:xfrm>
            <a:off x="4230688" y="2849563"/>
            <a:ext cx="66198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5400">
                <a:solidFill>
                  <a:srgbClr val="484849"/>
                </a:solidFill>
                <a:latin charset="-122" panose="020b0503020204020204" pitchFamily="34" typeface="微软雅黑"/>
              </a:rPr>
              <a:t>这里输入章节大标题</a:t>
            </a:r>
          </a:p>
        </p:txBody>
      </p:sp>
      <p:sp>
        <p:nvSpPr>
          <p:cNvPr id="37891" name="TextBox 21"/>
          <p:cNvSpPr txBox="1">
            <a:spLocks noChangeArrowheads="1"/>
          </p:cNvSpPr>
          <p:nvPr/>
        </p:nvSpPr>
        <p:spPr bwMode="auto">
          <a:xfrm>
            <a:off x="4230688" y="3876675"/>
            <a:ext cx="59864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2400">
                <a:solidFill>
                  <a:srgbClr val="484849"/>
                </a:solidFill>
                <a:latin charset="-122" panose="020b0503020204020204" pitchFamily="34" typeface="微软雅黑"/>
              </a:rPr>
              <a:t>这里可以输入本章的小节标题，也可以是本章内容概述或者章节导语等内容。</a:t>
            </a:r>
          </a:p>
        </p:txBody>
      </p:sp>
      <p:sp>
        <p:nvSpPr>
          <p:cNvPr id="37892" name="TextBox 22"/>
          <p:cNvSpPr txBox="1">
            <a:spLocks noChangeArrowheads="1"/>
          </p:cNvSpPr>
          <p:nvPr/>
        </p:nvSpPr>
        <p:spPr bwMode="auto">
          <a:xfrm>
            <a:off x="3293904" y="3644900"/>
            <a:ext cx="8940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a:solidFill>
                  <a:srgbClr val="484849"/>
                </a:solidFill>
                <a:latin charset="-122" panose="020b0503020204020204" pitchFamily="34" typeface="微软雅黑"/>
              </a:rPr>
              <a:t>Part 3</a:t>
            </a:r>
          </a:p>
        </p:txBody>
      </p:sp>
      <p:sp>
        <p:nvSpPr>
          <p:cNvPr id="37893" name="Freeform 18"/>
          <p:cNvSpPr/>
          <p:nvPr/>
        </p:nvSpPr>
        <p:spPr bwMode="auto">
          <a:xfrm>
            <a:off x="5087938" y="2235200"/>
            <a:ext cx="798512" cy="582613"/>
          </a:xfrm>
          <a:custGeom>
            <a:gdLst>
              <a:gd fmla="*/ 0 w 953" name="T0"/>
              <a:gd fmla="*/ 3358 h 694" name="T1"/>
              <a:gd fmla="*/ 382079 w 953" name="T2"/>
              <a:gd fmla="*/ 582613 h 694" name="T3"/>
              <a:gd fmla="*/ 798512 w 953" name="T4"/>
              <a:gd fmla="*/ 580095 h 694" name="T5"/>
              <a:gd fmla="*/ 625068 w 953" name="T6"/>
              <a:gd fmla="*/ 140197 h 694" name="T7"/>
              <a:gd fmla="*/ 0 w 953" name="T8"/>
              <a:gd fmla="*/ 3358 h 69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4" w="953">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4" name="Freeform 19"/>
          <p:cNvSpPr/>
          <p:nvPr/>
        </p:nvSpPr>
        <p:spPr bwMode="auto">
          <a:xfrm>
            <a:off x="3638550" y="1822450"/>
            <a:ext cx="2017713" cy="987425"/>
          </a:xfrm>
          <a:custGeom>
            <a:gdLst>
              <a:gd fmla="*/ 0 w 2410" name="T0"/>
              <a:gd fmla="*/ 402035 h 1174" name="T1"/>
              <a:gd fmla="*/ 434520 w 2410" name="T2"/>
              <a:gd fmla="*/ 987425 h 1174" name="T3"/>
              <a:gd fmla="*/ 1167929 w 2410" name="T4"/>
              <a:gd fmla="*/ 418857 h 1174" name="T5"/>
              <a:gd fmla="*/ 2017713 w 2410" name="T6"/>
              <a:gd fmla="*/ 450818 h 1174" name="T7"/>
              <a:gd fmla="*/ 781131 w 2410" name="T8"/>
              <a:gd fmla="*/ 72333 h 1174" name="T9"/>
              <a:gd fmla="*/ 0 w 2410" name="T10"/>
              <a:gd fmla="*/ 402035 h 117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74" w="2410">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5" name="Freeform 20"/>
          <p:cNvSpPr/>
          <p:nvPr/>
        </p:nvSpPr>
        <p:spPr bwMode="auto">
          <a:xfrm>
            <a:off x="1751013" y="1804988"/>
            <a:ext cx="2266950" cy="1017587"/>
          </a:xfrm>
          <a:custGeom>
            <a:gdLst>
              <a:gd fmla="*/ 0 w 2708" name="T0"/>
              <a:gd fmla="*/ 225383 h 1210" name="T1"/>
              <a:gd fmla="*/ 1431494 w 2708" name="T2"/>
              <a:gd fmla="*/ 225383 h 1210" name="T3"/>
              <a:gd fmla="*/ 2266950 w 2708" name="T4"/>
              <a:gd fmla="*/ 1017587 h 1210" name="T5"/>
              <a:gd fmla="*/ 1594734 w 2708" name="T6"/>
              <a:gd fmla="*/ 1005813 h 1210" name="T7"/>
              <a:gd fmla="*/ 1117570 w 2708" name="T8"/>
              <a:gd fmla="*/ 322937 h 1210" name="T9"/>
              <a:gd fmla="*/ 0 w 2708" name="T10"/>
              <a:gd fmla="*/ 225383 h 121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210" w="2708">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6" name="Freeform 21"/>
          <p:cNvSpPr/>
          <p:nvPr/>
        </p:nvSpPr>
        <p:spPr bwMode="auto">
          <a:xfrm>
            <a:off x="1198563" y="1979613"/>
            <a:ext cx="1816100" cy="1403350"/>
          </a:xfrm>
          <a:custGeom>
            <a:gdLst>
              <a:gd fmla="*/ 661161 w 2170" name="T0"/>
              <a:gd fmla="*/ 1403350 h 1667" name="T1"/>
              <a:gd fmla="*/ 523070 w 2170" name="T2"/>
              <a:gd fmla="*/ 528677 h 1667" name="T3"/>
              <a:gd fmla="*/ 1816100 w 2170" name="T4"/>
              <a:gd fmla="*/ 295486 h 1667" name="T5"/>
              <a:gd fmla="*/ 466160 w 2170" name="T6"/>
              <a:gd fmla="*/ 122067 h 1667" name="T7"/>
              <a:gd fmla="*/ 0 w 2170" name="T8"/>
              <a:gd fmla="*/ 732402 h 1667" name="T9"/>
              <a:gd fmla="*/ 661161 w 2170" name="T10"/>
              <a:gd fmla="*/ 1403350 h 166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67" w="2170">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7" name="Freeform 22"/>
          <p:cNvSpPr/>
          <p:nvPr/>
        </p:nvSpPr>
        <p:spPr bwMode="auto">
          <a:xfrm>
            <a:off x="1160463" y="2832100"/>
            <a:ext cx="2825750" cy="2384425"/>
          </a:xfrm>
          <a:custGeom>
            <a:gdLst>
              <a:gd fmla="*/ 2825750 w 3374" name="T0"/>
              <a:gd fmla="*/ 1661948 h 2835" name="T1"/>
              <a:gd fmla="*/ 2508335 w 3374" name="T2"/>
              <a:gd fmla="*/ 2384425 h 2835" name="T3"/>
              <a:gd fmla="*/ 1128122 w 3374" name="T4"/>
              <a:gd fmla="*/ 1225435 h 2835" name="T5"/>
              <a:gd fmla="*/ 34338 w 3374" name="T6"/>
              <a:gd fmla="*/ 0 h 2835" name="T7"/>
              <a:gd fmla="*/ 1005846 w 3374" name="T8"/>
              <a:gd fmla="*/ 737616 h 2835" name="T9"/>
              <a:gd fmla="*/ 2825750 w 3374" name="T10"/>
              <a:gd fmla="*/ 1661948 h 283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835" w="3374">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8" name="Freeform 19"/>
          <p:cNvSpPr>
            <a:spLocks noEditPoints="1"/>
          </p:cNvSpPr>
          <p:nvPr/>
        </p:nvSpPr>
        <p:spPr bwMode="auto">
          <a:xfrm>
            <a:off x="3417888" y="2928938"/>
            <a:ext cx="814387" cy="766762"/>
          </a:xfrm>
          <a:custGeom>
            <a:gdLst>
              <a:gd fmla="*/ 27437 w 653" name="T0"/>
              <a:gd fmla="*/ 607646 h 612" name="T1"/>
              <a:gd fmla="*/ 581171 w 653" name="T2"/>
              <a:gd fmla="*/ 456048 h 612" name="T3"/>
              <a:gd fmla="*/ 532532 w 653" name="T4"/>
              <a:gd fmla="*/ 628945 h 612" name="T5"/>
              <a:gd fmla="*/ 515072 w 653" name="T6"/>
              <a:gd fmla="*/ 479853 h 612" name="T7"/>
              <a:gd fmla="*/ 516319 w 653" name="T8"/>
              <a:gd fmla="*/ 345795 h 612" name="T9"/>
              <a:gd fmla="*/ 502600 w 653" name="T10"/>
              <a:gd fmla="*/ 352059 h 612" name="T11"/>
              <a:gd fmla="*/ 512577 w 653" name="T12"/>
              <a:gd fmla="*/ 370852 h 612" name="T13"/>
              <a:gd fmla="*/ 526296 w 653" name="T14"/>
              <a:gd fmla="*/ 367094 h 612" name="T15"/>
              <a:gd fmla="*/ 450220 w 653" name="T16"/>
              <a:gd fmla="*/ 384634 h 612" name="T17"/>
              <a:gd fmla="*/ 456456 w 653" name="T18"/>
              <a:gd fmla="*/ 409691 h 612" name="T19"/>
              <a:gd fmla="*/ 465186 w 653" name="T20"/>
              <a:gd fmla="*/ 400921 h 612" name="T21"/>
              <a:gd fmla="*/ 410311 w 653" name="T22"/>
              <a:gd fmla="*/ 433496 h 612" name="T23"/>
              <a:gd fmla="*/ 404076 w 653" name="T24"/>
              <a:gd fmla="*/ 447278 h 612" name="T25"/>
              <a:gd fmla="*/ 424030 w 653" name="T26"/>
              <a:gd fmla="*/ 456048 h 612" name="T27"/>
              <a:gd fmla="*/ 430266 w 653" name="T28"/>
              <a:gd fmla="*/ 444772 h 612" name="T29"/>
              <a:gd fmla="*/ 386616 w 653" name="T30"/>
              <a:gd fmla="*/ 508669 h 612" name="T31"/>
              <a:gd fmla="*/ 407817 w 653" name="T32"/>
              <a:gd fmla="*/ 522451 h 612" name="T33"/>
              <a:gd fmla="*/ 407817 w 653" name="T34"/>
              <a:gd fmla="*/ 509922 h 612" name="T35"/>
              <a:gd fmla="*/ 389110 w 653" name="T36"/>
              <a:gd fmla="*/ 572566 h 612" name="T37"/>
              <a:gd fmla="*/ 392851 w 653" name="T38"/>
              <a:gd fmla="*/ 587600 h 612" name="T39"/>
              <a:gd fmla="*/ 414053 w 653" name="T40"/>
              <a:gd fmla="*/ 578830 h 612" name="T41"/>
              <a:gd fmla="*/ 410311 w 653" name="T42"/>
              <a:gd fmla="*/ 565048 h 612" name="T43"/>
              <a:gd fmla="*/ 420289 w 653" name="T44"/>
              <a:gd fmla="*/ 642727 h 612" name="T45"/>
              <a:gd fmla="*/ 446479 w 653" name="T46"/>
              <a:gd fmla="*/ 640221 h 612" name="T47"/>
              <a:gd fmla="*/ 437749 w 653" name="T48"/>
              <a:gd fmla="*/ 628945 h 612" name="T49"/>
              <a:gd fmla="*/ 465186 w 653" name="T50"/>
              <a:gd fmla="*/ 687831 h 612" name="T51"/>
              <a:gd fmla="*/ 477657 w 653" name="T52"/>
              <a:gd fmla="*/ 696601 h 612" name="T53"/>
              <a:gd fmla="*/ 488882 w 653" name="T54"/>
              <a:gd fmla="*/ 677808 h 612" name="T55"/>
              <a:gd fmla="*/ 477657 w 653" name="T56"/>
              <a:gd fmla="*/ 670290 h 612" name="T57"/>
              <a:gd fmla="*/ 535026 w 653" name="T58"/>
              <a:gd fmla="*/ 720405 h 612" name="T59"/>
              <a:gd fmla="*/ 549992 w 653" name="T60"/>
              <a:gd fmla="*/ 722911 h 612" name="T61"/>
              <a:gd fmla="*/ 541262 w 653" name="T62"/>
              <a:gd fmla="*/ 699107 h 612" name="T63"/>
              <a:gd fmla="*/ 597383 w 653" name="T64"/>
              <a:gd fmla="*/ 724164 h 612" name="T65"/>
              <a:gd fmla="*/ 613596 w 653" name="T66"/>
              <a:gd fmla="*/ 721658 h 612" name="T67"/>
              <a:gd fmla="*/ 611102 w 653" name="T68"/>
              <a:gd fmla="*/ 699107 h 612" name="T69"/>
              <a:gd fmla="*/ 597383 w 653" name="T70"/>
              <a:gd fmla="*/ 701612 h 612" name="T71"/>
              <a:gd fmla="*/ 670965 w 653" name="T72"/>
              <a:gd fmla="*/ 701612 h 612" name="T73"/>
              <a:gd fmla="*/ 684684 w 653" name="T74"/>
              <a:gd fmla="*/ 694095 h 612" name="T75"/>
              <a:gd fmla="*/ 663482 w 653" name="T76"/>
              <a:gd fmla="*/ 680313 h 612" name="T77"/>
              <a:gd fmla="*/ 720851 w 653" name="T78"/>
              <a:gd fmla="*/ 662773 h 612" name="T79"/>
              <a:gd fmla="*/ 730828 w 653" name="T80"/>
              <a:gd fmla="*/ 651497 h 612" name="T81"/>
              <a:gd fmla="*/ 715862 w 653" name="T82"/>
              <a:gd fmla="*/ 633957 h 612" name="T83"/>
              <a:gd fmla="*/ 707132 w 653" name="T84"/>
              <a:gd fmla="*/ 645233 h 612" name="T85"/>
              <a:gd fmla="*/ 760760 w 653" name="T86"/>
              <a:gd fmla="*/ 596370 h 612" name="T87"/>
              <a:gd fmla="*/ 765748 w 653" name="T88"/>
              <a:gd fmla="*/ 581336 h 612" name="T89"/>
              <a:gd fmla="*/ 742052 w 653" name="T90"/>
              <a:gd fmla="*/ 583842 h 612" name="T91"/>
              <a:gd fmla="*/ 771984 w 653" name="T92"/>
              <a:gd fmla="*/ 533726 h 612" name="T93"/>
              <a:gd fmla="*/ 771984 w 653" name="T94"/>
              <a:gd fmla="*/ 518692 h 612" name="T95"/>
              <a:gd fmla="*/ 749535 w 653" name="T96"/>
              <a:gd fmla="*/ 516186 h 612" name="T97"/>
              <a:gd fmla="*/ 750783 w 653" name="T98"/>
              <a:gd fmla="*/ 529968 h 612" name="T99"/>
              <a:gd fmla="*/ 758265 w 653" name="T100"/>
              <a:gd fmla="*/ 456048 h 612" name="T101"/>
              <a:gd fmla="*/ 750783 w 653" name="T102"/>
              <a:gd fmla="*/ 442266 h 612" name="T103"/>
              <a:gd fmla="*/ 735817 w 653" name="T104"/>
              <a:gd fmla="*/ 461060 h 612" name="T105"/>
              <a:gd fmla="*/ 724592 w 653" name="T106"/>
              <a:gd fmla="*/ 402174 h 612" name="T107"/>
              <a:gd fmla="*/ 714615 w 653" name="T108"/>
              <a:gd fmla="*/ 392151 h 612" name="T109"/>
              <a:gd fmla="*/ 695908 w 653" name="T110"/>
              <a:gd fmla="*/ 404680 h 612" name="T111"/>
              <a:gd fmla="*/ 705885 w 653" name="T112"/>
              <a:gd fmla="*/ 414703 h 612" name="T113"/>
              <a:gd fmla="*/ 663482 w 653" name="T114"/>
              <a:gd fmla="*/ 355818 h 612" name="T115"/>
              <a:gd fmla="*/ 649764 w 653" name="T116"/>
              <a:gd fmla="*/ 349553 h 612" name="T117"/>
              <a:gd fmla="*/ 649764 w 653" name="T118"/>
              <a:gd fmla="*/ 373358 h 612" name="T119"/>
              <a:gd fmla="*/ 578676 w 653" name="T120"/>
              <a:gd fmla="*/ 294427 h 612" name="T121"/>
              <a:gd fmla="*/ 452714 w 653" name="T122"/>
              <a:gd fmla="*/ 12529 h 612" name="T123"/>
              <a:gd fmla="*/ 37414 w 653" name="T124"/>
              <a:gd fmla="*/ 195449 h 61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12" w="653">
                <a:moveTo>
                  <a:pt x="52" y="455"/>
                </a:moveTo>
                <a:cubicBezTo>
                  <a:pt x="84" y="452"/>
                  <a:pt x="117" y="450"/>
                  <a:pt x="149" y="449"/>
                </a:cubicBezTo>
                <a:cubicBezTo>
                  <a:pt x="129" y="447"/>
                  <a:pt x="110" y="445"/>
                  <a:pt x="90" y="443"/>
                </a:cubicBezTo>
                <a:cubicBezTo>
                  <a:pt x="73" y="442"/>
                  <a:pt x="60" y="430"/>
                  <a:pt x="60" y="413"/>
                </a:cubicBezTo>
                <a:cubicBezTo>
                  <a:pt x="60" y="389"/>
                  <a:pt x="60" y="364"/>
                  <a:pt x="60" y="340"/>
                </a:cubicBezTo>
                <a:cubicBezTo>
                  <a:pt x="60" y="323"/>
                  <a:pt x="73" y="311"/>
                  <a:pt x="90" y="310"/>
                </a:cubicBezTo>
                <a:cubicBezTo>
                  <a:pt x="150" y="304"/>
                  <a:pt x="210" y="302"/>
                  <a:pt x="271" y="303"/>
                </a:cubicBezTo>
                <a:cubicBezTo>
                  <a:pt x="249" y="338"/>
                  <a:pt x="236" y="379"/>
                  <a:pt x="236" y="423"/>
                </a:cubicBezTo>
                <a:cubicBezTo>
                  <a:pt x="236" y="486"/>
                  <a:pt x="262" y="543"/>
                  <a:pt x="303" y="584"/>
                </a:cubicBezTo>
                <a:cubicBezTo>
                  <a:pt x="306" y="587"/>
                  <a:pt x="308" y="590"/>
                  <a:pt x="311" y="592"/>
                </a:cubicBezTo>
                <a:cubicBezTo>
                  <a:pt x="225" y="599"/>
                  <a:pt x="138" y="598"/>
                  <a:pt x="52" y="588"/>
                </a:cubicBezTo>
                <a:cubicBezTo>
                  <a:pt x="36" y="586"/>
                  <a:pt x="22" y="575"/>
                  <a:pt x="22" y="558"/>
                </a:cubicBezTo>
                <a:cubicBezTo>
                  <a:pt x="22" y="534"/>
                  <a:pt x="22" y="509"/>
                  <a:pt x="22" y="485"/>
                </a:cubicBezTo>
                <a:cubicBezTo>
                  <a:pt x="22" y="468"/>
                  <a:pt x="35" y="456"/>
                  <a:pt x="52" y="455"/>
                </a:cubicBezTo>
                <a:close/>
                <a:moveTo>
                  <a:pt x="449" y="269"/>
                </a:moveTo>
                <a:lnTo>
                  <a:pt x="449" y="269"/>
                </a:lnTo>
                <a:cubicBezTo>
                  <a:pt x="461" y="267"/>
                  <a:pt x="474" y="267"/>
                  <a:pt x="486" y="269"/>
                </a:cubicBezTo>
                <a:cubicBezTo>
                  <a:pt x="485" y="276"/>
                  <a:pt x="485" y="282"/>
                  <a:pt x="484" y="289"/>
                </a:cubicBezTo>
                <a:cubicBezTo>
                  <a:pt x="473" y="287"/>
                  <a:pt x="462" y="287"/>
                  <a:pt x="451" y="289"/>
                </a:cubicBezTo>
                <a:cubicBezTo>
                  <a:pt x="450" y="282"/>
                  <a:pt x="449" y="276"/>
                  <a:pt x="449" y="269"/>
                </a:cubicBezTo>
                <a:close/>
                <a:moveTo>
                  <a:pt x="518" y="390"/>
                </a:moveTo>
                <a:lnTo>
                  <a:pt x="518" y="390"/>
                </a:lnTo>
                <a:lnTo>
                  <a:pt x="474" y="390"/>
                </a:lnTo>
                <a:lnTo>
                  <a:pt x="474" y="383"/>
                </a:lnTo>
                <a:cubicBezTo>
                  <a:pt x="474" y="375"/>
                  <a:pt x="473" y="370"/>
                  <a:pt x="472" y="368"/>
                </a:cubicBezTo>
                <a:cubicBezTo>
                  <a:pt x="471" y="365"/>
                  <a:pt x="469" y="364"/>
                  <a:pt x="466" y="364"/>
                </a:cubicBezTo>
                <a:cubicBezTo>
                  <a:pt x="463" y="364"/>
                  <a:pt x="461" y="365"/>
                  <a:pt x="460" y="367"/>
                </a:cubicBezTo>
                <a:cubicBezTo>
                  <a:pt x="459" y="369"/>
                  <a:pt x="458" y="372"/>
                  <a:pt x="458" y="377"/>
                </a:cubicBezTo>
                <a:cubicBezTo>
                  <a:pt x="458" y="383"/>
                  <a:pt x="459" y="388"/>
                  <a:pt x="462" y="391"/>
                </a:cubicBezTo>
                <a:cubicBezTo>
                  <a:pt x="465" y="394"/>
                  <a:pt x="473" y="399"/>
                  <a:pt x="486" y="407"/>
                </a:cubicBezTo>
                <a:cubicBezTo>
                  <a:pt x="497" y="414"/>
                  <a:pt x="504" y="419"/>
                  <a:pt x="509" y="423"/>
                </a:cubicBezTo>
                <a:cubicBezTo>
                  <a:pt x="513" y="426"/>
                  <a:pt x="516" y="431"/>
                  <a:pt x="519" y="438"/>
                </a:cubicBezTo>
                <a:cubicBezTo>
                  <a:pt x="522" y="444"/>
                  <a:pt x="523" y="452"/>
                  <a:pt x="523" y="462"/>
                </a:cubicBezTo>
                <a:cubicBezTo>
                  <a:pt x="523" y="478"/>
                  <a:pt x="519" y="490"/>
                  <a:pt x="512" y="499"/>
                </a:cubicBezTo>
                <a:cubicBezTo>
                  <a:pt x="504" y="508"/>
                  <a:pt x="493" y="514"/>
                  <a:pt x="478" y="516"/>
                </a:cubicBezTo>
                <a:lnTo>
                  <a:pt x="478" y="532"/>
                </a:lnTo>
                <a:lnTo>
                  <a:pt x="457" y="532"/>
                </a:lnTo>
                <a:lnTo>
                  <a:pt x="457" y="515"/>
                </a:lnTo>
                <a:cubicBezTo>
                  <a:pt x="446" y="514"/>
                  <a:pt x="435" y="510"/>
                  <a:pt x="427" y="502"/>
                </a:cubicBezTo>
                <a:cubicBezTo>
                  <a:pt x="418" y="494"/>
                  <a:pt x="414" y="480"/>
                  <a:pt x="414" y="460"/>
                </a:cubicBezTo>
                <a:lnTo>
                  <a:pt x="414" y="452"/>
                </a:lnTo>
                <a:lnTo>
                  <a:pt x="457" y="452"/>
                </a:lnTo>
                <a:lnTo>
                  <a:pt x="457" y="463"/>
                </a:lnTo>
                <a:cubicBezTo>
                  <a:pt x="457" y="474"/>
                  <a:pt x="458" y="482"/>
                  <a:pt x="459" y="485"/>
                </a:cubicBezTo>
                <a:cubicBezTo>
                  <a:pt x="460" y="487"/>
                  <a:pt x="462" y="489"/>
                  <a:pt x="465" y="489"/>
                </a:cubicBezTo>
                <a:cubicBezTo>
                  <a:pt x="468" y="489"/>
                  <a:pt x="471" y="488"/>
                  <a:pt x="472" y="486"/>
                </a:cubicBezTo>
                <a:cubicBezTo>
                  <a:pt x="473" y="484"/>
                  <a:pt x="474" y="481"/>
                  <a:pt x="474" y="477"/>
                </a:cubicBezTo>
                <a:cubicBezTo>
                  <a:pt x="474" y="467"/>
                  <a:pt x="473" y="460"/>
                  <a:pt x="472" y="456"/>
                </a:cubicBezTo>
                <a:cubicBezTo>
                  <a:pt x="471" y="452"/>
                  <a:pt x="466" y="447"/>
                  <a:pt x="458" y="442"/>
                </a:cubicBezTo>
                <a:cubicBezTo>
                  <a:pt x="445" y="434"/>
                  <a:pt x="435" y="427"/>
                  <a:pt x="431" y="424"/>
                </a:cubicBezTo>
                <a:cubicBezTo>
                  <a:pt x="426" y="420"/>
                  <a:pt x="422" y="414"/>
                  <a:pt x="418" y="407"/>
                </a:cubicBezTo>
                <a:cubicBezTo>
                  <a:pt x="415" y="400"/>
                  <a:pt x="413" y="392"/>
                  <a:pt x="413" y="383"/>
                </a:cubicBezTo>
                <a:cubicBezTo>
                  <a:pt x="413" y="369"/>
                  <a:pt x="417" y="359"/>
                  <a:pt x="424" y="352"/>
                </a:cubicBezTo>
                <a:cubicBezTo>
                  <a:pt x="431" y="344"/>
                  <a:pt x="443" y="340"/>
                  <a:pt x="457" y="338"/>
                </a:cubicBezTo>
                <a:lnTo>
                  <a:pt x="457" y="324"/>
                </a:lnTo>
                <a:lnTo>
                  <a:pt x="478" y="324"/>
                </a:lnTo>
                <a:lnTo>
                  <a:pt x="478" y="338"/>
                </a:lnTo>
                <a:cubicBezTo>
                  <a:pt x="491" y="340"/>
                  <a:pt x="501" y="344"/>
                  <a:pt x="508" y="351"/>
                </a:cubicBezTo>
                <a:cubicBezTo>
                  <a:pt x="515" y="359"/>
                  <a:pt x="518" y="369"/>
                  <a:pt x="518" y="382"/>
                </a:cubicBezTo>
                <a:cubicBezTo>
                  <a:pt x="518" y="384"/>
                  <a:pt x="518" y="387"/>
                  <a:pt x="518" y="390"/>
                </a:cubicBezTo>
                <a:close/>
                <a:moveTo>
                  <a:pt x="417" y="275"/>
                </a:moveTo>
                <a:lnTo>
                  <a:pt x="417" y="275"/>
                </a:lnTo>
                <a:lnTo>
                  <a:pt x="416" y="276"/>
                </a:lnTo>
                <a:lnTo>
                  <a:pt x="415" y="276"/>
                </a:lnTo>
                <a:lnTo>
                  <a:pt x="414" y="276"/>
                </a:lnTo>
                <a:lnTo>
                  <a:pt x="413" y="276"/>
                </a:lnTo>
                <a:lnTo>
                  <a:pt x="412" y="277"/>
                </a:lnTo>
                <a:lnTo>
                  <a:pt x="411" y="277"/>
                </a:lnTo>
                <a:lnTo>
                  <a:pt x="410" y="278"/>
                </a:lnTo>
                <a:lnTo>
                  <a:pt x="409" y="278"/>
                </a:lnTo>
                <a:lnTo>
                  <a:pt x="408" y="278"/>
                </a:lnTo>
                <a:lnTo>
                  <a:pt x="407" y="279"/>
                </a:lnTo>
                <a:lnTo>
                  <a:pt x="406" y="279"/>
                </a:lnTo>
                <a:lnTo>
                  <a:pt x="405" y="280"/>
                </a:lnTo>
                <a:lnTo>
                  <a:pt x="404" y="280"/>
                </a:lnTo>
                <a:lnTo>
                  <a:pt x="403" y="281"/>
                </a:lnTo>
                <a:lnTo>
                  <a:pt x="402" y="281"/>
                </a:lnTo>
                <a:lnTo>
                  <a:pt x="401" y="281"/>
                </a:lnTo>
                <a:lnTo>
                  <a:pt x="400" y="282"/>
                </a:lnTo>
                <a:lnTo>
                  <a:pt x="399" y="282"/>
                </a:lnTo>
                <a:lnTo>
                  <a:pt x="407" y="298"/>
                </a:lnTo>
                <a:lnTo>
                  <a:pt x="408" y="298"/>
                </a:lnTo>
                <a:lnTo>
                  <a:pt x="409" y="297"/>
                </a:lnTo>
                <a:lnTo>
                  <a:pt x="410" y="297"/>
                </a:lnTo>
                <a:lnTo>
                  <a:pt x="411" y="297"/>
                </a:lnTo>
                <a:lnTo>
                  <a:pt x="411" y="296"/>
                </a:lnTo>
                <a:lnTo>
                  <a:pt x="412" y="296"/>
                </a:lnTo>
                <a:lnTo>
                  <a:pt x="413" y="296"/>
                </a:lnTo>
                <a:lnTo>
                  <a:pt x="414" y="295"/>
                </a:lnTo>
                <a:lnTo>
                  <a:pt x="415" y="295"/>
                </a:lnTo>
                <a:lnTo>
                  <a:pt x="416" y="294"/>
                </a:lnTo>
                <a:lnTo>
                  <a:pt x="417" y="294"/>
                </a:lnTo>
                <a:lnTo>
                  <a:pt x="418" y="294"/>
                </a:lnTo>
                <a:lnTo>
                  <a:pt x="419" y="293"/>
                </a:lnTo>
                <a:lnTo>
                  <a:pt x="420" y="293"/>
                </a:lnTo>
                <a:lnTo>
                  <a:pt x="421" y="293"/>
                </a:lnTo>
                <a:lnTo>
                  <a:pt x="422" y="293"/>
                </a:lnTo>
                <a:lnTo>
                  <a:pt x="422" y="292"/>
                </a:lnTo>
                <a:lnTo>
                  <a:pt x="417" y="275"/>
                </a:lnTo>
                <a:close/>
                <a:moveTo>
                  <a:pt x="367" y="302"/>
                </a:moveTo>
                <a:lnTo>
                  <a:pt x="367" y="302"/>
                </a:lnTo>
                <a:lnTo>
                  <a:pt x="366" y="303"/>
                </a:lnTo>
                <a:lnTo>
                  <a:pt x="365" y="303"/>
                </a:lnTo>
                <a:lnTo>
                  <a:pt x="364" y="304"/>
                </a:lnTo>
                <a:lnTo>
                  <a:pt x="364" y="305"/>
                </a:lnTo>
                <a:lnTo>
                  <a:pt x="363" y="305"/>
                </a:lnTo>
                <a:lnTo>
                  <a:pt x="362" y="306"/>
                </a:lnTo>
                <a:lnTo>
                  <a:pt x="361" y="307"/>
                </a:lnTo>
                <a:lnTo>
                  <a:pt x="360" y="308"/>
                </a:lnTo>
                <a:lnTo>
                  <a:pt x="359" y="309"/>
                </a:lnTo>
                <a:lnTo>
                  <a:pt x="358" y="310"/>
                </a:lnTo>
                <a:lnTo>
                  <a:pt x="357" y="311"/>
                </a:lnTo>
                <a:lnTo>
                  <a:pt x="356" y="312"/>
                </a:lnTo>
                <a:lnTo>
                  <a:pt x="355" y="312"/>
                </a:lnTo>
                <a:lnTo>
                  <a:pt x="355" y="313"/>
                </a:lnTo>
                <a:lnTo>
                  <a:pt x="354" y="313"/>
                </a:lnTo>
                <a:lnTo>
                  <a:pt x="354" y="314"/>
                </a:lnTo>
                <a:lnTo>
                  <a:pt x="353" y="315"/>
                </a:lnTo>
                <a:lnTo>
                  <a:pt x="366" y="327"/>
                </a:lnTo>
                <a:lnTo>
                  <a:pt x="367" y="326"/>
                </a:lnTo>
                <a:lnTo>
                  <a:pt x="368" y="325"/>
                </a:lnTo>
                <a:lnTo>
                  <a:pt x="369" y="324"/>
                </a:lnTo>
                <a:lnTo>
                  <a:pt x="370" y="323"/>
                </a:lnTo>
                <a:lnTo>
                  <a:pt x="371" y="322"/>
                </a:lnTo>
                <a:lnTo>
                  <a:pt x="372" y="322"/>
                </a:lnTo>
                <a:lnTo>
                  <a:pt x="372" y="321"/>
                </a:lnTo>
                <a:lnTo>
                  <a:pt x="373" y="320"/>
                </a:lnTo>
                <a:lnTo>
                  <a:pt x="374" y="319"/>
                </a:lnTo>
                <a:lnTo>
                  <a:pt x="375" y="319"/>
                </a:lnTo>
                <a:lnTo>
                  <a:pt x="375" y="318"/>
                </a:lnTo>
                <a:lnTo>
                  <a:pt x="376" y="318"/>
                </a:lnTo>
                <a:lnTo>
                  <a:pt x="377" y="317"/>
                </a:lnTo>
                <a:lnTo>
                  <a:pt x="378" y="316"/>
                </a:lnTo>
                <a:lnTo>
                  <a:pt x="367" y="302"/>
                </a:lnTo>
                <a:close/>
                <a:moveTo>
                  <a:pt x="330" y="345"/>
                </a:moveTo>
                <a:lnTo>
                  <a:pt x="330" y="345"/>
                </a:lnTo>
                <a:lnTo>
                  <a:pt x="329" y="346"/>
                </a:lnTo>
                <a:lnTo>
                  <a:pt x="329" y="347"/>
                </a:lnTo>
                <a:lnTo>
                  <a:pt x="328" y="348"/>
                </a:lnTo>
                <a:lnTo>
                  <a:pt x="327" y="349"/>
                </a:lnTo>
                <a:lnTo>
                  <a:pt x="327" y="350"/>
                </a:lnTo>
                <a:lnTo>
                  <a:pt x="327" y="351"/>
                </a:lnTo>
                <a:lnTo>
                  <a:pt x="326" y="352"/>
                </a:lnTo>
                <a:lnTo>
                  <a:pt x="326" y="353"/>
                </a:lnTo>
                <a:lnTo>
                  <a:pt x="325" y="353"/>
                </a:lnTo>
                <a:lnTo>
                  <a:pt x="325" y="354"/>
                </a:lnTo>
                <a:lnTo>
                  <a:pt x="324" y="355"/>
                </a:lnTo>
                <a:lnTo>
                  <a:pt x="324" y="356"/>
                </a:lnTo>
                <a:lnTo>
                  <a:pt x="324" y="357"/>
                </a:lnTo>
                <a:lnTo>
                  <a:pt x="323" y="358"/>
                </a:lnTo>
                <a:lnTo>
                  <a:pt x="323" y="359"/>
                </a:lnTo>
                <a:lnTo>
                  <a:pt x="322" y="359"/>
                </a:lnTo>
                <a:lnTo>
                  <a:pt x="322" y="360"/>
                </a:lnTo>
                <a:lnTo>
                  <a:pt x="322" y="361"/>
                </a:lnTo>
                <a:lnTo>
                  <a:pt x="321" y="362"/>
                </a:lnTo>
                <a:lnTo>
                  <a:pt x="338" y="369"/>
                </a:lnTo>
                <a:lnTo>
                  <a:pt x="338" y="368"/>
                </a:lnTo>
                <a:lnTo>
                  <a:pt x="339" y="367"/>
                </a:lnTo>
                <a:lnTo>
                  <a:pt x="339" y="366"/>
                </a:lnTo>
                <a:lnTo>
                  <a:pt x="339" y="365"/>
                </a:lnTo>
                <a:lnTo>
                  <a:pt x="340" y="364"/>
                </a:lnTo>
                <a:lnTo>
                  <a:pt x="340" y="363"/>
                </a:lnTo>
                <a:lnTo>
                  <a:pt x="341" y="362"/>
                </a:lnTo>
                <a:lnTo>
                  <a:pt x="342" y="361"/>
                </a:lnTo>
                <a:lnTo>
                  <a:pt x="342" y="360"/>
                </a:lnTo>
                <a:lnTo>
                  <a:pt x="342" y="359"/>
                </a:lnTo>
                <a:lnTo>
                  <a:pt x="343" y="359"/>
                </a:lnTo>
                <a:lnTo>
                  <a:pt x="343" y="358"/>
                </a:lnTo>
                <a:lnTo>
                  <a:pt x="344" y="357"/>
                </a:lnTo>
                <a:lnTo>
                  <a:pt x="344" y="356"/>
                </a:lnTo>
                <a:lnTo>
                  <a:pt x="345" y="355"/>
                </a:lnTo>
                <a:lnTo>
                  <a:pt x="345" y="354"/>
                </a:lnTo>
                <a:lnTo>
                  <a:pt x="330" y="345"/>
                </a:lnTo>
                <a:close/>
                <a:moveTo>
                  <a:pt x="311" y="398"/>
                </a:moveTo>
                <a:lnTo>
                  <a:pt x="311" y="398"/>
                </a:lnTo>
                <a:lnTo>
                  <a:pt x="311" y="399"/>
                </a:lnTo>
                <a:lnTo>
                  <a:pt x="310" y="400"/>
                </a:lnTo>
                <a:lnTo>
                  <a:pt x="310" y="401"/>
                </a:lnTo>
                <a:lnTo>
                  <a:pt x="310" y="402"/>
                </a:lnTo>
                <a:lnTo>
                  <a:pt x="310" y="403"/>
                </a:lnTo>
                <a:lnTo>
                  <a:pt x="310" y="404"/>
                </a:lnTo>
                <a:lnTo>
                  <a:pt x="310" y="405"/>
                </a:lnTo>
                <a:lnTo>
                  <a:pt x="310" y="406"/>
                </a:lnTo>
                <a:lnTo>
                  <a:pt x="310" y="407"/>
                </a:lnTo>
                <a:lnTo>
                  <a:pt x="309" y="408"/>
                </a:lnTo>
                <a:lnTo>
                  <a:pt x="309" y="409"/>
                </a:lnTo>
                <a:lnTo>
                  <a:pt x="309" y="410"/>
                </a:lnTo>
                <a:lnTo>
                  <a:pt x="309" y="411"/>
                </a:lnTo>
                <a:lnTo>
                  <a:pt x="309" y="412"/>
                </a:lnTo>
                <a:lnTo>
                  <a:pt x="309" y="413"/>
                </a:lnTo>
                <a:lnTo>
                  <a:pt x="309" y="414"/>
                </a:lnTo>
                <a:lnTo>
                  <a:pt x="309" y="415"/>
                </a:lnTo>
                <a:lnTo>
                  <a:pt x="309" y="416"/>
                </a:lnTo>
                <a:lnTo>
                  <a:pt x="309" y="417"/>
                </a:lnTo>
                <a:lnTo>
                  <a:pt x="327" y="417"/>
                </a:lnTo>
                <a:lnTo>
                  <a:pt x="327" y="416"/>
                </a:lnTo>
                <a:lnTo>
                  <a:pt x="327" y="415"/>
                </a:lnTo>
                <a:lnTo>
                  <a:pt x="327" y="414"/>
                </a:lnTo>
                <a:lnTo>
                  <a:pt x="327" y="413"/>
                </a:lnTo>
                <a:lnTo>
                  <a:pt x="327" y="412"/>
                </a:lnTo>
                <a:lnTo>
                  <a:pt x="327" y="411"/>
                </a:lnTo>
                <a:lnTo>
                  <a:pt x="327" y="410"/>
                </a:lnTo>
                <a:lnTo>
                  <a:pt x="327" y="409"/>
                </a:lnTo>
                <a:lnTo>
                  <a:pt x="327" y="408"/>
                </a:lnTo>
                <a:lnTo>
                  <a:pt x="327" y="407"/>
                </a:lnTo>
                <a:lnTo>
                  <a:pt x="328" y="406"/>
                </a:lnTo>
                <a:lnTo>
                  <a:pt x="328" y="405"/>
                </a:lnTo>
                <a:lnTo>
                  <a:pt x="328" y="404"/>
                </a:lnTo>
                <a:lnTo>
                  <a:pt x="328" y="403"/>
                </a:lnTo>
                <a:lnTo>
                  <a:pt x="328" y="402"/>
                </a:lnTo>
                <a:lnTo>
                  <a:pt x="328" y="401"/>
                </a:lnTo>
                <a:lnTo>
                  <a:pt x="311" y="398"/>
                </a:lnTo>
                <a:close/>
                <a:moveTo>
                  <a:pt x="312" y="454"/>
                </a:moveTo>
                <a:lnTo>
                  <a:pt x="312" y="454"/>
                </a:lnTo>
                <a:lnTo>
                  <a:pt x="312" y="455"/>
                </a:lnTo>
                <a:lnTo>
                  <a:pt x="312" y="456"/>
                </a:lnTo>
                <a:lnTo>
                  <a:pt x="312" y="457"/>
                </a:lnTo>
                <a:lnTo>
                  <a:pt x="313" y="458"/>
                </a:lnTo>
                <a:lnTo>
                  <a:pt x="313" y="459"/>
                </a:lnTo>
                <a:lnTo>
                  <a:pt x="313" y="460"/>
                </a:lnTo>
                <a:lnTo>
                  <a:pt x="313" y="461"/>
                </a:lnTo>
                <a:lnTo>
                  <a:pt x="314" y="462"/>
                </a:lnTo>
                <a:lnTo>
                  <a:pt x="314" y="463"/>
                </a:lnTo>
                <a:lnTo>
                  <a:pt x="314" y="464"/>
                </a:lnTo>
                <a:lnTo>
                  <a:pt x="314" y="465"/>
                </a:lnTo>
                <a:lnTo>
                  <a:pt x="315" y="466"/>
                </a:lnTo>
                <a:lnTo>
                  <a:pt x="315" y="467"/>
                </a:lnTo>
                <a:lnTo>
                  <a:pt x="315" y="468"/>
                </a:lnTo>
                <a:lnTo>
                  <a:pt x="315" y="469"/>
                </a:lnTo>
                <a:lnTo>
                  <a:pt x="316" y="470"/>
                </a:lnTo>
                <a:lnTo>
                  <a:pt x="316" y="471"/>
                </a:lnTo>
                <a:lnTo>
                  <a:pt x="317" y="472"/>
                </a:lnTo>
                <a:lnTo>
                  <a:pt x="317" y="473"/>
                </a:lnTo>
                <a:lnTo>
                  <a:pt x="334" y="467"/>
                </a:lnTo>
                <a:lnTo>
                  <a:pt x="333" y="467"/>
                </a:lnTo>
                <a:lnTo>
                  <a:pt x="333" y="466"/>
                </a:lnTo>
                <a:lnTo>
                  <a:pt x="333" y="465"/>
                </a:lnTo>
                <a:lnTo>
                  <a:pt x="333" y="464"/>
                </a:lnTo>
                <a:lnTo>
                  <a:pt x="332" y="463"/>
                </a:lnTo>
                <a:lnTo>
                  <a:pt x="332" y="462"/>
                </a:lnTo>
                <a:lnTo>
                  <a:pt x="332" y="461"/>
                </a:lnTo>
                <a:lnTo>
                  <a:pt x="332" y="460"/>
                </a:lnTo>
                <a:lnTo>
                  <a:pt x="331" y="459"/>
                </a:lnTo>
                <a:lnTo>
                  <a:pt x="331" y="458"/>
                </a:lnTo>
                <a:lnTo>
                  <a:pt x="331" y="457"/>
                </a:lnTo>
                <a:lnTo>
                  <a:pt x="330" y="456"/>
                </a:lnTo>
                <a:lnTo>
                  <a:pt x="330" y="455"/>
                </a:lnTo>
                <a:lnTo>
                  <a:pt x="330" y="454"/>
                </a:lnTo>
                <a:lnTo>
                  <a:pt x="330" y="453"/>
                </a:lnTo>
                <a:lnTo>
                  <a:pt x="329" y="452"/>
                </a:lnTo>
                <a:lnTo>
                  <a:pt x="329" y="451"/>
                </a:lnTo>
                <a:lnTo>
                  <a:pt x="312" y="454"/>
                </a:lnTo>
                <a:close/>
                <a:moveTo>
                  <a:pt x="333" y="507"/>
                </a:moveTo>
                <a:lnTo>
                  <a:pt x="333" y="507"/>
                </a:lnTo>
                <a:lnTo>
                  <a:pt x="334" y="508"/>
                </a:lnTo>
                <a:lnTo>
                  <a:pt x="334" y="509"/>
                </a:lnTo>
                <a:lnTo>
                  <a:pt x="335" y="510"/>
                </a:lnTo>
                <a:lnTo>
                  <a:pt x="336" y="511"/>
                </a:lnTo>
                <a:lnTo>
                  <a:pt x="336" y="512"/>
                </a:lnTo>
                <a:lnTo>
                  <a:pt x="337" y="513"/>
                </a:lnTo>
                <a:lnTo>
                  <a:pt x="338" y="514"/>
                </a:lnTo>
                <a:lnTo>
                  <a:pt x="338" y="515"/>
                </a:lnTo>
                <a:lnTo>
                  <a:pt x="339" y="516"/>
                </a:lnTo>
                <a:lnTo>
                  <a:pt x="340" y="516"/>
                </a:lnTo>
                <a:lnTo>
                  <a:pt x="340" y="517"/>
                </a:lnTo>
                <a:lnTo>
                  <a:pt x="341" y="518"/>
                </a:lnTo>
                <a:lnTo>
                  <a:pt x="341" y="519"/>
                </a:lnTo>
                <a:lnTo>
                  <a:pt x="342" y="519"/>
                </a:lnTo>
                <a:lnTo>
                  <a:pt x="342" y="520"/>
                </a:lnTo>
                <a:lnTo>
                  <a:pt x="343" y="521"/>
                </a:lnTo>
                <a:lnTo>
                  <a:pt x="344" y="522"/>
                </a:lnTo>
                <a:lnTo>
                  <a:pt x="358" y="511"/>
                </a:lnTo>
                <a:lnTo>
                  <a:pt x="357" y="510"/>
                </a:lnTo>
                <a:lnTo>
                  <a:pt x="356" y="509"/>
                </a:lnTo>
                <a:lnTo>
                  <a:pt x="356" y="508"/>
                </a:lnTo>
                <a:lnTo>
                  <a:pt x="355" y="508"/>
                </a:lnTo>
                <a:lnTo>
                  <a:pt x="355" y="507"/>
                </a:lnTo>
                <a:lnTo>
                  <a:pt x="354" y="506"/>
                </a:lnTo>
                <a:lnTo>
                  <a:pt x="353" y="505"/>
                </a:lnTo>
                <a:lnTo>
                  <a:pt x="353" y="504"/>
                </a:lnTo>
                <a:lnTo>
                  <a:pt x="352" y="504"/>
                </a:lnTo>
                <a:lnTo>
                  <a:pt x="352" y="503"/>
                </a:lnTo>
                <a:lnTo>
                  <a:pt x="351" y="502"/>
                </a:lnTo>
                <a:lnTo>
                  <a:pt x="350" y="501"/>
                </a:lnTo>
                <a:lnTo>
                  <a:pt x="350" y="500"/>
                </a:lnTo>
                <a:lnTo>
                  <a:pt x="349" y="499"/>
                </a:lnTo>
                <a:lnTo>
                  <a:pt x="349" y="498"/>
                </a:lnTo>
                <a:lnTo>
                  <a:pt x="348" y="498"/>
                </a:lnTo>
                <a:lnTo>
                  <a:pt x="348" y="497"/>
                </a:lnTo>
                <a:lnTo>
                  <a:pt x="333" y="507"/>
                </a:lnTo>
                <a:close/>
                <a:moveTo>
                  <a:pt x="371" y="548"/>
                </a:moveTo>
                <a:lnTo>
                  <a:pt x="371" y="548"/>
                </a:lnTo>
                <a:lnTo>
                  <a:pt x="372" y="548"/>
                </a:lnTo>
                <a:lnTo>
                  <a:pt x="373" y="549"/>
                </a:lnTo>
                <a:lnTo>
                  <a:pt x="373" y="550"/>
                </a:lnTo>
                <a:lnTo>
                  <a:pt x="374" y="550"/>
                </a:lnTo>
                <a:lnTo>
                  <a:pt x="375" y="551"/>
                </a:lnTo>
                <a:lnTo>
                  <a:pt x="376" y="551"/>
                </a:lnTo>
                <a:lnTo>
                  <a:pt x="376" y="552"/>
                </a:lnTo>
                <a:lnTo>
                  <a:pt x="377" y="552"/>
                </a:lnTo>
                <a:lnTo>
                  <a:pt x="378" y="553"/>
                </a:lnTo>
                <a:lnTo>
                  <a:pt x="379" y="553"/>
                </a:lnTo>
                <a:lnTo>
                  <a:pt x="380" y="554"/>
                </a:lnTo>
                <a:lnTo>
                  <a:pt x="381" y="555"/>
                </a:lnTo>
                <a:lnTo>
                  <a:pt x="382" y="555"/>
                </a:lnTo>
                <a:lnTo>
                  <a:pt x="383" y="556"/>
                </a:lnTo>
                <a:lnTo>
                  <a:pt x="384" y="557"/>
                </a:lnTo>
                <a:lnTo>
                  <a:pt x="385" y="557"/>
                </a:lnTo>
                <a:lnTo>
                  <a:pt x="386" y="558"/>
                </a:lnTo>
                <a:lnTo>
                  <a:pt x="387" y="558"/>
                </a:lnTo>
                <a:lnTo>
                  <a:pt x="387" y="559"/>
                </a:lnTo>
                <a:lnTo>
                  <a:pt x="396" y="543"/>
                </a:lnTo>
                <a:lnTo>
                  <a:pt x="395" y="542"/>
                </a:lnTo>
                <a:lnTo>
                  <a:pt x="394" y="542"/>
                </a:lnTo>
                <a:lnTo>
                  <a:pt x="393" y="541"/>
                </a:lnTo>
                <a:lnTo>
                  <a:pt x="392" y="541"/>
                </a:lnTo>
                <a:lnTo>
                  <a:pt x="391" y="540"/>
                </a:lnTo>
                <a:lnTo>
                  <a:pt x="390" y="539"/>
                </a:lnTo>
                <a:lnTo>
                  <a:pt x="389" y="539"/>
                </a:lnTo>
                <a:lnTo>
                  <a:pt x="389" y="538"/>
                </a:lnTo>
                <a:lnTo>
                  <a:pt x="388" y="538"/>
                </a:lnTo>
                <a:lnTo>
                  <a:pt x="387" y="537"/>
                </a:lnTo>
                <a:lnTo>
                  <a:pt x="386" y="537"/>
                </a:lnTo>
                <a:lnTo>
                  <a:pt x="386" y="536"/>
                </a:lnTo>
                <a:lnTo>
                  <a:pt x="385" y="536"/>
                </a:lnTo>
                <a:lnTo>
                  <a:pt x="384" y="536"/>
                </a:lnTo>
                <a:lnTo>
                  <a:pt x="384" y="535"/>
                </a:lnTo>
                <a:lnTo>
                  <a:pt x="383" y="535"/>
                </a:lnTo>
                <a:lnTo>
                  <a:pt x="382" y="534"/>
                </a:lnTo>
                <a:lnTo>
                  <a:pt x="371" y="548"/>
                </a:lnTo>
                <a:close/>
                <a:moveTo>
                  <a:pt x="422" y="573"/>
                </a:moveTo>
                <a:lnTo>
                  <a:pt x="422" y="573"/>
                </a:lnTo>
                <a:lnTo>
                  <a:pt x="423" y="573"/>
                </a:lnTo>
                <a:lnTo>
                  <a:pt x="424" y="574"/>
                </a:lnTo>
                <a:lnTo>
                  <a:pt x="425" y="574"/>
                </a:lnTo>
                <a:lnTo>
                  <a:pt x="426" y="574"/>
                </a:lnTo>
                <a:lnTo>
                  <a:pt x="427" y="574"/>
                </a:lnTo>
                <a:lnTo>
                  <a:pt x="428" y="575"/>
                </a:lnTo>
                <a:lnTo>
                  <a:pt x="429" y="575"/>
                </a:lnTo>
                <a:lnTo>
                  <a:pt x="430" y="575"/>
                </a:lnTo>
                <a:lnTo>
                  <a:pt x="431" y="575"/>
                </a:lnTo>
                <a:lnTo>
                  <a:pt x="432" y="575"/>
                </a:lnTo>
                <a:lnTo>
                  <a:pt x="433" y="576"/>
                </a:lnTo>
                <a:lnTo>
                  <a:pt x="434" y="576"/>
                </a:lnTo>
                <a:lnTo>
                  <a:pt x="435" y="576"/>
                </a:lnTo>
                <a:lnTo>
                  <a:pt x="436" y="576"/>
                </a:lnTo>
                <a:lnTo>
                  <a:pt x="437" y="576"/>
                </a:lnTo>
                <a:lnTo>
                  <a:pt x="438" y="577"/>
                </a:lnTo>
                <a:lnTo>
                  <a:pt x="439" y="577"/>
                </a:lnTo>
                <a:lnTo>
                  <a:pt x="440" y="577"/>
                </a:lnTo>
                <a:lnTo>
                  <a:pt x="441" y="577"/>
                </a:lnTo>
                <a:lnTo>
                  <a:pt x="443" y="559"/>
                </a:lnTo>
                <a:lnTo>
                  <a:pt x="442" y="559"/>
                </a:lnTo>
                <a:lnTo>
                  <a:pt x="441" y="559"/>
                </a:lnTo>
                <a:lnTo>
                  <a:pt x="440" y="559"/>
                </a:lnTo>
                <a:lnTo>
                  <a:pt x="439" y="559"/>
                </a:lnTo>
                <a:lnTo>
                  <a:pt x="438" y="558"/>
                </a:lnTo>
                <a:lnTo>
                  <a:pt x="437" y="558"/>
                </a:lnTo>
                <a:lnTo>
                  <a:pt x="436" y="558"/>
                </a:lnTo>
                <a:lnTo>
                  <a:pt x="435" y="558"/>
                </a:lnTo>
                <a:lnTo>
                  <a:pt x="434" y="558"/>
                </a:lnTo>
                <a:lnTo>
                  <a:pt x="433" y="557"/>
                </a:lnTo>
                <a:lnTo>
                  <a:pt x="432" y="557"/>
                </a:lnTo>
                <a:lnTo>
                  <a:pt x="431" y="557"/>
                </a:lnTo>
                <a:lnTo>
                  <a:pt x="430" y="557"/>
                </a:lnTo>
                <a:lnTo>
                  <a:pt x="429" y="556"/>
                </a:lnTo>
                <a:lnTo>
                  <a:pt x="428" y="556"/>
                </a:lnTo>
                <a:lnTo>
                  <a:pt x="427" y="556"/>
                </a:lnTo>
                <a:lnTo>
                  <a:pt x="422" y="573"/>
                </a:lnTo>
                <a:close/>
                <a:moveTo>
                  <a:pt x="479" y="578"/>
                </a:moveTo>
                <a:lnTo>
                  <a:pt x="479" y="578"/>
                </a:lnTo>
                <a:lnTo>
                  <a:pt x="480" y="578"/>
                </a:lnTo>
                <a:lnTo>
                  <a:pt x="481" y="578"/>
                </a:lnTo>
                <a:lnTo>
                  <a:pt x="482" y="578"/>
                </a:lnTo>
                <a:lnTo>
                  <a:pt x="483" y="578"/>
                </a:lnTo>
                <a:lnTo>
                  <a:pt x="484" y="578"/>
                </a:lnTo>
                <a:lnTo>
                  <a:pt x="485" y="577"/>
                </a:lnTo>
                <a:lnTo>
                  <a:pt x="486" y="577"/>
                </a:lnTo>
                <a:lnTo>
                  <a:pt x="487" y="577"/>
                </a:lnTo>
                <a:lnTo>
                  <a:pt x="488" y="577"/>
                </a:lnTo>
                <a:lnTo>
                  <a:pt x="489" y="577"/>
                </a:lnTo>
                <a:lnTo>
                  <a:pt x="490" y="577"/>
                </a:lnTo>
                <a:lnTo>
                  <a:pt x="491" y="577"/>
                </a:lnTo>
                <a:lnTo>
                  <a:pt x="492" y="576"/>
                </a:lnTo>
                <a:lnTo>
                  <a:pt x="493" y="576"/>
                </a:lnTo>
                <a:lnTo>
                  <a:pt x="494" y="576"/>
                </a:lnTo>
                <a:lnTo>
                  <a:pt x="495" y="576"/>
                </a:lnTo>
                <a:lnTo>
                  <a:pt x="496" y="575"/>
                </a:lnTo>
                <a:lnTo>
                  <a:pt x="497" y="575"/>
                </a:lnTo>
                <a:lnTo>
                  <a:pt x="493" y="558"/>
                </a:lnTo>
                <a:lnTo>
                  <a:pt x="492" y="558"/>
                </a:lnTo>
                <a:lnTo>
                  <a:pt x="491" y="558"/>
                </a:lnTo>
                <a:lnTo>
                  <a:pt x="490" y="558"/>
                </a:lnTo>
                <a:lnTo>
                  <a:pt x="489" y="559"/>
                </a:lnTo>
                <a:lnTo>
                  <a:pt x="488" y="559"/>
                </a:lnTo>
                <a:lnTo>
                  <a:pt x="487" y="559"/>
                </a:lnTo>
                <a:lnTo>
                  <a:pt x="486" y="559"/>
                </a:lnTo>
                <a:lnTo>
                  <a:pt x="485" y="559"/>
                </a:lnTo>
                <a:lnTo>
                  <a:pt x="484" y="559"/>
                </a:lnTo>
                <a:lnTo>
                  <a:pt x="483" y="560"/>
                </a:lnTo>
                <a:lnTo>
                  <a:pt x="482" y="560"/>
                </a:lnTo>
                <a:lnTo>
                  <a:pt x="481" y="560"/>
                </a:lnTo>
                <a:lnTo>
                  <a:pt x="480" y="560"/>
                </a:lnTo>
                <a:lnTo>
                  <a:pt x="479" y="560"/>
                </a:lnTo>
                <a:lnTo>
                  <a:pt x="478" y="560"/>
                </a:lnTo>
                <a:lnTo>
                  <a:pt x="477" y="560"/>
                </a:lnTo>
                <a:lnTo>
                  <a:pt x="479" y="578"/>
                </a:lnTo>
                <a:close/>
                <a:moveTo>
                  <a:pt x="533" y="563"/>
                </a:moveTo>
                <a:lnTo>
                  <a:pt x="533" y="563"/>
                </a:lnTo>
                <a:lnTo>
                  <a:pt x="534" y="562"/>
                </a:lnTo>
                <a:lnTo>
                  <a:pt x="535" y="562"/>
                </a:lnTo>
                <a:lnTo>
                  <a:pt x="536" y="561"/>
                </a:lnTo>
                <a:lnTo>
                  <a:pt x="537" y="560"/>
                </a:lnTo>
                <a:lnTo>
                  <a:pt x="538" y="560"/>
                </a:lnTo>
                <a:lnTo>
                  <a:pt x="539" y="560"/>
                </a:lnTo>
                <a:lnTo>
                  <a:pt x="540" y="559"/>
                </a:lnTo>
                <a:lnTo>
                  <a:pt x="541" y="559"/>
                </a:lnTo>
                <a:lnTo>
                  <a:pt x="541" y="558"/>
                </a:lnTo>
                <a:lnTo>
                  <a:pt x="542" y="558"/>
                </a:lnTo>
                <a:lnTo>
                  <a:pt x="543" y="557"/>
                </a:lnTo>
                <a:lnTo>
                  <a:pt x="544" y="557"/>
                </a:lnTo>
                <a:lnTo>
                  <a:pt x="545" y="556"/>
                </a:lnTo>
                <a:lnTo>
                  <a:pt x="546" y="555"/>
                </a:lnTo>
                <a:lnTo>
                  <a:pt x="547" y="555"/>
                </a:lnTo>
                <a:lnTo>
                  <a:pt x="548" y="554"/>
                </a:lnTo>
                <a:lnTo>
                  <a:pt x="549" y="554"/>
                </a:lnTo>
                <a:lnTo>
                  <a:pt x="549" y="553"/>
                </a:lnTo>
                <a:lnTo>
                  <a:pt x="540" y="538"/>
                </a:lnTo>
                <a:lnTo>
                  <a:pt x="539" y="539"/>
                </a:lnTo>
                <a:lnTo>
                  <a:pt x="538" y="539"/>
                </a:lnTo>
                <a:lnTo>
                  <a:pt x="537" y="540"/>
                </a:lnTo>
                <a:lnTo>
                  <a:pt x="536" y="541"/>
                </a:lnTo>
                <a:lnTo>
                  <a:pt x="535" y="541"/>
                </a:lnTo>
                <a:lnTo>
                  <a:pt x="534" y="542"/>
                </a:lnTo>
                <a:lnTo>
                  <a:pt x="533" y="542"/>
                </a:lnTo>
                <a:lnTo>
                  <a:pt x="533" y="543"/>
                </a:lnTo>
                <a:lnTo>
                  <a:pt x="532" y="543"/>
                </a:lnTo>
                <a:lnTo>
                  <a:pt x="531" y="544"/>
                </a:lnTo>
                <a:lnTo>
                  <a:pt x="530" y="544"/>
                </a:lnTo>
                <a:lnTo>
                  <a:pt x="529" y="545"/>
                </a:lnTo>
                <a:lnTo>
                  <a:pt x="528" y="545"/>
                </a:lnTo>
                <a:lnTo>
                  <a:pt x="527" y="545"/>
                </a:lnTo>
                <a:lnTo>
                  <a:pt x="527" y="546"/>
                </a:lnTo>
                <a:lnTo>
                  <a:pt x="526" y="546"/>
                </a:lnTo>
                <a:lnTo>
                  <a:pt x="525" y="547"/>
                </a:lnTo>
                <a:lnTo>
                  <a:pt x="533" y="563"/>
                </a:lnTo>
                <a:close/>
                <a:moveTo>
                  <a:pt x="578" y="529"/>
                </a:moveTo>
                <a:lnTo>
                  <a:pt x="578" y="529"/>
                </a:lnTo>
                <a:lnTo>
                  <a:pt x="579" y="528"/>
                </a:lnTo>
                <a:lnTo>
                  <a:pt x="580" y="527"/>
                </a:lnTo>
                <a:lnTo>
                  <a:pt x="580" y="526"/>
                </a:lnTo>
                <a:lnTo>
                  <a:pt x="581" y="526"/>
                </a:lnTo>
                <a:lnTo>
                  <a:pt x="582" y="525"/>
                </a:lnTo>
                <a:lnTo>
                  <a:pt x="582" y="524"/>
                </a:lnTo>
                <a:lnTo>
                  <a:pt x="583" y="524"/>
                </a:lnTo>
                <a:lnTo>
                  <a:pt x="583" y="523"/>
                </a:lnTo>
                <a:lnTo>
                  <a:pt x="584" y="522"/>
                </a:lnTo>
                <a:lnTo>
                  <a:pt x="585" y="522"/>
                </a:lnTo>
                <a:lnTo>
                  <a:pt x="585" y="521"/>
                </a:lnTo>
                <a:lnTo>
                  <a:pt x="586" y="520"/>
                </a:lnTo>
                <a:lnTo>
                  <a:pt x="586" y="519"/>
                </a:lnTo>
                <a:lnTo>
                  <a:pt x="587" y="519"/>
                </a:lnTo>
                <a:lnTo>
                  <a:pt x="587" y="518"/>
                </a:lnTo>
                <a:lnTo>
                  <a:pt x="588" y="517"/>
                </a:lnTo>
                <a:lnTo>
                  <a:pt x="589" y="516"/>
                </a:lnTo>
                <a:lnTo>
                  <a:pt x="590" y="515"/>
                </a:lnTo>
                <a:lnTo>
                  <a:pt x="590" y="514"/>
                </a:lnTo>
                <a:lnTo>
                  <a:pt x="576" y="504"/>
                </a:lnTo>
                <a:lnTo>
                  <a:pt x="575" y="504"/>
                </a:lnTo>
                <a:lnTo>
                  <a:pt x="575" y="505"/>
                </a:lnTo>
                <a:lnTo>
                  <a:pt x="574" y="506"/>
                </a:lnTo>
                <a:lnTo>
                  <a:pt x="573" y="507"/>
                </a:lnTo>
                <a:lnTo>
                  <a:pt x="573" y="508"/>
                </a:lnTo>
                <a:lnTo>
                  <a:pt x="572" y="508"/>
                </a:lnTo>
                <a:lnTo>
                  <a:pt x="572" y="509"/>
                </a:lnTo>
                <a:lnTo>
                  <a:pt x="571" y="510"/>
                </a:lnTo>
                <a:lnTo>
                  <a:pt x="570" y="511"/>
                </a:lnTo>
                <a:lnTo>
                  <a:pt x="570" y="512"/>
                </a:lnTo>
                <a:lnTo>
                  <a:pt x="569" y="512"/>
                </a:lnTo>
                <a:lnTo>
                  <a:pt x="569" y="513"/>
                </a:lnTo>
                <a:lnTo>
                  <a:pt x="568" y="513"/>
                </a:lnTo>
                <a:lnTo>
                  <a:pt x="568" y="514"/>
                </a:lnTo>
                <a:lnTo>
                  <a:pt x="567" y="515"/>
                </a:lnTo>
                <a:lnTo>
                  <a:pt x="566" y="515"/>
                </a:lnTo>
                <a:lnTo>
                  <a:pt x="566" y="516"/>
                </a:lnTo>
                <a:lnTo>
                  <a:pt x="565" y="516"/>
                </a:lnTo>
                <a:lnTo>
                  <a:pt x="565" y="517"/>
                </a:lnTo>
                <a:lnTo>
                  <a:pt x="578" y="529"/>
                </a:lnTo>
                <a:close/>
                <a:moveTo>
                  <a:pt x="608" y="481"/>
                </a:moveTo>
                <a:lnTo>
                  <a:pt x="608" y="481"/>
                </a:lnTo>
                <a:lnTo>
                  <a:pt x="609" y="480"/>
                </a:lnTo>
                <a:lnTo>
                  <a:pt x="609" y="479"/>
                </a:lnTo>
                <a:lnTo>
                  <a:pt x="610" y="478"/>
                </a:lnTo>
                <a:lnTo>
                  <a:pt x="610" y="477"/>
                </a:lnTo>
                <a:lnTo>
                  <a:pt x="610" y="476"/>
                </a:lnTo>
                <a:lnTo>
                  <a:pt x="611" y="475"/>
                </a:lnTo>
                <a:lnTo>
                  <a:pt x="611" y="474"/>
                </a:lnTo>
                <a:lnTo>
                  <a:pt x="611" y="473"/>
                </a:lnTo>
                <a:lnTo>
                  <a:pt x="612" y="472"/>
                </a:lnTo>
                <a:lnTo>
                  <a:pt x="612" y="471"/>
                </a:lnTo>
                <a:lnTo>
                  <a:pt x="612" y="470"/>
                </a:lnTo>
                <a:lnTo>
                  <a:pt x="613" y="469"/>
                </a:lnTo>
                <a:lnTo>
                  <a:pt x="613" y="468"/>
                </a:lnTo>
                <a:lnTo>
                  <a:pt x="613" y="467"/>
                </a:lnTo>
                <a:lnTo>
                  <a:pt x="614" y="466"/>
                </a:lnTo>
                <a:lnTo>
                  <a:pt x="614" y="465"/>
                </a:lnTo>
                <a:lnTo>
                  <a:pt x="614" y="464"/>
                </a:lnTo>
                <a:lnTo>
                  <a:pt x="614" y="463"/>
                </a:lnTo>
                <a:lnTo>
                  <a:pt x="597" y="459"/>
                </a:lnTo>
                <a:lnTo>
                  <a:pt x="597" y="460"/>
                </a:lnTo>
                <a:lnTo>
                  <a:pt x="596" y="461"/>
                </a:lnTo>
                <a:lnTo>
                  <a:pt x="596" y="462"/>
                </a:lnTo>
                <a:lnTo>
                  <a:pt x="596" y="463"/>
                </a:lnTo>
                <a:lnTo>
                  <a:pt x="595" y="464"/>
                </a:lnTo>
                <a:lnTo>
                  <a:pt x="595" y="465"/>
                </a:lnTo>
                <a:lnTo>
                  <a:pt x="595" y="466"/>
                </a:lnTo>
                <a:lnTo>
                  <a:pt x="595" y="467"/>
                </a:lnTo>
                <a:lnTo>
                  <a:pt x="594" y="468"/>
                </a:lnTo>
                <a:lnTo>
                  <a:pt x="594" y="469"/>
                </a:lnTo>
                <a:lnTo>
                  <a:pt x="594" y="470"/>
                </a:lnTo>
                <a:lnTo>
                  <a:pt x="593" y="471"/>
                </a:lnTo>
                <a:lnTo>
                  <a:pt x="593" y="472"/>
                </a:lnTo>
                <a:lnTo>
                  <a:pt x="592" y="473"/>
                </a:lnTo>
                <a:lnTo>
                  <a:pt x="592" y="474"/>
                </a:lnTo>
                <a:lnTo>
                  <a:pt x="608" y="481"/>
                </a:lnTo>
                <a:close/>
                <a:moveTo>
                  <a:pt x="619" y="426"/>
                </a:moveTo>
                <a:lnTo>
                  <a:pt x="619" y="426"/>
                </a:lnTo>
                <a:lnTo>
                  <a:pt x="619" y="425"/>
                </a:lnTo>
                <a:lnTo>
                  <a:pt x="619" y="424"/>
                </a:lnTo>
                <a:lnTo>
                  <a:pt x="619" y="423"/>
                </a:lnTo>
                <a:lnTo>
                  <a:pt x="619" y="422"/>
                </a:lnTo>
                <a:lnTo>
                  <a:pt x="619" y="421"/>
                </a:lnTo>
                <a:lnTo>
                  <a:pt x="619" y="420"/>
                </a:lnTo>
                <a:lnTo>
                  <a:pt x="619" y="419"/>
                </a:lnTo>
                <a:lnTo>
                  <a:pt x="619" y="418"/>
                </a:lnTo>
                <a:lnTo>
                  <a:pt x="619" y="417"/>
                </a:lnTo>
                <a:lnTo>
                  <a:pt x="619" y="416"/>
                </a:lnTo>
                <a:lnTo>
                  <a:pt x="619" y="415"/>
                </a:lnTo>
                <a:lnTo>
                  <a:pt x="619" y="414"/>
                </a:lnTo>
                <a:lnTo>
                  <a:pt x="619" y="413"/>
                </a:lnTo>
                <a:lnTo>
                  <a:pt x="619" y="412"/>
                </a:lnTo>
                <a:lnTo>
                  <a:pt x="619" y="411"/>
                </a:lnTo>
                <a:lnTo>
                  <a:pt x="619" y="410"/>
                </a:lnTo>
                <a:lnTo>
                  <a:pt x="619" y="409"/>
                </a:lnTo>
                <a:lnTo>
                  <a:pt x="619" y="408"/>
                </a:lnTo>
                <a:lnTo>
                  <a:pt x="619" y="407"/>
                </a:lnTo>
                <a:lnTo>
                  <a:pt x="601" y="409"/>
                </a:lnTo>
                <a:lnTo>
                  <a:pt x="601" y="410"/>
                </a:lnTo>
                <a:lnTo>
                  <a:pt x="601" y="411"/>
                </a:lnTo>
                <a:lnTo>
                  <a:pt x="601" y="412"/>
                </a:lnTo>
                <a:lnTo>
                  <a:pt x="601" y="413"/>
                </a:lnTo>
                <a:lnTo>
                  <a:pt x="601" y="414"/>
                </a:lnTo>
                <a:lnTo>
                  <a:pt x="601" y="415"/>
                </a:lnTo>
                <a:lnTo>
                  <a:pt x="601" y="416"/>
                </a:lnTo>
                <a:lnTo>
                  <a:pt x="601" y="417"/>
                </a:lnTo>
                <a:lnTo>
                  <a:pt x="601" y="418"/>
                </a:lnTo>
                <a:lnTo>
                  <a:pt x="602" y="419"/>
                </a:lnTo>
                <a:lnTo>
                  <a:pt x="602" y="420"/>
                </a:lnTo>
                <a:lnTo>
                  <a:pt x="602" y="421"/>
                </a:lnTo>
                <a:lnTo>
                  <a:pt x="602" y="422"/>
                </a:lnTo>
                <a:lnTo>
                  <a:pt x="602" y="423"/>
                </a:lnTo>
                <a:lnTo>
                  <a:pt x="602" y="424"/>
                </a:lnTo>
                <a:lnTo>
                  <a:pt x="602" y="425"/>
                </a:lnTo>
                <a:lnTo>
                  <a:pt x="619" y="426"/>
                </a:lnTo>
                <a:close/>
                <a:moveTo>
                  <a:pt x="610" y="370"/>
                </a:moveTo>
                <a:lnTo>
                  <a:pt x="610" y="370"/>
                </a:lnTo>
                <a:lnTo>
                  <a:pt x="610" y="369"/>
                </a:lnTo>
                <a:lnTo>
                  <a:pt x="609" y="368"/>
                </a:lnTo>
                <a:lnTo>
                  <a:pt x="609" y="367"/>
                </a:lnTo>
                <a:lnTo>
                  <a:pt x="609" y="366"/>
                </a:lnTo>
                <a:lnTo>
                  <a:pt x="608" y="366"/>
                </a:lnTo>
                <a:lnTo>
                  <a:pt x="608" y="365"/>
                </a:lnTo>
                <a:lnTo>
                  <a:pt x="608" y="364"/>
                </a:lnTo>
                <a:lnTo>
                  <a:pt x="607" y="363"/>
                </a:lnTo>
                <a:lnTo>
                  <a:pt x="607" y="362"/>
                </a:lnTo>
                <a:lnTo>
                  <a:pt x="606" y="361"/>
                </a:lnTo>
                <a:lnTo>
                  <a:pt x="606" y="360"/>
                </a:lnTo>
                <a:lnTo>
                  <a:pt x="606" y="359"/>
                </a:lnTo>
                <a:lnTo>
                  <a:pt x="605" y="359"/>
                </a:lnTo>
                <a:lnTo>
                  <a:pt x="605" y="358"/>
                </a:lnTo>
                <a:lnTo>
                  <a:pt x="605" y="357"/>
                </a:lnTo>
                <a:lnTo>
                  <a:pt x="604" y="356"/>
                </a:lnTo>
                <a:lnTo>
                  <a:pt x="604" y="355"/>
                </a:lnTo>
                <a:lnTo>
                  <a:pt x="603" y="354"/>
                </a:lnTo>
                <a:lnTo>
                  <a:pt x="603" y="353"/>
                </a:lnTo>
                <a:lnTo>
                  <a:pt x="602" y="353"/>
                </a:lnTo>
                <a:lnTo>
                  <a:pt x="602" y="352"/>
                </a:lnTo>
                <a:lnTo>
                  <a:pt x="587" y="361"/>
                </a:lnTo>
                <a:lnTo>
                  <a:pt x="587" y="362"/>
                </a:lnTo>
                <a:lnTo>
                  <a:pt x="588" y="363"/>
                </a:lnTo>
                <a:lnTo>
                  <a:pt x="588" y="364"/>
                </a:lnTo>
                <a:lnTo>
                  <a:pt x="589" y="365"/>
                </a:lnTo>
                <a:lnTo>
                  <a:pt x="589" y="366"/>
                </a:lnTo>
                <a:lnTo>
                  <a:pt x="589" y="367"/>
                </a:lnTo>
                <a:lnTo>
                  <a:pt x="590" y="368"/>
                </a:lnTo>
                <a:lnTo>
                  <a:pt x="590" y="369"/>
                </a:lnTo>
                <a:lnTo>
                  <a:pt x="591" y="370"/>
                </a:lnTo>
                <a:lnTo>
                  <a:pt x="591" y="371"/>
                </a:lnTo>
                <a:lnTo>
                  <a:pt x="592" y="372"/>
                </a:lnTo>
                <a:lnTo>
                  <a:pt x="592" y="373"/>
                </a:lnTo>
                <a:lnTo>
                  <a:pt x="592" y="374"/>
                </a:lnTo>
                <a:lnTo>
                  <a:pt x="593" y="375"/>
                </a:lnTo>
                <a:lnTo>
                  <a:pt x="593" y="376"/>
                </a:lnTo>
                <a:lnTo>
                  <a:pt x="610" y="370"/>
                </a:lnTo>
                <a:close/>
                <a:moveTo>
                  <a:pt x="581" y="321"/>
                </a:moveTo>
                <a:lnTo>
                  <a:pt x="581" y="321"/>
                </a:lnTo>
                <a:lnTo>
                  <a:pt x="580" y="320"/>
                </a:lnTo>
                <a:lnTo>
                  <a:pt x="579" y="319"/>
                </a:lnTo>
                <a:lnTo>
                  <a:pt x="578" y="318"/>
                </a:lnTo>
                <a:lnTo>
                  <a:pt x="577" y="317"/>
                </a:lnTo>
                <a:lnTo>
                  <a:pt x="577" y="316"/>
                </a:lnTo>
                <a:lnTo>
                  <a:pt x="576" y="315"/>
                </a:lnTo>
                <a:lnTo>
                  <a:pt x="575" y="315"/>
                </a:lnTo>
                <a:lnTo>
                  <a:pt x="575" y="314"/>
                </a:lnTo>
                <a:lnTo>
                  <a:pt x="574" y="313"/>
                </a:lnTo>
                <a:lnTo>
                  <a:pt x="573" y="313"/>
                </a:lnTo>
                <a:lnTo>
                  <a:pt x="573" y="312"/>
                </a:lnTo>
                <a:lnTo>
                  <a:pt x="572" y="312"/>
                </a:lnTo>
                <a:lnTo>
                  <a:pt x="571" y="311"/>
                </a:lnTo>
                <a:lnTo>
                  <a:pt x="571" y="310"/>
                </a:lnTo>
                <a:lnTo>
                  <a:pt x="570" y="310"/>
                </a:lnTo>
                <a:lnTo>
                  <a:pt x="569" y="309"/>
                </a:lnTo>
                <a:lnTo>
                  <a:pt x="569" y="308"/>
                </a:lnTo>
                <a:lnTo>
                  <a:pt x="568" y="308"/>
                </a:lnTo>
                <a:lnTo>
                  <a:pt x="556" y="321"/>
                </a:lnTo>
                <a:lnTo>
                  <a:pt x="557" y="322"/>
                </a:lnTo>
                <a:lnTo>
                  <a:pt x="558" y="323"/>
                </a:lnTo>
                <a:lnTo>
                  <a:pt x="559" y="324"/>
                </a:lnTo>
                <a:lnTo>
                  <a:pt x="560" y="324"/>
                </a:lnTo>
                <a:lnTo>
                  <a:pt x="560" y="325"/>
                </a:lnTo>
                <a:lnTo>
                  <a:pt x="561" y="326"/>
                </a:lnTo>
                <a:lnTo>
                  <a:pt x="562" y="327"/>
                </a:lnTo>
                <a:lnTo>
                  <a:pt x="563" y="328"/>
                </a:lnTo>
                <a:lnTo>
                  <a:pt x="564" y="328"/>
                </a:lnTo>
                <a:lnTo>
                  <a:pt x="564" y="329"/>
                </a:lnTo>
                <a:lnTo>
                  <a:pt x="565" y="330"/>
                </a:lnTo>
                <a:lnTo>
                  <a:pt x="566" y="331"/>
                </a:lnTo>
                <a:lnTo>
                  <a:pt x="566" y="332"/>
                </a:lnTo>
                <a:lnTo>
                  <a:pt x="567" y="332"/>
                </a:lnTo>
                <a:lnTo>
                  <a:pt x="568" y="333"/>
                </a:lnTo>
                <a:lnTo>
                  <a:pt x="581" y="321"/>
                </a:lnTo>
                <a:close/>
                <a:moveTo>
                  <a:pt x="537" y="286"/>
                </a:moveTo>
                <a:lnTo>
                  <a:pt x="537" y="286"/>
                </a:lnTo>
                <a:lnTo>
                  <a:pt x="536" y="286"/>
                </a:lnTo>
                <a:lnTo>
                  <a:pt x="536" y="285"/>
                </a:lnTo>
                <a:lnTo>
                  <a:pt x="535" y="285"/>
                </a:lnTo>
                <a:lnTo>
                  <a:pt x="534" y="285"/>
                </a:lnTo>
                <a:lnTo>
                  <a:pt x="533" y="284"/>
                </a:lnTo>
                <a:lnTo>
                  <a:pt x="532" y="284"/>
                </a:lnTo>
                <a:lnTo>
                  <a:pt x="531" y="283"/>
                </a:lnTo>
                <a:lnTo>
                  <a:pt x="530" y="283"/>
                </a:lnTo>
                <a:lnTo>
                  <a:pt x="529" y="282"/>
                </a:lnTo>
                <a:lnTo>
                  <a:pt x="528" y="282"/>
                </a:lnTo>
                <a:lnTo>
                  <a:pt x="527" y="281"/>
                </a:lnTo>
                <a:lnTo>
                  <a:pt x="526" y="281"/>
                </a:lnTo>
                <a:lnTo>
                  <a:pt x="525" y="281"/>
                </a:lnTo>
                <a:lnTo>
                  <a:pt x="525" y="280"/>
                </a:lnTo>
                <a:lnTo>
                  <a:pt x="524" y="280"/>
                </a:lnTo>
                <a:lnTo>
                  <a:pt x="523" y="280"/>
                </a:lnTo>
                <a:lnTo>
                  <a:pt x="522" y="279"/>
                </a:lnTo>
                <a:lnTo>
                  <a:pt x="521" y="279"/>
                </a:lnTo>
                <a:lnTo>
                  <a:pt x="520" y="278"/>
                </a:lnTo>
                <a:lnTo>
                  <a:pt x="513" y="295"/>
                </a:lnTo>
                <a:lnTo>
                  <a:pt x="514" y="295"/>
                </a:lnTo>
                <a:lnTo>
                  <a:pt x="515" y="296"/>
                </a:lnTo>
                <a:lnTo>
                  <a:pt x="516" y="296"/>
                </a:lnTo>
                <a:lnTo>
                  <a:pt x="517" y="296"/>
                </a:lnTo>
                <a:lnTo>
                  <a:pt x="518" y="297"/>
                </a:lnTo>
                <a:lnTo>
                  <a:pt x="519" y="297"/>
                </a:lnTo>
                <a:lnTo>
                  <a:pt x="520" y="298"/>
                </a:lnTo>
                <a:lnTo>
                  <a:pt x="521" y="298"/>
                </a:lnTo>
                <a:lnTo>
                  <a:pt x="522" y="299"/>
                </a:lnTo>
                <a:lnTo>
                  <a:pt x="523" y="299"/>
                </a:lnTo>
                <a:lnTo>
                  <a:pt x="524" y="299"/>
                </a:lnTo>
                <a:lnTo>
                  <a:pt x="524" y="300"/>
                </a:lnTo>
                <a:lnTo>
                  <a:pt x="525" y="300"/>
                </a:lnTo>
                <a:lnTo>
                  <a:pt x="526" y="301"/>
                </a:lnTo>
                <a:lnTo>
                  <a:pt x="527" y="301"/>
                </a:lnTo>
                <a:lnTo>
                  <a:pt x="528" y="302"/>
                </a:lnTo>
                <a:lnTo>
                  <a:pt x="529" y="302"/>
                </a:lnTo>
                <a:lnTo>
                  <a:pt x="537" y="286"/>
                </a:lnTo>
                <a:close/>
                <a:moveTo>
                  <a:pt x="464" y="235"/>
                </a:moveTo>
                <a:lnTo>
                  <a:pt x="464" y="235"/>
                </a:lnTo>
                <a:cubicBezTo>
                  <a:pt x="360" y="235"/>
                  <a:pt x="275" y="319"/>
                  <a:pt x="275" y="423"/>
                </a:cubicBezTo>
                <a:cubicBezTo>
                  <a:pt x="275" y="528"/>
                  <a:pt x="360" y="612"/>
                  <a:pt x="464" y="612"/>
                </a:cubicBezTo>
                <a:cubicBezTo>
                  <a:pt x="568" y="612"/>
                  <a:pt x="653" y="528"/>
                  <a:pt x="653" y="423"/>
                </a:cubicBezTo>
                <a:cubicBezTo>
                  <a:pt x="653" y="319"/>
                  <a:pt x="568" y="235"/>
                  <a:pt x="464" y="235"/>
                </a:cubicBezTo>
                <a:close/>
                <a:moveTo>
                  <a:pt x="30" y="156"/>
                </a:moveTo>
                <a:lnTo>
                  <a:pt x="30" y="156"/>
                </a:lnTo>
                <a:cubicBezTo>
                  <a:pt x="67" y="152"/>
                  <a:pt x="104" y="150"/>
                  <a:pt x="140" y="150"/>
                </a:cubicBezTo>
                <a:cubicBezTo>
                  <a:pt x="116" y="148"/>
                  <a:pt x="91" y="146"/>
                  <a:pt x="66" y="143"/>
                </a:cubicBezTo>
                <a:cubicBezTo>
                  <a:pt x="49" y="142"/>
                  <a:pt x="36" y="130"/>
                  <a:pt x="36" y="113"/>
                </a:cubicBezTo>
                <a:cubicBezTo>
                  <a:pt x="36" y="89"/>
                  <a:pt x="36" y="64"/>
                  <a:pt x="36" y="40"/>
                </a:cubicBezTo>
                <a:cubicBezTo>
                  <a:pt x="36" y="23"/>
                  <a:pt x="49" y="11"/>
                  <a:pt x="66" y="10"/>
                </a:cubicBezTo>
                <a:cubicBezTo>
                  <a:pt x="165" y="0"/>
                  <a:pt x="264" y="1"/>
                  <a:pt x="363" y="10"/>
                </a:cubicBezTo>
                <a:cubicBezTo>
                  <a:pt x="380" y="11"/>
                  <a:pt x="394" y="23"/>
                  <a:pt x="394" y="40"/>
                </a:cubicBezTo>
                <a:cubicBezTo>
                  <a:pt x="394" y="64"/>
                  <a:pt x="394" y="89"/>
                  <a:pt x="394" y="113"/>
                </a:cubicBezTo>
                <a:cubicBezTo>
                  <a:pt x="394" y="130"/>
                  <a:pt x="380" y="142"/>
                  <a:pt x="363" y="143"/>
                </a:cubicBezTo>
                <a:cubicBezTo>
                  <a:pt x="328" y="147"/>
                  <a:pt x="292" y="150"/>
                  <a:pt x="256" y="151"/>
                </a:cubicBezTo>
                <a:cubicBezTo>
                  <a:pt x="280" y="152"/>
                  <a:pt x="304" y="154"/>
                  <a:pt x="328" y="156"/>
                </a:cubicBezTo>
                <a:cubicBezTo>
                  <a:pt x="344" y="157"/>
                  <a:pt x="358" y="170"/>
                  <a:pt x="358" y="186"/>
                </a:cubicBezTo>
                <a:lnTo>
                  <a:pt x="358" y="222"/>
                </a:lnTo>
                <a:cubicBezTo>
                  <a:pt x="338" y="233"/>
                  <a:pt x="319" y="246"/>
                  <a:pt x="303" y="262"/>
                </a:cubicBezTo>
                <a:cubicBezTo>
                  <a:pt x="293" y="272"/>
                  <a:pt x="284" y="283"/>
                  <a:pt x="276" y="294"/>
                </a:cubicBezTo>
                <a:cubicBezTo>
                  <a:pt x="194" y="300"/>
                  <a:pt x="112" y="298"/>
                  <a:pt x="30" y="290"/>
                </a:cubicBezTo>
                <a:cubicBezTo>
                  <a:pt x="14" y="288"/>
                  <a:pt x="0" y="276"/>
                  <a:pt x="0" y="259"/>
                </a:cubicBezTo>
                <a:cubicBezTo>
                  <a:pt x="0" y="235"/>
                  <a:pt x="0" y="211"/>
                  <a:pt x="0" y="186"/>
                </a:cubicBezTo>
                <a:cubicBezTo>
                  <a:pt x="0" y="170"/>
                  <a:pt x="14" y="158"/>
                  <a:pt x="30" y="156"/>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5163"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7897"/>
                                        </p:tgtEl>
                                        <p:attrNameLst>
                                          <p:attrName>style.visibility</p:attrName>
                                        </p:attrNameLst>
                                      </p:cBhvr>
                                      <p:to>
                                        <p:strVal val="visible"/>
                                      </p:to>
                                    </p:set>
                                    <p:animEffect filter="wipe(down)" transition="in">
                                      <p:cBhvr>
                                        <p:cTn dur="300" id="7"/>
                                        <p:tgtEl>
                                          <p:spTgt spid="37897"/>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37896"/>
                                        </p:tgtEl>
                                        <p:attrNameLst>
                                          <p:attrName>style.visibility</p:attrName>
                                        </p:attrNameLst>
                                      </p:cBhvr>
                                      <p:to>
                                        <p:strVal val="visible"/>
                                      </p:to>
                                    </p:set>
                                    <p:animEffect filter="wipe(down)" transition="in">
                                      <p:cBhvr>
                                        <p:cTn dur="300" id="11"/>
                                        <p:tgtEl>
                                          <p:spTgt spid="37896"/>
                                        </p:tgtEl>
                                      </p:cBhvr>
                                    </p:animEffect>
                                  </p:childTnLst>
                                </p:cTn>
                              </p:par>
                            </p:childTnLst>
                          </p:cTn>
                        </p:par>
                        <p:par>
                          <p:cTn fill="hold" id="12" nodeType="afterGroup">
                            <p:stCondLst>
                              <p:cond delay="600"/>
                            </p:stCondLst>
                            <p:childTnLst>
                              <p:par>
                                <p:cTn fill="hold" grpId="0" id="13" nodeType="afterEffect" presetClass="entr" presetID="22" presetSubtype="8">
                                  <p:stCondLst>
                                    <p:cond delay="0"/>
                                  </p:stCondLst>
                                  <p:childTnLst>
                                    <p:set>
                                      <p:cBhvr>
                                        <p:cTn dur="1" fill="hold" id="14">
                                          <p:stCondLst>
                                            <p:cond delay="0"/>
                                          </p:stCondLst>
                                        </p:cTn>
                                        <p:tgtEl>
                                          <p:spTgt spid="37895"/>
                                        </p:tgtEl>
                                        <p:attrNameLst>
                                          <p:attrName>style.visibility</p:attrName>
                                        </p:attrNameLst>
                                      </p:cBhvr>
                                      <p:to>
                                        <p:strVal val="visible"/>
                                      </p:to>
                                    </p:set>
                                    <p:animEffect filter="wipe(left)" transition="in">
                                      <p:cBhvr>
                                        <p:cTn dur="300" id="15"/>
                                        <p:tgtEl>
                                          <p:spTgt spid="37895"/>
                                        </p:tgtEl>
                                      </p:cBhvr>
                                    </p:animEffect>
                                  </p:childTnLst>
                                </p:cTn>
                              </p:par>
                            </p:childTnLst>
                          </p:cTn>
                        </p:par>
                        <p:par>
                          <p:cTn fill="hold" id="16" nodeType="afterGroup">
                            <p:stCondLst>
                              <p:cond delay="900"/>
                            </p:stCondLst>
                            <p:childTnLst>
                              <p:par>
                                <p:cTn fill="hold" grpId="0" id="17" nodeType="afterEffect" presetClass="entr" presetID="22" presetSubtype="8">
                                  <p:stCondLst>
                                    <p:cond delay="0"/>
                                  </p:stCondLst>
                                  <p:childTnLst>
                                    <p:set>
                                      <p:cBhvr>
                                        <p:cTn dur="1" fill="hold" id="18">
                                          <p:stCondLst>
                                            <p:cond delay="0"/>
                                          </p:stCondLst>
                                        </p:cTn>
                                        <p:tgtEl>
                                          <p:spTgt spid="37894"/>
                                        </p:tgtEl>
                                        <p:attrNameLst>
                                          <p:attrName>style.visibility</p:attrName>
                                        </p:attrNameLst>
                                      </p:cBhvr>
                                      <p:to>
                                        <p:strVal val="visible"/>
                                      </p:to>
                                    </p:set>
                                    <p:animEffect filter="wipe(left)" transition="in">
                                      <p:cBhvr>
                                        <p:cTn dur="300" id="19"/>
                                        <p:tgtEl>
                                          <p:spTgt spid="37894"/>
                                        </p:tgtEl>
                                      </p:cBhvr>
                                    </p:animEffect>
                                  </p:childTnLst>
                                </p:cTn>
                              </p:par>
                            </p:childTnLst>
                          </p:cTn>
                        </p:par>
                        <p:par>
                          <p:cTn fill="hold" id="20" nodeType="afterGroup">
                            <p:stCondLst>
                              <p:cond delay="1200"/>
                            </p:stCondLst>
                            <p:childTnLst>
                              <p:par>
                                <p:cTn fill="hold" grpId="0" id="21" nodeType="afterEffect" presetClass="entr" presetID="22" presetSubtype="1">
                                  <p:stCondLst>
                                    <p:cond delay="0"/>
                                  </p:stCondLst>
                                  <p:childTnLst>
                                    <p:set>
                                      <p:cBhvr>
                                        <p:cTn dur="1" fill="hold" id="22">
                                          <p:stCondLst>
                                            <p:cond delay="0"/>
                                          </p:stCondLst>
                                        </p:cTn>
                                        <p:tgtEl>
                                          <p:spTgt spid="37893"/>
                                        </p:tgtEl>
                                        <p:attrNameLst>
                                          <p:attrName>style.visibility</p:attrName>
                                        </p:attrNameLst>
                                      </p:cBhvr>
                                      <p:to>
                                        <p:strVal val="visible"/>
                                      </p:to>
                                    </p:set>
                                    <p:animEffect filter="wipe(up)" transition="in">
                                      <p:cBhvr>
                                        <p:cTn dur="300" id="23"/>
                                        <p:tgtEl>
                                          <p:spTgt spid="37893"/>
                                        </p:tgtEl>
                                      </p:cBhvr>
                                    </p:animEffect>
                                  </p:childTnLst>
                                </p:cTn>
                              </p:par>
                            </p:childTnLst>
                          </p:cTn>
                        </p:par>
                        <p:par>
                          <p:cTn fill="hold" id="24" nodeType="afterGroup">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37898"/>
                                        </p:tgtEl>
                                        <p:attrNameLst>
                                          <p:attrName>style.visibility</p:attrName>
                                        </p:attrNameLst>
                                      </p:cBhvr>
                                      <p:to>
                                        <p:strVal val="visible"/>
                                      </p:to>
                                    </p:set>
                                    <p:anim calcmode="lin" valueType="num">
                                      <p:cBhvr>
                                        <p:cTn dur="500" fill="hold" id="27"/>
                                        <p:tgtEl>
                                          <p:spTgt spid="37898"/>
                                        </p:tgtEl>
                                        <p:attrNameLst>
                                          <p:attrName>ppt_w</p:attrName>
                                        </p:attrNameLst>
                                      </p:cBhvr>
                                      <p:tavLst>
                                        <p:tav tm="0">
                                          <p:val>
                                            <p:fltVal val="0"/>
                                          </p:val>
                                        </p:tav>
                                        <p:tav tm="100000">
                                          <p:val>
                                            <p:strVal val="#ppt_w"/>
                                          </p:val>
                                        </p:tav>
                                      </p:tavLst>
                                    </p:anim>
                                    <p:anim calcmode="lin" valueType="num">
                                      <p:cBhvr>
                                        <p:cTn dur="500" fill="hold" id="28"/>
                                        <p:tgtEl>
                                          <p:spTgt spid="37898"/>
                                        </p:tgtEl>
                                        <p:attrNameLst>
                                          <p:attrName>ppt_h</p:attrName>
                                        </p:attrNameLst>
                                      </p:cBhvr>
                                      <p:tavLst>
                                        <p:tav tm="0">
                                          <p:val>
                                            <p:fltVal val="0"/>
                                          </p:val>
                                        </p:tav>
                                        <p:tav tm="100000">
                                          <p:val>
                                            <p:strVal val="#ppt_h"/>
                                          </p:val>
                                        </p:tav>
                                      </p:tavLst>
                                    </p:anim>
                                    <p:animEffect filter="fade" transition="in">
                                      <p:cBhvr>
                                        <p:cTn dur="500" id="29"/>
                                        <p:tgtEl>
                                          <p:spTgt spid="37898"/>
                                        </p:tgtEl>
                                      </p:cBhvr>
                                    </p:animEffect>
                                  </p:childTnLst>
                                </p:cTn>
                              </p:par>
                            </p:childTnLst>
                          </p:cTn>
                        </p:par>
                        <p:par>
                          <p:cTn fill="hold" id="30" nodeType="afterGroup">
                            <p:stCondLst>
                              <p:cond delay="2000"/>
                            </p:stCondLst>
                            <p:childTnLst>
                              <p:par>
                                <p:cTn fill="hold" grpId="0" id="31" nodeType="afterEffect" presetClass="entr" presetID="31" presetSubtype="0">
                                  <p:stCondLst>
                                    <p:cond delay="0"/>
                                  </p:stCondLst>
                                  <p:childTnLst>
                                    <p:set>
                                      <p:cBhvr>
                                        <p:cTn dur="1" fill="hold" id="32">
                                          <p:stCondLst>
                                            <p:cond delay="0"/>
                                          </p:stCondLst>
                                        </p:cTn>
                                        <p:tgtEl>
                                          <p:spTgt spid="37892"/>
                                        </p:tgtEl>
                                        <p:attrNameLst>
                                          <p:attrName>style.visibility</p:attrName>
                                        </p:attrNameLst>
                                      </p:cBhvr>
                                      <p:to>
                                        <p:strVal val="visible"/>
                                      </p:to>
                                    </p:set>
                                    <p:anim calcmode="lin" valueType="num">
                                      <p:cBhvr>
                                        <p:cTn dur="300" fill="hold" id="33"/>
                                        <p:tgtEl>
                                          <p:spTgt spid="37892"/>
                                        </p:tgtEl>
                                        <p:attrNameLst>
                                          <p:attrName>ppt_w</p:attrName>
                                        </p:attrNameLst>
                                      </p:cBhvr>
                                      <p:tavLst>
                                        <p:tav tm="0">
                                          <p:val>
                                            <p:fltVal val="0"/>
                                          </p:val>
                                        </p:tav>
                                        <p:tav tm="100000">
                                          <p:val>
                                            <p:strVal val="#ppt_w"/>
                                          </p:val>
                                        </p:tav>
                                      </p:tavLst>
                                    </p:anim>
                                    <p:anim calcmode="lin" valueType="num">
                                      <p:cBhvr>
                                        <p:cTn dur="300" fill="hold" id="34"/>
                                        <p:tgtEl>
                                          <p:spTgt spid="37892"/>
                                        </p:tgtEl>
                                        <p:attrNameLst>
                                          <p:attrName>ppt_h</p:attrName>
                                        </p:attrNameLst>
                                      </p:cBhvr>
                                      <p:tavLst>
                                        <p:tav tm="0">
                                          <p:val>
                                            <p:fltVal val="0"/>
                                          </p:val>
                                        </p:tav>
                                        <p:tav tm="100000">
                                          <p:val>
                                            <p:strVal val="#ppt_h"/>
                                          </p:val>
                                        </p:tav>
                                      </p:tavLst>
                                    </p:anim>
                                    <p:anim calcmode="lin" valueType="num">
                                      <p:cBhvr>
                                        <p:cTn dur="300" fill="hold" id="35"/>
                                        <p:tgtEl>
                                          <p:spTgt spid="37892"/>
                                        </p:tgtEl>
                                        <p:attrNameLst>
                                          <p:attrName>style.rotation</p:attrName>
                                        </p:attrNameLst>
                                      </p:cBhvr>
                                      <p:tavLst>
                                        <p:tav tm="0">
                                          <p:val>
                                            <p:fltVal val="90"/>
                                          </p:val>
                                        </p:tav>
                                        <p:tav tm="100000">
                                          <p:val>
                                            <p:fltVal val="0"/>
                                          </p:val>
                                        </p:tav>
                                      </p:tavLst>
                                    </p:anim>
                                    <p:animEffect filter="fade" transition="in">
                                      <p:cBhvr>
                                        <p:cTn dur="300" id="36"/>
                                        <p:tgtEl>
                                          <p:spTgt spid="37892"/>
                                        </p:tgtEl>
                                      </p:cBhvr>
                                    </p:animEffect>
                                  </p:childTnLst>
                                </p:cTn>
                              </p:par>
                            </p:childTnLst>
                          </p:cTn>
                        </p:par>
                        <p:par>
                          <p:cTn fill="hold" id="37" nodeType="afterGroup">
                            <p:stCondLst>
                              <p:cond delay="230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37890"/>
                                        </p:tgtEl>
                                        <p:attrNameLst>
                                          <p:attrName>style.visibility</p:attrName>
                                        </p:attrNameLst>
                                      </p:cBhvr>
                                      <p:to>
                                        <p:strVal val="visible"/>
                                      </p:to>
                                    </p:set>
                                    <p:anim calcmode="lin" valueType="num">
                                      <p:cBhvr>
                                        <p:cTn dur="500" fill="hold" id="40"/>
                                        <p:tgtEl>
                                          <p:spTgt spid="3789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37890"/>
                                        </p:tgtEl>
                                        <p:attrNameLst>
                                          <p:attrName>ppt_y</p:attrName>
                                        </p:attrNameLst>
                                      </p:cBhvr>
                                      <p:tavLst>
                                        <p:tav tm="0">
                                          <p:val>
                                            <p:strVal val="#ppt_y"/>
                                          </p:val>
                                        </p:tav>
                                        <p:tav tm="100000">
                                          <p:val>
                                            <p:strVal val="#ppt_y"/>
                                          </p:val>
                                        </p:tav>
                                      </p:tavLst>
                                    </p:anim>
                                    <p:anim calcmode="lin" valueType="num">
                                      <p:cBhvr>
                                        <p:cTn dur="500" fill="hold" id="42"/>
                                        <p:tgtEl>
                                          <p:spTgt spid="3789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3789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37890"/>
                                        </p:tgtEl>
                                      </p:cBhvr>
                                    </p:animEffect>
                                  </p:childTnLst>
                                </p:cTn>
                              </p:par>
                            </p:childTnLst>
                          </p:cTn>
                        </p:par>
                        <p:par>
                          <p:cTn fill="hold" id="45" nodeType="afterGroup">
                            <p:stCondLst>
                              <p:cond delay="2800"/>
                            </p:stCondLst>
                            <p:childTnLst>
                              <p:par>
                                <p:cTn fill="hold" grpId="0" id="46" nodeType="afterEffect" presetClass="entr" presetID="22" presetSubtype="1">
                                  <p:stCondLst>
                                    <p:cond delay="0"/>
                                  </p:stCondLst>
                                  <p:childTnLst>
                                    <p:set>
                                      <p:cBhvr>
                                        <p:cTn dur="1" fill="hold" id="47">
                                          <p:stCondLst>
                                            <p:cond delay="0"/>
                                          </p:stCondLst>
                                        </p:cTn>
                                        <p:tgtEl>
                                          <p:spTgt spid="37891"/>
                                        </p:tgtEl>
                                        <p:attrNameLst>
                                          <p:attrName>style.visibility</p:attrName>
                                        </p:attrNameLst>
                                      </p:cBhvr>
                                      <p:to>
                                        <p:strVal val="visible"/>
                                      </p:to>
                                    </p:set>
                                    <p:animEffect filter="wipe(up)" transition="in">
                                      <p:cBhvr>
                                        <p:cTn dur="500" id="48"/>
                                        <p:tgtEl>
                                          <p:spTgt spid="378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890"/>
      <p:bldP grpId="0" spid="37891"/>
      <p:bldP grpId="0" spid="37892"/>
      <p:bldP grpId="0" spid="37893"/>
      <p:bldP grpId="0" spid="37894"/>
      <p:bldP grpId="0" spid="37895"/>
      <p:bldP grpId="0" spid="37896"/>
      <p:bldP grpId="0" spid="37897"/>
      <p:bldP grpId="0" spid="3789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914"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15"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16"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17"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18"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38919" name="Freeform 6"/>
          <p:cNvSpPr/>
          <p:nvPr/>
        </p:nvSpPr>
        <p:spPr bwMode="auto">
          <a:xfrm>
            <a:off x="1077913" y="1611313"/>
            <a:ext cx="10115550" cy="685800"/>
          </a:xfrm>
          <a:custGeom>
            <a:gdLst>
              <a:gd fmla="*/ 60069 w 12630" name="T0"/>
              <a:gd fmla="*/ 0 h 856" name="T1"/>
              <a:gd fmla="*/ 10055481 w 12630" name="T2"/>
              <a:gd fmla="*/ 0 h 856" name="T3"/>
              <a:gd fmla="*/ 10115550 w 12630" name="T4"/>
              <a:gd fmla="*/ 75310 h 856" name="T5"/>
              <a:gd fmla="*/ 10115550 w 12630" name="T6"/>
              <a:gd fmla="*/ 611291 h 856" name="T7"/>
              <a:gd fmla="*/ 10055481 w 12630" name="T8"/>
              <a:gd fmla="*/ 685800 h 856" name="T9"/>
              <a:gd fmla="*/ 60069 w 12630" name="T10"/>
              <a:gd fmla="*/ 685800 h 856" name="T11"/>
              <a:gd fmla="*/ 0 w 12630" name="T12"/>
              <a:gd fmla="*/ 611291 h 856" name="T13"/>
              <a:gd fmla="*/ 0 w 12630" name="T14"/>
              <a:gd fmla="*/ 75310 h 856" name="T15"/>
              <a:gd fmla="*/ 60069 w 12630" name="T16"/>
              <a:gd fmla="*/ 0 h 8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56" w="12630">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DADADB"/>
          </a:solidFill>
          <a:ln cap="flat" cmpd="sng" w="10">
            <a:solidFill>
              <a:srgbClr val="B5B5B7"/>
            </a:solidFill>
            <a:round/>
          </a:ln>
        </p:spPr>
        <p:txBody>
          <a:bodyPr/>
          <a:lstStyle/>
          <a:p>
            <a:endParaRPr altLang="en-US" lang="zh-CN"/>
          </a:p>
        </p:txBody>
      </p:sp>
      <p:sp>
        <p:nvSpPr>
          <p:cNvPr id="38920" name="Freeform 7"/>
          <p:cNvSpPr/>
          <p:nvPr/>
        </p:nvSpPr>
        <p:spPr bwMode="auto">
          <a:xfrm>
            <a:off x="1077913" y="2919413"/>
            <a:ext cx="10115550" cy="685800"/>
          </a:xfrm>
          <a:custGeom>
            <a:gdLst>
              <a:gd fmla="*/ 60069 w 12630" name="T0"/>
              <a:gd fmla="*/ 0 h 856" name="T1"/>
              <a:gd fmla="*/ 10055481 w 12630" name="T2"/>
              <a:gd fmla="*/ 0 h 856" name="T3"/>
              <a:gd fmla="*/ 10115550 w 12630" name="T4"/>
              <a:gd fmla="*/ 75310 h 856" name="T5"/>
              <a:gd fmla="*/ 10115550 w 12630" name="T6"/>
              <a:gd fmla="*/ 611291 h 856" name="T7"/>
              <a:gd fmla="*/ 10055481 w 12630" name="T8"/>
              <a:gd fmla="*/ 685800 h 856" name="T9"/>
              <a:gd fmla="*/ 60069 w 12630" name="T10"/>
              <a:gd fmla="*/ 685800 h 856" name="T11"/>
              <a:gd fmla="*/ 0 w 12630" name="T12"/>
              <a:gd fmla="*/ 611291 h 856" name="T13"/>
              <a:gd fmla="*/ 0 w 12630" name="T14"/>
              <a:gd fmla="*/ 75310 h 856" name="T15"/>
              <a:gd fmla="*/ 60069 w 12630" name="T16"/>
              <a:gd fmla="*/ 0 h 8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56" w="12630">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DADADB"/>
          </a:solidFill>
          <a:ln cap="flat" cmpd="sng" w="10">
            <a:solidFill>
              <a:srgbClr val="B5B5B7"/>
            </a:solidFill>
            <a:round/>
          </a:ln>
        </p:spPr>
        <p:txBody>
          <a:bodyPr/>
          <a:lstStyle/>
          <a:p>
            <a:endParaRPr altLang="en-US" lang="zh-CN"/>
          </a:p>
        </p:txBody>
      </p:sp>
      <p:sp>
        <p:nvSpPr>
          <p:cNvPr id="38921" name="Freeform 8"/>
          <p:cNvSpPr/>
          <p:nvPr/>
        </p:nvSpPr>
        <p:spPr bwMode="auto">
          <a:xfrm>
            <a:off x="1077913" y="4171950"/>
            <a:ext cx="10115550" cy="685800"/>
          </a:xfrm>
          <a:custGeom>
            <a:gdLst>
              <a:gd fmla="*/ 60069 w 12630" name="T0"/>
              <a:gd fmla="*/ 0 h 856" name="T1"/>
              <a:gd fmla="*/ 10055481 w 12630" name="T2"/>
              <a:gd fmla="*/ 0 h 856" name="T3"/>
              <a:gd fmla="*/ 10115550 w 12630" name="T4"/>
              <a:gd fmla="*/ 74509 h 856" name="T5"/>
              <a:gd fmla="*/ 10115550 w 12630" name="T6"/>
              <a:gd fmla="*/ 610490 h 856" name="T7"/>
              <a:gd fmla="*/ 10055481 w 12630" name="T8"/>
              <a:gd fmla="*/ 685800 h 856" name="T9"/>
              <a:gd fmla="*/ 60069 w 12630" name="T10"/>
              <a:gd fmla="*/ 685800 h 856" name="T11"/>
              <a:gd fmla="*/ 0 w 12630" name="T12"/>
              <a:gd fmla="*/ 610490 h 856" name="T13"/>
              <a:gd fmla="*/ 0 w 12630" name="T14"/>
              <a:gd fmla="*/ 74509 h 856" name="T15"/>
              <a:gd fmla="*/ 60069 w 12630" name="T16"/>
              <a:gd fmla="*/ 0 h 8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56" w="12630">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solidFill>
          <a:ln cap="flat" cmpd="sng" w="10">
            <a:solidFill>
              <a:srgbClr val="B5B5B7"/>
            </a:solidFill>
            <a:round/>
          </a:ln>
        </p:spPr>
        <p:txBody>
          <a:bodyPr/>
          <a:lstStyle/>
          <a:p>
            <a:endParaRPr altLang="en-US" lang="zh-CN"/>
          </a:p>
        </p:txBody>
      </p:sp>
      <p:sp>
        <p:nvSpPr>
          <p:cNvPr id="38922" name="Freeform 9"/>
          <p:cNvSpPr/>
          <p:nvPr/>
        </p:nvSpPr>
        <p:spPr bwMode="auto">
          <a:xfrm>
            <a:off x="1077913" y="5394325"/>
            <a:ext cx="10115550" cy="685800"/>
          </a:xfrm>
          <a:custGeom>
            <a:gdLst>
              <a:gd fmla="*/ 60069 w 12630" name="T0"/>
              <a:gd fmla="*/ 0 h 856" name="T1"/>
              <a:gd fmla="*/ 10055481 w 12630" name="T2"/>
              <a:gd fmla="*/ 0 h 856" name="T3"/>
              <a:gd fmla="*/ 10115550 w 12630" name="T4"/>
              <a:gd fmla="*/ 74509 h 856" name="T5"/>
              <a:gd fmla="*/ 10115550 w 12630" name="T6"/>
              <a:gd fmla="*/ 610490 h 856" name="T7"/>
              <a:gd fmla="*/ 10055481 w 12630" name="T8"/>
              <a:gd fmla="*/ 685800 h 856" name="T9"/>
              <a:gd fmla="*/ 60069 w 12630" name="T10"/>
              <a:gd fmla="*/ 685800 h 856" name="T11"/>
              <a:gd fmla="*/ 0 w 12630" name="T12"/>
              <a:gd fmla="*/ 610490 h 856" name="T13"/>
              <a:gd fmla="*/ 0 w 12630" name="T14"/>
              <a:gd fmla="*/ 74509 h 856" name="T15"/>
              <a:gd fmla="*/ 60069 w 12630" name="T16"/>
              <a:gd fmla="*/ 0 h 8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56" w="12630">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solidFill>
          <a:ln cap="flat" cmpd="sng" w="10">
            <a:solidFill>
              <a:srgbClr val="B5B5B7"/>
            </a:solidFill>
            <a:round/>
          </a:ln>
        </p:spPr>
        <p:txBody>
          <a:bodyPr/>
          <a:lstStyle/>
          <a:p>
            <a:endParaRPr altLang="en-US" lang="zh-CN"/>
          </a:p>
        </p:txBody>
      </p:sp>
      <p:sp>
        <p:nvSpPr>
          <p:cNvPr id="38923" name="Freeform 10"/>
          <p:cNvSpPr>
            <a:spLocks noEditPoints="1"/>
          </p:cNvSpPr>
          <p:nvPr/>
        </p:nvSpPr>
        <p:spPr bwMode="auto">
          <a:xfrm>
            <a:off x="1789113" y="1255713"/>
            <a:ext cx="1868487" cy="1455737"/>
          </a:xfrm>
          <a:custGeom>
            <a:gdLst>
              <a:gd fmla="*/ 1868487 w 2333" name="T0"/>
              <a:gd fmla="*/ 0 h 1818" name="T1"/>
              <a:gd fmla="*/ 1868487 w 2333" name="T2"/>
              <a:gd fmla="*/ 1092203 h 1818" name="T3"/>
              <a:gd fmla="*/ 933843 w 2333" name="T4"/>
              <a:gd fmla="*/ 1455737 h 1818" name="T5"/>
              <a:gd fmla="*/ 0 w 2333" name="T6"/>
              <a:gd fmla="*/ 1092203 h 1818" name="T7"/>
              <a:gd fmla="*/ 0 w 2333" name="T8"/>
              <a:gd fmla="*/ 0 h 1818" name="T9"/>
              <a:gd fmla="*/ 1868487 w 2333" name="T10"/>
              <a:gd fmla="*/ 0 h 1818" name="T11"/>
              <a:gd fmla="*/ 933843 w 2333" name="T12"/>
              <a:gd fmla="*/ 0 h 181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18" w="2333">
                <a:moveTo>
                  <a:pt x="2333" y="0"/>
                </a:moveTo>
                <a:lnTo>
                  <a:pt x="2333" y="1364"/>
                </a:lnTo>
                <a:lnTo>
                  <a:pt x="1166" y="1818"/>
                </a:lnTo>
                <a:lnTo>
                  <a:pt x="0" y="1364"/>
                </a:lnTo>
                <a:lnTo>
                  <a:pt x="0" y="0"/>
                </a:lnTo>
                <a:lnTo>
                  <a:pt x="2333" y="0"/>
                </a:lnTo>
                <a:close/>
                <a:moveTo>
                  <a:pt x="1166" y="0"/>
                </a:moveTo>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24" name="Freeform 11"/>
          <p:cNvSpPr>
            <a:spLocks noEditPoints="1"/>
          </p:cNvSpPr>
          <p:nvPr/>
        </p:nvSpPr>
        <p:spPr bwMode="auto">
          <a:xfrm>
            <a:off x="1789113" y="2552700"/>
            <a:ext cx="1868487" cy="1420813"/>
          </a:xfrm>
          <a:custGeom>
            <a:gdLst>
              <a:gd fmla="*/ 1868487 w 2333" name="T0"/>
              <a:gd fmla="*/ 0 h 1775" name="T1"/>
              <a:gd fmla="*/ 1868487 w 2333" name="T2"/>
              <a:gd fmla="*/ 1065410 h 1775" name="T3"/>
              <a:gd fmla="*/ 933843 w 2333" name="T4"/>
              <a:gd fmla="*/ 1420813 h 1775" name="T5"/>
              <a:gd fmla="*/ 0 w 2333" name="T6"/>
              <a:gd fmla="*/ 1065410 h 1775" name="T7"/>
              <a:gd fmla="*/ 0 w 2333" name="T8"/>
              <a:gd fmla="*/ 0 h 1775" name="T9"/>
              <a:gd fmla="*/ 933843 w 2333" name="T10"/>
              <a:gd fmla="*/ 355403 h 1775" name="T11"/>
              <a:gd fmla="*/ 1868487 w 2333" name="T12"/>
              <a:gd fmla="*/ 0 h 1775" name="T13"/>
              <a:gd fmla="*/ 1401565 w 2333" name="T14"/>
              <a:gd fmla="*/ 177702 h 177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25" name="Freeform 12"/>
          <p:cNvSpPr>
            <a:spLocks noEditPoints="1"/>
          </p:cNvSpPr>
          <p:nvPr/>
        </p:nvSpPr>
        <p:spPr bwMode="auto">
          <a:xfrm>
            <a:off x="1789113" y="3794125"/>
            <a:ext cx="1868487" cy="1420813"/>
          </a:xfrm>
          <a:custGeom>
            <a:gdLst>
              <a:gd fmla="*/ 1868487 w 2333" name="T0"/>
              <a:gd fmla="*/ 0 h 1775" name="T1"/>
              <a:gd fmla="*/ 1868487 w 2333" name="T2"/>
              <a:gd fmla="*/ 1065410 h 1775" name="T3"/>
              <a:gd fmla="*/ 933843 w 2333" name="T4"/>
              <a:gd fmla="*/ 1420813 h 1775" name="T5"/>
              <a:gd fmla="*/ 0 w 2333" name="T6"/>
              <a:gd fmla="*/ 1065410 h 1775" name="T7"/>
              <a:gd fmla="*/ 0 w 2333" name="T8"/>
              <a:gd fmla="*/ 0 h 1775" name="T9"/>
              <a:gd fmla="*/ 933843 w 2333" name="T10"/>
              <a:gd fmla="*/ 355403 h 1775" name="T11"/>
              <a:gd fmla="*/ 1868487 w 2333" name="T12"/>
              <a:gd fmla="*/ 0 h 1775" name="T13"/>
              <a:gd fmla="*/ 1401565 w 2333" name="T14"/>
              <a:gd fmla="*/ 177702 h 177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775" w="2333">
                <a:moveTo>
                  <a:pt x="2333" y="0"/>
                </a:moveTo>
                <a:lnTo>
                  <a:pt x="2333" y="1331"/>
                </a:lnTo>
                <a:lnTo>
                  <a:pt x="1166" y="1775"/>
                </a:lnTo>
                <a:lnTo>
                  <a:pt x="0" y="1331"/>
                </a:lnTo>
                <a:lnTo>
                  <a:pt x="0" y="0"/>
                </a:lnTo>
                <a:lnTo>
                  <a:pt x="1166" y="444"/>
                </a:lnTo>
                <a:lnTo>
                  <a:pt x="2333" y="0"/>
                </a:lnTo>
                <a:close/>
                <a:moveTo>
                  <a:pt x="1750" y="222"/>
                </a:moveTo>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26" name="Freeform 13"/>
          <p:cNvSpPr>
            <a:spLocks noEditPoints="1"/>
          </p:cNvSpPr>
          <p:nvPr/>
        </p:nvSpPr>
        <p:spPr bwMode="auto">
          <a:xfrm>
            <a:off x="1789113" y="5019675"/>
            <a:ext cx="1868487" cy="1419225"/>
          </a:xfrm>
          <a:custGeom>
            <a:gdLst>
              <a:gd fmla="*/ 1868487 w 2333" name="T0"/>
              <a:gd fmla="*/ 0 h 1774" name="T1"/>
              <a:gd fmla="*/ 1868487 w 2333" name="T2"/>
              <a:gd fmla="*/ 1064819 h 1774" name="T3"/>
              <a:gd fmla="*/ 933843 w 2333" name="T4"/>
              <a:gd fmla="*/ 1419225 h 1774" name="T5"/>
              <a:gd fmla="*/ 0 w 2333" name="T6"/>
              <a:gd fmla="*/ 1064819 h 1774" name="T7"/>
              <a:gd fmla="*/ 0 w 2333" name="T8"/>
              <a:gd fmla="*/ 0 h 1774" name="T9"/>
              <a:gd fmla="*/ 933843 w 2333" name="T10"/>
              <a:gd fmla="*/ 354406 h 1774" name="T11"/>
              <a:gd fmla="*/ 1868487 w 2333" name="T12"/>
              <a:gd fmla="*/ 0 h 1774" name="T13"/>
              <a:gd fmla="*/ 1401565 w 2333" name="T14"/>
              <a:gd fmla="*/ 176803 h 177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773" w="2333">
                <a:moveTo>
                  <a:pt x="2333" y="0"/>
                </a:moveTo>
                <a:lnTo>
                  <a:pt x="2333" y="1331"/>
                </a:lnTo>
                <a:lnTo>
                  <a:pt x="1166" y="1774"/>
                </a:lnTo>
                <a:lnTo>
                  <a:pt x="0" y="1331"/>
                </a:lnTo>
                <a:lnTo>
                  <a:pt x="0" y="0"/>
                </a:lnTo>
                <a:lnTo>
                  <a:pt x="1166" y="443"/>
                </a:lnTo>
                <a:lnTo>
                  <a:pt x="2333" y="0"/>
                </a:lnTo>
                <a:close/>
                <a:moveTo>
                  <a:pt x="1750" y="221"/>
                </a:moveTo>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927" name="TextBox 15"/>
          <p:cNvSpPr txBox="1">
            <a:spLocks noChangeArrowheads="1"/>
          </p:cNvSpPr>
          <p:nvPr/>
        </p:nvSpPr>
        <p:spPr bwMode="auto">
          <a:xfrm>
            <a:off x="4081463" y="1631950"/>
            <a:ext cx="69135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a:t>
            </a:r>
          </a:p>
        </p:txBody>
      </p:sp>
      <p:sp>
        <p:nvSpPr>
          <p:cNvPr id="38928" name="TextBox 16"/>
          <p:cNvSpPr txBox="1">
            <a:spLocks noChangeArrowheads="1"/>
          </p:cNvSpPr>
          <p:nvPr/>
        </p:nvSpPr>
        <p:spPr bwMode="auto">
          <a:xfrm>
            <a:off x="1939925" y="1739900"/>
            <a:ext cx="1566863"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2200">
                <a:solidFill>
                  <a:schemeClr val="accent2"/>
                </a:solidFill>
                <a:latin charset="-122" panose="020b0503020204020204" pitchFamily="34" typeface="微软雅黑"/>
              </a:rPr>
              <a:t>本地市场</a:t>
            </a:r>
          </a:p>
        </p:txBody>
      </p:sp>
      <p:sp>
        <p:nvSpPr>
          <p:cNvPr id="38929" name="TextBox 17"/>
          <p:cNvSpPr txBox="1">
            <a:spLocks noChangeArrowheads="1"/>
          </p:cNvSpPr>
          <p:nvPr/>
        </p:nvSpPr>
        <p:spPr bwMode="auto">
          <a:xfrm>
            <a:off x="1939925" y="3090863"/>
            <a:ext cx="1566863"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2200">
                <a:solidFill>
                  <a:schemeClr val="accent2"/>
                </a:solidFill>
                <a:latin charset="-122" panose="020b0503020204020204" pitchFamily="34" typeface="微软雅黑"/>
              </a:rPr>
              <a:t>周边市场</a:t>
            </a:r>
          </a:p>
        </p:txBody>
      </p:sp>
      <p:sp>
        <p:nvSpPr>
          <p:cNvPr id="38930" name="TextBox 18"/>
          <p:cNvSpPr txBox="1">
            <a:spLocks noChangeArrowheads="1"/>
          </p:cNvSpPr>
          <p:nvPr/>
        </p:nvSpPr>
        <p:spPr bwMode="auto">
          <a:xfrm>
            <a:off x="1939925" y="4346575"/>
            <a:ext cx="1566863"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2200">
                <a:solidFill>
                  <a:schemeClr val="accent2"/>
                </a:solidFill>
                <a:latin charset="-122" panose="020b0503020204020204" pitchFamily="34" typeface="微软雅黑"/>
              </a:rPr>
              <a:t>细分市场</a:t>
            </a:r>
          </a:p>
        </p:txBody>
      </p:sp>
      <p:sp>
        <p:nvSpPr>
          <p:cNvPr id="38931" name="TextBox 19"/>
          <p:cNvSpPr txBox="1">
            <a:spLocks noChangeArrowheads="1"/>
          </p:cNvSpPr>
          <p:nvPr/>
        </p:nvSpPr>
        <p:spPr bwMode="auto">
          <a:xfrm>
            <a:off x="1939925" y="5534025"/>
            <a:ext cx="1566863"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2200">
                <a:solidFill>
                  <a:schemeClr val="accent2"/>
                </a:solidFill>
                <a:latin charset="-122" panose="020b0503020204020204" pitchFamily="34" typeface="微软雅黑"/>
              </a:rPr>
              <a:t>高端市场</a:t>
            </a:r>
          </a:p>
        </p:txBody>
      </p:sp>
      <p:sp>
        <p:nvSpPr>
          <p:cNvPr id="38932" name="TextBox 20"/>
          <p:cNvSpPr txBox="1">
            <a:spLocks noChangeArrowheads="1"/>
          </p:cNvSpPr>
          <p:nvPr/>
        </p:nvSpPr>
        <p:spPr bwMode="auto">
          <a:xfrm>
            <a:off x="4081463" y="2955925"/>
            <a:ext cx="69135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a:t>
            </a:r>
          </a:p>
        </p:txBody>
      </p:sp>
      <p:sp>
        <p:nvSpPr>
          <p:cNvPr id="38933" name="TextBox 21"/>
          <p:cNvSpPr txBox="1">
            <a:spLocks noChangeArrowheads="1"/>
          </p:cNvSpPr>
          <p:nvPr/>
        </p:nvSpPr>
        <p:spPr bwMode="auto">
          <a:xfrm>
            <a:off x="4081463" y="4211638"/>
            <a:ext cx="69135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a:t>
            </a:r>
          </a:p>
        </p:txBody>
      </p:sp>
      <p:sp>
        <p:nvSpPr>
          <p:cNvPr id="38934" name="TextBox 22"/>
          <p:cNvSpPr txBox="1">
            <a:spLocks noChangeArrowheads="1"/>
          </p:cNvSpPr>
          <p:nvPr/>
        </p:nvSpPr>
        <p:spPr bwMode="auto">
          <a:xfrm>
            <a:off x="4081463" y="5411788"/>
            <a:ext cx="69135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a:t>
            </a:r>
          </a:p>
        </p:txBody>
      </p:sp>
      <p:sp>
        <p:nvSpPr>
          <p:cNvPr id="38935" name="TextBox 23"/>
          <p:cNvSpPr txBox="1">
            <a:spLocks noChangeArrowheads="1"/>
          </p:cNvSpPr>
          <p:nvPr/>
        </p:nvSpPr>
        <p:spPr bwMode="auto">
          <a:xfrm>
            <a:off x="1130300" y="1616075"/>
            <a:ext cx="604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sz="4000">
                <a:latin charset="-122" panose="020b0503020204020204" pitchFamily="34" typeface="微软雅黑"/>
              </a:rPr>
              <a:t>1</a:t>
            </a:r>
          </a:p>
        </p:txBody>
      </p:sp>
      <p:sp>
        <p:nvSpPr>
          <p:cNvPr id="38936" name="TextBox 24"/>
          <p:cNvSpPr txBox="1">
            <a:spLocks noChangeArrowheads="1"/>
          </p:cNvSpPr>
          <p:nvPr/>
        </p:nvSpPr>
        <p:spPr bwMode="auto">
          <a:xfrm>
            <a:off x="1130300" y="2940050"/>
            <a:ext cx="604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sz="4000">
                <a:latin charset="-122" panose="020b0503020204020204" pitchFamily="34" typeface="微软雅黑"/>
              </a:rPr>
              <a:t>2</a:t>
            </a:r>
          </a:p>
        </p:txBody>
      </p:sp>
      <p:sp>
        <p:nvSpPr>
          <p:cNvPr id="38937" name="TextBox 25"/>
          <p:cNvSpPr txBox="1">
            <a:spLocks noChangeArrowheads="1"/>
          </p:cNvSpPr>
          <p:nvPr/>
        </p:nvSpPr>
        <p:spPr bwMode="auto">
          <a:xfrm>
            <a:off x="1130300" y="4195763"/>
            <a:ext cx="604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sz="4000">
                <a:latin charset="-122" panose="020b0503020204020204" pitchFamily="34" typeface="微软雅黑"/>
              </a:rPr>
              <a:t>3</a:t>
            </a:r>
          </a:p>
        </p:txBody>
      </p:sp>
      <p:sp>
        <p:nvSpPr>
          <p:cNvPr id="38938" name="TextBox 26"/>
          <p:cNvSpPr txBox="1">
            <a:spLocks noChangeArrowheads="1"/>
          </p:cNvSpPr>
          <p:nvPr/>
        </p:nvSpPr>
        <p:spPr bwMode="auto">
          <a:xfrm>
            <a:off x="1130300" y="5383213"/>
            <a:ext cx="6048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sz="4000">
                <a:latin charset="-122" panose="020b0503020204020204" pitchFamily="34" typeface="微软雅黑"/>
              </a:rPr>
              <a:t>4</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8914"/>
                                        </p:tgtEl>
                                        <p:attrNameLst>
                                          <p:attrName>style.visibility</p:attrName>
                                        </p:attrNameLst>
                                      </p:cBhvr>
                                      <p:to>
                                        <p:strVal val="visible"/>
                                      </p:to>
                                    </p:set>
                                    <p:animEffect filter="wipe(left)" transition="in">
                                      <p:cBhvr>
                                        <p:cTn dur="300" id="7"/>
                                        <p:tgtEl>
                                          <p:spTgt spid="38914"/>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38915"/>
                                        </p:tgtEl>
                                        <p:attrNameLst>
                                          <p:attrName>style.visibility</p:attrName>
                                        </p:attrNameLst>
                                      </p:cBhvr>
                                      <p:to>
                                        <p:strVal val="visible"/>
                                      </p:to>
                                    </p:set>
                                    <p:animEffect filter="wipe(down)" transition="in">
                                      <p:cBhvr>
                                        <p:cTn dur="200" id="11"/>
                                        <p:tgtEl>
                                          <p:spTgt spid="38915"/>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38916"/>
                                        </p:tgtEl>
                                        <p:attrNameLst>
                                          <p:attrName>style.visibility</p:attrName>
                                        </p:attrNameLst>
                                      </p:cBhvr>
                                      <p:to>
                                        <p:strVal val="visible"/>
                                      </p:to>
                                    </p:set>
                                    <p:animEffect filter="wipe(left)" transition="in">
                                      <p:cBhvr>
                                        <p:cTn dur="300" id="15"/>
                                        <p:tgtEl>
                                          <p:spTgt spid="38916"/>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38917"/>
                                        </p:tgtEl>
                                        <p:attrNameLst>
                                          <p:attrName>style.visibility</p:attrName>
                                        </p:attrNameLst>
                                      </p:cBhvr>
                                      <p:to>
                                        <p:strVal val="visible"/>
                                      </p:to>
                                    </p:set>
                                    <p:anim calcmode="lin" valueType="num">
                                      <p:cBhvr>
                                        <p:cTn dur="300" fill="hold" id="19"/>
                                        <p:tgtEl>
                                          <p:spTgt spid="38917"/>
                                        </p:tgtEl>
                                        <p:attrNameLst>
                                          <p:attrName>ppt_w</p:attrName>
                                        </p:attrNameLst>
                                      </p:cBhvr>
                                      <p:tavLst>
                                        <p:tav tm="0">
                                          <p:val>
                                            <p:fltVal val="0"/>
                                          </p:val>
                                        </p:tav>
                                        <p:tav tm="100000">
                                          <p:val>
                                            <p:strVal val="#ppt_w"/>
                                          </p:val>
                                        </p:tav>
                                      </p:tavLst>
                                    </p:anim>
                                    <p:anim calcmode="lin" valueType="num">
                                      <p:cBhvr>
                                        <p:cTn dur="300" fill="hold" id="20"/>
                                        <p:tgtEl>
                                          <p:spTgt spid="38917"/>
                                        </p:tgtEl>
                                        <p:attrNameLst>
                                          <p:attrName>ppt_h</p:attrName>
                                        </p:attrNameLst>
                                      </p:cBhvr>
                                      <p:tavLst>
                                        <p:tav tm="0">
                                          <p:val>
                                            <p:fltVal val="0"/>
                                          </p:val>
                                        </p:tav>
                                        <p:tav tm="100000">
                                          <p:val>
                                            <p:strVal val="#ppt_h"/>
                                          </p:val>
                                        </p:tav>
                                      </p:tavLst>
                                    </p:anim>
                                    <p:anim calcmode="lin" valueType="num">
                                      <p:cBhvr>
                                        <p:cTn dur="300" fill="hold" id="21"/>
                                        <p:tgtEl>
                                          <p:spTgt spid="38917"/>
                                        </p:tgtEl>
                                        <p:attrNameLst>
                                          <p:attrName>style.rotation</p:attrName>
                                        </p:attrNameLst>
                                      </p:cBhvr>
                                      <p:tavLst>
                                        <p:tav tm="0">
                                          <p:val>
                                            <p:fltVal val="90"/>
                                          </p:val>
                                        </p:tav>
                                        <p:tav tm="100000">
                                          <p:val>
                                            <p:fltVal val="0"/>
                                          </p:val>
                                        </p:tav>
                                      </p:tavLst>
                                    </p:anim>
                                    <p:animEffect filter="fade" transition="in">
                                      <p:cBhvr>
                                        <p:cTn dur="300" id="22"/>
                                        <p:tgtEl>
                                          <p:spTgt spid="38917"/>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38918"/>
                                        </p:tgtEl>
                                        <p:attrNameLst>
                                          <p:attrName>style.visibility</p:attrName>
                                        </p:attrNameLst>
                                      </p:cBhvr>
                                      <p:to>
                                        <p:strVal val="visible"/>
                                      </p:to>
                                    </p:set>
                                    <p:anim calcmode="lin" valueType="num">
                                      <p:cBhvr>
                                        <p:cTn dur="400" fill="hold" id="26"/>
                                        <p:tgtEl>
                                          <p:spTgt spid="3891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38918"/>
                                        </p:tgtEl>
                                        <p:attrNameLst>
                                          <p:attrName>ppt_y</p:attrName>
                                        </p:attrNameLst>
                                      </p:cBhvr>
                                      <p:tavLst>
                                        <p:tav tm="0">
                                          <p:val>
                                            <p:strVal val="#ppt_y"/>
                                          </p:val>
                                        </p:tav>
                                        <p:tav tm="100000">
                                          <p:val>
                                            <p:strVal val="#ppt_y"/>
                                          </p:val>
                                        </p:tav>
                                      </p:tavLst>
                                    </p:anim>
                                    <p:anim calcmode="lin" valueType="num">
                                      <p:cBhvr>
                                        <p:cTn dur="400" fill="hold" id="28"/>
                                        <p:tgtEl>
                                          <p:spTgt spid="3891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3891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38918"/>
                                        </p:tgtEl>
                                      </p:cBhvr>
                                    </p:animEffect>
                                  </p:childTnLst>
                                </p:cTn>
                              </p:par>
                            </p:childTnLst>
                          </p:cTn>
                        </p:par>
                        <p:par>
                          <p:cTn fill="hold" id="31" nodeType="afterGroup">
                            <p:stCondLst>
                              <p:cond delay="1500"/>
                            </p:stCondLst>
                            <p:childTnLst>
                              <p:par>
                                <p:cTn fill="hold" grpId="0" id="32" nodeType="afterEffect" presetClass="entr" presetID="22" presetSubtype="8">
                                  <p:stCondLst>
                                    <p:cond delay="0"/>
                                  </p:stCondLst>
                                  <p:childTnLst>
                                    <p:set>
                                      <p:cBhvr>
                                        <p:cTn dur="1" fill="hold" id="33">
                                          <p:stCondLst>
                                            <p:cond delay="0"/>
                                          </p:stCondLst>
                                        </p:cTn>
                                        <p:tgtEl>
                                          <p:spTgt spid="38919"/>
                                        </p:tgtEl>
                                        <p:attrNameLst>
                                          <p:attrName>style.visibility</p:attrName>
                                        </p:attrNameLst>
                                      </p:cBhvr>
                                      <p:to>
                                        <p:strVal val="visible"/>
                                      </p:to>
                                    </p:set>
                                    <p:animEffect filter="wipe(left)" transition="in">
                                      <p:cBhvr>
                                        <p:cTn dur="500" id="34"/>
                                        <p:tgtEl>
                                          <p:spTgt spid="38919"/>
                                        </p:tgtEl>
                                      </p:cBhvr>
                                    </p:animEffect>
                                  </p:childTnLst>
                                </p:cTn>
                              </p:par>
                              <p:par>
                                <p:cTn fill="hold" grpId="0" id="35" nodeType="withEffect" presetClass="entr" presetID="22" presetSubtype="8">
                                  <p:stCondLst>
                                    <p:cond delay="100"/>
                                  </p:stCondLst>
                                  <p:childTnLst>
                                    <p:set>
                                      <p:cBhvr>
                                        <p:cTn dur="1" fill="hold" id="36">
                                          <p:stCondLst>
                                            <p:cond delay="0"/>
                                          </p:stCondLst>
                                        </p:cTn>
                                        <p:tgtEl>
                                          <p:spTgt spid="38920"/>
                                        </p:tgtEl>
                                        <p:attrNameLst>
                                          <p:attrName>style.visibility</p:attrName>
                                        </p:attrNameLst>
                                      </p:cBhvr>
                                      <p:to>
                                        <p:strVal val="visible"/>
                                      </p:to>
                                    </p:set>
                                    <p:animEffect filter="wipe(left)" transition="in">
                                      <p:cBhvr>
                                        <p:cTn dur="500" id="37"/>
                                        <p:tgtEl>
                                          <p:spTgt spid="38920"/>
                                        </p:tgtEl>
                                      </p:cBhvr>
                                    </p:animEffect>
                                  </p:childTnLst>
                                </p:cTn>
                              </p:par>
                              <p:par>
                                <p:cTn fill="hold" grpId="0" id="38" nodeType="withEffect" presetClass="entr" presetID="22" presetSubtype="8">
                                  <p:stCondLst>
                                    <p:cond delay="200"/>
                                  </p:stCondLst>
                                  <p:childTnLst>
                                    <p:set>
                                      <p:cBhvr>
                                        <p:cTn dur="1" fill="hold" id="39">
                                          <p:stCondLst>
                                            <p:cond delay="0"/>
                                          </p:stCondLst>
                                        </p:cTn>
                                        <p:tgtEl>
                                          <p:spTgt spid="38921"/>
                                        </p:tgtEl>
                                        <p:attrNameLst>
                                          <p:attrName>style.visibility</p:attrName>
                                        </p:attrNameLst>
                                      </p:cBhvr>
                                      <p:to>
                                        <p:strVal val="visible"/>
                                      </p:to>
                                    </p:set>
                                    <p:animEffect filter="wipe(left)" transition="in">
                                      <p:cBhvr>
                                        <p:cTn dur="500" id="40"/>
                                        <p:tgtEl>
                                          <p:spTgt spid="38921"/>
                                        </p:tgtEl>
                                      </p:cBhvr>
                                    </p:animEffect>
                                  </p:childTnLst>
                                </p:cTn>
                              </p:par>
                              <p:par>
                                <p:cTn fill="hold" grpId="0" id="41" nodeType="withEffect" presetClass="entr" presetID="22" presetSubtype="8">
                                  <p:stCondLst>
                                    <p:cond delay="300"/>
                                  </p:stCondLst>
                                  <p:childTnLst>
                                    <p:set>
                                      <p:cBhvr>
                                        <p:cTn dur="1" fill="hold" id="42">
                                          <p:stCondLst>
                                            <p:cond delay="0"/>
                                          </p:stCondLst>
                                        </p:cTn>
                                        <p:tgtEl>
                                          <p:spTgt spid="38922"/>
                                        </p:tgtEl>
                                        <p:attrNameLst>
                                          <p:attrName>style.visibility</p:attrName>
                                        </p:attrNameLst>
                                      </p:cBhvr>
                                      <p:to>
                                        <p:strVal val="visible"/>
                                      </p:to>
                                    </p:set>
                                    <p:animEffect filter="wipe(left)" transition="in">
                                      <p:cBhvr>
                                        <p:cTn dur="500" id="43"/>
                                        <p:tgtEl>
                                          <p:spTgt spid="38922"/>
                                        </p:tgtEl>
                                      </p:cBhvr>
                                    </p:animEffect>
                                  </p:childTnLst>
                                </p:cTn>
                              </p:par>
                            </p:childTnLst>
                          </p:cTn>
                        </p:par>
                        <p:par>
                          <p:cTn fill="hold" id="44" nodeType="afterGroup">
                            <p:stCondLst>
                              <p:cond delay="2300"/>
                            </p:stCondLst>
                            <p:childTnLst>
                              <p:par>
                                <p:cTn fill="hold" grpId="0" id="45" nodeType="afterEffect" presetClass="entr" presetID="47" presetSubtype="0">
                                  <p:stCondLst>
                                    <p:cond delay="0"/>
                                  </p:stCondLst>
                                  <p:childTnLst>
                                    <p:set>
                                      <p:cBhvr>
                                        <p:cTn dur="1" fill="hold" id="46">
                                          <p:stCondLst>
                                            <p:cond delay="0"/>
                                          </p:stCondLst>
                                        </p:cTn>
                                        <p:tgtEl>
                                          <p:spTgt spid="38923"/>
                                        </p:tgtEl>
                                        <p:attrNameLst>
                                          <p:attrName>style.visibility</p:attrName>
                                        </p:attrNameLst>
                                      </p:cBhvr>
                                      <p:to>
                                        <p:strVal val="visible"/>
                                      </p:to>
                                    </p:set>
                                    <p:animEffect filter="fade" transition="in">
                                      <p:cBhvr>
                                        <p:cTn dur="1000" id="47"/>
                                        <p:tgtEl>
                                          <p:spTgt spid="38923"/>
                                        </p:tgtEl>
                                      </p:cBhvr>
                                    </p:animEffect>
                                    <p:anim calcmode="lin" valueType="num">
                                      <p:cBhvr>
                                        <p:cTn dur="1000" fill="hold" id="48"/>
                                        <p:tgtEl>
                                          <p:spTgt spid="38923"/>
                                        </p:tgtEl>
                                        <p:attrNameLst>
                                          <p:attrName>ppt_x</p:attrName>
                                        </p:attrNameLst>
                                      </p:cBhvr>
                                      <p:tavLst>
                                        <p:tav tm="0">
                                          <p:val>
                                            <p:strVal val="#ppt_x"/>
                                          </p:val>
                                        </p:tav>
                                        <p:tav tm="100000">
                                          <p:val>
                                            <p:strVal val="#ppt_x"/>
                                          </p:val>
                                        </p:tav>
                                      </p:tavLst>
                                    </p:anim>
                                    <p:anim calcmode="lin" valueType="num">
                                      <p:cBhvr>
                                        <p:cTn dur="1000" fill="hold" id="49"/>
                                        <p:tgtEl>
                                          <p:spTgt spid="38923"/>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0"/>
                                  </p:stCondLst>
                                  <p:childTnLst>
                                    <p:set>
                                      <p:cBhvr>
                                        <p:cTn dur="1" fill="hold" id="51">
                                          <p:stCondLst>
                                            <p:cond delay="0"/>
                                          </p:stCondLst>
                                        </p:cTn>
                                        <p:tgtEl>
                                          <p:spTgt spid="38928"/>
                                        </p:tgtEl>
                                        <p:attrNameLst>
                                          <p:attrName>style.visibility</p:attrName>
                                        </p:attrNameLst>
                                      </p:cBhvr>
                                      <p:to>
                                        <p:strVal val="visible"/>
                                      </p:to>
                                    </p:set>
                                    <p:animEffect filter="fade" transition="in">
                                      <p:cBhvr>
                                        <p:cTn dur="1000" id="52"/>
                                        <p:tgtEl>
                                          <p:spTgt spid="38928"/>
                                        </p:tgtEl>
                                      </p:cBhvr>
                                    </p:animEffect>
                                    <p:anim calcmode="lin" valueType="num">
                                      <p:cBhvr>
                                        <p:cTn dur="1000" fill="hold" id="53"/>
                                        <p:tgtEl>
                                          <p:spTgt spid="38928"/>
                                        </p:tgtEl>
                                        <p:attrNameLst>
                                          <p:attrName>ppt_x</p:attrName>
                                        </p:attrNameLst>
                                      </p:cBhvr>
                                      <p:tavLst>
                                        <p:tav tm="0">
                                          <p:val>
                                            <p:strVal val="#ppt_x"/>
                                          </p:val>
                                        </p:tav>
                                        <p:tav tm="100000">
                                          <p:val>
                                            <p:strVal val="#ppt_x"/>
                                          </p:val>
                                        </p:tav>
                                      </p:tavLst>
                                    </p:anim>
                                    <p:anim calcmode="lin" valueType="num">
                                      <p:cBhvr>
                                        <p:cTn dur="1000" fill="hold" id="54"/>
                                        <p:tgtEl>
                                          <p:spTgt spid="38928"/>
                                        </p:tgtEl>
                                        <p:attrNameLst>
                                          <p:attrName>ppt_y</p:attrName>
                                        </p:attrNameLst>
                                      </p:cBhvr>
                                      <p:tavLst>
                                        <p:tav tm="0">
                                          <p:val>
                                            <p:strVal val="#ppt_y-.1"/>
                                          </p:val>
                                        </p:tav>
                                        <p:tav tm="100000">
                                          <p:val>
                                            <p:strVal val="#ppt_y"/>
                                          </p:val>
                                        </p:tav>
                                      </p:tavLst>
                                    </p:anim>
                                  </p:childTnLst>
                                </p:cTn>
                              </p:par>
                              <p:par>
                                <p:cTn fill="hold" grpId="0" id="55" nodeType="withEffect" presetClass="entr" presetID="47" presetSubtype="0">
                                  <p:stCondLst>
                                    <p:cond delay="600"/>
                                  </p:stCondLst>
                                  <p:childTnLst>
                                    <p:set>
                                      <p:cBhvr>
                                        <p:cTn dur="1" fill="hold" id="56">
                                          <p:stCondLst>
                                            <p:cond delay="0"/>
                                          </p:stCondLst>
                                        </p:cTn>
                                        <p:tgtEl>
                                          <p:spTgt spid="38929"/>
                                        </p:tgtEl>
                                        <p:attrNameLst>
                                          <p:attrName>style.visibility</p:attrName>
                                        </p:attrNameLst>
                                      </p:cBhvr>
                                      <p:to>
                                        <p:strVal val="visible"/>
                                      </p:to>
                                    </p:set>
                                    <p:animEffect filter="fade" transition="in">
                                      <p:cBhvr>
                                        <p:cTn dur="1000" id="57"/>
                                        <p:tgtEl>
                                          <p:spTgt spid="38929"/>
                                        </p:tgtEl>
                                      </p:cBhvr>
                                    </p:animEffect>
                                    <p:anim calcmode="lin" valueType="num">
                                      <p:cBhvr>
                                        <p:cTn dur="1000" fill="hold" id="58"/>
                                        <p:tgtEl>
                                          <p:spTgt spid="38929"/>
                                        </p:tgtEl>
                                        <p:attrNameLst>
                                          <p:attrName>ppt_x</p:attrName>
                                        </p:attrNameLst>
                                      </p:cBhvr>
                                      <p:tavLst>
                                        <p:tav tm="0">
                                          <p:val>
                                            <p:strVal val="#ppt_x"/>
                                          </p:val>
                                        </p:tav>
                                        <p:tav tm="100000">
                                          <p:val>
                                            <p:strVal val="#ppt_x"/>
                                          </p:val>
                                        </p:tav>
                                      </p:tavLst>
                                    </p:anim>
                                    <p:anim calcmode="lin" valueType="num">
                                      <p:cBhvr>
                                        <p:cTn dur="1000" fill="hold" id="59"/>
                                        <p:tgtEl>
                                          <p:spTgt spid="38929"/>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600"/>
                                  </p:stCondLst>
                                  <p:childTnLst>
                                    <p:set>
                                      <p:cBhvr>
                                        <p:cTn dur="1" fill="hold" id="61">
                                          <p:stCondLst>
                                            <p:cond delay="0"/>
                                          </p:stCondLst>
                                        </p:cTn>
                                        <p:tgtEl>
                                          <p:spTgt spid="38924"/>
                                        </p:tgtEl>
                                        <p:attrNameLst>
                                          <p:attrName>style.visibility</p:attrName>
                                        </p:attrNameLst>
                                      </p:cBhvr>
                                      <p:to>
                                        <p:strVal val="visible"/>
                                      </p:to>
                                    </p:set>
                                    <p:animEffect filter="fade" transition="in">
                                      <p:cBhvr>
                                        <p:cTn dur="1000" id="62"/>
                                        <p:tgtEl>
                                          <p:spTgt spid="38924"/>
                                        </p:tgtEl>
                                      </p:cBhvr>
                                    </p:animEffect>
                                    <p:anim calcmode="lin" valueType="num">
                                      <p:cBhvr>
                                        <p:cTn dur="1000" fill="hold" id="63"/>
                                        <p:tgtEl>
                                          <p:spTgt spid="38924"/>
                                        </p:tgtEl>
                                        <p:attrNameLst>
                                          <p:attrName>ppt_x</p:attrName>
                                        </p:attrNameLst>
                                      </p:cBhvr>
                                      <p:tavLst>
                                        <p:tav tm="0">
                                          <p:val>
                                            <p:strVal val="#ppt_x"/>
                                          </p:val>
                                        </p:tav>
                                        <p:tav tm="100000">
                                          <p:val>
                                            <p:strVal val="#ppt_x"/>
                                          </p:val>
                                        </p:tav>
                                      </p:tavLst>
                                    </p:anim>
                                    <p:anim calcmode="lin" valueType="num">
                                      <p:cBhvr>
                                        <p:cTn dur="1000" fill="hold" id="64"/>
                                        <p:tgtEl>
                                          <p:spTgt spid="38924"/>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400"/>
                                  </p:stCondLst>
                                  <p:childTnLst>
                                    <p:set>
                                      <p:cBhvr>
                                        <p:cTn dur="1" fill="hold" id="66">
                                          <p:stCondLst>
                                            <p:cond delay="0"/>
                                          </p:stCondLst>
                                        </p:cTn>
                                        <p:tgtEl>
                                          <p:spTgt spid="38930"/>
                                        </p:tgtEl>
                                        <p:attrNameLst>
                                          <p:attrName>style.visibility</p:attrName>
                                        </p:attrNameLst>
                                      </p:cBhvr>
                                      <p:to>
                                        <p:strVal val="visible"/>
                                      </p:to>
                                    </p:set>
                                    <p:animEffect filter="fade" transition="in">
                                      <p:cBhvr>
                                        <p:cTn dur="1000" id="67"/>
                                        <p:tgtEl>
                                          <p:spTgt spid="38930"/>
                                        </p:tgtEl>
                                      </p:cBhvr>
                                    </p:animEffect>
                                    <p:anim calcmode="lin" valueType="num">
                                      <p:cBhvr>
                                        <p:cTn dur="1000" fill="hold" id="68"/>
                                        <p:tgtEl>
                                          <p:spTgt spid="38930"/>
                                        </p:tgtEl>
                                        <p:attrNameLst>
                                          <p:attrName>ppt_x</p:attrName>
                                        </p:attrNameLst>
                                      </p:cBhvr>
                                      <p:tavLst>
                                        <p:tav tm="0">
                                          <p:val>
                                            <p:strVal val="#ppt_x"/>
                                          </p:val>
                                        </p:tav>
                                        <p:tav tm="100000">
                                          <p:val>
                                            <p:strVal val="#ppt_x"/>
                                          </p:val>
                                        </p:tav>
                                      </p:tavLst>
                                    </p:anim>
                                    <p:anim calcmode="lin" valueType="num">
                                      <p:cBhvr>
                                        <p:cTn dur="1000" fill="hold" id="69"/>
                                        <p:tgtEl>
                                          <p:spTgt spid="38930"/>
                                        </p:tgtEl>
                                        <p:attrNameLst>
                                          <p:attrName>ppt_y</p:attrName>
                                        </p:attrNameLst>
                                      </p:cBhvr>
                                      <p:tavLst>
                                        <p:tav tm="0">
                                          <p:val>
                                            <p:strVal val="#ppt_y-.1"/>
                                          </p:val>
                                        </p:tav>
                                        <p:tav tm="100000">
                                          <p:val>
                                            <p:strVal val="#ppt_y"/>
                                          </p:val>
                                        </p:tav>
                                      </p:tavLst>
                                    </p:anim>
                                  </p:childTnLst>
                                </p:cTn>
                              </p:par>
                              <p:par>
                                <p:cTn fill="hold" grpId="0" id="70" nodeType="withEffect" presetClass="entr" presetID="47" presetSubtype="0">
                                  <p:stCondLst>
                                    <p:cond delay="400"/>
                                  </p:stCondLst>
                                  <p:childTnLst>
                                    <p:set>
                                      <p:cBhvr>
                                        <p:cTn dur="1" fill="hold" id="71">
                                          <p:stCondLst>
                                            <p:cond delay="0"/>
                                          </p:stCondLst>
                                        </p:cTn>
                                        <p:tgtEl>
                                          <p:spTgt spid="38925"/>
                                        </p:tgtEl>
                                        <p:attrNameLst>
                                          <p:attrName>style.visibility</p:attrName>
                                        </p:attrNameLst>
                                      </p:cBhvr>
                                      <p:to>
                                        <p:strVal val="visible"/>
                                      </p:to>
                                    </p:set>
                                    <p:animEffect filter="fade" transition="in">
                                      <p:cBhvr>
                                        <p:cTn dur="1000" id="72"/>
                                        <p:tgtEl>
                                          <p:spTgt spid="38925"/>
                                        </p:tgtEl>
                                      </p:cBhvr>
                                    </p:animEffect>
                                    <p:anim calcmode="lin" valueType="num">
                                      <p:cBhvr>
                                        <p:cTn dur="1000" fill="hold" id="73"/>
                                        <p:tgtEl>
                                          <p:spTgt spid="38925"/>
                                        </p:tgtEl>
                                        <p:attrNameLst>
                                          <p:attrName>ppt_x</p:attrName>
                                        </p:attrNameLst>
                                      </p:cBhvr>
                                      <p:tavLst>
                                        <p:tav tm="0">
                                          <p:val>
                                            <p:strVal val="#ppt_x"/>
                                          </p:val>
                                        </p:tav>
                                        <p:tav tm="100000">
                                          <p:val>
                                            <p:strVal val="#ppt_x"/>
                                          </p:val>
                                        </p:tav>
                                      </p:tavLst>
                                    </p:anim>
                                    <p:anim calcmode="lin" valueType="num">
                                      <p:cBhvr>
                                        <p:cTn dur="1000" fill="hold" id="74"/>
                                        <p:tgtEl>
                                          <p:spTgt spid="38925"/>
                                        </p:tgtEl>
                                        <p:attrNameLst>
                                          <p:attrName>ppt_y</p:attrName>
                                        </p:attrNameLst>
                                      </p:cBhvr>
                                      <p:tavLst>
                                        <p:tav tm="0">
                                          <p:val>
                                            <p:strVal val="#ppt_y-.1"/>
                                          </p:val>
                                        </p:tav>
                                        <p:tav tm="100000">
                                          <p:val>
                                            <p:strVal val="#ppt_y"/>
                                          </p:val>
                                        </p:tav>
                                      </p:tavLst>
                                    </p:anim>
                                  </p:childTnLst>
                                </p:cTn>
                              </p:par>
                              <p:par>
                                <p:cTn fill="hold" grpId="0" id="75" nodeType="withEffect" presetClass="entr" presetID="47" presetSubtype="0">
                                  <p:stCondLst>
                                    <p:cond delay="200"/>
                                  </p:stCondLst>
                                  <p:childTnLst>
                                    <p:set>
                                      <p:cBhvr>
                                        <p:cTn dur="1" fill="hold" id="76">
                                          <p:stCondLst>
                                            <p:cond delay="0"/>
                                          </p:stCondLst>
                                        </p:cTn>
                                        <p:tgtEl>
                                          <p:spTgt spid="38931"/>
                                        </p:tgtEl>
                                        <p:attrNameLst>
                                          <p:attrName>style.visibility</p:attrName>
                                        </p:attrNameLst>
                                      </p:cBhvr>
                                      <p:to>
                                        <p:strVal val="visible"/>
                                      </p:to>
                                    </p:set>
                                    <p:animEffect filter="fade" transition="in">
                                      <p:cBhvr>
                                        <p:cTn dur="1000" id="77"/>
                                        <p:tgtEl>
                                          <p:spTgt spid="38931"/>
                                        </p:tgtEl>
                                      </p:cBhvr>
                                    </p:animEffect>
                                    <p:anim calcmode="lin" valueType="num">
                                      <p:cBhvr>
                                        <p:cTn dur="1000" fill="hold" id="78"/>
                                        <p:tgtEl>
                                          <p:spTgt spid="38931"/>
                                        </p:tgtEl>
                                        <p:attrNameLst>
                                          <p:attrName>ppt_x</p:attrName>
                                        </p:attrNameLst>
                                      </p:cBhvr>
                                      <p:tavLst>
                                        <p:tav tm="0">
                                          <p:val>
                                            <p:strVal val="#ppt_x"/>
                                          </p:val>
                                        </p:tav>
                                        <p:tav tm="100000">
                                          <p:val>
                                            <p:strVal val="#ppt_x"/>
                                          </p:val>
                                        </p:tav>
                                      </p:tavLst>
                                    </p:anim>
                                    <p:anim calcmode="lin" valueType="num">
                                      <p:cBhvr>
                                        <p:cTn dur="1000" fill="hold" id="79"/>
                                        <p:tgtEl>
                                          <p:spTgt spid="38931"/>
                                        </p:tgtEl>
                                        <p:attrNameLst>
                                          <p:attrName>ppt_y</p:attrName>
                                        </p:attrNameLst>
                                      </p:cBhvr>
                                      <p:tavLst>
                                        <p:tav tm="0">
                                          <p:val>
                                            <p:strVal val="#ppt_y-.1"/>
                                          </p:val>
                                        </p:tav>
                                        <p:tav tm="100000">
                                          <p:val>
                                            <p:strVal val="#ppt_y"/>
                                          </p:val>
                                        </p:tav>
                                      </p:tavLst>
                                    </p:anim>
                                  </p:childTnLst>
                                </p:cTn>
                              </p:par>
                              <p:par>
                                <p:cTn fill="hold" grpId="0" id="80" nodeType="withEffect" presetClass="entr" presetID="47" presetSubtype="0">
                                  <p:stCondLst>
                                    <p:cond delay="200"/>
                                  </p:stCondLst>
                                  <p:childTnLst>
                                    <p:set>
                                      <p:cBhvr>
                                        <p:cTn dur="1" fill="hold" id="81">
                                          <p:stCondLst>
                                            <p:cond delay="0"/>
                                          </p:stCondLst>
                                        </p:cTn>
                                        <p:tgtEl>
                                          <p:spTgt spid="38926"/>
                                        </p:tgtEl>
                                        <p:attrNameLst>
                                          <p:attrName>style.visibility</p:attrName>
                                        </p:attrNameLst>
                                      </p:cBhvr>
                                      <p:to>
                                        <p:strVal val="visible"/>
                                      </p:to>
                                    </p:set>
                                    <p:animEffect filter="fade" transition="in">
                                      <p:cBhvr>
                                        <p:cTn dur="1000" id="82"/>
                                        <p:tgtEl>
                                          <p:spTgt spid="38926"/>
                                        </p:tgtEl>
                                      </p:cBhvr>
                                    </p:animEffect>
                                    <p:anim calcmode="lin" valueType="num">
                                      <p:cBhvr>
                                        <p:cTn dur="1000" fill="hold" id="83"/>
                                        <p:tgtEl>
                                          <p:spTgt spid="38926"/>
                                        </p:tgtEl>
                                        <p:attrNameLst>
                                          <p:attrName>ppt_x</p:attrName>
                                        </p:attrNameLst>
                                      </p:cBhvr>
                                      <p:tavLst>
                                        <p:tav tm="0">
                                          <p:val>
                                            <p:strVal val="#ppt_x"/>
                                          </p:val>
                                        </p:tav>
                                        <p:tav tm="100000">
                                          <p:val>
                                            <p:strVal val="#ppt_x"/>
                                          </p:val>
                                        </p:tav>
                                      </p:tavLst>
                                    </p:anim>
                                    <p:anim calcmode="lin" valueType="num">
                                      <p:cBhvr>
                                        <p:cTn dur="1000" fill="hold" id="84"/>
                                        <p:tgtEl>
                                          <p:spTgt spid="38926"/>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3900"/>
                            </p:stCondLst>
                            <p:childTnLst>
                              <p:par>
                                <p:cTn fill="hold" grpId="0" id="86" nodeType="afterEffect" presetClass="entr" presetID="31" presetSubtype="0">
                                  <p:stCondLst>
                                    <p:cond delay="0"/>
                                  </p:stCondLst>
                                  <p:childTnLst>
                                    <p:set>
                                      <p:cBhvr>
                                        <p:cTn dur="1" fill="hold" id="87">
                                          <p:stCondLst>
                                            <p:cond delay="0"/>
                                          </p:stCondLst>
                                        </p:cTn>
                                        <p:tgtEl>
                                          <p:spTgt spid="38935"/>
                                        </p:tgtEl>
                                        <p:attrNameLst>
                                          <p:attrName>style.visibility</p:attrName>
                                        </p:attrNameLst>
                                      </p:cBhvr>
                                      <p:to>
                                        <p:strVal val="visible"/>
                                      </p:to>
                                    </p:set>
                                    <p:anim calcmode="lin" valueType="num">
                                      <p:cBhvr>
                                        <p:cTn dur="400" fill="hold" id="88"/>
                                        <p:tgtEl>
                                          <p:spTgt spid="38935"/>
                                        </p:tgtEl>
                                        <p:attrNameLst>
                                          <p:attrName>ppt_w</p:attrName>
                                        </p:attrNameLst>
                                      </p:cBhvr>
                                      <p:tavLst>
                                        <p:tav tm="0">
                                          <p:val>
                                            <p:fltVal val="0"/>
                                          </p:val>
                                        </p:tav>
                                        <p:tav tm="100000">
                                          <p:val>
                                            <p:strVal val="#ppt_w"/>
                                          </p:val>
                                        </p:tav>
                                      </p:tavLst>
                                    </p:anim>
                                    <p:anim calcmode="lin" valueType="num">
                                      <p:cBhvr>
                                        <p:cTn dur="400" fill="hold" id="89"/>
                                        <p:tgtEl>
                                          <p:spTgt spid="38935"/>
                                        </p:tgtEl>
                                        <p:attrNameLst>
                                          <p:attrName>ppt_h</p:attrName>
                                        </p:attrNameLst>
                                      </p:cBhvr>
                                      <p:tavLst>
                                        <p:tav tm="0">
                                          <p:val>
                                            <p:fltVal val="0"/>
                                          </p:val>
                                        </p:tav>
                                        <p:tav tm="100000">
                                          <p:val>
                                            <p:strVal val="#ppt_h"/>
                                          </p:val>
                                        </p:tav>
                                      </p:tavLst>
                                    </p:anim>
                                    <p:anim calcmode="lin" valueType="num">
                                      <p:cBhvr>
                                        <p:cTn dur="400" fill="hold" id="90"/>
                                        <p:tgtEl>
                                          <p:spTgt spid="38935"/>
                                        </p:tgtEl>
                                        <p:attrNameLst>
                                          <p:attrName>style.rotation</p:attrName>
                                        </p:attrNameLst>
                                      </p:cBhvr>
                                      <p:tavLst>
                                        <p:tav tm="0">
                                          <p:val>
                                            <p:fltVal val="90"/>
                                          </p:val>
                                        </p:tav>
                                        <p:tav tm="100000">
                                          <p:val>
                                            <p:fltVal val="0"/>
                                          </p:val>
                                        </p:tav>
                                      </p:tavLst>
                                    </p:anim>
                                    <p:animEffect filter="fade" transition="in">
                                      <p:cBhvr>
                                        <p:cTn dur="400" id="91"/>
                                        <p:tgtEl>
                                          <p:spTgt spid="38935"/>
                                        </p:tgtEl>
                                      </p:cBhvr>
                                    </p:animEffect>
                                  </p:childTnLst>
                                </p:cTn>
                              </p:par>
                            </p:childTnLst>
                          </p:cTn>
                        </p:par>
                        <p:par>
                          <p:cTn fill="hold" id="92" nodeType="afterGroup">
                            <p:stCondLst>
                              <p:cond delay="4300"/>
                            </p:stCondLst>
                            <p:childTnLst>
                              <p:par>
                                <p:cTn fill="hold" grpId="0" id="93" nodeType="afterEffect" presetClass="entr" presetID="22" presetSubtype="8">
                                  <p:stCondLst>
                                    <p:cond delay="0"/>
                                  </p:stCondLst>
                                  <p:childTnLst>
                                    <p:set>
                                      <p:cBhvr>
                                        <p:cTn dur="1" fill="hold" id="94">
                                          <p:stCondLst>
                                            <p:cond delay="0"/>
                                          </p:stCondLst>
                                        </p:cTn>
                                        <p:tgtEl>
                                          <p:spTgt spid="38927"/>
                                        </p:tgtEl>
                                        <p:attrNameLst>
                                          <p:attrName>style.visibility</p:attrName>
                                        </p:attrNameLst>
                                      </p:cBhvr>
                                      <p:to>
                                        <p:strVal val="visible"/>
                                      </p:to>
                                    </p:set>
                                    <p:animEffect filter="wipe(left)" transition="in">
                                      <p:cBhvr>
                                        <p:cTn dur="500" id="95"/>
                                        <p:tgtEl>
                                          <p:spTgt spid="38927"/>
                                        </p:tgtEl>
                                      </p:cBhvr>
                                    </p:animEffect>
                                  </p:childTnLst>
                                </p:cTn>
                              </p:par>
                            </p:childTnLst>
                          </p:cTn>
                        </p:par>
                        <p:par>
                          <p:cTn fill="hold" id="96" nodeType="afterGroup">
                            <p:stCondLst>
                              <p:cond delay="4800"/>
                            </p:stCondLst>
                            <p:childTnLst>
                              <p:par>
                                <p:cTn fill="hold" grpId="0" id="97" nodeType="afterEffect" presetClass="entr" presetID="31" presetSubtype="0">
                                  <p:stCondLst>
                                    <p:cond delay="0"/>
                                  </p:stCondLst>
                                  <p:childTnLst>
                                    <p:set>
                                      <p:cBhvr>
                                        <p:cTn dur="1" fill="hold" id="98">
                                          <p:stCondLst>
                                            <p:cond delay="0"/>
                                          </p:stCondLst>
                                        </p:cTn>
                                        <p:tgtEl>
                                          <p:spTgt spid="38936"/>
                                        </p:tgtEl>
                                        <p:attrNameLst>
                                          <p:attrName>style.visibility</p:attrName>
                                        </p:attrNameLst>
                                      </p:cBhvr>
                                      <p:to>
                                        <p:strVal val="visible"/>
                                      </p:to>
                                    </p:set>
                                    <p:anim calcmode="lin" valueType="num">
                                      <p:cBhvr>
                                        <p:cTn dur="400" fill="hold" id="99"/>
                                        <p:tgtEl>
                                          <p:spTgt spid="38936"/>
                                        </p:tgtEl>
                                        <p:attrNameLst>
                                          <p:attrName>ppt_w</p:attrName>
                                        </p:attrNameLst>
                                      </p:cBhvr>
                                      <p:tavLst>
                                        <p:tav tm="0">
                                          <p:val>
                                            <p:fltVal val="0"/>
                                          </p:val>
                                        </p:tav>
                                        <p:tav tm="100000">
                                          <p:val>
                                            <p:strVal val="#ppt_w"/>
                                          </p:val>
                                        </p:tav>
                                      </p:tavLst>
                                    </p:anim>
                                    <p:anim calcmode="lin" valueType="num">
                                      <p:cBhvr>
                                        <p:cTn dur="400" fill="hold" id="100"/>
                                        <p:tgtEl>
                                          <p:spTgt spid="38936"/>
                                        </p:tgtEl>
                                        <p:attrNameLst>
                                          <p:attrName>ppt_h</p:attrName>
                                        </p:attrNameLst>
                                      </p:cBhvr>
                                      <p:tavLst>
                                        <p:tav tm="0">
                                          <p:val>
                                            <p:fltVal val="0"/>
                                          </p:val>
                                        </p:tav>
                                        <p:tav tm="100000">
                                          <p:val>
                                            <p:strVal val="#ppt_h"/>
                                          </p:val>
                                        </p:tav>
                                      </p:tavLst>
                                    </p:anim>
                                    <p:anim calcmode="lin" valueType="num">
                                      <p:cBhvr>
                                        <p:cTn dur="400" fill="hold" id="101"/>
                                        <p:tgtEl>
                                          <p:spTgt spid="38936"/>
                                        </p:tgtEl>
                                        <p:attrNameLst>
                                          <p:attrName>style.rotation</p:attrName>
                                        </p:attrNameLst>
                                      </p:cBhvr>
                                      <p:tavLst>
                                        <p:tav tm="0">
                                          <p:val>
                                            <p:fltVal val="90"/>
                                          </p:val>
                                        </p:tav>
                                        <p:tav tm="100000">
                                          <p:val>
                                            <p:fltVal val="0"/>
                                          </p:val>
                                        </p:tav>
                                      </p:tavLst>
                                    </p:anim>
                                    <p:animEffect filter="fade" transition="in">
                                      <p:cBhvr>
                                        <p:cTn dur="400" id="102"/>
                                        <p:tgtEl>
                                          <p:spTgt spid="38936"/>
                                        </p:tgtEl>
                                      </p:cBhvr>
                                    </p:animEffect>
                                  </p:childTnLst>
                                </p:cTn>
                              </p:par>
                            </p:childTnLst>
                          </p:cTn>
                        </p:par>
                        <p:par>
                          <p:cTn fill="hold" id="103" nodeType="afterGroup">
                            <p:stCondLst>
                              <p:cond delay="5200"/>
                            </p:stCondLst>
                            <p:childTnLst>
                              <p:par>
                                <p:cTn fill="hold" grpId="0" id="104" nodeType="afterEffect" presetClass="entr" presetID="22" presetSubtype="8">
                                  <p:stCondLst>
                                    <p:cond delay="0"/>
                                  </p:stCondLst>
                                  <p:childTnLst>
                                    <p:set>
                                      <p:cBhvr>
                                        <p:cTn dur="1" fill="hold" id="105">
                                          <p:stCondLst>
                                            <p:cond delay="0"/>
                                          </p:stCondLst>
                                        </p:cTn>
                                        <p:tgtEl>
                                          <p:spTgt spid="38932"/>
                                        </p:tgtEl>
                                        <p:attrNameLst>
                                          <p:attrName>style.visibility</p:attrName>
                                        </p:attrNameLst>
                                      </p:cBhvr>
                                      <p:to>
                                        <p:strVal val="visible"/>
                                      </p:to>
                                    </p:set>
                                    <p:animEffect filter="wipe(left)" transition="in">
                                      <p:cBhvr>
                                        <p:cTn dur="500" id="106"/>
                                        <p:tgtEl>
                                          <p:spTgt spid="38932"/>
                                        </p:tgtEl>
                                      </p:cBhvr>
                                    </p:animEffect>
                                  </p:childTnLst>
                                </p:cTn>
                              </p:par>
                            </p:childTnLst>
                          </p:cTn>
                        </p:par>
                        <p:par>
                          <p:cTn fill="hold" id="107" nodeType="afterGroup">
                            <p:stCondLst>
                              <p:cond delay="5700"/>
                            </p:stCondLst>
                            <p:childTnLst>
                              <p:par>
                                <p:cTn fill="hold" grpId="0" id="108" nodeType="afterEffect" presetClass="entr" presetID="31" presetSubtype="0">
                                  <p:stCondLst>
                                    <p:cond delay="0"/>
                                  </p:stCondLst>
                                  <p:childTnLst>
                                    <p:set>
                                      <p:cBhvr>
                                        <p:cTn dur="1" fill="hold" id="109">
                                          <p:stCondLst>
                                            <p:cond delay="0"/>
                                          </p:stCondLst>
                                        </p:cTn>
                                        <p:tgtEl>
                                          <p:spTgt spid="38937"/>
                                        </p:tgtEl>
                                        <p:attrNameLst>
                                          <p:attrName>style.visibility</p:attrName>
                                        </p:attrNameLst>
                                      </p:cBhvr>
                                      <p:to>
                                        <p:strVal val="visible"/>
                                      </p:to>
                                    </p:set>
                                    <p:anim calcmode="lin" valueType="num">
                                      <p:cBhvr>
                                        <p:cTn dur="400" fill="hold" id="110"/>
                                        <p:tgtEl>
                                          <p:spTgt spid="38937"/>
                                        </p:tgtEl>
                                        <p:attrNameLst>
                                          <p:attrName>ppt_w</p:attrName>
                                        </p:attrNameLst>
                                      </p:cBhvr>
                                      <p:tavLst>
                                        <p:tav tm="0">
                                          <p:val>
                                            <p:fltVal val="0"/>
                                          </p:val>
                                        </p:tav>
                                        <p:tav tm="100000">
                                          <p:val>
                                            <p:strVal val="#ppt_w"/>
                                          </p:val>
                                        </p:tav>
                                      </p:tavLst>
                                    </p:anim>
                                    <p:anim calcmode="lin" valueType="num">
                                      <p:cBhvr>
                                        <p:cTn dur="400" fill="hold" id="111"/>
                                        <p:tgtEl>
                                          <p:spTgt spid="38937"/>
                                        </p:tgtEl>
                                        <p:attrNameLst>
                                          <p:attrName>ppt_h</p:attrName>
                                        </p:attrNameLst>
                                      </p:cBhvr>
                                      <p:tavLst>
                                        <p:tav tm="0">
                                          <p:val>
                                            <p:fltVal val="0"/>
                                          </p:val>
                                        </p:tav>
                                        <p:tav tm="100000">
                                          <p:val>
                                            <p:strVal val="#ppt_h"/>
                                          </p:val>
                                        </p:tav>
                                      </p:tavLst>
                                    </p:anim>
                                    <p:anim calcmode="lin" valueType="num">
                                      <p:cBhvr>
                                        <p:cTn dur="400" fill="hold" id="112"/>
                                        <p:tgtEl>
                                          <p:spTgt spid="38937"/>
                                        </p:tgtEl>
                                        <p:attrNameLst>
                                          <p:attrName>style.rotation</p:attrName>
                                        </p:attrNameLst>
                                      </p:cBhvr>
                                      <p:tavLst>
                                        <p:tav tm="0">
                                          <p:val>
                                            <p:fltVal val="90"/>
                                          </p:val>
                                        </p:tav>
                                        <p:tav tm="100000">
                                          <p:val>
                                            <p:fltVal val="0"/>
                                          </p:val>
                                        </p:tav>
                                      </p:tavLst>
                                    </p:anim>
                                    <p:animEffect filter="fade" transition="in">
                                      <p:cBhvr>
                                        <p:cTn dur="400" id="113"/>
                                        <p:tgtEl>
                                          <p:spTgt spid="38937"/>
                                        </p:tgtEl>
                                      </p:cBhvr>
                                    </p:animEffect>
                                  </p:childTnLst>
                                </p:cTn>
                              </p:par>
                            </p:childTnLst>
                          </p:cTn>
                        </p:par>
                        <p:par>
                          <p:cTn fill="hold" id="114" nodeType="afterGroup">
                            <p:stCondLst>
                              <p:cond delay="6100"/>
                            </p:stCondLst>
                            <p:childTnLst>
                              <p:par>
                                <p:cTn fill="hold" grpId="0" id="115" nodeType="afterEffect" presetClass="entr" presetID="22" presetSubtype="8">
                                  <p:stCondLst>
                                    <p:cond delay="0"/>
                                  </p:stCondLst>
                                  <p:childTnLst>
                                    <p:set>
                                      <p:cBhvr>
                                        <p:cTn dur="1" fill="hold" id="116">
                                          <p:stCondLst>
                                            <p:cond delay="0"/>
                                          </p:stCondLst>
                                        </p:cTn>
                                        <p:tgtEl>
                                          <p:spTgt spid="38933"/>
                                        </p:tgtEl>
                                        <p:attrNameLst>
                                          <p:attrName>style.visibility</p:attrName>
                                        </p:attrNameLst>
                                      </p:cBhvr>
                                      <p:to>
                                        <p:strVal val="visible"/>
                                      </p:to>
                                    </p:set>
                                    <p:animEffect filter="wipe(left)" transition="in">
                                      <p:cBhvr>
                                        <p:cTn dur="500" id="117"/>
                                        <p:tgtEl>
                                          <p:spTgt spid="38933"/>
                                        </p:tgtEl>
                                      </p:cBhvr>
                                    </p:animEffect>
                                  </p:childTnLst>
                                </p:cTn>
                              </p:par>
                            </p:childTnLst>
                          </p:cTn>
                        </p:par>
                        <p:par>
                          <p:cTn fill="hold" id="118" nodeType="afterGroup">
                            <p:stCondLst>
                              <p:cond delay="6600"/>
                            </p:stCondLst>
                            <p:childTnLst>
                              <p:par>
                                <p:cTn fill="hold" grpId="0" id="119" nodeType="afterEffect" presetClass="entr" presetID="31" presetSubtype="0">
                                  <p:stCondLst>
                                    <p:cond delay="0"/>
                                  </p:stCondLst>
                                  <p:childTnLst>
                                    <p:set>
                                      <p:cBhvr>
                                        <p:cTn dur="1" fill="hold" id="120">
                                          <p:stCondLst>
                                            <p:cond delay="0"/>
                                          </p:stCondLst>
                                        </p:cTn>
                                        <p:tgtEl>
                                          <p:spTgt spid="38938"/>
                                        </p:tgtEl>
                                        <p:attrNameLst>
                                          <p:attrName>style.visibility</p:attrName>
                                        </p:attrNameLst>
                                      </p:cBhvr>
                                      <p:to>
                                        <p:strVal val="visible"/>
                                      </p:to>
                                    </p:set>
                                    <p:anim calcmode="lin" valueType="num">
                                      <p:cBhvr>
                                        <p:cTn dur="400" fill="hold" id="121"/>
                                        <p:tgtEl>
                                          <p:spTgt spid="38938"/>
                                        </p:tgtEl>
                                        <p:attrNameLst>
                                          <p:attrName>ppt_w</p:attrName>
                                        </p:attrNameLst>
                                      </p:cBhvr>
                                      <p:tavLst>
                                        <p:tav tm="0">
                                          <p:val>
                                            <p:fltVal val="0"/>
                                          </p:val>
                                        </p:tav>
                                        <p:tav tm="100000">
                                          <p:val>
                                            <p:strVal val="#ppt_w"/>
                                          </p:val>
                                        </p:tav>
                                      </p:tavLst>
                                    </p:anim>
                                    <p:anim calcmode="lin" valueType="num">
                                      <p:cBhvr>
                                        <p:cTn dur="400" fill="hold" id="122"/>
                                        <p:tgtEl>
                                          <p:spTgt spid="38938"/>
                                        </p:tgtEl>
                                        <p:attrNameLst>
                                          <p:attrName>ppt_h</p:attrName>
                                        </p:attrNameLst>
                                      </p:cBhvr>
                                      <p:tavLst>
                                        <p:tav tm="0">
                                          <p:val>
                                            <p:fltVal val="0"/>
                                          </p:val>
                                        </p:tav>
                                        <p:tav tm="100000">
                                          <p:val>
                                            <p:strVal val="#ppt_h"/>
                                          </p:val>
                                        </p:tav>
                                      </p:tavLst>
                                    </p:anim>
                                    <p:anim calcmode="lin" valueType="num">
                                      <p:cBhvr>
                                        <p:cTn dur="400" fill="hold" id="123"/>
                                        <p:tgtEl>
                                          <p:spTgt spid="38938"/>
                                        </p:tgtEl>
                                        <p:attrNameLst>
                                          <p:attrName>style.rotation</p:attrName>
                                        </p:attrNameLst>
                                      </p:cBhvr>
                                      <p:tavLst>
                                        <p:tav tm="0">
                                          <p:val>
                                            <p:fltVal val="90"/>
                                          </p:val>
                                        </p:tav>
                                        <p:tav tm="100000">
                                          <p:val>
                                            <p:fltVal val="0"/>
                                          </p:val>
                                        </p:tav>
                                      </p:tavLst>
                                    </p:anim>
                                    <p:animEffect filter="fade" transition="in">
                                      <p:cBhvr>
                                        <p:cTn dur="400" id="124"/>
                                        <p:tgtEl>
                                          <p:spTgt spid="38938"/>
                                        </p:tgtEl>
                                      </p:cBhvr>
                                    </p:animEffect>
                                  </p:childTnLst>
                                </p:cTn>
                              </p:par>
                            </p:childTnLst>
                          </p:cTn>
                        </p:par>
                        <p:par>
                          <p:cTn fill="hold" id="125" nodeType="afterGroup">
                            <p:stCondLst>
                              <p:cond delay="7000"/>
                            </p:stCondLst>
                            <p:childTnLst>
                              <p:par>
                                <p:cTn fill="hold" grpId="0" id="126" nodeType="afterEffect" presetClass="entr" presetID="22" presetSubtype="8">
                                  <p:stCondLst>
                                    <p:cond delay="0"/>
                                  </p:stCondLst>
                                  <p:childTnLst>
                                    <p:set>
                                      <p:cBhvr>
                                        <p:cTn dur="1" fill="hold" id="127">
                                          <p:stCondLst>
                                            <p:cond delay="0"/>
                                          </p:stCondLst>
                                        </p:cTn>
                                        <p:tgtEl>
                                          <p:spTgt spid="38934"/>
                                        </p:tgtEl>
                                        <p:attrNameLst>
                                          <p:attrName>style.visibility</p:attrName>
                                        </p:attrNameLst>
                                      </p:cBhvr>
                                      <p:to>
                                        <p:strVal val="visible"/>
                                      </p:to>
                                    </p:set>
                                    <p:animEffect filter="wipe(left)" transition="in">
                                      <p:cBhvr>
                                        <p:cTn dur="500" id="128"/>
                                        <p:tgtEl>
                                          <p:spTgt spid="389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914"/>
      <p:bldP grpId="0" spid="38915"/>
      <p:bldP grpId="0" spid="38916"/>
      <p:bldP grpId="0" spid="38917"/>
      <p:bldP grpId="0" spid="38918"/>
      <p:bldP grpId="0" spid="38919"/>
      <p:bldP grpId="0" spid="38920"/>
      <p:bldP grpId="0" spid="38921"/>
      <p:bldP grpId="0" spid="38922"/>
      <p:bldP grpId="0" spid="38923"/>
      <p:bldP grpId="0" spid="38924"/>
      <p:bldP grpId="0" spid="38925"/>
      <p:bldP grpId="0" spid="38926"/>
      <p:bldP grpId="0" spid="38927"/>
      <p:bldP grpId="0" spid="38928"/>
      <p:bldP grpId="0" spid="38929"/>
      <p:bldP grpId="0" spid="38930"/>
      <p:bldP grpId="0" spid="38931"/>
      <p:bldP grpId="0" spid="38932"/>
      <p:bldP grpId="0" spid="38933"/>
      <p:bldP grpId="0" spid="38934"/>
      <p:bldP grpId="0" spid="38935"/>
      <p:bldP grpId="0" spid="38936"/>
      <p:bldP grpId="0" spid="38937"/>
      <p:bldP grpId="0" spid="3893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938"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39"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40"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41"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42"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39943" name="Freeform 6"/>
          <p:cNvSpPr/>
          <p:nvPr/>
        </p:nvSpPr>
        <p:spPr bwMode="auto">
          <a:xfrm>
            <a:off x="2170113" y="1976438"/>
            <a:ext cx="3282950" cy="3282950"/>
          </a:xfrm>
          <a:custGeom>
            <a:gdLst>
              <a:gd fmla="*/ 1641475 w 4042" name="T0"/>
              <a:gd fmla="*/ 0 h 4042" name="T1"/>
              <a:gd fmla="*/ 3282950 w 4042" name="T2"/>
              <a:gd fmla="*/ 1641475 h 4042" name="T3"/>
              <a:gd fmla="*/ 1641475 w 4042" name="T4"/>
              <a:gd fmla="*/ 3282950 h 4042" name="T5"/>
              <a:gd fmla="*/ 0 w 4042" name="T6"/>
              <a:gd fmla="*/ 1641475 h 4042" name="T7"/>
              <a:gd fmla="*/ 1641475 w 4042" name="T8"/>
              <a:gd fmla="*/ 0 h 404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042" w="4042">
                <a:moveTo>
                  <a:pt x="2021" y="0"/>
                </a:moveTo>
                <a:lnTo>
                  <a:pt x="4042" y="2021"/>
                </a:lnTo>
                <a:lnTo>
                  <a:pt x="2021" y="4042"/>
                </a:lnTo>
                <a:lnTo>
                  <a:pt x="0" y="2021"/>
                </a:lnTo>
                <a:lnTo>
                  <a:pt x="2021" y="0"/>
                </a:lnTo>
                <a:close/>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44" name="Freeform 7"/>
          <p:cNvSpPr/>
          <p:nvPr/>
        </p:nvSpPr>
        <p:spPr bwMode="auto">
          <a:xfrm>
            <a:off x="4370388" y="1208088"/>
            <a:ext cx="2328862" cy="2328862"/>
          </a:xfrm>
          <a:custGeom>
            <a:gdLst>
              <a:gd fmla="*/ 1164025 w 2867" name="T0"/>
              <a:gd fmla="*/ 0 h 2867" name="T1"/>
              <a:gd fmla="*/ 2328862 w 2867" name="T2"/>
              <a:gd fmla="*/ 1164837 h 2867" name="T3"/>
              <a:gd fmla="*/ 1164025 w 2867" name="T4"/>
              <a:gd fmla="*/ 2328862 h 2867" name="T5"/>
              <a:gd fmla="*/ 0 w 2867" name="T6"/>
              <a:gd fmla="*/ 1164837 h 2867" name="T7"/>
              <a:gd fmla="*/ 1164025 w 2867" name="T8"/>
              <a:gd fmla="*/ 0 h 286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7" w="2867">
                <a:moveTo>
                  <a:pt x="1433" y="0"/>
                </a:moveTo>
                <a:lnTo>
                  <a:pt x="2867" y="1434"/>
                </a:lnTo>
                <a:lnTo>
                  <a:pt x="1433" y="2867"/>
                </a:lnTo>
                <a:lnTo>
                  <a:pt x="0" y="1434"/>
                </a:lnTo>
                <a:lnTo>
                  <a:pt x="1433"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45" name="Freeform 8"/>
          <p:cNvSpPr/>
          <p:nvPr/>
        </p:nvSpPr>
        <p:spPr bwMode="auto">
          <a:xfrm>
            <a:off x="4549775" y="3698875"/>
            <a:ext cx="1971675" cy="1971675"/>
          </a:xfrm>
          <a:custGeom>
            <a:gdLst>
              <a:gd fmla="*/ 985431 w 2427" name="T0"/>
              <a:gd fmla="*/ 0 h 2427" name="T1"/>
              <a:gd fmla="*/ 1971675 w 2427" name="T2"/>
              <a:gd fmla="*/ 986244 h 2427" name="T3"/>
              <a:gd fmla="*/ 985431 w 2427" name="T4"/>
              <a:gd fmla="*/ 1971675 h 2427" name="T5"/>
              <a:gd fmla="*/ 0 w 2427" name="T6"/>
              <a:gd fmla="*/ 986244 h 2427" name="T7"/>
              <a:gd fmla="*/ 985431 w 2427" name="T8"/>
              <a:gd fmla="*/ 0 h 24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427" w="2427">
                <a:moveTo>
                  <a:pt x="1213" y="0"/>
                </a:moveTo>
                <a:lnTo>
                  <a:pt x="2427" y="1214"/>
                </a:lnTo>
                <a:lnTo>
                  <a:pt x="1213" y="2427"/>
                </a:lnTo>
                <a:lnTo>
                  <a:pt x="0" y="1214"/>
                </a:lnTo>
                <a:lnTo>
                  <a:pt x="1213"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46" name="Freeform 9"/>
          <p:cNvSpPr/>
          <p:nvPr/>
        </p:nvSpPr>
        <p:spPr bwMode="auto">
          <a:xfrm>
            <a:off x="5616575" y="2792413"/>
            <a:ext cx="1654175" cy="1652587"/>
          </a:xfrm>
          <a:custGeom>
            <a:gdLst>
              <a:gd fmla="*/ 827407 w 2587" name="T0"/>
              <a:gd fmla="*/ 0 h 2586" name="T1"/>
              <a:gd fmla="*/ 1654175 w 2587" name="T2"/>
              <a:gd fmla="*/ 826294 h 2586" name="T3"/>
              <a:gd fmla="*/ 827407 w 2587" name="T4"/>
              <a:gd fmla="*/ 1652587 h 2586" name="T5"/>
              <a:gd fmla="*/ 0 w 2587" name="T6"/>
              <a:gd fmla="*/ 826294 h 2586" name="T7"/>
              <a:gd fmla="*/ 827407 w 2587" name="T8"/>
              <a:gd fmla="*/ 0 h 25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586" w="2587">
                <a:moveTo>
                  <a:pt x="1294" y="0"/>
                </a:moveTo>
                <a:lnTo>
                  <a:pt x="2587" y="1293"/>
                </a:lnTo>
                <a:lnTo>
                  <a:pt x="1294" y="2586"/>
                </a:lnTo>
                <a:lnTo>
                  <a:pt x="0" y="1293"/>
                </a:lnTo>
                <a:lnTo>
                  <a:pt x="1294"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cxnSp>
        <p:nvCxnSpPr>
          <p:cNvPr id="39947" name="直接连接符 11"/>
          <p:cNvCxnSpPr>
            <a:cxnSpLocks noChangeShapeType="1"/>
          </p:cNvCxnSpPr>
          <p:nvPr/>
        </p:nvCxnSpPr>
        <p:spPr bwMode="auto">
          <a:xfrm>
            <a:off x="6699250" y="2373313"/>
            <a:ext cx="3671888"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39948" name="直接连接符 12"/>
          <p:cNvCxnSpPr>
            <a:cxnSpLocks noChangeShapeType="1"/>
          </p:cNvCxnSpPr>
          <p:nvPr/>
        </p:nvCxnSpPr>
        <p:spPr bwMode="auto">
          <a:xfrm>
            <a:off x="7286625" y="3617913"/>
            <a:ext cx="3673475"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39949" name="直接连接符 13"/>
          <p:cNvCxnSpPr>
            <a:cxnSpLocks noChangeShapeType="1"/>
          </p:cNvCxnSpPr>
          <p:nvPr/>
        </p:nvCxnSpPr>
        <p:spPr bwMode="auto">
          <a:xfrm>
            <a:off x="6521450" y="4684713"/>
            <a:ext cx="3671888" cy="0"/>
          </a:xfrm>
          <a:prstGeom prst="line">
            <a:avLst/>
          </a:prstGeom>
          <a:noFill/>
          <a:ln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39950" name="TextBox 14"/>
          <p:cNvSpPr txBox="1">
            <a:spLocks noChangeArrowheads="1"/>
          </p:cNvSpPr>
          <p:nvPr/>
        </p:nvSpPr>
        <p:spPr bwMode="auto">
          <a:xfrm>
            <a:off x="2976563" y="3046413"/>
            <a:ext cx="166846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2200">
                <a:solidFill>
                  <a:schemeClr val="accent2"/>
                </a:solidFill>
                <a:latin charset="-122" panose="020b0503020204020204" pitchFamily="34" typeface="微软雅黑"/>
              </a:rPr>
              <a:t>人力成本</a:t>
            </a:r>
          </a:p>
        </p:txBody>
      </p:sp>
      <p:sp>
        <p:nvSpPr>
          <p:cNvPr id="39951" name="TextBox 15"/>
          <p:cNvSpPr txBox="1">
            <a:spLocks noChangeArrowheads="1"/>
          </p:cNvSpPr>
          <p:nvPr/>
        </p:nvSpPr>
        <p:spPr bwMode="auto">
          <a:xfrm>
            <a:off x="2976563" y="3441700"/>
            <a:ext cx="166846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4000">
                <a:solidFill>
                  <a:schemeClr val="accent2"/>
                </a:solidFill>
                <a:latin charset="-122" panose="020b0503020204020204" pitchFamily="34" typeface="微软雅黑"/>
              </a:rPr>
              <a:t>45%</a:t>
            </a:r>
          </a:p>
        </p:txBody>
      </p:sp>
      <p:sp>
        <p:nvSpPr>
          <p:cNvPr id="39952" name="TextBox 16"/>
          <p:cNvSpPr txBox="1">
            <a:spLocks noChangeArrowheads="1"/>
          </p:cNvSpPr>
          <p:nvPr/>
        </p:nvSpPr>
        <p:spPr bwMode="auto">
          <a:xfrm>
            <a:off x="4724400" y="1876425"/>
            <a:ext cx="16684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办公场地</a:t>
            </a:r>
          </a:p>
        </p:txBody>
      </p:sp>
      <p:sp>
        <p:nvSpPr>
          <p:cNvPr id="39953" name="TextBox 17"/>
          <p:cNvSpPr txBox="1">
            <a:spLocks noChangeArrowheads="1"/>
          </p:cNvSpPr>
          <p:nvPr/>
        </p:nvSpPr>
        <p:spPr bwMode="auto">
          <a:xfrm>
            <a:off x="4724400" y="2171700"/>
            <a:ext cx="1668463"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4000">
                <a:solidFill>
                  <a:schemeClr val="accent2"/>
                </a:solidFill>
                <a:latin charset="-122" panose="020b0503020204020204" pitchFamily="34" typeface="微软雅黑"/>
              </a:rPr>
              <a:t>22%</a:t>
            </a:r>
          </a:p>
        </p:txBody>
      </p:sp>
      <p:sp>
        <p:nvSpPr>
          <p:cNvPr id="39954" name="TextBox 18"/>
          <p:cNvSpPr txBox="1">
            <a:spLocks noChangeArrowheads="1"/>
          </p:cNvSpPr>
          <p:nvPr/>
        </p:nvSpPr>
        <p:spPr bwMode="auto">
          <a:xfrm>
            <a:off x="4724400" y="4210050"/>
            <a:ext cx="16684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推广费用</a:t>
            </a:r>
          </a:p>
        </p:txBody>
      </p:sp>
      <p:sp>
        <p:nvSpPr>
          <p:cNvPr id="39955" name="TextBox 19"/>
          <p:cNvSpPr txBox="1">
            <a:spLocks noChangeArrowheads="1"/>
          </p:cNvSpPr>
          <p:nvPr/>
        </p:nvSpPr>
        <p:spPr bwMode="auto">
          <a:xfrm>
            <a:off x="4724400" y="4505325"/>
            <a:ext cx="16684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3600">
                <a:solidFill>
                  <a:schemeClr val="accent2"/>
                </a:solidFill>
                <a:latin charset="-122" panose="020b0503020204020204" pitchFamily="34" typeface="微软雅黑"/>
              </a:rPr>
              <a:t>19%</a:t>
            </a:r>
          </a:p>
        </p:txBody>
      </p:sp>
      <p:sp>
        <p:nvSpPr>
          <p:cNvPr id="39956" name="TextBox 20"/>
          <p:cNvSpPr txBox="1">
            <a:spLocks noChangeArrowheads="1"/>
          </p:cNvSpPr>
          <p:nvPr/>
        </p:nvSpPr>
        <p:spPr bwMode="auto">
          <a:xfrm>
            <a:off x="5654675" y="3306763"/>
            <a:ext cx="166846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600">
                <a:solidFill>
                  <a:schemeClr val="accent2"/>
                </a:solidFill>
                <a:latin charset="-122" panose="020b0503020204020204" pitchFamily="34" typeface="微软雅黑"/>
              </a:rPr>
              <a:t>其他费用</a:t>
            </a:r>
          </a:p>
        </p:txBody>
      </p:sp>
      <p:sp>
        <p:nvSpPr>
          <p:cNvPr id="39957" name="TextBox 21"/>
          <p:cNvSpPr txBox="1">
            <a:spLocks noChangeArrowheads="1"/>
          </p:cNvSpPr>
          <p:nvPr/>
        </p:nvSpPr>
        <p:spPr bwMode="auto">
          <a:xfrm>
            <a:off x="5611813" y="3468688"/>
            <a:ext cx="166846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3000">
                <a:solidFill>
                  <a:schemeClr val="accent2"/>
                </a:solidFill>
                <a:latin charset="-122" panose="020b0503020204020204" pitchFamily="34" typeface="微软雅黑"/>
              </a:rPr>
              <a:t>14%</a:t>
            </a:r>
          </a:p>
        </p:txBody>
      </p:sp>
      <p:sp>
        <p:nvSpPr>
          <p:cNvPr id="39958" name="TextBox 22"/>
          <p:cNvSpPr txBox="1">
            <a:spLocks noChangeArrowheads="1"/>
          </p:cNvSpPr>
          <p:nvPr/>
        </p:nvSpPr>
        <p:spPr bwMode="auto">
          <a:xfrm>
            <a:off x="7102474" y="1784350"/>
            <a:ext cx="32924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chemeClr val="tx1"/>
                </a:solidFill>
                <a:latin charset="-122" panose="020b0503020204020204" pitchFamily="34" typeface="微软雅黑"/>
              </a:rPr>
              <a:t>这里可以添加主要内容这里可以添加主要内容这里可以添加主要内容</a:t>
            </a:r>
          </a:p>
        </p:txBody>
      </p:sp>
      <p:sp>
        <p:nvSpPr>
          <p:cNvPr id="39959" name="TextBox 23"/>
          <p:cNvSpPr txBox="1">
            <a:spLocks noChangeArrowheads="1"/>
          </p:cNvSpPr>
          <p:nvPr/>
        </p:nvSpPr>
        <p:spPr bwMode="auto">
          <a:xfrm>
            <a:off x="7675564" y="3014663"/>
            <a:ext cx="32924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chemeClr val="tx1"/>
                </a:solidFill>
                <a:latin charset="-122" panose="020b0503020204020204" pitchFamily="34" typeface="微软雅黑"/>
              </a:rPr>
              <a:t>这里可以添加主要内容这里可以添加主要内容这里可以添加主要内容</a:t>
            </a:r>
          </a:p>
        </p:txBody>
      </p:sp>
      <p:sp>
        <p:nvSpPr>
          <p:cNvPr id="39960" name="TextBox 24"/>
          <p:cNvSpPr txBox="1">
            <a:spLocks noChangeArrowheads="1"/>
          </p:cNvSpPr>
          <p:nvPr/>
        </p:nvSpPr>
        <p:spPr bwMode="auto">
          <a:xfrm>
            <a:off x="914400" y="4376738"/>
            <a:ext cx="206216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chemeClr val="tx1"/>
                </a:solidFill>
                <a:latin charset="-122" panose="020b0503020204020204" pitchFamily="34" typeface="微软雅黑"/>
              </a:rPr>
              <a:t>这里可以添加主要内容这里可以添加主要内容这里可以添加主要内容</a:t>
            </a:r>
          </a:p>
        </p:txBody>
      </p:sp>
      <p:sp>
        <p:nvSpPr>
          <p:cNvPr id="39961" name="TextBox 25"/>
          <p:cNvSpPr txBox="1">
            <a:spLocks noChangeArrowheads="1"/>
          </p:cNvSpPr>
          <p:nvPr/>
        </p:nvSpPr>
        <p:spPr bwMode="auto">
          <a:xfrm>
            <a:off x="7102474" y="4083050"/>
            <a:ext cx="32924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chemeClr val="tx1"/>
                </a:solidFill>
                <a:latin charset="-122" panose="020b0503020204020204" pitchFamily="34" typeface="微软雅黑"/>
              </a:rPr>
              <a:t>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9938"/>
                                        </p:tgtEl>
                                        <p:attrNameLst>
                                          <p:attrName>style.visibility</p:attrName>
                                        </p:attrNameLst>
                                      </p:cBhvr>
                                      <p:to>
                                        <p:strVal val="visible"/>
                                      </p:to>
                                    </p:set>
                                    <p:animEffect filter="wipe(left)" transition="in">
                                      <p:cBhvr>
                                        <p:cTn dur="300" id="7"/>
                                        <p:tgtEl>
                                          <p:spTgt spid="39938"/>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39939"/>
                                        </p:tgtEl>
                                        <p:attrNameLst>
                                          <p:attrName>style.visibility</p:attrName>
                                        </p:attrNameLst>
                                      </p:cBhvr>
                                      <p:to>
                                        <p:strVal val="visible"/>
                                      </p:to>
                                    </p:set>
                                    <p:animEffect filter="wipe(down)" transition="in">
                                      <p:cBhvr>
                                        <p:cTn dur="200" id="11"/>
                                        <p:tgtEl>
                                          <p:spTgt spid="39939"/>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39940"/>
                                        </p:tgtEl>
                                        <p:attrNameLst>
                                          <p:attrName>style.visibility</p:attrName>
                                        </p:attrNameLst>
                                      </p:cBhvr>
                                      <p:to>
                                        <p:strVal val="visible"/>
                                      </p:to>
                                    </p:set>
                                    <p:animEffect filter="wipe(left)" transition="in">
                                      <p:cBhvr>
                                        <p:cTn dur="300" id="15"/>
                                        <p:tgtEl>
                                          <p:spTgt spid="39940"/>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39941"/>
                                        </p:tgtEl>
                                        <p:attrNameLst>
                                          <p:attrName>style.visibility</p:attrName>
                                        </p:attrNameLst>
                                      </p:cBhvr>
                                      <p:to>
                                        <p:strVal val="visible"/>
                                      </p:to>
                                    </p:set>
                                    <p:anim calcmode="lin" valueType="num">
                                      <p:cBhvr>
                                        <p:cTn dur="300" fill="hold" id="19"/>
                                        <p:tgtEl>
                                          <p:spTgt spid="39941"/>
                                        </p:tgtEl>
                                        <p:attrNameLst>
                                          <p:attrName>ppt_w</p:attrName>
                                        </p:attrNameLst>
                                      </p:cBhvr>
                                      <p:tavLst>
                                        <p:tav tm="0">
                                          <p:val>
                                            <p:fltVal val="0"/>
                                          </p:val>
                                        </p:tav>
                                        <p:tav tm="100000">
                                          <p:val>
                                            <p:strVal val="#ppt_w"/>
                                          </p:val>
                                        </p:tav>
                                      </p:tavLst>
                                    </p:anim>
                                    <p:anim calcmode="lin" valueType="num">
                                      <p:cBhvr>
                                        <p:cTn dur="300" fill="hold" id="20"/>
                                        <p:tgtEl>
                                          <p:spTgt spid="39941"/>
                                        </p:tgtEl>
                                        <p:attrNameLst>
                                          <p:attrName>ppt_h</p:attrName>
                                        </p:attrNameLst>
                                      </p:cBhvr>
                                      <p:tavLst>
                                        <p:tav tm="0">
                                          <p:val>
                                            <p:fltVal val="0"/>
                                          </p:val>
                                        </p:tav>
                                        <p:tav tm="100000">
                                          <p:val>
                                            <p:strVal val="#ppt_h"/>
                                          </p:val>
                                        </p:tav>
                                      </p:tavLst>
                                    </p:anim>
                                    <p:anim calcmode="lin" valueType="num">
                                      <p:cBhvr>
                                        <p:cTn dur="300" fill="hold" id="21"/>
                                        <p:tgtEl>
                                          <p:spTgt spid="39941"/>
                                        </p:tgtEl>
                                        <p:attrNameLst>
                                          <p:attrName>style.rotation</p:attrName>
                                        </p:attrNameLst>
                                      </p:cBhvr>
                                      <p:tavLst>
                                        <p:tav tm="0">
                                          <p:val>
                                            <p:fltVal val="90"/>
                                          </p:val>
                                        </p:tav>
                                        <p:tav tm="100000">
                                          <p:val>
                                            <p:fltVal val="0"/>
                                          </p:val>
                                        </p:tav>
                                      </p:tavLst>
                                    </p:anim>
                                    <p:animEffect filter="fade" transition="in">
                                      <p:cBhvr>
                                        <p:cTn dur="300" id="22"/>
                                        <p:tgtEl>
                                          <p:spTgt spid="39941"/>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39942"/>
                                        </p:tgtEl>
                                        <p:attrNameLst>
                                          <p:attrName>style.visibility</p:attrName>
                                        </p:attrNameLst>
                                      </p:cBhvr>
                                      <p:to>
                                        <p:strVal val="visible"/>
                                      </p:to>
                                    </p:set>
                                    <p:anim calcmode="lin" valueType="num">
                                      <p:cBhvr>
                                        <p:cTn dur="400" fill="hold" id="26"/>
                                        <p:tgtEl>
                                          <p:spTgt spid="3994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39942"/>
                                        </p:tgtEl>
                                        <p:attrNameLst>
                                          <p:attrName>ppt_y</p:attrName>
                                        </p:attrNameLst>
                                      </p:cBhvr>
                                      <p:tavLst>
                                        <p:tav tm="0">
                                          <p:val>
                                            <p:strVal val="#ppt_y"/>
                                          </p:val>
                                        </p:tav>
                                        <p:tav tm="100000">
                                          <p:val>
                                            <p:strVal val="#ppt_y"/>
                                          </p:val>
                                        </p:tav>
                                      </p:tavLst>
                                    </p:anim>
                                    <p:anim calcmode="lin" valueType="num">
                                      <p:cBhvr>
                                        <p:cTn dur="400" fill="hold" id="28"/>
                                        <p:tgtEl>
                                          <p:spTgt spid="3994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3994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39942"/>
                                        </p:tgtEl>
                                      </p:cBhvr>
                                    </p:animEffect>
                                  </p:childTnLst>
                                </p:cTn>
                              </p:par>
                            </p:childTnLst>
                          </p:cTn>
                        </p:par>
                        <p:par>
                          <p:cTn fill="hold" id="31" nodeType="afterGroup">
                            <p:stCondLst>
                              <p:cond delay="1500"/>
                            </p:stCondLst>
                            <p:childTnLst>
                              <p:par>
                                <p:cTn fill="hold" grpId="0" id="32" nodeType="afterEffect" presetClass="entr" presetID="2" presetSubtype="8">
                                  <p:stCondLst>
                                    <p:cond delay="0"/>
                                  </p:stCondLst>
                                  <p:childTnLst>
                                    <p:set>
                                      <p:cBhvr>
                                        <p:cTn dur="1" fill="hold" id="33">
                                          <p:stCondLst>
                                            <p:cond delay="0"/>
                                          </p:stCondLst>
                                        </p:cTn>
                                        <p:tgtEl>
                                          <p:spTgt spid="39943"/>
                                        </p:tgtEl>
                                        <p:attrNameLst>
                                          <p:attrName>style.visibility</p:attrName>
                                        </p:attrNameLst>
                                      </p:cBhvr>
                                      <p:to>
                                        <p:strVal val="visible"/>
                                      </p:to>
                                    </p:set>
                                    <p:anim calcmode="lin" valueType="num">
                                      <p:cBhvr additive="base">
                                        <p:cTn dur="500" fill="hold" id="34"/>
                                        <p:tgtEl>
                                          <p:spTgt spid="39943"/>
                                        </p:tgtEl>
                                        <p:attrNameLst>
                                          <p:attrName>ppt_x</p:attrName>
                                        </p:attrNameLst>
                                      </p:cBhvr>
                                      <p:tavLst>
                                        <p:tav tm="0">
                                          <p:val>
                                            <p:strVal val="0-#ppt_w/2"/>
                                          </p:val>
                                        </p:tav>
                                        <p:tav tm="100000">
                                          <p:val>
                                            <p:strVal val="#ppt_x"/>
                                          </p:val>
                                        </p:tav>
                                      </p:tavLst>
                                    </p:anim>
                                    <p:anim calcmode="lin" valueType="num">
                                      <p:cBhvr additive="base">
                                        <p:cTn dur="500" fill="hold" id="35"/>
                                        <p:tgtEl>
                                          <p:spTgt spid="39943"/>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39946"/>
                                        </p:tgtEl>
                                        <p:attrNameLst>
                                          <p:attrName>style.visibility</p:attrName>
                                        </p:attrNameLst>
                                      </p:cBhvr>
                                      <p:to>
                                        <p:strVal val="visible"/>
                                      </p:to>
                                    </p:set>
                                    <p:anim calcmode="lin" valueType="num">
                                      <p:cBhvr additive="base">
                                        <p:cTn dur="500" fill="hold" id="38"/>
                                        <p:tgtEl>
                                          <p:spTgt spid="39946"/>
                                        </p:tgtEl>
                                        <p:attrNameLst>
                                          <p:attrName>ppt_x</p:attrName>
                                        </p:attrNameLst>
                                      </p:cBhvr>
                                      <p:tavLst>
                                        <p:tav tm="0">
                                          <p:val>
                                            <p:strVal val="1+#ppt_w/2"/>
                                          </p:val>
                                        </p:tav>
                                        <p:tav tm="100000">
                                          <p:val>
                                            <p:strVal val="#ppt_x"/>
                                          </p:val>
                                        </p:tav>
                                      </p:tavLst>
                                    </p:anim>
                                    <p:anim calcmode="lin" valueType="num">
                                      <p:cBhvr additive="base">
                                        <p:cTn dur="500" fill="hold" id="39"/>
                                        <p:tgtEl>
                                          <p:spTgt spid="39946"/>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2000"/>
                            </p:stCondLst>
                            <p:childTnLst>
                              <p:par>
                                <p:cTn fill="hold" grpId="0" id="41" nodeType="afterEffect" presetClass="entr" presetID="2" presetSubtype="1">
                                  <p:stCondLst>
                                    <p:cond delay="0"/>
                                  </p:stCondLst>
                                  <p:childTnLst>
                                    <p:set>
                                      <p:cBhvr>
                                        <p:cTn dur="1" fill="hold" id="42">
                                          <p:stCondLst>
                                            <p:cond delay="0"/>
                                          </p:stCondLst>
                                        </p:cTn>
                                        <p:tgtEl>
                                          <p:spTgt spid="39944"/>
                                        </p:tgtEl>
                                        <p:attrNameLst>
                                          <p:attrName>style.visibility</p:attrName>
                                        </p:attrNameLst>
                                      </p:cBhvr>
                                      <p:to>
                                        <p:strVal val="visible"/>
                                      </p:to>
                                    </p:set>
                                    <p:anim calcmode="lin" valueType="num">
                                      <p:cBhvr additive="base">
                                        <p:cTn dur="500" fill="hold" id="43"/>
                                        <p:tgtEl>
                                          <p:spTgt spid="39944"/>
                                        </p:tgtEl>
                                        <p:attrNameLst>
                                          <p:attrName>ppt_x</p:attrName>
                                        </p:attrNameLst>
                                      </p:cBhvr>
                                      <p:tavLst>
                                        <p:tav tm="0">
                                          <p:val>
                                            <p:strVal val="#ppt_x"/>
                                          </p:val>
                                        </p:tav>
                                        <p:tav tm="100000">
                                          <p:val>
                                            <p:strVal val="#ppt_x"/>
                                          </p:val>
                                        </p:tav>
                                      </p:tavLst>
                                    </p:anim>
                                    <p:anim calcmode="lin" valueType="num">
                                      <p:cBhvr additive="base">
                                        <p:cTn dur="500" fill="hold" id="44"/>
                                        <p:tgtEl>
                                          <p:spTgt spid="39944"/>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39945"/>
                                        </p:tgtEl>
                                        <p:attrNameLst>
                                          <p:attrName>style.visibility</p:attrName>
                                        </p:attrNameLst>
                                      </p:cBhvr>
                                      <p:to>
                                        <p:strVal val="visible"/>
                                      </p:to>
                                    </p:set>
                                    <p:anim calcmode="lin" valueType="num">
                                      <p:cBhvr additive="base">
                                        <p:cTn dur="500" fill="hold" id="47"/>
                                        <p:tgtEl>
                                          <p:spTgt spid="39945"/>
                                        </p:tgtEl>
                                        <p:attrNameLst>
                                          <p:attrName>ppt_x</p:attrName>
                                        </p:attrNameLst>
                                      </p:cBhvr>
                                      <p:tavLst>
                                        <p:tav tm="0">
                                          <p:val>
                                            <p:strVal val="#ppt_x"/>
                                          </p:val>
                                        </p:tav>
                                        <p:tav tm="100000">
                                          <p:val>
                                            <p:strVal val="#ppt_x"/>
                                          </p:val>
                                        </p:tav>
                                      </p:tavLst>
                                    </p:anim>
                                    <p:anim calcmode="lin" valueType="num">
                                      <p:cBhvr additive="base">
                                        <p:cTn dur="500" fill="hold" id="48"/>
                                        <p:tgtEl>
                                          <p:spTgt spid="39945"/>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2500"/>
                            </p:stCondLst>
                            <p:childTnLst>
                              <p:par>
                                <p:cTn fill="hold" grpId="0" id="50" nodeType="afterEffect" presetClass="entr" presetID="31" presetSubtype="0">
                                  <p:stCondLst>
                                    <p:cond delay="0"/>
                                  </p:stCondLst>
                                  <p:childTnLst>
                                    <p:set>
                                      <p:cBhvr>
                                        <p:cTn dur="1" fill="hold" id="51">
                                          <p:stCondLst>
                                            <p:cond delay="0"/>
                                          </p:stCondLst>
                                        </p:cTn>
                                        <p:tgtEl>
                                          <p:spTgt spid="39950"/>
                                        </p:tgtEl>
                                        <p:attrNameLst>
                                          <p:attrName>style.visibility</p:attrName>
                                        </p:attrNameLst>
                                      </p:cBhvr>
                                      <p:to>
                                        <p:strVal val="visible"/>
                                      </p:to>
                                    </p:set>
                                    <p:anim calcmode="lin" valueType="num">
                                      <p:cBhvr>
                                        <p:cTn dur="500" fill="hold" id="52"/>
                                        <p:tgtEl>
                                          <p:spTgt spid="39950"/>
                                        </p:tgtEl>
                                        <p:attrNameLst>
                                          <p:attrName>ppt_w</p:attrName>
                                        </p:attrNameLst>
                                      </p:cBhvr>
                                      <p:tavLst>
                                        <p:tav tm="0">
                                          <p:val>
                                            <p:fltVal val="0"/>
                                          </p:val>
                                        </p:tav>
                                        <p:tav tm="100000">
                                          <p:val>
                                            <p:strVal val="#ppt_w"/>
                                          </p:val>
                                        </p:tav>
                                      </p:tavLst>
                                    </p:anim>
                                    <p:anim calcmode="lin" valueType="num">
                                      <p:cBhvr>
                                        <p:cTn dur="500" fill="hold" id="53"/>
                                        <p:tgtEl>
                                          <p:spTgt spid="39950"/>
                                        </p:tgtEl>
                                        <p:attrNameLst>
                                          <p:attrName>ppt_h</p:attrName>
                                        </p:attrNameLst>
                                      </p:cBhvr>
                                      <p:tavLst>
                                        <p:tav tm="0">
                                          <p:val>
                                            <p:fltVal val="0"/>
                                          </p:val>
                                        </p:tav>
                                        <p:tav tm="100000">
                                          <p:val>
                                            <p:strVal val="#ppt_h"/>
                                          </p:val>
                                        </p:tav>
                                      </p:tavLst>
                                    </p:anim>
                                    <p:anim calcmode="lin" valueType="num">
                                      <p:cBhvr>
                                        <p:cTn dur="500" fill="hold" id="54"/>
                                        <p:tgtEl>
                                          <p:spTgt spid="39950"/>
                                        </p:tgtEl>
                                        <p:attrNameLst>
                                          <p:attrName>style.rotation</p:attrName>
                                        </p:attrNameLst>
                                      </p:cBhvr>
                                      <p:tavLst>
                                        <p:tav tm="0">
                                          <p:val>
                                            <p:fltVal val="90"/>
                                          </p:val>
                                        </p:tav>
                                        <p:tav tm="100000">
                                          <p:val>
                                            <p:fltVal val="0"/>
                                          </p:val>
                                        </p:tav>
                                      </p:tavLst>
                                    </p:anim>
                                    <p:animEffect filter="fade" transition="in">
                                      <p:cBhvr>
                                        <p:cTn dur="500" id="55"/>
                                        <p:tgtEl>
                                          <p:spTgt spid="39950"/>
                                        </p:tgtEl>
                                      </p:cBhvr>
                                    </p:animEffect>
                                  </p:childTnLst>
                                </p:cTn>
                              </p:par>
                              <p:par>
                                <p:cTn fill="hold" grpId="0" id="56" nodeType="withEffect" presetClass="entr" presetID="31" presetSubtype="0">
                                  <p:stCondLst>
                                    <p:cond delay="0"/>
                                  </p:stCondLst>
                                  <p:childTnLst>
                                    <p:set>
                                      <p:cBhvr>
                                        <p:cTn dur="1" fill="hold" id="57">
                                          <p:stCondLst>
                                            <p:cond delay="0"/>
                                          </p:stCondLst>
                                        </p:cTn>
                                        <p:tgtEl>
                                          <p:spTgt spid="39951"/>
                                        </p:tgtEl>
                                        <p:attrNameLst>
                                          <p:attrName>style.visibility</p:attrName>
                                        </p:attrNameLst>
                                      </p:cBhvr>
                                      <p:to>
                                        <p:strVal val="visible"/>
                                      </p:to>
                                    </p:set>
                                    <p:anim calcmode="lin" valueType="num">
                                      <p:cBhvr>
                                        <p:cTn dur="500" fill="hold" id="58"/>
                                        <p:tgtEl>
                                          <p:spTgt spid="39951"/>
                                        </p:tgtEl>
                                        <p:attrNameLst>
                                          <p:attrName>ppt_w</p:attrName>
                                        </p:attrNameLst>
                                      </p:cBhvr>
                                      <p:tavLst>
                                        <p:tav tm="0">
                                          <p:val>
                                            <p:fltVal val="0"/>
                                          </p:val>
                                        </p:tav>
                                        <p:tav tm="100000">
                                          <p:val>
                                            <p:strVal val="#ppt_w"/>
                                          </p:val>
                                        </p:tav>
                                      </p:tavLst>
                                    </p:anim>
                                    <p:anim calcmode="lin" valueType="num">
                                      <p:cBhvr>
                                        <p:cTn dur="500" fill="hold" id="59"/>
                                        <p:tgtEl>
                                          <p:spTgt spid="39951"/>
                                        </p:tgtEl>
                                        <p:attrNameLst>
                                          <p:attrName>ppt_h</p:attrName>
                                        </p:attrNameLst>
                                      </p:cBhvr>
                                      <p:tavLst>
                                        <p:tav tm="0">
                                          <p:val>
                                            <p:fltVal val="0"/>
                                          </p:val>
                                        </p:tav>
                                        <p:tav tm="100000">
                                          <p:val>
                                            <p:strVal val="#ppt_h"/>
                                          </p:val>
                                        </p:tav>
                                      </p:tavLst>
                                    </p:anim>
                                    <p:anim calcmode="lin" valueType="num">
                                      <p:cBhvr>
                                        <p:cTn dur="500" fill="hold" id="60"/>
                                        <p:tgtEl>
                                          <p:spTgt spid="39951"/>
                                        </p:tgtEl>
                                        <p:attrNameLst>
                                          <p:attrName>style.rotation</p:attrName>
                                        </p:attrNameLst>
                                      </p:cBhvr>
                                      <p:tavLst>
                                        <p:tav tm="0">
                                          <p:val>
                                            <p:fltVal val="90"/>
                                          </p:val>
                                        </p:tav>
                                        <p:tav tm="100000">
                                          <p:val>
                                            <p:fltVal val="0"/>
                                          </p:val>
                                        </p:tav>
                                      </p:tavLst>
                                    </p:anim>
                                    <p:animEffect filter="fade" transition="in">
                                      <p:cBhvr>
                                        <p:cTn dur="500" id="61"/>
                                        <p:tgtEl>
                                          <p:spTgt spid="39951"/>
                                        </p:tgtEl>
                                      </p:cBhvr>
                                    </p:animEffect>
                                  </p:childTnLst>
                                </p:cTn>
                              </p:par>
                              <p:par>
                                <p:cTn fill="hold" grpId="0" id="62" nodeType="withEffect" presetClass="entr" presetID="31" presetSubtype="0">
                                  <p:stCondLst>
                                    <p:cond delay="0"/>
                                  </p:stCondLst>
                                  <p:childTnLst>
                                    <p:set>
                                      <p:cBhvr>
                                        <p:cTn dur="1" fill="hold" id="63">
                                          <p:stCondLst>
                                            <p:cond delay="0"/>
                                          </p:stCondLst>
                                        </p:cTn>
                                        <p:tgtEl>
                                          <p:spTgt spid="39952"/>
                                        </p:tgtEl>
                                        <p:attrNameLst>
                                          <p:attrName>style.visibility</p:attrName>
                                        </p:attrNameLst>
                                      </p:cBhvr>
                                      <p:to>
                                        <p:strVal val="visible"/>
                                      </p:to>
                                    </p:set>
                                    <p:anim calcmode="lin" valueType="num">
                                      <p:cBhvr>
                                        <p:cTn dur="500" fill="hold" id="64"/>
                                        <p:tgtEl>
                                          <p:spTgt spid="39952"/>
                                        </p:tgtEl>
                                        <p:attrNameLst>
                                          <p:attrName>ppt_w</p:attrName>
                                        </p:attrNameLst>
                                      </p:cBhvr>
                                      <p:tavLst>
                                        <p:tav tm="0">
                                          <p:val>
                                            <p:fltVal val="0"/>
                                          </p:val>
                                        </p:tav>
                                        <p:tav tm="100000">
                                          <p:val>
                                            <p:strVal val="#ppt_w"/>
                                          </p:val>
                                        </p:tav>
                                      </p:tavLst>
                                    </p:anim>
                                    <p:anim calcmode="lin" valueType="num">
                                      <p:cBhvr>
                                        <p:cTn dur="500" fill="hold" id="65"/>
                                        <p:tgtEl>
                                          <p:spTgt spid="39952"/>
                                        </p:tgtEl>
                                        <p:attrNameLst>
                                          <p:attrName>ppt_h</p:attrName>
                                        </p:attrNameLst>
                                      </p:cBhvr>
                                      <p:tavLst>
                                        <p:tav tm="0">
                                          <p:val>
                                            <p:fltVal val="0"/>
                                          </p:val>
                                        </p:tav>
                                        <p:tav tm="100000">
                                          <p:val>
                                            <p:strVal val="#ppt_h"/>
                                          </p:val>
                                        </p:tav>
                                      </p:tavLst>
                                    </p:anim>
                                    <p:anim calcmode="lin" valueType="num">
                                      <p:cBhvr>
                                        <p:cTn dur="500" fill="hold" id="66"/>
                                        <p:tgtEl>
                                          <p:spTgt spid="39952"/>
                                        </p:tgtEl>
                                        <p:attrNameLst>
                                          <p:attrName>style.rotation</p:attrName>
                                        </p:attrNameLst>
                                      </p:cBhvr>
                                      <p:tavLst>
                                        <p:tav tm="0">
                                          <p:val>
                                            <p:fltVal val="90"/>
                                          </p:val>
                                        </p:tav>
                                        <p:tav tm="100000">
                                          <p:val>
                                            <p:fltVal val="0"/>
                                          </p:val>
                                        </p:tav>
                                      </p:tavLst>
                                    </p:anim>
                                    <p:animEffect filter="fade" transition="in">
                                      <p:cBhvr>
                                        <p:cTn dur="500" id="67"/>
                                        <p:tgtEl>
                                          <p:spTgt spid="39952"/>
                                        </p:tgtEl>
                                      </p:cBhvr>
                                    </p:animEffect>
                                  </p:childTnLst>
                                </p:cTn>
                              </p:par>
                              <p:par>
                                <p:cTn fill="hold" grpId="0" id="68" nodeType="withEffect" presetClass="entr" presetID="31" presetSubtype="0">
                                  <p:stCondLst>
                                    <p:cond delay="0"/>
                                  </p:stCondLst>
                                  <p:childTnLst>
                                    <p:set>
                                      <p:cBhvr>
                                        <p:cTn dur="1" fill="hold" id="69">
                                          <p:stCondLst>
                                            <p:cond delay="0"/>
                                          </p:stCondLst>
                                        </p:cTn>
                                        <p:tgtEl>
                                          <p:spTgt spid="39953"/>
                                        </p:tgtEl>
                                        <p:attrNameLst>
                                          <p:attrName>style.visibility</p:attrName>
                                        </p:attrNameLst>
                                      </p:cBhvr>
                                      <p:to>
                                        <p:strVal val="visible"/>
                                      </p:to>
                                    </p:set>
                                    <p:anim calcmode="lin" valueType="num">
                                      <p:cBhvr>
                                        <p:cTn dur="500" fill="hold" id="70"/>
                                        <p:tgtEl>
                                          <p:spTgt spid="39953"/>
                                        </p:tgtEl>
                                        <p:attrNameLst>
                                          <p:attrName>ppt_w</p:attrName>
                                        </p:attrNameLst>
                                      </p:cBhvr>
                                      <p:tavLst>
                                        <p:tav tm="0">
                                          <p:val>
                                            <p:fltVal val="0"/>
                                          </p:val>
                                        </p:tav>
                                        <p:tav tm="100000">
                                          <p:val>
                                            <p:strVal val="#ppt_w"/>
                                          </p:val>
                                        </p:tav>
                                      </p:tavLst>
                                    </p:anim>
                                    <p:anim calcmode="lin" valueType="num">
                                      <p:cBhvr>
                                        <p:cTn dur="500" fill="hold" id="71"/>
                                        <p:tgtEl>
                                          <p:spTgt spid="39953"/>
                                        </p:tgtEl>
                                        <p:attrNameLst>
                                          <p:attrName>ppt_h</p:attrName>
                                        </p:attrNameLst>
                                      </p:cBhvr>
                                      <p:tavLst>
                                        <p:tav tm="0">
                                          <p:val>
                                            <p:fltVal val="0"/>
                                          </p:val>
                                        </p:tav>
                                        <p:tav tm="100000">
                                          <p:val>
                                            <p:strVal val="#ppt_h"/>
                                          </p:val>
                                        </p:tav>
                                      </p:tavLst>
                                    </p:anim>
                                    <p:anim calcmode="lin" valueType="num">
                                      <p:cBhvr>
                                        <p:cTn dur="500" fill="hold" id="72"/>
                                        <p:tgtEl>
                                          <p:spTgt spid="39953"/>
                                        </p:tgtEl>
                                        <p:attrNameLst>
                                          <p:attrName>style.rotation</p:attrName>
                                        </p:attrNameLst>
                                      </p:cBhvr>
                                      <p:tavLst>
                                        <p:tav tm="0">
                                          <p:val>
                                            <p:fltVal val="90"/>
                                          </p:val>
                                        </p:tav>
                                        <p:tav tm="100000">
                                          <p:val>
                                            <p:fltVal val="0"/>
                                          </p:val>
                                        </p:tav>
                                      </p:tavLst>
                                    </p:anim>
                                    <p:animEffect filter="fade" transition="in">
                                      <p:cBhvr>
                                        <p:cTn dur="500" id="73"/>
                                        <p:tgtEl>
                                          <p:spTgt spid="39953"/>
                                        </p:tgtEl>
                                      </p:cBhvr>
                                    </p:animEffect>
                                  </p:childTnLst>
                                </p:cTn>
                              </p:par>
                              <p:par>
                                <p:cTn fill="hold" grpId="0" id="74" nodeType="withEffect" presetClass="entr" presetID="31" presetSubtype="0">
                                  <p:stCondLst>
                                    <p:cond delay="0"/>
                                  </p:stCondLst>
                                  <p:childTnLst>
                                    <p:set>
                                      <p:cBhvr>
                                        <p:cTn dur="1" fill="hold" id="75">
                                          <p:stCondLst>
                                            <p:cond delay="0"/>
                                          </p:stCondLst>
                                        </p:cTn>
                                        <p:tgtEl>
                                          <p:spTgt spid="39956"/>
                                        </p:tgtEl>
                                        <p:attrNameLst>
                                          <p:attrName>style.visibility</p:attrName>
                                        </p:attrNameLst>
                                      </p:cBhvr>
                                      <p:to>
                                        <p:strVal val="visible"/>
                                      </p:to>
                                    </p:set>
                                    <p:anim calcmode="lin" valueType="num">
                                      <p:cBhvr>
                                        <p:cTn dur="500" fill="hold" id="76"/>
                                        <p:tgtEl>
                                          <p:spTgt spid="39956"/>
                                        </p:tgtEl>
                                        <p:attrNameLst>
                                          <p:attrName>ppt_w</p:attrName>
                                        </p:attrNameLst>
                                      </p:cBhvr>
                                      <p:tavLst>
                                        <p:tav tm="0">
                                          <p:val>
                                            <p:fltVal val="0"/>
                                          </p:val>
                                        </p:tav>
                                        <p:tav tm="100000">
                                          <p:val>
                                            <p:strVal val="#ppt_w"/>
                                          </p:val>
                                        </p:tav>
                                      </p:tavLst>
                                    </p:anim>
                                    <p:anim calcmode="lin" valueType="num">
                                      <p:cBhvr>
                                        <p:cTn dur="500" fill="hold" id="77"/>
                                        <p:tgtEl>
                                          <p:spTgt spid="39956"/>
                                        </p:tgtEl>
                                        <p:attrNameLst>
                                          <p:attrName>ppt_h</p:attrName>
                                        </p:attrNameLst>
                                      </p:cBhvr>
                                      <p:tavLst>
                                        <p:tav tm="0">
                                          <p:val>
                                            <p:fltVal val="0"/>
                                          </p:val>
                                        </p:tav>
                                        <p:tav tm="100000">
                                          <p:val>
                                            <p:strVal val="#ppt_h"/>
                                          </p:val>
                                        </p:tav>
                                      </p:tavLst>
                                    </p:anim>
                                    <p:anim calcmode="lin" valueType="num">
                                      <p:cBhvr>
                                        <p:cTn dur="500" fill="hold" id="78"/>
                                        <p:tgtEl>
                                          <p:spTgt spid="39956"/>
                                        </p:tgtEl>
                                        <p:attrNameLst>
                                          <p:attrName>style.rotation</p:attrName>
                                        </p:attrNameLst>
                                      </p:cBhvr>
                                      <p:tavLst>
                                        <p:tav tm="0">
                                          <p:val>
                                            <p:fltVal val="90"/>
                                          </p:val>
                                        </p:tav>
                                        <p:tav tm="100000">
                                          <p:val>
                                            <p:fltVal val="0"/>
                                          </p:val>
                                        </p:tav>
                                      </p:tavLst>
                                    </p:anim>
                                    <p:animEffect filter="fade" transition="in">
                                      <p:cBhvr>
                                        <p:cTn dur="500" id="79"/>
                                        <p:tgtEl>
                                          <p:spTgt spid="39956"/>
                                        </p:tgtEl>
                                      </p:cBhvr>
                                    </p:animEffect>
                                  </p:childTnLst>
                                </p:cTn>
                              </p:par>
                              <p:par>
                                <p:cTn fill="hold" grpId="0" id="80" nodeType="withEffect" presetClass="entr" presetID="31" presetSubtype="0">
                                  <p:stCondLst>
                                    <p:cond delay="0"/>
                                  </p:stCondLst>
                                  <p:childTnLst>
                                    <p:set>
                                      <p:cBhvr>
                                        <p:cTn dur="1" fill="hold" id="81">
                                          <p:stCondLst>
                                            <p:cond delay="0"/>
                                          </p:stCondLst>
                                        </p:cTn>
                                        <p:tgtEl>
                                          <p:spTgt spid="39957"/>
                                        </p:tgtEl>
                                        <p:attrNameLst>
                                          <p:attrName>style.visibility</p:attrName>
                                        </p:attrNameLst>
                                      </p:cBhvr>
                                      <p:to>
                                        <p:strVal val="visible"/>
                                      </p:to>
                                    </p:set>
                                    <p:anim calcmode="lin" valueType="num">
                                      <p:cBhvr>
                                        <p:cTn dur="500" fill="hold" id="82"/>
                                        <p:tgtEl>
                                          <p:spTgt spid="39957"/>
                                        </p:tgtEl>
                                        <p:attrNameLst>
                                          <p:attrName>ppt_w</p:attrName>
                                        </p:attrNameLst>
                                      </p:cBhvr>
                                      <p:tavLst>
                                        <p:tav tm="0">
                                          <p:val>
                                            <p:fltVal val="0"/>
                                          </p:val>
                                        </p:tav>
                                        <p:tav tm="100000">
                                          <p:val>
                                            <p:strVal val="#ppt_w"/>
                                          </p:val>
                                        </p:tav>
                                      </p:tavLst>
                                    </p:anim>
                                    <p:anim calcmode="lin" valueType="num">
                                      <p:cBhvr>
                                        <p:cTn dur="500" fill="hold" id="83"/>
                                        <p:tgtEl>
                                          <p:spTgt spid="39957"/>
                                        </p:tgtEl>
                                        <p:attrNameLst>
                                          <p:attrName>ppt_h</p:attrName>
                                        </p:attrNameLst>
                                      </p:cBhvr>
                                      <p:tavLst>
                                        <p:tav tm="0">
                                          <p:val>
                                            <p:fltVal val="0"/>
                                          </p:val>
                                        </p:tav>
                                        <p:tav tm="100000">
                                          <p:val>
                                            <p:strVal val="#ppt_h"/>
                                          </p:val>
                                        </p:tav>
                                      </p:tavLst>
                                    </p:anim>
                                    <p:anim calcmode="lin" valueType="num">
                                      <p:cBhvr>
                                        <p:cTn dur="500" fill="hold" id="84"/>
                                        <p:tgtEl>
                                          <p:spTgt spid="39957"/>
                                        </p:tgtEl>
                                        <p:attrNameLst>
                                          <p:attrName>style.rotation</p:attrName>
                                        </p:attrNameLst>
                                      </p:cBhvr>
                                      <p:tavLst>
                                        <p:tav tm="0">
                                          <p:val>
                                            <p:fltVal val="90"/>
                                          </p:val>
                                        </p:tav>
                                        <p:tav tm="100000">
                                          <p:val>
                                            <p:fltVal val="0"/>
                                          </p:val>
                                        </p:tav>
                                      </p:tavLst>
                                    </p:anim>
                                    <p:animEffect filter="fade" transition="in">
                                      <p:cBhvr>
                                        <p:cTn dur="500" id="85"/>
                                        <p:tgtEl>
                                          <p:spTgt spid="39957"/>
                                        </p:tgtEl>
                                      </p:cBhvr>
                                    </p:animEffect>
                                  </p:childTnLst>
                                </p:cTn>
                              </p:par>
                              <p:par>
                                <p:cTn fill="hold" grpId="0" id="86" nodeType="withEffect" presetClass="entr" presetID="31" presetSubtype="0">
                                  <p:stCondLst>
                                    <p:cond delay="0"/>
                                  </p:stCondLst>
                                  <p:childTnLst>
                                    <p:set>
                                      <p:cBhvr>
                                        <p:cTn dur="1" fill="hold" id="87">
                                          <p:stCondLst>
                                            <p:cond delay="0"/>
                                          </p:stCondLst>
                                        </p:cTn>
                                        <p:tgtEl>
                                          <p:spTgt spid="39954"/>
                                        </p:tgtEl>
                                        <p:attrNameLst>
                                          <p:attrName>style.visibility</p:attrName>
                                        </p:attrNameLst>
                                      </p:cBhvr>
                                      <p:to>
                                        <p:strVal val="visible"/>
                                      </p:to>
                                    </p:set>
                                    <p:anim calcmode="lin" valueType="num">
                                      <p:cBhvr>
                                        <p:cTn dur="500" fill="hold" id="88"/>
                                        <p:tgtEl>
                                          <p:spTgt spid="39954"/>
                                        </p:tgtEl>
                                        <p:attrNameLst>
                                          <p:attrName>ppt_w</p:attrName>
                                        </p:attrNameLst>
                                      </p:cBhvr>
                                      <p:tavLst>
                                        <p:tav tm="0">
                                          <p:val>
                                            <p:fltVal val="0"/>
                                          </p:val>
                                        </p:tav>
                                        <p:tav tm="100000">
                                          <p:val>
                                            <p:strVal val="#ppt_w"/>
                                          </p:val>
                                        </p:tav>
                                      </p:tavLst>
                                    </p:anim>
                                    <p:anim calcmode="lin" valueType="num">
                                      <p:cBhvr>
                                        <p:cTn dur="500" fill="hold" id="89"/>
                                        <p:tgtEl>
                                          <p:spTgt spid="39954"/>
                                        </p:tgtEl>
                                        <p:attrNameLst>
                                          <p:attrName>ppt_h</p:attrName>
                                        </p:attrNameLst>
                                      </p:cBhvr>
                                      <p:tavLst>
                                        <p:tav tm="0">
                                          <p:val>
                                            <p:fltVal val="0"/>
                                          </p:val>
                                        </p:tav>
                                        <p:tav tm="100000">
                                          <p:val>
                                            <p:strVal val="#ppt_h"/>
                                          </p:val>
                                        </p:tav>
                                      </p:tavLst>
                                    </p:anim>
                                    <p:anim calcmode="lin" valueType="num">
                                      <p:cBhvr>
                                        <p:cTn dur="500" fill="hold" id="90"/>
                                        <p:tgtEl>
                                          <p:spTgt spid="39954"/>
                                        </p:tgtEl>
                                        <p:attrNameLst>
                                          <p:attrName>style.rotation</p:attrName>
                                        </p:attrNameLst>
                                      </p:cBhvr>
                                      <p:tavLst>
                                        <p:tav tm="0">
                                          <p:val>
                                            <p:fltVal val="90"/>
                                          </p:val>
                                        </p:tav>
                                        <p:tav tm="100000">
                                          <p:val>
                                            <p:fltVal val="0"/>
                                          </p:val>
                                        </p:tav>
                                      </p:tavLst>
                                    </p:anim>
                                    <p:animEffect filter="fade" transition="in">
                                      <p:cBhvr>
                                        <p:cTn dur="500" id="91"/>
                                        <p:tgtEl>
                                          <p:spTgt spid="39954"/>
                                        </p:tgtEl>
                                      </p:cBhvr>
                                    </p:animEffect>
                                  </p:childTnLst>
                                </p:cTn>
                              </p:par>
                              <p:par>
                                <p:cTn fill="hold" grpId="0" id="92" nodeType="withEffect" presetClass="entr" presetID="31" presetSubtype="0">
                                  <p:stCondLst>
                                    <p:cond delay="0"/>
                                  </p:stCondLst>
                                  <p:childTnLst>
                                    <p:set>
                                      <p:cBhvr>
                                        <p:cTn dur="1" fill="hold" id="93">
                                          <p:stCondLst>
                                            <p:cond delay="0"/>
                                          </p:stCondLst>
                                        </p:cTn>
                                        <p:tgtEl>
                                          <p:spTgt spid="39955"/>
                                        </p:tgtEl>
                                        <p:attrNameLst>
                                          <p:attrName>style.visibility</p:attrName>
                                        </p:attrNameLst>
                                      </p:cBhvr>
                                      <p:to>
                                        <p:strVal val="visible"/>
                                      </p:to>
                                    </p:set>
                                    <p:anim calcmode="lin" valueType="num">
                                      <p:cBhvr>
                                        <p:cTn dur="500" fill="hold" id="94"/>
                                        <p:tgtEl>
                                          <p:spTgt spid="39955"/>
                                        </p:tgtEl>
                                        <p:attrNameLst>
                                          <p:attrName>ppt_w</p:attrName>
                                        </p:attrNameLst>
                                      </p:cBhvr>
                                      <p:tavLst>
                                        <p:tav tm="0">
                                          <p:val>
                                            <p:fltVal val="0"/>
                                          </p:val>
                                        </p:tav>
                                        <p:tav tm="100000">
                                          <p:val>
                                            <p:strVal val="#ppt_w"/>
                                          </p:val>
                                        </p:tav>
                                      </p:tavLst>
                                    </p:anim>
                                    <p:anim calcmode="lin" valueType="num">
                                      <p:cBhvr>
                                        <p:cTn dur="500" fill="hold" id="95"/>
                                        <p:tgtEl>
                                          <p:spTgt spid="39955"/>
                                        </p:tgtEl>
                                        <p:attrNameLst>
                                          <p:attrName>ppt_h</p:attrName>
                                        </p:attrNameLst>
                                      </p:cBhvr>
                                      <p:tavLst>
                                        <p:tav tm="0">
                                          <p:val>
                                            <p:fltVal val="0"/>
                                          </p:val>
                                        </p:tav>
                                        <p:tav tm="100000">
                                          <p:val>
                                            <p:strVal val="#ppt_h"/>
                                          </p:val>
                                        </p:tav>
                                      </p:tavLst>
                                    </p:anim>
                                    <p:anim calcmode="lin" valueType="num">
                                      <p:cBhvr>
                                        <p:cTn dur="500" fill="hold" id="96"/>
                                        <p:tgtEl>
                                          <p:spTgt spid="39955"/>
                                        </p:tgtEl>
                                        <p:attrNameLst>
                                          <p:attrName>style.rotation</p:attrName>
                                        </p:attrNameLst>
                                      </p:cBhvr>
                                      <p:tavLst>
                                        <p:tav tm="0">
                                          <p:val>
                                            <p:fltVal val="90"/>
                                          </p:val>
                                        </p:tav>
                                        <p:tav tm="100000">
                                          <p:val>
                                            <p:fltVal val="0"/>
                                          </p:val>
                                        </p:tav>
                                      </p:tavLst>
                                    </p:anim>
                                    <p:animEffect filter="fade" transition="in">
                                      <p:cBhvr>
                                        <p:cTn dur="500" id="97"/>
                                        <p:tgtEl>
                                          <p:spTgt spid="39955"/>
                                        </p:tgtEl>
                                      </p:cBhvr>
                                    </p:animEffect>
                                  </p:childTnLst>
                                </p:cTn>
                              </p:par>
                            </p:childTnLst>
                          </p:cTn>
                        </p:par>
                        <p:par>
                          <p:cTn fill="hold" id="98" nodeType="afterGroup">
                            <p:stCondLst>
                              <p:cond delay="3000"/>
                            </p:stCondLst>
                            <p:childTnLst>
                              <p:par>
                                <p:cTn fill="hold" id="99" nodeType="afterEffect" presetClass="entr" presetID="22" presetSubtype="8">
                                  <p:stCondLst>
                                    <p:cond delay="0"/>
                                  </p:stCondLst>
                                  <p:childTnLst>
                                    <p:set>
                                      <p:cBhvr>
                                        <p:cTn dur="1" fill="hold" id="100">
                                          <p:stCondLst>
                                            <p:cond delay="0"/>
                                          </p:stCondLst>
                                        </p:cTn>
                                        <p:tgtEl>
                                          <p:spTgt spid="39947"/>
                                        </p:tgtEl>
                                        <p:attrNameLst>
                                          <p:attrName>style.visibility</p:attrName>
                                        </p:attrNameLst>
                                      </p:cBhvr>
                                      <p:to>
                                        <p:strVal val="visible"/>
                                      </p:to>
                                    </p:set>
                                    <p:animEffect filter="wipe(left)" transition="in">
                                      <p:cBhvr>
                                        <p:cTn dur="500" id="101"/>
                                        <p:tgtEl>
                                          <p:spTgt spid="39947"/>
                                        </p:tgtEl>
                                      </p:cBhvr>
                                    </p:animEffect>
                                  </p:childTnLst>
                                </p:cTn>
                              </p:par>
                              <p:par>
                                <p:cTn fill="hold" id="102" nodeType="withEffect" presetClass="entr" presetID="22" presetSubtype="8">
                                  <p:stCondLst>
                                    <p:cond delay="0"/>
                                  </p:stCondLst>
                                  <p:childTnLst>
                                    <p:set>
                                      <p:cBhvr>
                                        <p:cTn dur="1" fill="hold" id="103">
                                          <p:stCondLst>
                                            <p:cond delay="0"/>
                                          </p:stCondLst>
                                        </p:cTn>
                                        <p:tgtEl>
                                          <p:spTgt spid="39948"/>
                                        </p:tgtEl>
                                        <p:attrNameLst>
                                          <p:attrName>style.visibility</p:attrName>
                                        </p:attrNameLst>
                                      </p:cBhvr>
                                      <p:to>
                                        <p:strVal val="visible"/>
                                      </p:to>
                                    </p:set>
                                    <p:animEffect filter="wipe(left)" transition="in">
                                      <p:cBhvr>
                                        <p:cTn dur="500" id="104"/>
                                        <p:tgtEl>
                                          <p:spTgt spid="39948"/>
                                        </p:tgtEl>
                                      </p:cBhvr>
                                    </p:animEffect>
                                  </p:childTnLst>
                                </p:cTn>
                              </p:par>
                              <p:par>
                                <p:cTn fill="hold" id="105" nodeType="withEffect" presetClass="entr" presetID="22" presetSubtype="8">
                                  <p:stCondLst>
                                    <p:cond delay="0"/>
                                  </p:stCondLst>
                                  <p:childTnLst>
                                    <p:set>
                                      <p:cBhvr>
                                        <p:cTn dur="1" fill="hold" id="106">
                                          <p:stCondLst>
                                            <p:cond delay="0"/>
                                          </p:stCondLst>
                                        </p:cTn>
                                        <p:tgtEl>
                                          <p:spTgt spid="39949"/>
                                        </p:tgtEl>
                                        <p:attrNameLst>
                                          <p:attrName>style.visibility</p:attrName>
                                        </p:attrNameLst>
                                      </p:cBhvr>
                                      <p:to>
                                        <p:strVal val="visible"/>
                                      </p:to>
                                    </p:set>
                                    <p:animEffect filter="wipe(left)" transition="in">
                                      <p:cBhvr>
                                        <p:cTn dur="500" id="107"/>
                                        <p:tgtEl>
                                          <p:spTgt spid="39949"/>
                                        </p:tgtEl>
                                      </p:cBhvr>
                                    </p:animEffect>
                                  </p:childTnLst>
                                </p:cTn>
                              </p:par>
                            </p:childTnLst>
                          </p:cTn>
                        </p:par>
                        <p:par>
                          <p:cTn fill="hold" id="108" nodeType="afterGroup">
                            <p:stCondLst>
                              <p:cond delay="3500"/>
                            </p:stCondLst>
                            <p:childTnLst>
                              <p:par>
                                <p:cTn fill="hold" grpId="0" id="109" nodeType="afterEffect" presetClass="entr" presetID="22" presetSubtype="8">
                                  <p:stCondLst>
                                    <p:cond delay="0"/>
                                  </p:stCondLst>
                                  <p:childTnLst>
                                    <p:set>
                                      <p:cBhvr>
                                        <p:cTn dur="1" fill="hold" id="110">
                                          <p:stCondLst>
                                            <p:cond delay="0"/>
                                          </p:stCondLst>
                                        </p:cTn>
                                        <p:tgtEl>
                                          <p:spTgt spid="39958"/>
                                        </p:tgtEl>
                                        <p:attrNameLst>
                                          <p:attrName>style.visibility</p:attrName>
                                        </p:attrNameLst>
                                      </p:cBhvr>
                                      <p:to>
                                        <p:strVal val="visible"/>
                                      </p:to>
                                    </p:set>
                                    <p:animEffect filter="wipe(left)" transition="in">
                                      <p:cBhvr>
                                        <p:cTn dur="500" id="111"/>
                                        <p:tgtEl>
                                          <p:spTgt spid="39958"/>
                                        </p:tgtEl>
                                      </p:cBhvr>
                                    </p:animEffect>
                                  </p:childTnLst>
                                </p:cTn>
                              </p:par>
                              <p:par>
                                <p:cTn fill="hold" grpId="0" id="112" nodeType="withEffect" presetClass="entr" presetID="22" presetSubtype="8">
                                  <p:stCondLst>
                                    <p:cond delay="0"/>
                                  </p:stCondLst>
                                  <p:childTnLst>
                                    <p:set>
                                      <p:cBhvr>
                                        <p:cTn dur="1" fill="hold" id="113">
                                          <p:stCondLst>
                                            <p:cond delay="0"/>
                                          </p:stCondLst>
                                        </p:cTn>
                                        <p:tgtEl>
                                          <p:spTgt spid="39959"/>
                                        </p:tgtEl>
                                        <p:attrNameLst>
                                          <p:attrName>style.visibility</p:attrName>
                                        </p:attrNameLst>
                                      </p:cBhvr>
                                      <p:to>
                                        <p:strVal val="visible"/>
                                      </p:to>
                                    </p:set>
                                    <p:animEffect filter="wipe(left)" transition="in">
                                      <p:cBhvr>
                                        <p:cTn dur="500" id="114"/>
                                        <p:tgtEl>
                                          <p:spTgt spid="39959"/>
                                        </p:tgtEl>
                                      </p:cBhvr>
                                    </p:animEffect>
                                  </p:childTnLst>
                                </p:cTn>
                              </p:par>
                              <p:par>
                                <p:cTn fill="hold" grpId="0" id="115" nodeType="withEffect" presetClass="entr" presetID="22" presetSubtype="8">
                                  <p:stCondLst>
                                    <p:cond delay="0"/>
                                  </p:stCondLst>
                                  <p:childTnLst>
                                    <p:set>
                                      <p:cBhvr>
                                        <p:cTn dur="1" fill="hold" id="116">
                                          <p:stCondLst>
                                            <p:cond delay="0"/>
                                          </p:stCondLst>
                                        </p:cTn>
                                        <p:tgtEl>
                                          <p:spTgt spid="39961"/>
                                        </p:tgtEl>
                                        <p:attrNameLst>
                                          <p:attrName>style.visibility</p:attrName>
                                        </p:attrNameLst>
                                      </p:cBhvr>
                                      <p:to>
                                        <p:strVal val="visible"/>
                                      </p:to>
                                    </p:set>
                                    <p:animEffect filter="wipe(left)" transition="in">
                                      <p:cBhvr>
                                        <p:cTn dur="500" id="117"/>
                                        <p:tgtEl>
                                          <p:spTgt spid="39961"/>
                                        </p:tgtEl>
                                      </p:cBhvr>
                                    </p:animEffect>
                                  </p:childTnLst>
                                </p:cTn>
                              </p:par>
                              <p:par>
                                <p:cTn fill="hold" grpId="0" id="118" nodeType="withEffect" presetClass="entr" presetID="22" presetSubtype="2">
                                  <p:stCondLst>
                                    <p:cond delay="0"/>
                                  </p:stCondLst>
                                  <p:childTnLst>
                                    <p:set>
                                      <p:cBhvr>
                                        <p:cTn dur="1" fill="hold" id="119">
                                          <p:stCondLst>
                                            <p:cond delay="0"/>
                                          </p:stCondLst>
                                        </p:cTn>
                                        <p:tgtEl>
                                          <p:spTgt spid="39960"/>
                                        </p:tgtEl>
                                        <p:attrNameLst>
                                          <p:attrName>style.visibility</p:attrName>
                                        </p:attrNameLst>
                                      </p:cBhvr>
                                      <p:to>
                                        <p:strVal val="visible"/>
                                      </p:to>
                                    </p:set>
                                    <p:animEffect filter="wipe(right)" transition="in">
                                      <p:cBhvr>
                                        <p:cTn dur="500" id="120"/>
                                        <p:tgtEl>
                                          <p:spTgt spid="399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938"/>
      <p:bldP grpId="0" spid="39939"/>
      <p:bldP grpId="0" spid="39940"/>
      <p:bldP grpId="0" spid="39941"/>
      <p:bldP grpId="0" spid="39942"/>
      <p:bldP grpId="0" spid="39943"/>
      <p:bldP grpId="0" spid="39944"/>
      <p:bldP grpId="0" spid="39945"/>
      <p:bldP grpId="0" spid="39946"/>
      <p:bldP grpId="0" spid="39950"/>
      <p:bldP grpId="0" spid="39951"/>
      <p:bldP grpId="0" spid="39952"/>
      <p:bldP grpId="0" spid="39953"/>
      <p:bldP grpId="0" spid="39954"/>
      <p:bldP grpId="0" spid="39955"/>
      <p:bldP grpId="0" spid="39956"/>
      <p:bldP grpId="0" spid="39957"/>
      <p:bldP grpId="0" spid="39958"/>
      <p:bldP grpId="0" spid="39959"/>
      <p:bldP grpId="0" spid="39960"/>
      <p:bldP grpId="0" spid="39961"/>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62"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63"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64"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65"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66"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40967" name="Freeform 6"/>
          <p:cNvSpPr/>
          <p:nvPr/>
        </p:nvSpPr>
        <p:spPr bwMode="auto">
          <a:xfrm>
            <a:off x="2028825" y="1627188"/>
            <a:ext cx="3529013" cy="4210050"/>
          </a:xfrm>
          <a:custGeom>
            <a:gdLst>
              <a:gd fmla="*/ 1764807 w 5863" name="T0"/>
              <a:gd fmla="*/ 0 h 6999" name="T1"/>
              <a:gd fmla="*/ 3529013 w 5863" name="T2"/>
              <a:gd fmla="*/ 1763661 h 6999" name="T3"/>
              <a:gd fmla="*/ 3280423 w 5863" name="T4"/>
              <a:gd fmla="*/ 2667147 h 6999" name="T5"/>
              <a:gd fmla="*/ 1764807 w 5863" name="T6"/>
              <a:gd fmla="*/ 4210050 h 6999" name="T7"/>
              <a:gd fmla="*/ 249192 w 5863" name="T8"/>
              <a:gd fmla="*/ 2667147 h 6999" name="T9"/>
              <a:gd fmla="*/ 0 w 5863" name="T10"/>
              <a:gd fmla="*/ 1763661 h 6999" name="T11"/>
              <a:gd fmla="*/ 1764807 w 5863" name="T12"/>
              <a:gd fmla="*/ 0 h 699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6999" w="5863">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68" name="Freeform 6"/>
          <p:cNvSpPr/>
          <p:nvPr/>
        </p:nvSpPr>
        <p:spPr bwMode="auto">
          <a:xfrm>
            <a:off x="4851400" y="3113088"/>
            <a:ext cx="2335213" cy="2786062"/>
          </a:xfrm>
          <a:custGeom>
            <a:gdLst>
              <a:gd fmla="*/ 1167806 w 5863" name="T0"/>
              <a:gd fmla="*/ 0 h 6999" name="T1"/>
              <a:gd fmla="*/ 2335213 w 5863" name="T2"/>
              <a:gd fmla="*/ 1167129 h 6999" name="T3"/>
              <a:gd fmla="*/ 2170717 w 5863" name="T4"/>
              <a:gd fmla="*/ 1765023 h 6999" name="T5"/>
              <a:gd fmla="*/ 1167806 w 5863" name="T6"/>
              <a:gd fmla="*/ 2786062 h 6999" name="T7"/>
              <a:gd fmla="*/ 164895 w 5863" name="T8"/>
              <a:gd fmla="*/ 1765023 h 6999" name="T9"/>
              <a:gd fmla="*/ 0 w 5863" name="T10"/>
              <a:gd fmla="*/ 1167129 h 6999" name="T11"/>
              <a:gd fmla="*/ 1167806 w 5863" name="T12"/>
              <a:gd fmla="*/ 0 h 699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6999" w="5863">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00AAA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69" name="椭圆 9"/>
          <p:cNvSpPr>
            <a:spLocks noChangeArrowheads="1"/>
          </p:cNvSpPr>
          <p:nvPr/>
        </p:nvSpPr>
        <p:spPr bwMode="auto">
          <a:xfrm>
            <a:off x="4603750" y="1639888"/>
            <a:ext cx="936625" cy="936625"/>
          </a:xfrm>
          <a:prstGeom prst="ellipse">
            <a:avLst/>
          </a:prstGeom>
          <a:solidFill>
            <a:schemeClr val="bg2"/>
          </a:solidFill>
          <a:ln w="9525">
            <a:solidFill>
              <a:srgbClr val="F8F8F8"/>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40970" name="椭圆 10"/>
          <p:cNvSpPr>
            <a:spLocks noChangeArrowheads="1"/>
          </p:cNvSpPr>
          <p:nvPr/>
        </p:nvSpPr>
        <p:spPr bwMode="auto">
          <a:xfrm>
            <a:off x="6607175" y="3244850"/>
            <a:ext cx="782638" cy="782638"/>
          </a:xfrm>
          <a:prstGeom prst="ellipse">
            <a:avLst/>
          </a:prstGeom>
          <a:solidFill>
            <a:schemeClr val="bg2"/>
          </a:solidFill>
          <a:ln w="9525">
            <a:solidFill>
              <a:srgbClr val="F8F8F8"/>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40971" name="TextBox 11"/>
          <p:cNvSpPr txBox="1">
            <a:spLocks noChangeArrowheads="1"/>
          </p:cNvSpPr>
          <p:nvPr/>
        </p:nvSpPr>
        <p:spPr bwMode="auto">
          <a:xfrm>
            <a:off x="4605338" y="1830388"/>
            <a:ext cx="94329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en-US" sz="3000">
                <a:solidFill>
                  <a:srgbClr val="F8F8F8"/>
                </a:solidFill>
                <a:ea charset="-122" panose="02010600030101010101" pitchFamily="2" typeface="宋体"/>
              </a:rPr>
              <a:t>75%</a:t>
            </a:r>
          </a:p>
        </p:txBody>
      </p:sp>
      <p:sp>
        <p:nvSpPr>
          <p:cNvPr id="40972" name="TextBox 12"/>
          <p:cNvSpPr txBox="1">
            <a:spLocks noChangeArrowheads="1"/>
          </p:cNvSpPr>
          <p:nvPr/>
        </p:nvSpPr>
        <p:spPr bwMode="auto">
          <a:xfrm>
            <a:off x="6624639" y="3405188"/>
            <a:ext cx="794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en-US" sz="2400">
                <a:solidFill>
                  <a:srgbClr val="F8F8F8"/>
                </a:solidFill>
                <a:ea charset="-122" panose="02010600030101010101" pitchFamily="2" typeface="宋体"/>
              </a:rPr>
              <a:t>34%</a:t>
            </a:r>
          </a:p>
        </p:txBody>
      </p:sp>
      <p:sp>
        <p:nvSpPr>
          <p:cNvPr id="40973" name="TextBox 13"/>
          <p:cNvSpPr txBox="1">
            <a:spLocks noChangeArrowheads="1"/>
          </p:cNvSpPr>
          <p:nvPr/>
        </p:nvSpPr>
        <p:spPr bwMode="auto">
          <a:xfrm>
            <a:off x="2873375" y="2151063"/>
            <a:ext cx="1808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3200">
                <a:solidFill>
                  <a:srgbClr val="F8F8F8"/>
                </a:solidFill>
                <a:latin charset="-122" panose="020b0503020204020204" pitchFamily="34" typeface="微软雅黑"/>
              </a:rPr>
              <a:t>预计数字</a:t>
            </a:r>
          </a:p>
        </p:txBody>
      </p:sp>
      <p:sp>
        <p:nvSpPr>
          <p:cNvPr id="40974" name="TextBox 14"/>
          <p:cNvSpPr txBox="1">
            <a:spLocks noChangeArrowheads="1"/>
          </p:cNvSpPr>
          <p:nvPr/>
        </p:nvSpPr>
        <p:spPr bwMode="auto">
          <a:xfrm>
            <a:off x="2438400" y="2751138"/>
            <a:ext cx="261302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rgbClr val="F8F8F8"/>
                </a:solidFill>
                <a:latin charset="-122" panose="020b0503020204020204" pitchFamily="34" typeface="微软雅黑"/>
              </a:rPr>
              <a:t>请输入您的文字对目标进行说明请输入您的文字对目标进行说明请输入您的文字对目标进行说明</a:t>
            </a:r>
          </a:p>
        </p:txBody>
      </p:sp>
      <p:sp>
        <p:nvSpPr>
          <p:cNvPr id="40975" name="TextBox 15"/>
          <p:cNvSpPr txBox="1">
            <a:spLocks noChangeArrowheads="1"/>
          </p:cNvSpPr>
          <p:nvPr/>
        </p:nvSpPr>
        <p:spPr bwMode="auto">
          <a:xfrm>
            <a:off x="5199062" y="3724275"/>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800">
                <a:solidFill>
                  <a:srgbClr val="F8F8F8"/>
                </a:solidFill>
                <a:latin charset="-122" panose="020b0503020204020204" pitchFamily="34" typeface="微软雅黑"/>
              </a:rPr>
              <a:t>现有资金</a:t>
            </a:r>
          </a:p>
        </p:txBody>
      </p:sp>
      <p:sp>
        <p:nvSpPr>
          <p:cNvPr id="40976" name="TextBox 16"/>
          <p:cNvSpPr txBox="1">
            <a:spLocks noChangeArrowheads="1"/>
          </p:cNvSpPr>
          <p:nvPr/>
        </p:nvSpPr>
        <p:spPr bwMode="auto">
          <a:xfrm>
            <a:off x="5018088" y="4197350"/>
            <a:ext cx="198278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rgbClr val="F8F8F8"/>
                </a:solidFill>
                <a:latin charset="-122" panose="020b0503020204020204" pitchFamily="34" typeface="微软雅黑"/>
              </a:rPr>
              <a:t>请输入您的文字对实际情况进行说明</a:t>
            </a:r>
          </a:p>
        </p:txBody>
      </p:sp>
      <p:sp>
        <p:nvSpPr>
          <p:cNvPr id="40977" name="TextBox 17"/>
          <p:cNvSpPr txBox="1">
            <a:spLocks noChangeArrowheads="1"/>
          </p:cNvSpPr>
          <p:nvPr/>
        </p:nvSpPr>
        <p:spPr bwMode="auto">
          <a:xfrm>
            <a:off x="5808662" y="1462088"/>
            <a:ext cx="410368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请输入您的文字请输入您的文字请输入您的文字请输入您的文字请输入您的文字</a:t>
            </a:r>
          </a:p>
        </p:txBody>
      </p:sp>
      <p:sp>
        <p:nvSpPr>
          <p:cNvPr id="40978" name="TextBox 18"/>
          <p:cNvSpPr txBox="1">
            <a:spLocks noChangeArrowheads="1"/>
          </p:cNvSpPr>
          <p:nvPr/>
        </p:nvSpPr>
        <p:spPr bwMode="auto">
          <a:xfrm>
            <a:off x="7526339" y="3160713"/>
            <a:ext cx="223202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请输入您的文字请输入您的文字请输入您的文字请输入您的文字请输入您的文字</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0962"/>
                                        </p:tgtEl>
                                        <p:attrNameLst>
                                          <p:attrName>style.visibility</p:attrName>
                                        </p:attrNameLst>
                                      </p:cBhvr>
                                      <p:to>
                                        <p:strVal val="visible"/>
                                      </p:to>
                                    </p:set>
                                    <p:animEffect filter="wipe(left)" transition="in">
                                      <p:cBhvr>
                                        <p:cTn dur="300" id="7"/>
                                        <p:tgtEl>
                                          <p:spTgt spid="40962"/>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40963"/>
                                        </p:tgtEl>
                                        <p:attrNameLst>
                                          <p:attrName>style.visibility</p:attrName>
                                        </p:attrNameLst>
                                      </p:cBhvr>
                                      <p:to>
                                        <p:strVal val="visible"/>
                                      </p:to>
                                    </p:set>
                                    <p:animEffect filter="wipe(down)" transition="in">
                                      <p:cBhvr>
                                        <p:cTn dur="200" id="11"/>
                                        <p:tgtEl>
                                          <p:spTgt spid="40963"/>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40964"/>
                                        </p:tgtEl>
                                        <p:attrNameLst>
                                          <p:attrName>style.visibility</p:attrName>
                                        </p:attrNameLst>
                                      </p:cBhvr>
                                      <p:to>
                                        <p:strVal val="visible"/>
                                      </p:to>
                                    </p:set>
                                    <p:animEffect filter="wipe(left)" transition="in">
                                      <p:cBhvr>
                                        <p:cTn dur="300" id="15"/>
                                        <p:tgtEl>
                                          <p:spTgt spid="40964"/>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40965"/>
                                        </p:tgtEl>
                                        <p:attrNameLst>
                                          <p:attrName>style.visibility</p:attrName>
                                        </p:attrNameLst>
                                      </p:cBhvr>
                                      <p:to>
                                        <p:strVal val="visible"/>
                                      </p:to>
                                    </p:set>
                                    <p:anim calcmode="lin" valueType="num">
                                      <p:cBhvr>
                                        <p:cTn dur="300" fill="hold" id="19"/>
                                        <p:tgtEl>
                                          <p:spTgt spid="40965"/>
                                        </p:tgtEl>
                                        <p:attrNameLst>
                                          <p:attrName>ppt_w</p:attrName>
                                        </p:attrNameLst>
                                      </p:cBhvr>
                                      <p:tavLst>
                                        <p:tav tm="0">
                                          <p:val>
                                            <p:fltVal val="0"/>
                                          </p:val>
                                        </p:tav>
                                        <p:tav tm="100000">
                                          <p:val>
                                            <p:strVal val="#ppt_w"/>
                                          </p:val>
                                        </p:tav>
                                      </p:tavLst>
                                    </p:anim>
                                    <p:anim calcmode="lin" valueType="num">
                                      <p:cBhvr>
                                        <p:cTn dur="300" fill="hold" id="20"/>
                                        <p:tgtEl>
                                          <p:spTgt spid="40965"/>
                                        </p:tgtEl>
                                        <p:attrNameLst>
                                          <p:attrName>ppt_h</p:attrName>
                                        </p:attrNameLst>
                                      </p:cBhvr>
                                      <p:tavLst>
                                        <p:tav tm="0">
                                          <p:val>
                                            <p:fltVal val="0"/>
                                          </p:val>
                                        </p:tav>
                                        <p:tav tm="100000">
                                          <p:val>
                                            <p:strVal val="#ppt_h"/>
                                          </p:val>
                                        </p:tav>
                                      </p:tavLst>
                                    </p:anim>
                                    <p:anim calcmode="lin" valueType="num">
                                      <p:cBhvr>
                                        <p:cTn dur="300" fill="hold" id="21"/>
                                        <p:tgtEl>
                                          <p:spTgt spid="40965"/>
                                        </p:tgtEl>
                                        <p:attrNameLst>
                                          <p:attrName>style.rotation</p:attrName>
                                        </p:attrNameLst>
                                      </p:cBhvr>
                                      <p:tavLst>
                                        <p:tav tm="0">
                                          <p:val>
                                            <p:fltVal val="90"/>
                                          </p:val>
                                        </p:tav>
                                        <p:tav tm="100000">
                                          <p:val>
                                            <p:fltVal val="0"/>
                                          </p:val>
                                        </p:tav>
                                      </p:tavLst>
                                    </p:anim>
                                    <p:animEffect filter="fade" transition="in">
                                      <p:cBhvr>
                                        <p:cTn dur="300" id="22"/>
                                        <p:tgtEl>
                                          <p:spTgt spid="40965"/>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40966"/>
                                        </p:tgtEl>
                                        <p:attrNameLst>
                                          <p:attrName>style.visibility</p:attrName>
                                        </p:attrNameLst>
                                      </p:cBhvr>
                                      <p:to>
                                        <p:strVal val="visible"/>
                                      </p:to>
                                    </p:set>
                                    <p:anim calcmode="lin" valueType="num">
                                      <p:cBhvr>
                                        <p:cTn dur="400" fill="hold" id="26"/>
                                        <p:tgtEl>
                                          <p:spTgt spid="4096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40966"/>
                                        </p:tgtEl>
                                        <p:attrNameLst>
                                          <p:attrName>ppt_y</p:attrName>
                                        </p:attrNameLst>
                                      </p:cBhvr>
                                      <p:tavLst>
                                        <p:tav tm="0">
                                          <p:val>
                                            <p:strVal val="#ppt_y"/>
                                          </p:val>
                                        </p:tav>
                                        <p:tav tm="100000">
                                          <p:val>
                                            <p:strVal val="#ppt_y"/>
                                          </p:val>
                                        </p:tav>
                                      </p:tavLst>
                                    </p:anim>
                                    <p:anim calcmode="lin" valueType="num">
                                      <p:cBhvr>
                                        <p:cTn dur="400" fill="hold" id="28"/>
                                        <p:tgtEl>
                                          <p:spTgt spid="4096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4096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40966"/>
                                        </p:tgtEl>
                                      </p:cBhvr>
                                    </p:animEffect>
                                  </p:childTnLst>
                                </p:cTn>
                              </p:par>
                            </p:childTnLst>
                          </p:cTn>
                        </p:par>
                        <p:par>
                          <p:cTn fill="hold" id="31" nodeType="afterGroup">
                            <p:stCondLst>
                              <p:cond delay="1500"/>
                            </p:stCondLst>
                            <p:childTnLst>
                              <p:par>
                                <p:cTn fill="hold" grpId="0" id="32" nodeType="afterEffect" presetClass="entr" presetID="26" presetSubtype="0">
                                  <p:stCondLst>
                                    <p:cond delay="0"/>
                                  </p:stCondLst>
                                  <p:childTnLst>
                                    <p:set>
                                      <p:cBhvr>
                                        <p:cTn dur="1" fill="hold" id="33">
                                          <p:stCondLst>
                                            <p:cond delay="0"/>
                                          </p:stCondLst>
                                        </p:cTn>
                                        <p:tgtEl>
                                          <p:spTgt spid="40967"/>
                                        </p:tgtEl>
                                        <p:attrNameLst>
                                          <p:attrName>style.visibility</p:attrName>
                                        </p:attrNameLst>
                                      </p:cBhvr>
                                      <p:to>
                                        <p:strVal val="visible"/>
                                      </p:to>
                                    </p:set>
                                    <p:animEffect filter="wipe(down)" transition="in">
                                      <p:cBhvr>
                                        <p:cTn dur="435" id="34">
                                          <p:stCondLst>
                                            <p:cond delay="0"/>
                                          </p:stCondLst>
                                        </p:cTn>
                                        <p:tgtEl>
                                          <p:spTgt spid="40967"/>
                                        </p:tgtEl>
                                      </p:cBhvr>
                                    </p:animEffect>
                                    <p:anim calcmode="lin" valueType="num">
                                      <p:cBhvr>
                                        <p:cTn dur="1367" id="35" tmFilter="0,0; 0.14,0.36; 0.43,0.73; 0.71,0.91; 1.0,1.0">
                                          <p:stCondLst>
                                            <p:cond delay="0"/>
                                          </p:stCondLst>
                                        </p:cTn>
                                        <p:tgtEl>
                                          <p:spTgt spid="40967"/>
                                        </p:tgtEl>
                                        <p:attrNameLst>
                                          <p:attrName>ppt_x</p:attrName>
                                        </p:attrNameLst>
                                      </p:cBhvr>
                                      <p:tavLst>
                                        <p:tav tm="0">
                                          <p:val>
                                            <p:strVal val="#ppt_x-0.25"/>
                                          </p:val>
                                        </p:tav>
                                        <p:tav tm="100000">
                                          <p:val>
                                            <p:strVal val="#ppt_x"/>
                                          </p:val>
                                        </p:tav>
                                      </p:tavLst>
                                    </p:anim>
                                    <p:anim calcmode="lin" valueType="num">
                                      <p:cBhvr>
                                        <p:cTn dur="498" id="36" tmFilter="0.0,0.0; 0.25,0.07; 0.50,0.2; 0.75,0.467; 1.0,1.0">
                                          <p:stCondLst>
                                            <p:cond delay="0"/>
                                          </p:stCondLst>
                                        </p:cTn>
                                        <p:tgtEl>
                                          <p:spTgt spid="40967"/>
                                        </p:tgtEl>
                                        <p:attrNameLst>
                                          <p:attrName>ppt_y</p:attrName>
                                        </p:attrNameLst>
                                      </p:cBhvr>
                                      <p:tavLst>
                                        <p:tav fmla="#ppt_y-sin(pi*$)/3" tm="0">
                                          <p:val>
                                            <p:fltVal val="0.5"/>
                                          </p:val>
                                        </p:tav>
                                        <p:tav tm="100000">
                                          <p:val>
                                            <p:fltVal val="1"/>
                                          </p:val>
                                        </p:tav>
                                      </p:tavLst>
                                    </p:anim>
                                    <p:anim calcmode="lin" valueType="num">
                                      <p:cBhvr>
                                        <p:cTn dur="498" id="37" tmFilter="0, 0; 0.125,0.2665; 0.25,0.4; 0.375,0.465; 0.5,0.5;  0.625,0.535; 0.75,0.6; 0.875,0.7335; 1,1">
                                          <p:stCondLst>
                                            <p:cond delay="498"/>
                                          </p:stCondLst>
                                        </p:cTn>
                                        <p:tgtEl>
                                          <p:spTgt spid="40967"/>
                                        </p:tgtEl>
                                        <p:attrNameLst>
                                          <p:attrName>ppt_y</p:attrName>
                                        </p:attrNameLst>
                                      </p:cBhvr>
                                      <p:tavLst>
                                        <p:tav fmla="#ppt_y-sin(pi*$)/9" tm="0">
                                          <p:val>
                                            <p:fltVal val="0"/>
                                          </p:val>
                                        </p:tav>
                                        <p:tav tm="100000">
                                          <p:val>
                                            <p:fltVal val="1"/>
                                          </p:val>
                                        </p:tav>
                                      </p:tavLst>
                                    </p:anim>
                                    <p:anim calcmode="lin" valueType="num">
                                      <p:cBhvr>
                                        <p:cTn dur="249" id="38" tmFilter="0, 0; 0.125,0.2665; 0.25,0.4; 0.375,0.465; 0.5,0.5;  0.625,0.535; 0.75,0.6; 0.875,0.7335; 1,1">
                                          <p:stCondLst>
                                            <p:cond delay="993"/>
                                          </p:stCondLst>
                                        </p:cTn>
                                        <p:tgtEl>
                                          <p:spTgt spid="40967"/>
                                        </p:tgtEl>
                                        <p:attrNameLst>
                                          <p:attrName>ppt_y</p:attrName>
                                        </p:attrNameLst>
                                      </p:cBhvr>
                                      <p:tavLst>
                                        <p:tav fmla="#ppt_y-sin(pi*$)/27" tm="0">
                                          <p:val>
                                            <p:fltVal val="0"/>
                                          </p:val>
                                        </p:tav>
                                        <p:tav tm="100000">
                                          <p:val>
                                            <p:fltVal val="1"/>
                                          </p:val>
                                        </p:tav>
                                      </p:tavLst>
                                    </p:anim>
                                    <p:anim calcmode="lin" valueType="num">
                                      <p:cBhvr>
                                        <p:cTn dur="123" id="39" tmFilter="0, 0; 0.125,0.2665; 0.25,0.4; 0.375,0.465; 0.5,0.5;  0.625,0.535; 0.75,0.6; 0.875,0.7335; 1,1">
                                          <p:stCondLst>
                                            <p:cond delay="1242"/>
                                          </p:stCondLst>
                                        </p:cTn>
                                        <p:tgtEl>
                                          <p:spTgt spid="40967"/>
                                        </p:tgtEl>
                                        <p:attrNameLst>
                                          <p:attrName>ppt_y</p:attrName>
                                        </p:attrNameLst>
                                      </p:cBhvr>
                                      <p:tavLst>
                                        <p:tav fmla="#ppt_y-sin(pi*$)/81" tm="0">
                                          <p:val>
                                            <p:fltVal val="0"/>
                                          </p:val>
                                        </p:tav>
                                        <p:tav tm="100000">
                                          <p:val>
                                            <p:fltVal val="1"/>
                                          </p:val>
                                        </p:tav>
                                      </p:tavLst>
                                    </p:anim>
                                    <p:animScale>
                                      <p:cBhvr>
                                        <p:cTn dur="20" id="40">
                                          <p:stCondLst>
                                            <p:cond delay="487"/>
                                          </p:stCondLst>
                                        </p:cTn>
                                        <p:tgtEl>
                                          <p:spTgt spid="40967"/>
                                        </p:tgtEl>
                                      </p:cBhvr>
                                      <p:to x="100000" y="60000"/>
                                    </p:animScale>
                                    <p:animScale>
                                      <p:cBhvr>
                                        <p:cTn decel="50000" dur="124" id="41">
                                          <p:stCondLst>
                                            <p:cond delay="507"/>
                                          </p:stCondLst>
                                        </p:cTn>
                                        <p:tgtEl>
                                          <p:spTgt spid="40967"/>
                                        </p:tgtEl>
                                      </p:cBhvr>
                                      <p:to x="100000" y="100000"/>
                                    </p:animScale>
                                    <p:animScale>
                                      <p:cBhvr>
                                        <p:cTn dur="20" id="42">
                                          <p:stCondLst>
                                            <p:cond delay="984"/>
                                          </p:stCondLst>
                                        </p:cTn>
                                        <p:tgtEl>
                                          <p:spTgt spid="40967"/>
                                        </p:tgtEl>
                                      </p:cBhvr>
                                      <p:to x="100000" y="80000"/>
                                    </p:animScale>
                                    <p:animScale>
                                      <p:cBhvr>
                                        <p:cTn decel="50000" dur="124" id="43">
                                          <p:stCondLst>
                                            <p:cond delay="1004"/>
                                          </p:stCondLst>
                                        </p:cTn>
                                        <p:tgtEl>
                                          <p:spTgt spid="40967"/>
                                        </p:tgtEl>
                                      </p:cBhvr>
                                      <p:to x="100000" y="100000"/>
                                    </p:animScale>
                                    <p:animScale>
                                      <p:cBhvr>
                                        <p:cTn dur="20" id="44">
                                          <p:stCondLst>
                                            <p:cond delay="1231"/>
                                          </p:stCondLst>
                                        </p:cTn>
                                        <p:tgtEl>
                                          <p:spTgt spid="40967"/>
                                        </p:tgtEl>
                                      </p:cBhvr>
                                      <p:to x="100000" y="90000"/>
                                    </p:animScale>
                                    <p:animScale>
                                      <p:cBhvr>
                                        <p:cTn decel="50000" dur="124" id="45">
                                          <p:stCondLst>
                                            <p:cond delay="1251"/>
                                          </p:stCondLst>
                                        </p:cTn>
                                        <p:tgtEl>
                                          <p:spTgt spid="40967"/>
                                        </p:tgtEl>
                                      </p:cBhvr>
                                      <p:to x="100000" y="100000"/>
                                    </p:animScale>
                                    <p:animScale>
                                      <p:cBhvr>
                                        <p:cTn dur="20" id="46">
                                          <p:stCondLst>
                                            <p:cond delay="1356"/>
                                          </p:stCondLst>
                                        </p:cTn>
                                        <p:tgtEl>
                                          <p:spTgt spid="40967"/>
                                        </p:tgtEl>
                                      </p:cBhvr>
                                      <p:to x="100000" y="95000"/>
                                    </p:animScale>
                                    <p:animScale>
                                      <p:cBhvr>
                                        <p:cTn decel="50000" dur="124" id="47">
                                          <p:stCondLst>
                                            <p:cond delay="1376"/>
                                          </p:stCondLst>
                                        </p:cTn>
                                        <p:tgtEl>
                                          <p:spTgt spid="40967"/>
                                        </p:tgtEl>
                                      </p:cBhvr>
                                      <p:to x="100000" y="100000"/>
                                    </p:animScale>
                                  </p:childTnLst>
                                </p:cTn>
                              </p:par>
                              <p:par>
                                <p:cTn fill="hold" grpId="0" id="48" nodeType="withEffect" presetClass="entr" presetID="26" presetSubtype="0">
                                  <p:stCondLst>
                                    <p:cond delay="500"/>
                                  </p:stCondLst>
                                  <p:childTnLst>
                                    <p:set>
                                      <p:cBhvr>
                                        <p:cTn dur="1" fill="hold" id="49">
                                          <p:stCondLst>
                                            <p:cond delay="0"/>
                                          </p:stCondLst>
                                        </p:cTn>
                                        <p:tgtEl>
                                          <p:spTgt spid="40968"/>
                                        </p:tgtEl>
                                        <p:attrNameLst>
                                          <p:attrName>style.visibility</p:attrName>
                                        </p:attrNameLst>
                                      </p:cBhvr>
                                      <p:to>
                                        <p:strVal val="visible"/>
                                      </p:to>
                                    </p:set>
                                    <p:animEffect filter="wipe(down)" transition="in">
                                      <p:cBhvr>
                                        <p:cTn dur="435" id="50">
                                          <p:stCondLst>
                                            <p:cond delay="0"/>
                                          </p:stCondLst>
                                        </p:cTn>
                                        <p:tgtEl>
                                          <p:spTgt spid="40968"/>
                                        </p:tgtEl>
                                      </p:cBhvr>
                                    </p:animEffect>
                                    <p:anim calcmode="lin" valueType="num">
                                      <p:cBhvr>
                                        <p:cTn dur="1367" id="51" tmFilter="0,0; 0.14,0.36; 0.43,0.73; 0.71,0.91; 1.0,1.0">
                                          <p:stCondLst>
                                            <p:cond delay="0"/>
                                          </p:stCondLst>
                                        </p:cTn>
                                        <p:tgtEl>
                                          <p:spTgt spid="40968"/>
                                        </p:tgtEl>
                                        <p:attrNameLst>
                                          <p:attrName>ppt_x</p:attrName>
                                        </p:attrNameLst>
                                      </p:cBhvr>
                                      <p:tavLst>
                                        <p:tav tm="0">
                                          <p:val>
                                            <p:strVal val="#ppt_x-0.25"/>
                                          </p:val>
                                        </p:tav>
                                        <p:tav tm="100000">
                                          <p:val>
                                            <p:strVal val="#ppt_x"/>
                                          </p:val>
                                        </p:tav>
                                      </p:tavLst>
                                    </p:anim>
                                    <p:anim calcmode="lin" valueType="num">
                                      <p:cBhvr>
                                        <p:cTn dur="498" id="52" tmFilter="0.0,0.0; 0.25,0.07; 0.50,0.2; 0.75,0.467; 1.0,1.0">
                                          <p:stCondLst>
                                            <p:cond delay="0"/>
                                          </p:stCondLst>
                                        </p:cTn>
                                        <p:tgtEl>
                                          <p:spTgt spid="40968"/>
                                        </p:tgtEl>
                                        <p:attrNameLst>
                                          <p:attrName>ppt_y</p:attrName>
                                        </p:attrNameLst>
                                      </p:cBhvr>
                                      <p:tavLst>
                                        <p:tav fmla="#ppt_y-sin(pi*$)/3" tm="0">
                                          <p:val>
                                            <p:fltVal val="0.5"/>
                                          </p:val>
                                        </p:tav>
                                        <p:tav tm="100000">
                                          <p:val>
                                            <p:fltVal val="1"/>
                                          </p:val>
                                        </p:tav>
                                      </p:tavLst>
                                    </p:anim>
                                    <p:anim calcmode="lin" valueType="num">
                                      <p:cBhvr>
                                        <p:cTn dur="498" id="53" tmFilter="0, 0; 0.125,0.2665; 0.25,0.4; 0.375,0.465; 0.5,0.5;  0.625,0.535; 0.75,0.6; 0.875,0.7335; 1,1">
                                          <p:stCondLst>
                                            <p:cond delay="498"/>
                                          </p:stCondLst>
                                        </p:cTn>
                                        <p:tgtEl>
                                          <p:spTgt spid="40968"/>
                                        </p:tgtEl>
                                        <p:attrNameLst>
                                          <p:attrName>ppt_y</p:attrName>
                                        </p:attrNameLst>
                                      </p:cBhvr>
                                      <p:tavLst>
                                        <p:tav fmla="#ppt_y-sin(pi*$)/9" tm="0">
                                          <p:val>
                                            <p:fltVal val="0"/>
                                          </p:val>
                                        </p:tav>
                                        <p:tav tm="100000">
                                          <p:val>
                                            <p:fltVal val="1"/>
                                          </p:val>
                                        </p:tav>
                                      </p:tavLst>
                                    </p:anim>
                                    <p:anim calcmode="lin" valueType="num">
                                      <p:cBhvr>
                                        <p:cTn dur="249" id="54" tmFilter="0, 0; 0.125,0.2665; 0.25,0.4; 0.375,0.465; 0.5,0.5;  0.625,0.535; 0.75,0.6; 0.875,0.7335; 1,1">
                                          <p:stCondLst>
                                            <p:cond delay="993"/>
                                          </p:stCondLst>
                                        </p:cTn>
                                        <p:tgtEl>
                                          <p:spTgt spid="40968"/>
                                        </p:tgtEl>
                                        <p:attrNameLst>
                                          <p:attrName>ppt_y</p:attrName>
                                        </p:attrNameLst>
                                      </p:cBhvr>
                                      <p:tavLst>
                                        <p:tav fmla="#ppt_y-sin(pi*$)/27" tm="0">
                                          <p:val>
                                            <p:fltVal val="0"/>
                                          </p:val>
                                        </p:tav>
                                        <p:tav tm="100000">
                                          <p:val>
                                            <p:fltVal val="1"/>
                                          </p:val>
                                        </p:tav>
                                      </p:tavLst>
                                    </p:anim>
                                    <p:anim calcmode="lin" valueType="num">
                                      <p:cBhvr>
                                        <p:cTn dur="123" id="55" tmFilter="0, 0; 0.125,0.2665; 0.25,0.4; 0.375,0.465; 0.5,0.5;  0.625,0.535; 0.75,0.6; 0.875,0.7335; 1,1">
                                          <p:stCondLst>
                                            <p:cond delay="1242"/>
                                          </p:stCondLst>
                                        </p:cTn>
                                        <p:tgtEl>
                                          <p:spTgt spid="40968"/>
                                        </p:tgtEl>
                                        <p:attrNameLst>
                                          <p:attrName>ppt_y</p:attrName>
                                        </p:attrNameLst>
                                      </p:cBhvr>
                                      <p:tavLst>
                                        <p:tav fmla="#ppt_y-sin(pi*$)/81" tm="0">
                                          <p:val>
                                            <p:fltVal val="0"/>
                                          </p:val>
                                        </p:tav>
                                        <p:tav tm="100000">
                                          <p:val>
                                            <p:fltVal val="1"/>
                                          </p:val>
                                        </p:tav>
                                      </p:tavLst>
                                    </p:anim>
                                    <p:animScale>
                                      <p:cBhvr>
                                        <p:cTn dur="20" id="56">
                                          <p:stCondLst>
                                            <p:cond delay="487"/>
                                          </p:stCondLst>
                                        </p:cTn>
                                        <p:tgtEl>
                                          <p:spTgt spid="40968"/>
                                        </p:tgtEl>
                                      </p:cBhvr>
                                      <p:to x="100000" y="60000"/>
                                    </p:animScale>
                                    <p:animScale>
                                      <p:cBhvr>
                                        <p:cTn decel="50000" dur="124" id="57">
                                          <p:stCondLst>
                                            <p:cond delay="507"/>
                                          </p:stCondLst>
                                        </p:cTn>
                                        <p:tgtEl>
                                          <p:spTgt spid="40968"/>
                                        </p:tgtEl>
                                      </p:cBhvr>
                                      <p:to x="100000" y="100000"/>
                                    </p:animScale>
                                    <p:animScale>
                                      <p:cBhvr>
                                        <p:cTn dur="20" id="58">
                                          <p:stCondLst>
                                            <p:cond delay="984"/>
                                          </p:stCondLst>
                                        </p:cTn>
                                        <p:tgtEl>
                                          <p:spTgt spid="40968"/>
                                        </p:tgtEl>
                                      </p:cBhvr>
                                      <p:to x="100000" y="80000"/>
                                    </p:animScale>
                                    <p:animScale>
                                      <p:cBhvr>
                                        <p:cTn decel="50000" dur="124" id="59">
                                          <p:stCondLst>
                                            <p:cond delay="1004"/>
                                          </p:stCondLst>
                                        </p:cTn>
                                        <p:tgtEl>
                                          <p:spTgt spid="40968"/>
                                        </p:tgtEl>
                                      </p:cBhvr>
                                      <p:to x="100000" y="100000"/>
                                    </p:animScale>
                                    <p:animScale>
                                      <p:cBhvr>
                                        <p:cTn dur="20" id="60">
                                          <p:stCondLst>
                                            <p:cond delay="1231"/>
                                          </p:stCondLst>
                                        </p:cTn>
                                        <p:tgtEl>
                                          <p:spTgt spid="40968"/>
                                        </p:tgtEl>
                                      </p:cBhvr>
                                      <p:to x="100000" y="90000"/>
                                    </p:animScale>
                                    <p:animScale>
                                      <p:cBhvr>
                                        <p:cTn decel="50000" dur="124" id="61">
                                          <p:stCondLst>
                                            <p:cond delay="1251"/>
                                          </p:stCondLst>
                                        </p:cTn>
                                        <p:tgtEl>
                                          <p:spTgt spid="40968"/>
                                        </p:tgtEl>
                                      </p:cBhvr>
                                      <p:to x="100000" y="100000"/>
                                    </p:animScale>
                                    <p:animScale>
                                      <p:cBhvr>
                                        <p:cTn dur="20" id="62">
                                          <p:stCondLst>
                                            <p:cond delay="1356"/>
                                          </p:stCondLst>
                                        </p:cTn>
                                        <p:tgtEl>
                                          <p:spTgt spid="40968"/>
                                        </p:tgtEl>
                                      </p:cBhvr>
                                      <p:to x="100000" y="95000"/>
                                    </p:animScale>
                                    <p:animScale>
                                      <p:cBhvr>
                                        <p:cTn decel="50000" dur="124" id="63">
                                          <p:stCondLst>
                                            <p:cond delay="1376"/>
                                          </p:stCondLst>
                                        </p:cTn>
                                        <p:tgtEl>
                                          <p:spTgt spid="40968"/>
                                        </p:tgtEl>
                                      </p:cBhvr>
                                      <p:to x="100000" y="100000"/>
                                    </p:animScale>
                                  </p:childTnLst>
                                </p:cTn>
                              </p:par>
                            </p:childTnLst>
                          </p:cTn>
                        </p:par>
                        <p:par>
                          <p:cTn fill="hold" id="64" nodeType="afterGroup">
                            <p:stCondLst>
                              <p:cond delay="3500"/>
                            </p:stCondLst>
                            <p:childTnLst>
                              <p:par>
                                <p:cTn fill="hold" grpId="0" id="65" nodeType="afterEffect" presetClass="entr" presetID="31" presetSubtype="0">
                                  <p:stCondLst>
                                    <p:cond delay="0"/>
                                  </p:stCondLst>
                                  <p:childTnLst>
                                    <p:set>
                                      <p:cBhvr>
                                        <p:cTn dur="1" fill="hold" id="66">
                                          <p:stCondLst>
                                            <p:cond delay="0"/>
                                          </p:stCondLst>
                                        </p:cTn>
                                        <p:tgtEl>
                                          <p:spTgt spid="40973"/>
                                        </p:tgtEl>
                                        <p:attrNameLst>
                                          <p:attrName>style.visibility</p:attrName>
                                        </p:attrNameLst>
                                      </p:cBhvr>
                                      <p:to>
                                        <p:strVal val="visible"/>
                                      </p:to>
                                    </p:set>
                                    <p:anim calcmode="lin" valueType="num">
                                      <p:cBhvr>
                                        <p:cTn dur="500" fill="hold" id="67"/>
                                        <p:tgtEl>
                                          <p:spTgt spid="40973"/>
                                        </p:tgtEl>
                                        <p:attrNameLst>
                                          <p:attrName>ppt_w</p:attrName>
                                        </p:attrNameLst>
                                      </p:cBhvr>
                                      <p:tavLst>
                                        <p:tav tm="0">
                                          <p:val>
                                            <p:fltVal val="0"/>
                                          </p:val>
                                        </p:tav>
                                        <p:tav tm="100000">
                                          <p:val>
                                            <p:strVal val="#ppt_w"/>
                                          </p:val>
                                        </p:tav>
                                      </p:tavLst>
                                    </p:anim>
                                    <p:anim calcmode="lin" valueType="num">
                                      <p:cBhvr>
                                        <p:cTn dur="500" fill="hold" id="68"/>
                                        <p:tgtEl>
                                          <p:spTgt spid="40973"/>
                                        </p:tgtEl>
                                        <p:attrNameLst>
                                          <p:attrName>ppt_h</p:attrName>
                                        </p:attrNameLst>
                                      </p:cBhvr>
                                      <p:tavLst>
                                        <p:tav tm="0">
                                          <p:val>
                                            <p:fltVal val="0"/>
                                          </p:val>
                                        </p:tav>
                                        <p:tav tm="100000">
                                          <p:val>
                                            <p:strVal val="#ppt_h"/>
                                          </p:val>
                                        </p:tav>
                                      </p:tavLst>
                                    </p:anim>
                                    <p:anim calcmode="lin" valueType="num">
                                      <p:cBhvr>
                                        <p:cTn dur="500" fill="hold" id="69"/>
                                        <p:tgtEl>
                                          <p:spTgt spid="40973"/>
                                        </p:tgtEl>
                                        <p:attrNameLst>
                                          <p:attrName>style.rotation</p:attrName>
                                        </p:attrNameLst>
                                      </p:cBhvr>
                                      <p:tavLst>
                                        <p:tav tm="0">
                                          <p:val>
                                            <p:fltVal val="90"/>
                                          </p:val>
                                        </p:tav>
                                        <p:tav tm="100000">
                                          <p:val>
                                            <p:fltVal val="0"/>
                                          </p:val>
                                        </p:tav>
                                      </p:tavLst>
                                    </p:anim>
                                    <p:animEffect filter="fade" transition="in">
                                      <p:cBhvr>
                                        <p:cTn dur="500" id="70"/>
                                        <p:tgtEl>
                                          <p:spTgt spid="40973"/>
                                        </p:tgtEl>
                                      </p:cBhvr>
                                    </p:animEffect>
                                  </p:childTnLst>
                                </p:cTn>
                              </p:par>
                              <p:par>
                                <p:cTn fill="hold" grpId="0" id="71" nodeType="withEffect" presetClass="entr" presetID="31" presetSubtype="0">
                                  <p:stCondLst>
                                    <p:cond delay="0"/>
                                  </p:stCondLst>
                                  <p:childTnLst>
                                    <p:set>
                                      <p:cBhvr>
                                        <p:cTn dur="1" fill="hold" id="72">
                                          <p:stCondLst>
                                            <p:cond delay="0"/>
                                          </p:stCondLst>
                                        </p:cTn>
                                        <p:tgtEl>
                                          <p:spTgt spid="40974"/>
                                        </p:tgtEl>
                                        <p:attrNameLst>
                                          <p:attrName>style.visibility</p:attrName>
                                        </p:attrNameLst>
                                      </p:cBhvr>
                                      <p:to>
                                        <p:strVal val="visible"/>
                                      </p:to>
                                    </p:set>
                                    <p:anim calcmode="lin" valueType="num">
                                      <p:cBhvr>
                                        <p:cTn dur="500" fill="hold" id="73"/>
                                        <p:tgtEl>
                                          <p:spTgt spid="40974"/>
                                        </p:tgtEl>
                                        <p:attrNameLst>
                                          <p:attrName>ppt_w</p:attrName>
                                        </p:attrNameLst>
                                      </p:cBhvr>
                                      <p:tavLst>
                                        <p:tav tm="0">
                                          <p:val>
                                            <p:fltVal val="0"/>
                                          </p:val>
                                        </p:tav>
                                        <p:tav tm="100000">
                                          <p:val>
                                            <p:strVal val="#ppt_w"/>
                                          </p:val>
                                        </p:tav>
                                      </p:tavLst>
                                    </p:anim>
                                    <p:anim calcmode="lin" valueType="num">
                                      <p:cBhvr>
                                        <p:cTn dur="500" fill="hold" id="74"/>
                                        <p:tgtEl>
                                          <p:spTgt spid="40974"/>
                                        </p:tgtEl>
                                        <p:attrNameLst>
                                          <p:attrName>ppt_h</p:attrName>
                                        </p:attrNameLst>
                                      </p:cBhvr>
                                      <p:tavLst>
                                        <p:tav tm="0">
                                          <p:val>
                                            <p:fltVal val="0"/>
                                          </p:val>
                                        </p:tav>
                                        <p:tav tm="100000">
                                          <p:val>
                                            <p:strVal val="#ppt_h"/>
                                          </p:val>
                                        </p:tav>
                                      </p:tavLst>
                                    </p:anim>
                                    <p:anim calcmode="lin" valueType="num">
                                      <p:cBhvr>
                                        <p:cTn dur="500" fill="hold" id="75"/>
                                        <p:tgtEl>
                                          <p:spTgt spid="40974"/>
                                        </p:tgtEl>
                                        <p:attrNameLst>
                                          <p:attrName>style.rotation</p:attrName>
                                        </p:attrNameLst>
                                      </p:cBhvr>
                                      <p:tavLst>
                                        <p:tav tm="0">
                                          <p:val>
                                            <p:fltVal val="90"/>
                                          </p:val>
                                        </p:tav>
                                        <p:tav tm="100000">
                                          <p:val>
                                            <p:fltVal val="0"/>
                                          </p:val>
                                        </p:tav>
                                      </p:tavLst>
                                    </p:anim>
                                    <p:animEffect filter="fade" transition="in">
                                      <p:cBhvr>
                                        <p:cTn dur="500" id="76"/>
                                        <p:tgtEl>
                                          <p:spTgt spid="40974"/>
                                        </p:tgtEl>
                                      </p:cBhvr>
                                    </p:animEffect>
                                  </p:childTnLst>
                                </p:cTn>
                              </p:par>
                            </p:childTnLst>
                          </p:cTn>
                        </p:par>
                        <p:par>
                          <p:cTn fill="hold" id="77" nodeType="afterGroup">
                            <p:stCondLst>
                              <p:cond delay="4000"/>
                            </p:stCondLst>
                            <p:childTnLst>
                              <p:par>
                                <p:cTn fill="hold" grpId="0" id="78" nodeType="afterEffect" presetClass="entr" presetID="52" presetSubtype="0">
                                  <p:stCondLst>
                                    <p:cond delay="0"/>
                                  </p:stCondLst>
                                  <p:childTnLst>
                                    <p:set>
                                      <p:cBhvr>
                                        <p:cTn dur="1" fill="hold" id="79">
                                          <p:stCondLst>
                                            <p:cond delay="0"/>
                                          </p:stCondLst>
                                        </p:cTn>
                                        <p:tgtEl>
                                          <p:spTgt spid="40969"/>
                                        </p:tgtEl>
                                        <p:attrNameLst>
                                          <p:attrName>style.visibility</p:attrName>
                                        </p:attrNameLst>
                                      </p:cBhvr>
                                      <p:to>
                                        <p:strVal val="visible"/>
                                      </p:to>
                                    </p:set>
                                    <p:animScale>
                                      <p:cBhvr>
                                        <p:cTn decel="50000" dur="1000" fill="hold" id="80">
                                          <p:stCondLst>
                                            <p:cond delay="0"/>
                                          </p:stCondLst>
                                        </p:cTn>
                                        <p:tgtEl>
                                          <p:spTgt spid="4096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1">
                                          <p:stCondLst>
                                            <p:cond delay="0"/>
                                          </p:stCondLst>
                                        </p:cTn>
                                        <p:tgtEl>
                                          <p:spTgt spid="40969"/>
                                        </p:tgtEl>
                                        <p:attrNameLst>
                                          <p:attrName>ppt_x,ppt_y</p:attrName>
                                        </p:attrNameLst>
                                      </p:cBhvr>
                                      <p:rCtr x="0" y="0"/>
                                    </p:animMotion>
                                    <p:animEffect filter="fade" transition="in">
                                      <p:cBhvr>
                                        <p:cTn dur="1000" id="82"/>
                                        <p:tgtEl>
                                          <p:spTgt spid="40969"/>
                                        </p:tgtEl>
                                      </p:cBhvr>
                                    </p:animEffect>
                                  </p:childTnLst>
                                </p:cTn>
                              </p:par>
                              <p:par>
                                <p:cTn fill="hold" grpId="0" id="83" nodeType="withEffect" presetClass="entr" presetID="52" presetSubtype="0">
                                  <p:stCondLst>
                                    <p:cond delay="0"/>
                                  </p:stCondLst>
                                  <p:childTnLst>
                                    <p:set>
                                      <p:cBhvr>
                                        <p:cTn dur="1" fill="hold" id="84">
                                          <p:stCondLst>
                                            <p:cond delay="0"/>
                                          </p:stCondLst>
                                        </p:cTn>
                                        <p:tgtEl>
                                          <p:spTgt spid="40971"/>
                                        </p:tgtEl>
                                        <p:attrNameLst>
                                          <p:attrName>style.visibility</p:attrName>
                                        </p:attrNameLst>
                                      </p:cBhvr>
                                      <p:to>
                                        <p:strVal val="visible"/>
                                      </p:to>
                                    </p:set>
                                    <p:animScale>
                                      <p:cBhvr>
                                        <p:cTn decel="50000" dur="1000" fill="hold" id="85">
                                          <p:stCondLst>
                                            <p:cond delay="0"/>
                                          </p:stCondLst>
                                        </p:cTn>
                                        <p:tgtEl>
                                          <p:spTgt spid="4097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6">
                                          <p:stCondLst>
                                            <p:cond delay="0"/>
                                          </p:stCondLst>
                                        </p:cTn>
                                        <p:tgtEl>
                                          <p:spTgt spid="40971"/>
                                        </p:tgtEl>
                                        <p:attrNameLst>
                                          <p:attrName>ppt_x,ppt_y</p:attrName>
                                        </p:attrNameLst>
                                      </p:cBhvr>
                                      <p:rCtr x="0" y="0"/>
                                    </p:animMotion>
                                    <p:animEffect filter="fade" transition="in">
                                      <p:cBhvr>
                                        <p:cTn dur="1000" id="87"/>
                                        <p:tgtEl>
                                          <p:spTgt spid="40971"/>
                                        </p:tgtEl>
                                      </p:cBhvr>
                                    </p:animEffect>
                                  </p:childTnLst>
                                </p:cTn>
                              </p:par>
                            </p:childTnLst>
                          </p:cTn>
                        </p:par>
                        <p:par>
                          <p:cTn fill="hold" id="88" nodeType="afterGroup">
                            <p:stCondLst>
                              <p:cond delay="5000"/>
                            </p:stCondLst>
                            <p:childTnLst>
                              <p:par>
                                <p:cTn fill="hold" grpId="0" id="89" nodeType="afterEffect" presetClass="entr" presetID="22" presetSubtype="2">
                                  <p:stCondLst>
                                    <p:cond delay="0"/>
                                  </p:stCondLst>
                                  <p:childTnLst>
                                    <p:set>
                                      <p:cBhvr>
                                        <p:cTn dur="1" fill="hold" id="90">
                                          <p:stCondLst>
                                            <p:cond delay="0"/>
                                          </p:stCondLst>
                                        </p:cTn>
                                        <p:tgtEl>
                                          <p:spTgt spid="40977"/>
                                        </p:tgtEl>
                                        <p:attrNameLst>
                                          <p:attrName>style.visibility</p:attrName>
                                        </p:attrNameLst>
                                      </p:cBhvr>
                                      <p:to>
                                        <p:strVal val="visible"/>
                                      </p:to>
                                    </p:set>
                                    <p:animEffect filter="wipe(right)" transition="in">
                                      <p:cBhvr>
                                        <p:cTn dur="500" id="91"/>
                                        <p:tgtEl>
                                          <p:spTgt spid="40977"/>
                                        </p:tgtEl>
                                      </p:cBhvr>
                                    </p:animEffect>
                                  </p:childTnLst>
                                </p:cTn>
                              </p:par>
                            </p:childTnLst>
                          </p:cTn>
                        </p:par>
                        <p:par>
                          <p:cTn fill="hold" id="92" nodeType="afterGroup">
                            <p:stCondLst>
                              <p:cond delay="5500"/>
                            </p:stCondLst>
                            <p:childTnLst>
                              <p:par>
                                <p:cTn fill="hold" grpId="0" id="93" nodeType="afterEffect" presetClass="entr" presetID="31" presetSubtype="0">
                                  <p:stCondLst>
                                    <p:cond delay="0"/>
                                  </p:stCondLst>
                                  <p:childTnLst>
                                    <p:set>
                                      <p:cBhvr>
                                        <p:cTn dur="1" fill="hold" id="94">
                                          <p:stCondLst>
                                            <p:cond delay="0"/>
                                          </p:stCondLst>
                                        </p:cTn>
                                        <p:tgtEl>
                                          <p:spTgt spid="40975"/>
                                        </p:tgtEl>
                                        <p:attrNameLst>
                                          <p:attrName>style.visibility</p:attrName>
                                        </p:attrNameLst>
                                      </p:cBhvr>
                                      <p:to>
                                        <p:strVal val="visible"/>
                                      </p:to>
                                    </p:set>
                                    <p:anim calcmode="lin" valueType="num">
                                      <p:cBhvr>
                                        <p:cTn dur="500" fill="hold" id="95"/>
                                        <p:tgtEl>
                                          <p:spTgt spid="40975"/>
                                        </p:tgtEl>
                                        <p:attrNameLst>
                                          <p:attrName>ppt_w</p:attrName>
                                        </p:attrNameLst>
                                      </p:cBhvr>
                                      <p:tavLst>
                                        <p:tav tm="0">
                                          <p:val>
                                            <p:fltVal val="0"/>
                                          </p:val>
                                        </p:tav>
                                        <p:tav tm="100000">
                                          <p:val>
                                            <p:strVal val="#ppt_w"/>
                                          </p:val>
                                        </p:tav>
                                      </p:tavLst>
                                    </p:anim>
                                    <p:anim calcmode="lin" valueType="num">
                                      <p:cBhvr>
                                        <p:cTn dur="500" fill="hold" id="96"/>
                                        <p:tgtEl>
                                          <p:spTgt spid="40975"/>
                                        </p:tgtEl>
                                        <p:attrNameLst>
                                          <p:attrName>ppt_h</p:attrName>
                                        </p:attrNameLst>
                                      </p:cBhvr>
                                      <p:tavLst>
                                        <p:tav tm="0">
                                          <p:val>
                                            <p:fltVal val="0"/>
                                          </p:val>
                                        </p:tav>
                                        <p:tav tm="100000">
                                          <p:val>
                                            <p:strVal val="#ppt_h"/>
                                          </p:val>
                                        </p:tav>
                                      </p:tavLst>
                                    </p:anim>
                                    <p:anim calcmode="lin" valueType="num">
                                      <p:cBhvr>
                                        <p:cTn dur="500" fill="hold" id="97"/>
                                        <p:tgtEl>
                                          <p:spTgt spid="40975"/>
                                        </p:tgtEl>
                                        <p:attrNameLst>
                                          <p:attrName>style.rotation</p:attrName>
                                        </p:attrNameLst>
                                      </p:cBhvr>
                                      <p:tavLst>
                                        <p:tav tm="0">
                                          <p:val>
                                            <p:fltVal val="90"/>
                                          </p:val>
                                        </p:tav>
                                        <p:tav tm="100000">
                                          <p:val>
                                            <p:fltVal val="0"/>
                                          </p:val>
                                        </p:tav>
                                      </p:tavLst>
                                    </p:anim>
                                    <p:animEffect filter="fade" transition="in">
                                      <p:cBhvr>
                                        <p:cTn dur="500" id="98"/>
                                        <p:tgtEl>
                                          <p:spTgt spid="40975"/>
                                        </p:tgtEl>
                                      </p:cBhvr>
                                    </p:animEffect>
                                  </p:childTnLst>
                                </p:cTn>
                              </p:par>
                              <p:par>
                                <p:cTn fill="hold" grpId="0" id="99" nodeType="withEffect" presetClass="entr" presetID="31" presetSubtype="0">
                                  <p:stCondLst>
                                    <p:cond delay="0"/>
                                  </p:stCondLst>
                                  <p:childTnLst>
                                    <p:set>
                                      <p:cBhvr>
                                        <p:cTn dur="1" fill="hold" id="100">
                                          <p:stCondLst>
                                            <p:cond delay="0"/>
                                          </p:stCondLst>
                                        </p:cTn>
                                        <p:tgtEl>
                                          <p:spTgt spid="40976"/>
                                        </p:tgtEl>
                                        <p:attrNameLst>
                                          <p:attrName>style.visibility</p:attrName>
                                        </p:attrNameLst>
                                      </p:cBhvr>
                                      <p:to>
                                        <p:strVal val="visible"/>
                                      </p:to>
                                    </p:set>
                                    <p:anim calcmode="lin" valueType="num">
                                      <p:cBhvr>
                                        <p:cTn dur="500" fill="hold" id="101"/>
                                        <p:tgtEl>
                                          <p:spTgt spid="40976"/>
                                        </p:tgtEl>
                                        <p:attrNameLst>
                                          <p:attrName>ppt_w</p:attrName>
                                        </p:attrNameLst>
                                      </p:cBhvr>
                                      <p:tavLst>
                                        <p:tav tm="0">
                                          <p:val>
                                            <p:fltVal val="0"/>
                                          </p:val>
                                        </p:tav>
                                        <p:tav tm="100000">
                                          <p:val>
                                            <p:strVal val="#ppt_w"/>
                                          </p:val>
                                        </p:tav>
                                      </p:tavLst>
                                    </p:anim>
                                    <p:anim calcmode="lin" valueType="num">
                                      <p:cBhvr>
                                        <p:cTn dur="500" fill="hold" id="102"/>
                                        <p:tgtEl>
                                          <p:spTgt spid="40976"/>
                                        </p:tgtEl>
                                        <p:attrNameLst>
                                          <p:attrName>ppt_h</p:attrName>
                                        </p:attrNameLst>
                                      </p:cBhvr>
                                      <p:tavLst>
                                        <p:tav tm="0">
                                          <p:val>
                                            <p:fltVal val="0"/>
                                          </p:val>
                                        </p:tav>
                                        <p:tav tm="100000">
                                          <p:val>
                                            <p:strVal val="#ppt_h"/>
                                          </p:val>
                                        </p:tav>
                                      </p:tavLst>
                                    </p:anim>
                                    <p:anim calcmode="lin" valueType="num">
                                      <p:cBhvr>
                                        <p:cTn dur="500" fill="hold" id="103"/>
                                        <p:tgtEl>
                                          <p:spTgt spid="40976"/>
                                        </p:tgtEl>
                                        <p:attrNameLst>
                                          <p:attrName>style.rotation</p:attrName>
                                        </p:attrNameLst>
                                      </p:cBhvr>
                                      <p:tavLst>
                                        <p:tav tm="0">
                                          <p:val>
                                            <p:fltVal val="90"/>
                                          </p:val>
                                        </p:tav>
                                        <p:tav tm="100000">
                                          <p:val>
                                            <p:fltVal val="0"/>
                                          </p:val>
                                        </p:tav>
                                      </p:tavLst>
                                    </p:anim>
                                    <p:animEffect filter="fade" transition="in">
                                      <p:cBhvr>
                                        <p:cTn dur="500" id="104"/>
                                        <p:tgtEl>
                                          <p:spTgt spid="40976"/>
                                        </p:tgtEl>
                                      </p:cBhvr>
                                    </p:animEffect>
                                  </p:childTnLst>
                                </p:cTn>
                              </p:par>
                            </p:childTnLst>
                          </p:cTn>
                        </p:par>
                        <p:par>
                          <p:cTn fill="hold" id="105" nodeType="afterGroup">
                            <p:stCondLst>
                              <p:cond delay="6000"/>
                            </p:stCondLst>
                            <p:childTnLst>
                              <p:par>
                                <p:cTn fill="hold" grpId="0" id="106" nodeType="afterEffect" presetClass="entr" presetID="52" presetSubtype="0">
                                  <p:stCondLst>
                                    <p:cond delay="0"/>
                                  </p:stCondLst>
                                  <p:childTnLst>
                                    <p:set>
                                      <p:cBhvr>
                                        <p:cTn dur="1" fill="hold" id="107">
                                          <p:stCondLst>
                                            <p:cond delay="0"/>
                                          </p:stCondLst>
                                        </p:cTn>
                                        <p:tgtEl>
                                          <p:spTgt spid="40970"/>
                                        </p:tgtEl>
                                        <p:attrNameLst>
                                          <p:attrName>style.visibility</p:attrName>
                                        </p:attrNameLst>
                                      </p:cBhvr>
                                      <p:to>
                                        <p:strVal val="visible"/>
                                      </p:to>
                                    </p:set>
                                    <p:animScale>
                                      <p:cBhvr>
                                        <p:cTn decel="50000" dur="1000" fill="hold" id="108">
                                          <p:stCondLst>
                                            <p:cond delay="0"/>
                                          </p:stCondLst>
                                        </p:cTn>
                                        <p:tgtEl>
                                          <p:spTgt spid="4097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09">
                                          <p:stCondLst>
                                            <p:cond delay="0"/>
                                          </p:stCondLst>
                                        </p:cTn>
                                        <p:tgtEl>
                                          <p:spTgt spid="40970"/>
                                        </p:tgtEl>
                                        <p:attrNameLst>
                                          <p:attrName>ppt_x,ppt_y</p:attrName>
                                        </p:attrNameLst>
                                      </p:cBhvr>
                                      <p:rCtr x="0" y="0"/>
                                    </p:animMotion>
                                    <p:animEffect filter="fade" transition="in">
                                      <p:cBhvr>
                                        <p:cTn dur="1000" id="110"/>
                                        <p:tgtEl>
                                          <p:spTgt spid="40970"/>
                                        </p:tgtEl>
                                      </p:cBhvr>
                                    </p:animEffect>
                                  </p:childTnLst>
                                </p:cTn>
                              </p:par>
                              <p:par>
                                <p:cTn fill="hold" grpId="0" id="111" nodeType="withEffect" presetClass="entr" presetID="52" presetSubtype="0">
                                  <p:stCondLst>
                                    <p:cond delay="0"/>
                                  </p:stCondLst>
                                  <p:childTnLst>
                                    <p:set>
                                      <p:cBhvr>
                                        <p:cTn dur="1" fill="hold" id="112">
                                          <p:stCondLst>
                                            <p:cond delay="0"/>
                                          </p:stCondLst>
                                        </p:cTn>
                                        <p:tgtEl>
                                          <p:spTgt spid="40972"/>
                                        </p:tgtEl>
                                        <p:attrNameLst>
                                          <p:attrName>style.visibility</p:attrName>
                                        </p:attrNameLst>
                                      </p:cBhvr>
                                      <p:to>
                                        <p:strVal val="visible"/>
                                      </p:to>
                                    </p:set>
                                    <p:animScale>
                                      <p:cBhvr>
                                        <p:cTn decel="50000" dur="1000" fill="hold" id="113">
                                          <p:stCondLst>
                                            <p:cond delay="0"/>
                                          </p:stCondLst>
                                        </p:cTn>
                                        <p:tgtEl>
                                          <p:spTgt spid="4097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114">
                                          <p:stCondLst>
                                            <p:cond delay="0"/>
                                          </p:stCondLst>
                                        </p:cTn>
                                        <p:tgtEl>
                                          <p:spTgt spid="40972"/>
                                        </p:tgtEl>
                                        <p:attrNameLst>
                                          <p:attrName>ppt_x,ppt_y</p:attrName>
                                        </p:attrNameLst>
                                      </p:cBhvr>
                                      <p:rCtr x="0" y="0"/>
                                    </p:animMotion>
                                    <p:animEffect filter="fade" transition="in">
                                      <p:cBhvr>
                                        <p:cTn dur="1000" id="115"/>
                                        <p:tgtEl>
                                          <p:spTgt spid="40972"/>
                                        </p:tgtEl>
                                      </p:cBhvr>
                                    </p:animEffect>
                                  </p:childTnLst>
                                </p:cTn>
                              </p:par>
                            </p:childTnLst>
                          </p:cTn>
                        </p:par>
                        <p:par>
                          <p:cTn fill="hold" id="116" nodeType="afterGroup">
                            <p:stCondLst>
                              <p:cond delay="7000"/>
                            </p:stCondLst>
                            <p:childTnLst>
                              <p:par>
                                <p:cTn fill="hold" grpId="0" id="117" nodeType="afterEffect" presetClass="entr" presetID="22" presetSubtype="2">
                                  <p:stCondLst>
                                    <p:cond delay="0"/>
                                  </p:stCondLst>
                                  <p:childTnLst>
                                    <p:set>
                                      <p:cBhvr>
                                        <p:cTn dur="1" fill="hold" id="118">
                                          <p:stCondLst>
                                            <p:cond delay="0"/>
                                          </p:stCondLst>
                                        </p:cTn>
                                        <p:tgtEl>
                                          <p:spTgt spid="40978"/>
                                        </p:tgtEl>
                                        <p:attrNameLst>
                                          <p:attrName>style.visibility</p:attrName>
                                        </p:attrNameLst>
                                      </p:cBhvr>
                                      <p:to>
                                        <p:strVal val="visible"/>
                                      </p:to>
                                    </p:set>
                                    <p:animEffect filter="wipe(right)" transition="in">
                                      <p:cBhvr>
                                        <p:cTn dur="500" id="119"/>
                                        <p:tgtEl>
                                          <p:spTgt spid="409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40963"/>
      <p:bldP grpId="0" spid="40964"/>
      <p:bldP grpId="0" spid="40965"/>
      <p:bldP grpId="0" spid="40966"/>
      <p:bldP grpId="0" spid="40967"/>
      <p:bldP grpId="0" spid="40968"/>
      <p:bldP grpId="0" spid="40969"/>
      <p:bldP grpId="0" spid="40970"/>
      <p:bldP grpId="0" spid="40971"/>
      <p:bldP grpId="0" spid="40972"/>
      <p:bldP grpId="0" spid="40973"/>
      <p:bldP grpId="0" spid="40974"/>
      <p:bldP grpId="0" spid="40975"/>
      <p:bldP grpId="0" spid="40976"/>
      <p:bldP grpId="0" spid="40977"/>
      <p:bldP grpId="0" spid="40978"/>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986"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87"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88"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89"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0"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41991" name="Oval 6"/>
          <p:cNvSpPr>
            <a:spLocks noChangeArrowheads="1"/>
          </p:cNvSpPr>
          <p:nvPr/>
        </p:nvSpPr>
        <p:spPr bwMode="auto">
          <a:xfrm>
            <a:off x="6492875" y="2809875"/>
            <a:ext cx="1806575" cy="1804988"/>
          </a:xfrm>
          <a:prstGeom prst="ellipse">
            <a:avLst/>
          </a:prstGeom>
          <a:solidFill>
            <a:srgbClr val="DADADB"/>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41992" name="Freeform 7"/>
          <p:cNvSpPr/>
          <p:nvPr/>
        </p:nvSpPr>
        <p:spPr bwMode="auto">
          <a:xfrm>
            <a:off x="3776663" y="1635125"/>
            <a:ext cx="1292225" cy="4079875"/>
          </a:xfrm>
          <a:custGeom>
            <a:gdLst>
              <a:gd fmla="*/ 1292225 w 1750" name="T0"/>
              <a:gd fmla="*/ 200783 h 5527" name="T1"/>
              <a:gd fmla="*/ 231862 w 1750" name="T2"/>
              <a:gd fmla="*/ 2050641 h 5527" name="T3"/>
              <a:gd fmla="*/ 1254566 w 1750" name="T4"/>
              <a:gd fmla="*/ 3878354 h 5527" name="T5"/>
              <a:gd fmla="*/ 1138635 w 1750" name="T6"/>
              <a:gd fmla="*/ 4079875 h 5527" name="T7"/>
              <a:gd fmla="*/ 0 w 1750" name="T8"/>
              <a:gd fmla="*/ 2050641 h 5527" name="T9"/>
              <a:gd fmla="*/ 1176294 w 1750" name="T10"/>
              <a:gd fmla="*/ 0 h 5527" name="T11"/>
              <a:gd fmla="*/ 1292225 w 1750" name="T12"/>
              <a:gd fmla="*/ 200783 h 552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B5B5B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3" name="Oval 8"/>
          <p:cNvSpPr>
            <a:spLocks noChangeArrowheads="1"/>
          </p:cNvSpPr>
          <p:nvPr/>
        </p:nvSpPr>
        <p:spPr bwMode="auto">
          <a:xfrm>
            <a:off x="4176713" y="1196975"/>
            <a:ext cx="1219200" cy="1220788"/>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41994" name="Oval 9"/>
          <p:cNvSpPr>
            <a:spLocks noChangeArrowheads="1"/>
          </p:cNvSpPr>
          <p:nvPr/>
        </p:nvSpPr>
        <p:spPr bwMode="auto">
          <a:xfrm>
            <a:off x="3300413" y="3055938"/>
            <a:ext cx="1220787" cy="1219200"/>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41995" name="Oval 10"/>
          <p:cNvSpPr>
            <a:spLocks noChangeArrowheads="1"/>
          </p:cNvSpPr>
          <p:nvPr/>
        </p:nvSpPr>
        <p:spPr bwMode="auto">
          <a:xfrm>
            <a:off x="4300538" y="4857750"/>
            <a:ext cx="1220787" cy="1219200"/>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41996" name="Line 11"/>
          <p:cNvSpPr>
            <a:spLocks noChangeShapeType="1"/>
          </p:cNvSpPr>
          <p:nvPr/>
        </p:nvSpPr>
        <p:spPr bwMode="auto">
          <a:xfrm>
            <a:off x="5405438" y="2128838"/>
            <a:ext cx="1255712" cy="901700"/>
          </a:xfrm>
          <a:prstGeom prst="line">
            <a:avLst/>
          </a:prstGeom>
          <a:noFill/>
          <a:ln w="12700">
            <a:solidFill>
              <a:srgbClr val="2E2C2C"/>
            </a:solidFill>
            <a:round/>
            <a:tailEnd len="lg" type="triangle" w="lg"/>
          </a:ln>
          <a:extLst>
            <a:ext uri="{909E8E84-426E-40DD-AFC4-6F175D3DCCD1}">
              <a14:hiddenFill>
                <a:noFill/>
              </a14:hiddenFill>
            </a:ext>
          </a:extLst>
        </p:spPr>
        <p:txBody>
          <a:bodyPr/>
          <a:lstStyle/>
          <a:p>
            <a:endParaRPr altLang="en-US" lang="zh-CN"/>
          </a:p>
        </p:txBody>
      </p:sp>
      <p:sp>
        <p:nvSpPr>
          <p:cNvPr id="41997" name="Line 12"/>
          <p:cNvSpPr>
            <a:spLocks noChangeShapeType="1"/>
          </p:cNvSpPr>
          <p:nvPr/>
        </p:nvSpPr>
        <p:spPr bwMode="auto">
          <a:xfrm flipV="1">
            <a:off x="5487988" y="4435475"/>
            <a:ext cx="1200150" cy="709613"/>
          </a:xfrm>
          <a:prstGeom prst="line">
            <a:avLst/>
          </a:prstGeom>
          <a:noFill/>
          <a:ln w="12700">
            <a:solidFill>
              <a:srgbClr val="2E2C2C"/>
            </a:solidFill>
            <a:round/>
            <a:tailEnd len="lg" type="triangle" w="lg"/>
          </a:ln>
          <a:extLst>
            <a:ext uri="{909E8E84-426E-40DD-AFC4-6F175D3DCCD1}">
              <a14:hiddenFill>
                <a:noFill/>
              </a14:hiddenFill>
            </a:ext>
          </a:extLst>
        </p:spPr>
        <p:txBody>
          <a:bodyPr/>
          <a:lstStyle/>
          <a:p>
            <a:endParaRPr altLang="en-US" lang="zh-CN"/>
          </a:p>
        </p:txBody>
      </p:sp>
      <p:sp>
        <p:nvSpPr>
          <p:cNvPr id="41998" name="Line 13"/>
          <p:cNvSpPr>
            <a:spLocks noChangeShapeType="1"/>
          </p:cNvSpPr>
          <p:nvPr/>
        </p:nvSpPr>
        <p:spPr bwMode="auto">
          <a:xfrm>
            <a:off x="4716463" y="3662363"/>
            <a:ext cx="1670050" cy="0"/>
          </a:xfrm>
          <a:prstGeom prst="line">
            <a:avLst/>
          </a:prstGeom>
          <a:noFill/>
          <a:ln w="12700">
            <a:solidFill>
              <a:srgbClr val="2E2C2C"/>
            </a:solidFill>
            <a:round/>
            <a:tailEnd len="lg" type="triangle" w="lg"/>
          </a:ln>
          <a:extLst>
            <a:ext uri="{909E8E84-426E-40DD-AFC4-6F175D3DCCD1}">
              <a14:hiddenFill>
                <a:noFill/>
              </a14:hiddenFill>
            </a:ext>
          </a:extLst>
        </p:spPr>
        <p:txBody>
          <a:bodyPr/>
          <a:lstStyle/>
          <a:p>
            <a:endParaRPr altLang="en-US" lang="zh-CN"/>
          </a:p>
        </p:txBody>
      </p:sp>
      <p:sp>
        <p:nvSpPr>
          <p:cNvPr id="41999" name="Oval 14"/>
          <p:cNvSpPr>
            <a:spLocks noChangeArrowheads="1"/>
          </p:cNvSpPr>
          <p:nvPr/>
        </p:nvSpPr>
        <p:spPr bwMode="auto">
          <a:xfrm>
            <a:off x="6583363" y="2898775"/>
            <a:ext cx="1625600" cy="162560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42000" name="TextBox 16"/>
          <p:cNvSpPr txBox="1">
            <a:spLocks noChangeArrowheads="1"/>
          </p:cNvSpPr>
          <p:nvPr/>
        </p:nvSpPr>
        <p:spPr bwMode="auto">
          <a:xfrm>
            <a:off x="4397375" y="1454150"/>
            <a:ext cx="77628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添加</a:t>
            </a:r>
          </a:p>
          <a:p>
            <a:pPr algn="ctr" eaLnBrk="1" hangingPunct="1">
              <a:spcBef>
                <a:spcPct val="0"/>
              </a:spcBef>
              <a:buFontTx/>
              <a:buNone/>
            </a:pPr>
            <a:r>
              <a:rPr altLang="en-US" lang="zh-CN">
                <a:solidFill>
                  <a:schemeClr val="accent2"/>
                </a:solidFill>
                <a:latin charset="-122" panose="020b0503020204020204" pitchFamily="34" typeface="微软雅黑"/>
              </a:rPr>
              <a:t>标题</a:t>
            </a:r>
          </a:p>
        </p:txBody>
      </p:sp>
      <p:sp>
        <p:nvSpPr>
          <p:cNvPr id="42001" name="TextBox 17"/>
          <p:cNvSpPr txBox="1">
            <a:spLocks noChangeArrowheads="1"/>
          </p:cNvSpPr>
          <p:nvPr/>
        </p:nvSpPr>
        <p:spPr bwMode="auto">
          <a:xfrm>
            <a:off x="3497263" y="3322638"/>
            <a:ext cx="77628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添加</a:t>
            </a:r>
          </a:p>
          <a:p>
            <a:pPr algn="ctr" eaLnBrk="1" hangingPunct="1">
              <a:spcBef>
                <a:spcPct val="0"/>
              </a:spcBef>
              <a:buFontTx/>
              <a:buNone/>
            </a:pPr>
            <a:r>
              <a:rPr altLang="en-US" lang="zh-CN">
                <a:solidFill>
                  <a:schemeClr val="accent2"/>
                </a:solidFill>
                <a:latin charset="-122" panose="020b0503020204020204" pitchFamily="34" typeface="微软雅黑"/>
              </a:rPr>
              <a:t>标题</a:t>
            </a:r>
          </a:p>
        </p:txBody>
      </p:sp>
      <p:sp>
        <p:nvSpPr>
          <p:cNvPr id="42002" name="TextBox 18"/>
          <p:cNvSpPr txBox="1">
            <a:spLocks noChangeArrowheads="1"/>
          </p:cNvSpPr>
          <p:nvPr/>
        </p:nvSpPr>
        <p:spPr bwMode="auto">
          <a:xfrm>
            <a:off x="4533900" y="5124450"/>
            <a:ext cx="77628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添加</a:t>
            </a:r>
          </a:p>
          <a:p>
            <a:pPr algn="ctr" eaLnBrk="1" hangingPunct="1">
              <a:spcBef>
                <a:spcPct val="0"/>
              </a:spcBef>
              <a:buFontTx/>
              <a:buNone/>
            </a:pPr>
            <a:r>
              <a:rPr altLang="en-US" lang="zh-CN">
                <a:solidFill>
                  <a:schemeClr val="accent2"/>
                </a:solidFill>
                <a:latin charset="-122" panose="020b0503020204020204" pitchFamily="34" typeface="微软雅黑"/>
              </a:rPr>
              <a:t>标题</a:t>
            </a:r>
          </a:p>
        </p:txBody>
      </p:sp>
      <p:sp>
        <p:nvSpPr>
          <p:cNvPr id="42003" name="TextBox 19"/>
          <p:cNvSpPr txBox="1">
            <a:spLocks noChangeArrowheads="1"/>
          </p:cNvSpPr>
          <p:nvPr/>
        </p:nvSpPr>
        <p:spPr bwMode="auto">
          <a:xfrm>
            <a:off x="6989764" y="3363913"/>
            <a:ext cx="77628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融资计划</a:t>
            </a:r>
          </a:p>
        </p:txBody>
      </p:sp>
      <p:sp>
        <p:nvSpPr>
          <p:cNvPr id="42004" name="TextBox 20"/>
          <p:cNvSpPr txBox="1">
            <a:spLocks noChangeArrowheads="1"/>
          </p:cNvSpPr>
          <p:nvPr/>
        </p:nvSpPr>
        <p:spPr bwMode="auto">
          <a:xfrm>
            <a:off x="1355725" y="1311275"/>
            <a:ext cx="27892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latin charset="-122" panose="020b0503020204020204" pitchFamily="34" typeface="微软雅黑"/>
              </a:rPr>
              <a:t>这里可以添加主要内容</a:t>
            </a:r>
          </a:p>
        </p:txBody>
      </p:sp>
      <p:sp>
        <p:nvSpPr>
          <p:cNvPr id="42005" name="TextBox 21"/>
          <p:cNvSpPr txBox="1">
            <a:spLocks noChangeArrowheads="1"/>
          </p:cNvSpPr>
          <p:nvPr/>
        </p:nvSpPr>
        <p:spPr bwMode="auto">
          <a:xfrm>
            <a:off x="528638" y="3413125"/>
            <a:ext cx="2714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latin charset="-122" panose="020b0503020204020204" pitchFamily="34" typeface="微软雅黑"/>
              </a:rPr>
              <a:t>这里可以添加主要内容</a:t>
            </a:r>
          </a:p>
        </p:txBody>
      </p:sp>
      <p:sp>
        <p:nvSpPr>
          <p:cNvPr id="42006" name="TextBox 22"/>
          <p:cNvSpPr txBox="1">
            <a:spLocks noChangeArrowheads="1"/>
          </p:cNvSpPr>
          <p:nvPr/>
        </p:nvSpPr>
        <p:spPr bwMode="auto">
          <a:xfrm>
            <a:off x="1538288" y="5283200"/>
            <a:ext cx="2714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latin charset="-122" panose="020b0503020204020204" pitchFamily="34" typeface="微软雅黑"/>
              </a:rPr>
              <a:t>这里可以添加主要内容</a:t>
            </a:r>
          </a:p>
        </p:txBody>
      </p:sp>
      <p:sp>
        <p:nvSpPr>
          <p:cNvPr id="42007" name="TextBox 23"/>
          <p:cNvSpPr txBox="1">
            <a:spLocks noChangeArrowheads="1"/>
          </p:cNvSpPr>
          <p:nvPr/>
        </p:nvSpPr>
        <p:spPr bwMode="auto">
          <a:xfrm>
            <a:off x="8402639" y="3249613"/>
            <a:ext cx="27146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a:t>
            </a:r>
          </a:p>
          <a:p>
            <a:pPr eaLnBrk="1" hangingPunct="1">
              <a:spcBef>
                <a:spcPct val="0"/>
              </a:spcBef>
              <a:buFontTx/>
              <a:buNone/>
            </a:pPr>
            <a:r>
              <a:rPr altLang="en-US" lang="zh-CN" sz="1800">
                <a:latin charset="-122" panose="020b0503020204020204" pitchFamily="34" typeface="微软雅黑"/>
              </a:rPr>
              <a:t>这里可以添加主要内容</a:t>
            </a:r>
          </a:p>
          <a:p>
            <a:pPr eaLnBrk="1" hangingPunct="1">
              <a:spcBef>
                <a:spcPct val="0"/>
              </a:spcBef>
              <a:buFontTx/>
              <a:buNone/>
            </a:pPr>
            <a:r>
              <a:rPr altLang="en-US" lang="zh-CN" sz="1800">
                <a:latin charset="-122" panose="020b0503020204020204" pitchFamily="34" typeface="微软雅黑"/>
              </a:rPr>
              <a:t>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1986"/>
                                        </p:tgtEl>
                                        <p:attrNameLst>
                                          <p:attrName>style.visibility</p:attrName>
                                        </p:attrNameLst>
                                      </p:cBhvr>
                                      <p:to>
                                        <p:strVal val="visible"/>
                                      </p:to>
                                    </p:set>
                                    <p:animEffect filter="wipe(left)" transition="in">
                                      <p:cBhvr>
                                        <p:cTn dur="300" id="7"/>
                                        <p:tgtEl>
                                          <p:spTgt spid="41986"/>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41987"/>
                                        </p:tgtEl>
                                        <p:attrNameLst>
                                          <p:attrName>style.visibility</p:attrName>
                                        </p:attrNameLst>
                                      </p:cBhvr>
                                      <p:to>
                                        <p:strVal val="visible"/>
                                      </p:to>
                                    </p:set>
                                    <p:animEffect filter="wipe(down)" transition="in">
                                      <p:cBhvr>
                                        <p:cTn dur="200" id="11"/>
                                        <p:tgtEl>
                                          <p:spTgt spid="41987"/>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41988"/>
                                        </p:tgtEl>
                                        <p:attrNameLst>
                                          <p:attrName>style.visibility</p:attrName>
                                        </p:attrNameLst>
                                      </p:cBhvr>
                                      <p:to>
                                        <p:strVal val="visible"/>
                                      </p:to>
                                    </p:set>
                                    <p:animEffect filter="wipe(left)" transition="in">
                                      <p:cBhvr>
                                        <p:cTn dur="300" id="15"/>
                                        <p:tgtEl>
                                          <p:spTgt spid="41988"/>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41989"/>
                                        </p:tgtEl>
                                        <p:attrNameLst>
                                          <p:attrName>style.visibility</p:attrName>
                                        </p:attrNameLst>
                                      </p:cBhvr>
                                      <p:to>
                                        <p:strVal val="visible"/>
                                      </p:to>
                                    </p:set>
                                    <p:anim calcmode="lin" valueType="num">
                                      <p:cBhvr>
                                        <p:cTn dur="300" fill="hold" id="19"/>
                                        <p:tgtEl>
                                          <p:spTgt spid="41989"/>
                                        </p:tgtEl>
                                        <p:attrNameLst>
                                          <p:attrName>ppt_w</p:attrName>
                                        </p:attrNameLst>
                                      </p:cBhvr>
                                      <p:tavLst>
                                        <p:tav tm="0">
                                          <p:val>
                                            <p:fltVal val="0"/>
                                          </p:val>
                                        </p:tav>
                                        <p:tav tm="100000">
                                          <p:val>
                                            <p:strVal val="#ppt_w"/>
                                          </p:val>
                                        </p:tav>
                                      </p:tavLst>
                                    </p:anim>
                                    <p:anim calcmode="lin" valueType="num">
                                      <p:cBhvr>
                                        <p:cTn dur="300" fill="hold" id="20"/>
                                        <p:tgtEl>
                                          <p:spTgt spid="41989"/>
                                        </p:tgtEl>
                                        <p:attrNameLst>
                                          <p:attrName>ppt_h</p:attrName>
                                        </p:attrNameLst>
                                      </p:cBhvr>
                                      <p:tavLst>
                                        <p:tav tm="0">
                                          <p:val>
                                            <p:fltVal val="0"/>
                                          </p:val>
                                        </p:tav>
                                        <p:tav tm="100000">
                                          <p:val>
                                            <p:strVal val="#ppt_h"/>
                                          </p:val>
                                        </p:tav>
                                      </p:tavLst>
                                    </p:anim>
                                    <p:anim calcmode="lin" valueType="num">
                                      <p:cBhvr>
                                        <p:cTn dur="300" fill="hold" id="21"/>
                                        <p:tgtEl>
                                          <p:spTgt spid="41989"/>
                                        </p:tgtEl>
                                        <p:attrNameLst>
                                          <p:attrName>style.rotation</p:attrName>
                                        </p:attrNameLst>
                                      </p:cBhvr>
                                      <p:tavLst>
                                        <p:tav tm="0">
                                          <p:val>
                                            <p:fltVal val="90"/>
                                          </p:val>
                                        </p:tav>
                                        <p:tav tm="100000">
                                          <p:val>
                                            <p:fltVal val="0"/>
                                          </p:val>
                                        </p:tav>
                                      </p:tavLst>
                                    </p:anim>
                                    <p:animEffect filter="fade" transition="in">
                                      <p:cBhvr>
                                        <p:cTn dur="300" id="22"/>
                                        <p:tgtEl>
                                          <p:spTgt spid="41989"/>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41990"/>
                                        </p:tgtEl>
                                        <p:attrNameLst>
                                          <p:attrName>style.visibility</p:attrName>
                                        </p:attrNameLst>
                                      </p:cBhvr>
                                      <p:to>
                                        <p:strVal val="visible"/>
                                      </p:to>
                                    </p:set>
                                    <p:anim calcmode="lin" valueType="num">
                                      <p:cBhvr>
                                        <p:cTn dur="400" fill="hold" id="26"/>
                                        <p:tgtEl>
                                          <p:spTgt spid="4199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41990"/>
                                        </p:tgtEl>
                                        <p:attrNameLst>
                                          <p:attrName>ppt_y</p:attrName>
                                        </p:attrNameLst>
                                      </p:cBhvr>
                                      <p:tavLst>
                                        <p:tav tm="0">
                                          <p:val>
                                            <p:strVal val="#ppt_y"/>
                                          </p:val>
                                        </p:tav>
                                        <p:tav tm="100000">
                                          <p:val>
                                            <p:strVal val="#ppt_y"/>
                                          </p:val>
                                        </p:tav>
                                      </p:tavLst>
                                    </p:anim>
                                    <p:anim calcmode="lin" valueType="num">
                                      <p:cBhvr>
                                        <p:cTn dur="400" fill="hold" id="28"/>
                                        <p:tgtEl>
                                          <p:spTgt spid="4199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4199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41990"/>
                                        </p:tgtEl>
                                      </p:cBhvr>
                                    </p:animEffect>
                                  </p:childTnLst>
                                </p:cTn>
                              </p:par>
                            </p:childTnLst>
                          </p:cTn>
                        </p:par>
                        <p:par>
                          <p:cTn fill="hold" id="31" nodeType="afterGroup">
                            <p:stCondLst>
                              <p:cond delay="1500"/>
                            </p:stCondLst>
                            <p:childTnLst>
                              <p:par>
                                <p:cTn fill="hold" grpId="0" id="32" nodeType="afterEffect" presetClass="entr" presetID="22" presetSubtype="1">
                                  <p:stCondLst>
                                    <p:cond delay="0"/>
                                  </p:stCondLst>
                                  <p:childTnLst>
                                    <p:set>
                                      <p:cBhvr>
                                        <p:cTn dur="1" fill="hold" id="33">
                                          <p:stCondLst>
                                            <p:cond delay="0"/>
                                          </p:stCondLst>
                                        </p:cTn>
                                        <p:tgtEl>
                                          <p:spTgt spid="41992"/>
                                        </p:tgtEl>
                                        <p:attrNameLst>
                                          <p:attrName>style.visibility</p:attrName>
                                        </p:attrNameLst>
                                      </p:cBhvr>
                                      <p:to>
                                        <p:strVal val="visible"/>
                                      </p:to>
                                    </p:set>
                                    <p:animEffect filter="wipe(up)" transition="in">
                                      <p:cBhvr>
                                        <p:cTn dur="500" id="34"/>
                                        <p:tgtEl>
                                          <p:spTgt spid="41992"/>
                                        </p:tgtEl>
                                      </p:cBhvr>
                                    </p:animEffect>
                                  </p:childTnLst>
                                </p:cTn>
                              </p:par>
                            </p:childTnLst>
                          </p:cTn>
                        </p:par>
                        <p:par>
                          <p:cTn fill="hold" id="35" nodeType="afterGroup">
                            <p:stCondLst>
                              <p:cond delay="2000"/>
                            </p:stCondLst>
                            <p:childTnLst>
                              <p:par>
                                <p:cTn fill="hold" grpId="0" id="36" nodeType="afterEffect" presetClass="entr" presetID="2" presetSubtype="2">
                                  <p:stCondLst>
                                    <p:cond delay="0"/>
                                  </p:stCondLst>
                                  <p:childTnLst>
                                    <p:set>
                                      <p:cBhvr>
                                        <p:cTn dur="1" fill="hold" id="37">
                                          <p:stCondLst>
                                            <p:cond delay="0"/>
                                          </p:stCondLst>
                                        </p:cTn>
                                        <p:tgtEl>
                                          <p:spTgt spid="41993"/>
                                        </p:tgtEl>
                                        <p:attrNameLst>
                                          <p:attrName>style.visibility</p:attrName>
                                        </p:attrNameLst>
                                      </p:cBhvr>
                                      <p:to>
                                        <p:strVal val="visible"/>
                                      </p:to>
                                    </p:set>
                                    <p:anim calcmode="lin" valueType="num">
                                      <p:cBhvr additive="base">
                                        <p:cTn dur="500" fill="hold" id="38"/>
                                        <p:tgtEl>
                                          <p:spTgt spid="41993"/>
                                        </p:tgtEl>
                                        <p:attrNameLst>
                                          <p:attrName>ppt_x</p:attrName>
                                        </p:attrNameLst>
                                      </p:cBhvr>
                                      <p:tavLst>
                                        <p:tav tm="0">
                                          <p:val>
                                            <p:strVal val="1+#ppt_w/2"/>
                                          </p:val>
                                        </p:tav>
                                        <p:tav tm="100000">
                                          <p:val>
                                            <p:strVal val="#ppt_x"/>
                                          </p:val>
                                        </p:tav>
                                      </p:tavLst>
                                    </p:anim>
                                    <p:anim calcmode="lin" valueType="num">
                                      <p:cBhvr additive="base">
                                        <p:cTn dur="500" fill="hold" id="39"/>
                                        <p:tgtEl>
                                          <p:spTgt spid="41993"/>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42000"/>
                                        </p:tgtEl>
                                        <p:attrNameLst>
                                          <p:attrName>style.visibility</p:attrName>
                                        </p:attrNameLst>
                                      </p:cBhvr>
                                      <p:to>
                                        <p:strVal val="visible"/>
                                      </p:to>
                                    </p:set>
                                    <p:anim calcmode="lin" valueType="num">
                                      <p:cBhvr additive="base">
                                        <p:cTn dur="500" fill="hold" id="42"/>
                                        <p:tgtEl>
                                          <p:spTgt spid="42000"/>
                                        </p:tgtEl>
                                        <p:attrNameLst>
                                          <p:attrName>ppt_x</p:attrName>
                                        </p:attrNameLst>
                                      </p:cBhvr>
                                      <p:tavLst>
                                        <p:tav tm="0">
                                          <p:val>
                                            <p:strVal val="1+#ppt_w/2"/>
                                          </p:val>
                                        </p:tav>
                                        <p:tav tm="100000">
                                          <p:val>
                                            <p:strVal val="#ppt_x"/>
                                          </p:val>
                                        </p:tav>
                                      </p:tavLst>
                                    </p:anim>
                                    <p:anim calcmode="lin" valueType="num">
                                      <p:cBhvr additive="base">
                                        <p:cTn dur="500" fill="hold" id="43"/>
                                        <p:tgtEl>
                                          <p:spTgt spid="42000"/>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0"/>
                                  </p:stCondLst>
                                  <p:childTnLst>
                                    <p:set>
                                      <p:cBhvr>
                                        <p:cTn dur="1" fill="hold" id="45">
                                          <p:stCondLst>
                                            <p:cond delay="0"/>
                                          </p:stCondLst>
                                        </p:cTn>
                                        <p:tgtEl>
                                          <p:spTgt spid="42001"/>
                                        </p:tgtEl>
                                        <p:attrNameLst>
                                          <p:attrName>style.visibility</p:attrName>
                                        </p:attrNameLst>
                                      </p:cBhvr>
                                      <p:to>
                                        <p:strVal val="visible"/>
                                      </p:to>
                                    </p:set>
                                    <p:anim calcmode="lin" valueType="num">
                                      <p:cBhvr additive="base">
                                        <p:cTn dur="500" fill="hold" id="46"/>
                                        <p:tgtEl>
                                          <p:spTgt spid="42001"/>
                                        </p:tgtEl>
                                        <p:attrNameLst>
                                          <p:attrName>ppt_x</p:attrName>
                                        </p:attrNameLst>
                                      </p:cBhvr>
                                      <p:tavLst>
                                        <p:tav tm="0">
                                          <p:val>
                                            <p:strVal val="1+#ppt_w/2"/>
                                          </p:val>
                                        </p:tav>
                                        <p:tav tm="100000">
                                          <p:val>
                                            <p:strVal val="#ppt_x"/>
                                          </p:val>
                                        </p:tav>
                                      </p:tavLst>
                                    </p:anim>
                                    <p:anim calcmode="lin" valueType="num">
                                      <p:cBhvr additive="base">
                                        <p:cTn dur="500" fill="hold" id="47"/>
                                        <p:tgtEl>
                                          <p:spTgt spid="42001"/>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0"/>
                                  </p:stCondLst>
                                  <p:childTnLst>
                                    <p:set>
                                      <p:cBhvr>
                                        <p:cTn dur="1" fill="hold" id="49">
                                          <p:stCondLst>
                                            <p:cond delay="0"/>
                                          </p:stCondLst>
                                        </p:cTn>
                                        <p:tgtEl>
                                          <p:spTgt spid="41994"/>
                                        </p:tgtEl>
                                        <p:attrNameLst>
                                          <p:attrName>style.visibility</p:attrName>
                                        </p:attrNameLst>
                                      </p:cBhvr>
                                      <p:to>
                                        <p:strVal val="visible"/>
                                      </p:to>
                                    </p:set>
                                    <p:anim calcmode="lin" valueType="num">
                                      <p:cBhvr additive="base">
                                        <p:cTn dur="500" fill="hold" id="50"/>
                                        <p:tgtEl>
                                          <p:spTgt spid="41994"/>
                                        </p:tgtEl>
                                        <p:attrNameLst>
                                          <p:attrName>ppt_x</p:attrName>
                                        </p:attrNameLst>
                                      </p:cBhvr>
                                      <p:tavLst>
                                        <p:tav tm="0">
                                          <p:val>
                                            <p:strVal val="1+#ppt_w/2"/>
                                          </p:val>
                                        </p:tav>
                                        <p:tav tm="100000">
                                          <p:val>
                                            <p:strVal val="#ppt_x"/>
                                          </p:val>
                                        </p:tav>
                                      </p:tavLst>
                                    </p:anim>
                                    <p:anim calcmode="lin" valueType="num">
                                      <p:cBhvr additive="base">
                                        <p:cTn dur="500" fill="hold" id="51"/>
                                        <p:tgtEl>
                                          <p:spTgt spid="41994"/>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0"/>
                                  </p:stCondLst>
                                  <p:childTnLst>
                                    <p:set>
                                      <p:cBhvr>
                                        <p:cTn dur="1" fill="hold" id="53">
                                          <p:stCondLst>
                                            <p:cond delay="0"/>
                                          </p:stCondLst>
                                        </p:cTn>
                                        <p:tgtEl>
                                          <p:spTgt spid="42002"/>
                                        </p:tgtEl>
                                        <p:attrNameLst>
                                          <p:attrName>style.visibility</p:attrName>
                                        </p:attrNameLst>
                                      </p:cBhvr>
                                      <p:to>
                                        <p:strVal val="visible"/>
                                      </p:to>
                                    </p:set>
                                    <p:anim calcmode="lin" valueType="num">
                                      <p:cBhvr additive="base">
                                        <p:cTn dur="500" fill="hold" id="54"/>
                                        <p:tgtEl>
                                          <p:spTgt spid="42002"/>
                                        </p:tgtEl>
                                        <p:attrNameLst>
                                          <p:attrName>ppt_x</p:attrName>
                                        </p:attrNameLst>
                                      </p:cBhvr>
                                      <p:tavLst>
                                        <p:tav tm="0">
                                          <p:val>
                                            <p:strVal val="1+#ppt_w/2"/>
                                          </p:val>
                                        </p:tav>
                                        <p:tav tm="100000">
                                          <p:val>
                                            <p:strVal val="#ppt_x"/>
                                          </p:val>
                                        </p:tav>
                                      </p:tavLst>
                                    </p:anim>
                                    <p:anim calcmode="lin" valueType="num">
                                      <p:cBhvr additive="base">
                                        <p:cTn dur="500" fill="hold" id="55"/>
                                        <p:tgtEl>
                                          <p:spTgt spid="42002"/>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2">
                                  <p:stCondLst>
                                    <p:cond delay="0"/>
                                  </p:stCondLst>
                                  <p:childTnLst>
                                    <p:set>
                                      <p:cBhvr>
                                        <p:cTn dur="1" fill="hold" id="57">
                                          <p:stCondLst>
                                            <p:cond delay="0"/>
                                          </p:stCondLst>
                                        </p:cTn>
                                        <p:tgtEl>
                                          <p:spTgt spid="41995"/>
                                        </p:tgtEl>
                                        <p:attrNameLst>
                                          <p:attrName>style.visibility</p:attrName>
                                        </p:attrNameLst>
                                      </p:cBhvr>
                                      <p:to>
                                        <p:strVal val="visible"/>
                                      </p:to>
                                    </p:set>
                                    <p:anim calcmode="lin" valueType="num">
                                      <p:cBhvr additive="base">
                                        <p:cTn dur="500" fill="hold" id="58"/>
                                        <p:tgtEl>
                                          <p:spTgt spid="41995"/>
                                        </p:tgtEl>
                                        <p:attrNameLst>
                                          <p:attrName>ppt_x</p:attrName>
                                        </p:attrNameLst>
                                      </p:cBhvr>
                                      <p:tavLst>
                                        <p:tav tm="0">
                                          <p:val>
                                            <p:strVal val="1+#ppt_w/2"/>
                                          </p:val>
                                        </p:tav>
                                        <p:tav tm="100000">
                                          <p:val>
                                            <p:strVal val="#ppt_x"/>
                                          </p:val>
                                        </p:tav>
                                      </p:tavLst>
                                    </p:anim>
                                    <p:anim calcmode="lin" valueType="num">
                                      <p:cBhvr additive="base">
                                        <p:cTn dur="500" fill="hold" id="59"/>
                                        <p:tgtEl>
                                          <p:spTgt spid="41995"/>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2500"/>
                            </p:stCondLst>
                            <p:childTnLst>
                              <p:par>
                                <p:cTn fill="hold" grpId="0" id="61" nodeType="afterEffect" presetClass="entr" presetID="22" presetSubtype="2">
                                  <p:stCondLst>
                                    <p:cond delay="0"/>
                                  </p:stCondLst>
                                  <p:childTnLst>
                                    <p:set>
                                      <p:cBhvr>
                                        <p:cTn dur="1" fill="hold" id="62">
                                          <p:stCondLst>
                                            <p:cond delay="0"/>
                                          </p:stCondLst>
                                        </p:cTn>
                                        <p:tgtEl>
                                          <p:spTgt spid="42004"/>
                                        </p:tgtEl>
                                        <p:attrNameLst>
                                          <p:attrName>style.visibility</p:attrName>
                                        </p:attrNameLst>
                                      </p:cBhvr>
                                      <p:to>
                                        <p:strVal val="visible"/>
                                      </p:to>
                                    </p:set>
                                    <p:animEffect filter="wipe(right)" transition="in">
                                      <p:cBhvr>
                                        <p:cTn dur="500" id="63"/>
                                        <p:tgtEl>
                                          <p:spTgt spid="42004"/>
                                        </p:tgtEl>
                                      </p:cBhvr>
                                    </p:animEffect>
                                  </p:childTnLst>
                                </p:cTn>
                              </p:par>
                              <p:par>
                                <p:cTn fill="hold" grpId="0" id="64" nodeType="withEffect" presetClass="entr" presetID="22" presetSubtype="2">
                                  <p:stCondLst>
                                    <p:cond delay="0"/>
                                  </p:stCondLst>
                                  <p:childTnLst>
                                    <p:set>
                                      <p:cBhvr>
                                        <p:cTn dur="1" fill="hold" id="65">
                                          <p:stCondLst>
                                            <p:cond delay="0"/>
                                          </p:stCondLst>
                                        </p:cTn>
                                        <p:tgtEl>
                                          <p:spTgt spid="42005"/>
                                        </p:tgtEl>
                                        <p:attrNameLst>
                                          <p:attrName>style.visibility</p:attrName>
                                        </p:attrNameLst>
                                      </p:cBhvr>
                                      <p:to>
                                        <p:strVal val="visible"/>
                                      </p:to>
                                    </p:set>
                                    <p:animEffect filter="wipe(right)" transition="in">
                                      <p:cBhvr>
                                        <p:cTn dur="500" id="66"/>
                                        <p:tgtEl>
                                          <p:spTgt spid="42005"/>
                                        </p:tgtEl>
                                      </p:cBhvr>
                                    </p:animEffect>
                                  </p:childTnLst>
                                </p:cTn>
                              </p:par>
                              <p:par>
                                <p:cTn fill="hold" grpId="0" id="67" nodeType="withEffect" presetClass="entr" presetID="22" presetSubtype="2">
                                  <p:stCondLst>
                                    <p:cond delay="0"/>
                                  </p:stCondLst>
                                  <p:childTnLst>
                                    <p:set>
                                      <p:cBhvr>
                                        <p:cTn dur="1" fill="hold" id="68">
                                          <p:stCondLst>
                                            <p:cond delay="0"/>
                                          </p:stCondLst>
                                        </p:cTn>
                                        <p:tgtEl>
                                          <p:spTgt spid="42006"/>
                                        </p:tgtEl>
                                        <p:attrNameLst>
                                          <p:attrName>style.visibility</p:attrName>
                                        </p:attrNameLst>
                                      </p:cBhvr>
                                      <p:to>
                                        <p:strVal val="visible"/>
                                      </p:to>
                                    </p:set>
                                    <p:animEffect filter="wipe(right)" transition="in">
                                      <p:cBhvr>
                                        <p:cTn dur="500" id="69"/>
                                        <p:tgtEl>
                                          <p:spTgt spid="42006"/>
                                        </p:tgtEl>
                                      </p:cBhvr>
                                    </p:animEffect>
                                  </p:childTnLst>
                                </p:cTn>
                              </p:par>
                            </p:childTnLst>
                          </p:cTn>
                        </p:par>
                        <p:par>
                          <p:cTn fill="hold" id="70" nodeType="afterGroup">
                            <p:stCondLst>
                              <p:cond delay="3000"/>
                            </p:stCondLst>
                            <p:childTnLst>
                              <p:par>
                                <p:cTn fill="hold" grpId="0" id="71" nodeType="afterEffect" presetClass="entr" presetID="22" presetSubtype="8">
                                  <p:stCondLst>
                                    <p:cond delay="0"/>
                                  </p:stCondLst>
                                  <p:childTnLst>
                                    <p:set>
                                      <p:cBhvr>
                                        <p:cTn dur="1" fill="hold" id="72">
                                          <p:stCondLst>
                                            <p:cond delay="0"/>
                                          </p:stCondLst>
                                        </p:cTn>
                                        <p:tgtEl>
                                          <p:spTgt spid="41996"/>
                                        </p:tgtEl>
                                        <p:attrNameLst>
                                          <p:attrName>style.visibility</p:attrName>
                                        </p:attrNameLst>
                                      </p:cBhvr>
                                      <p:to>
                                        <p:strVal val="visible"/>
                                      </p:to>
                                    </p:set>
                                    <p:animEffect filter="wipe(left)" transition="in">
                                      <p:cBhvr>
                                        <p:cTn dur="500" id="73"/>
                                        <p:tgtEl>
                                          <p:spTgt spid="41996"/>
                                        </p:tgtEl>
                                      </p:cBhvr>
                                    </p:animEffect>
                                  </p:childTnLst>
                                </p:cTn>
                              </p:par>
                              <p:par>
                                <p:cTn fill="hold" grpId="0" id="74" nodeType="withEffect" presetClass="entr" presetID="22" presetSubtype="8">
                                  <p:stCondLst>
                                    <p:cond delay="0"/>
                                  </p:stCondLst>
                                  <p:childTnLst>
                                    <p:set>
                                      <p:cBhvr>
                                        <p:cTn dur="1" fill="hold" id="75">
                                          <p:stCondLst>
                                            <p:cond delay="0"/>
                                          </p:stCondLst>
                                        </p:cTn>
                                        <p:tgtEl>
                                          <p:spTgt spid="41998"/>
                                        </p:tgtEl>
                                        <p:attrNameLst>
                                          <p:attrName>style.visibility</p:attrName>
                                        </p:attrNameLst>
                                      </p:cBhvr>
                                      <p:to>
                                        <p:strVal val="visible"/>
                                      </p:to>
                                    </p:set>
                                    <p:animEffect filter="wipe(left)" transition="in">
                                      <p:cBhvr>
                                        <p:cTn dur="500" id="76"/>
                                        <p:tgtEl>
                                          <p:spTgt spid="41998"/>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41997"/>
                                        </p:tgtEl>
                                        <p:attrNameLst>
                                          <p:attrName>style.visibility</p:attrName>
                                        </p:attrNameLst>
                                      </p:cBhvr>
                                      <p:to>
                                        <p:strVal val="visible"/>
                                      </p:to>
                                    </p:set>
                                    <p:animEffect filter="wipe(left)" transition="in">
                                      <p:cBhvr>
                                        <p:cTn dur="500" id="79"/>
                                        <p:tgtEl>
                                          <p:spTgt spid="41997"/>
                                        </p:tgtEl>
                                      </p:cBhvr>
                                    </p:animEffect>
                                  </p:childTnLst>
                                </p:cTn>
                              </p:par>
                            </p:childTnLst>
                          </p:cTn>
                        </p:par>
                        <p:par>
                          <p:cTn fill="hold" id="80" nodeType="afterGroup">
                            <p:stCondLst>
                              <p:cond delay="3500"/>
                            </p:stCondLst>
                            <p:childTnLst>
                              <p:par>
                                <p:cTn fill="hold" grpId="0" id="81" nodeType="afterEffect" presetClass="entr" presetID="21" presetSubtype="1">
                                  <p:stCondLst>
                                    <p:cond delay="0"/>
                                  </p:stCondLst>
                                  <p:childTnLst>
                                    <p:set>
                                      <p:cBhvr>
                                        <p:cTn dur="1" fill="hold" id="82">
                                          <p:stCondLst>
                                            <p:cond delay="0"/>
                                          </p:stCondLst>
                                        </p:cTn>
                                        <p:tgtEl>
                                          <p:spTgt spid="41999"/>
                                        </p:tgtEl>
                                        <p:attrNameLst>
                                          <p:attrName>style.visibility</p:attrName>
                                        </p:attrNameLst>
                                      </p:cBhvr>
                                      <p:to>
                                        <p:strVal val="visible"/>
                                      </p:to>
                                    </p:set>
                                    <p:animEffect filter="wheel(1)" transition="in">
                                      <p:cBhvr>
                                        <p:cTn dur="2000" id="83"/>
                                        <p:tgtEl>
                                          <p:spTgt spid="41999"/>
                                        </p:tgtEl>
                                      </p:cBhvr>
                                    </p:animEffect>
                                  </p:childTnLst>
                                </p:cTn>
                              </p:par>
                              <p:par>
                                <p:cTn fill="hold" grpId="0" id="84" nodeType="withEffect" presetClass="entr" presetID="21" presetSubtype="1">
                                  <p:stCondLst>
                                    <p:cond delay="0"/>
                                  </p:stCondLst>
                                  <p:childTnLst>
                                    <p:set>
                                      <p:cBhvr>
                                        <p:cTn dur="1" fill="hold" id="85">
                                          <p:stCondLst>
                                            <p:cond delay="0"/>
                                          </p:stCondLst>
                                        </p:cTn>
                                        <p:tgtEl>
                                          <p:spTgt spid="41991"/>
                                        </p:tgtEl>
                                        <p:attrNameLst>
                                          <p:attrName>style.visibility</p:attrName>
                                        </p:attrNameLst>
                                      </p:cBhvr>
                                      <p:to>
                                        <p:strVal val="visible"/>
                                      </p:to>
                                    </p:set>
                                    <p:animEffect filter="wheel(1)" transition="in">
                                      <p:cBhvr>
                                        <p:cTn dur="2000" id="86"/>
                                        <p:tgtEl>
                                          <p:spTgt spid="41991"/>
                                        </p:tgtEl>
                                      </p:cBhvr>
                                    </p:animEffect>
                                  </p:childTnLst>
                                </p:cTn>
                              </p:par>
                            </p:childTnLst>
                          </p:cTn>
                        </p:par>
                        <p:par>
                          <p:cTn fill="hold" id="87" nodeType="afterGroup">
                            <p:stCondLst>
                              <p:cond delay="5500"/>
                            </p:stCondLst>
                            <p:childTnLst>
                              <p:par>
                                <p:cTn fill="hold" grpId="0" id="88" nodeType="afterEffect" presetClass="entr" presetID="31" presetSubtype="0">
                                  <p:stCondLst>
                                    <p:cond delay="0"/>
                                  </p:stCondLst>
                                  <p:childTnLst>
                                    <p:set>
                                      <p:cBhvr>
                                        <p:cTn dur="1" fill="hold" id="89">
                                          <p:stCondLst>
                                            <p:cond delay="0"/>
                                          </p:stCondLst>
                                        </p:cTn>
                                        <p:tgtEl>
                                          <p:spTgt spid="42003"/>
                                        </p:tgtEl>
                                        <p:attrNameLst>
                                          <p:attrName>style.visibility</p:attrName>
                                        </p:attrNameLst>
                                      </p:cBhvr>
                                      <p:to>
                                        <p:strVal val="visible"/>
                                      </p:to>
                                    </p:set>
                                    <p:anim calcmode="lin" valueType="num">
                                      <p:cBhvr>
                                        <p:cTn dur="500" fill="hold" id="90"/>
                                        <p:tgtEl>
                                          <p:spTgt spid="42003"/>
                                        </p:tgtEl>
                                        <p:attrNameLst>
                                          <p:attrName>ppt_w</p:attrName>
                                        </p:attrNameLst>
                                      </p:cBhvr>
                                      <p:tavLst>
                                        <p:tav tm="0">
                                          <p:val>
                                            <p:fltVal val="0"/>
                                          </p:val>
                                        </p:tav>
                                        <p:tav tm="100000">
                                          <p:val>
                                            <p:strVal val="#ppt_w"/>
                                          </p:val>
                                        </p:tav>
                                      </p:tavLst>
                                    </p:anim>
                                    <p:anim calcmode="lin" valueType="num">
                                      <p:cBhvr>
                                        <p:cTn dur="500" fill="hold" id="91"/>
                                        <p:tgtEl>
                                          <p:spTgt spid="42003"/>
                                        </p:tgtEl>
                                        <p:attrNameLst>
                                          <p:attrName>ppt_h</p:attrName>
                                        </p:attrNameLst>
                                      </p:cBhvr>
                                      <p:tavLst>
                                        <p:tav tm="0">
                                          <p:val>
                                            <p:fltVal val="0"/>
                                          </p:val>
                                        </p:tav>
                                        <p:tav tm="100000">
                                          <p:val>
                                            <p:strVal val="#ppt_h"/>
                                          </p:val>
                                        </p:tav>
                                      </p:tavLst>
                                    </p:anim>
                                    <p:anim calcmode="lin" valueType="num">
                                      <p:cBhvr>
                                        <p:cTn dur="500" fill="hold" id="92"/>
                                        <p:tgtEl>
                                          <p:spTgt spid="42003"/>
                                        </p:tgtEl>
                                        <p:attrNameLst>
                                          <p:attrName>style.rotation</p:attrName>
                                        </p:attrNameLst>
                                      </p:cBhvr>
                                      <p:tavLst>
                                        <p:tav tm="0">
                                          <p:val>
                                            <p:fltVal val="90"/>
                                          </p:val>
                                        </p:tav>
                                        <p:tav tm="100000">
                                          <p:val>
                                            <p:fltVal val="0"/>
                                          </p:val>
                                        </p:tav>
                                      </p:tavLst>
                                    </p:anim>
                                    <p:animEffect filter="fade" transition="in">
                                      <p:cBhvr>
                                        <p:cTn dur="500" id="93"/>
                                        <p:tgtEl>
                                          <p:spTgt spid="42003"/>
                                        </p:tgtEl>
                                      </p:cBhvr>
                                    </p:animEffect>
                                  </p:childTnLst>
                                </p:cTn>
                              </p:par>
                            </p:childTnLst>
                          </p:cTn>
                        </p:par>
                        <p:par>
                          <p:cTn fill="hold" id="94" nodeType="afterGroup">
                            <p:stCondLst>
                              <p:cond delay="6000"/>
                            </p:stCondLst>
                            <p:childTnLst>
                              <p:par>
                                <p:cTn fill="hold" grpId="0" id="95" nodeType="afterEffect" presetClass="entr" presetID="22" presetSubtype="8">
                                  <p:stCondLst>
                                    <p:cond delay="0"/>
                                  </p:stCondLst>
                                  <p:childTnLst>
                                    <p:set>
                                      <p:cBhvr>
                                        <p:cTn dur="1" fill="hold" id="96">
                                          <p:stCondLst>
                                            <p:cond delay="0"/>
                                          </p:stCondLst>
                                        </p:cTn>
                                        <p:tgtEl>
                                          <p:spTgt spid="42007"/>
                                        </p:tgtEl>
                                        <p:attrNameLst>
                                          <p:attrName>style.visibility</p:attrName>
                                        </p:attrNameLst>
                                      </p:cBhvr>
                                      <p:to>
                                        <p:strVal val="visible"/>
                                      </p:to>
                                    </p:set>
                                    <p:animEffect filter="wipe(left)" transition="in">
                                      <p:cBhvr>
                                        <p:cTn dur="500" id="97"/>
                                        <p:tgtEl>
                                          <p:spTgt spid="420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986"/>
      <p:bldP grpId="0" spid="41987"/>
      <p:bldP grpId="0" spid="41988"/>
      <p:bldP grpId="0" spid="41989"/>
      <p:bldP grpId="0" spid="41990"/>
      <p:bldP grpId="0" spid="41991"/>
      <p:bldP grpId="0" spid="41992"/>
      <p:bldP grpId="0" spid="41993"/>
      <p:bldP grpId="0" spid="41994"/>
      <p:bldP grpId="0" spid="41995"/>
      <p:bldP grpId="0" spid="41996"/>
      <p:bldP grpId="0" spid="41997"/>
      <p:bldP grpId="0" spid="41998"/>
      <p:bldP grpId="0" spid="41999"/>
      <p:bldP grpId="0" spid="42000"/>
      <p:bldP grpId="0" spid="42001"/>
      <p:bldP grpId="0" spid="42002"/>
      <p:bldP grpId="0" spid="42003"/>
      <p:bldP grpId="0" spid="42004"/>
      <p:bldP grpId="0" spid="42005"/>
      <p:bldP grpId="0" spid="42006"/>
      <p:bldP grpId="0" spid="4200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010"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11"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12"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13"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14"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43015" name="Oval 5"/>
          <p:cNvSpPr>
            <a:spLocks noChangeArrowheads="1"/>
          </p:cNvSpPr>
          <p:nvPr/>
        </p:nvSpPr>
        <p:spPr bwMode="auto">
          <a:xfrm>
            <a:off x="2395538" y="1285875"/>
            <a:ext cx="5095875" cy="5110163"/>
          </a:xfrm>
          <a:prstGeom prst="ellipse">
            <a:avLst/>
          </a:prstGeom>
          <a:noFill/>
          <a:ln w="12700">
            <a:solidFill>
              <a:schemeClr val="accent1"/>
            </a:solidFill>
            <a:prstDash val="dash"/>
            <a:round/>
          </a:ln>
          <a:extLst>
            <a:ext uri="{909E8E84-426E-40DD-AFC4-6F175D3DCCD1}">
              <a14:hiddenFill>
                <a:solidFill>
                  <a:srgbClr val="FFFFFF"/>
                </a:solidFill>
              </a14:hiddenFill>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43016" name="Line 11"/>
          <p:cNvSpPr>
            <a:spLocks noChangeShapeType="1"/>
          </p:cNvSpPr>
          <p:nvPr/>
        </p:nvSpPr>
        <p:spPr bwMode="auto">
          <a:xfrm flipH="1" flipV="1">
            <a:off x="4011613" y="1970088"/>
            <a:ext cx="619125" cy="612775"/>
          </a:xfrm>
          <a:prstGeom prst="line">
            <a:avLst/>
          </a:prstGeom>
          <a:noFill/>
          <a:ln w="12700">
            <a:solidFill>
              <a:schemeClr val="accent1"/>
            </a:solidFill>
            <a:round/>
            <a:tailEnd len="med" type="triangle" w="med"/>
          </a:ln>
          <a:extLst>
            <a:ext uri="{909E8E84-426E-40DD-AFC4-6F175D3DCCD1}">
              <a14:hiddenFill>
                <a:noFill/>
              </a14:hiddenFill>
            </a:ext>
          </a:extLst>
        </p:spPr>
        <p:txBody>
          <a:bodyPr/>
          <a:lstStyle/>
          <a:p>
            <a:endParaRPr altLang="en-US" lang="zh-CN"/>
          </a:p>
        </p:txBody>
      </p:sp>
      <p:sp>
        <p:nvSpPr>
          <p:cNvPr id="43017" name="Line 12"/>
          <p:cNvSpPr>
            <a:spLocks noChangeShapeType="1"/>
          </p:cNvSpPr>
          <p:nvPr/>
        </p:nvSpPr>
        <p:spPr bwMode="auto">
          <a:xfrm flipH="1">
            <a:off x="4030663" y="5130800"/>
            <a:ext cx="619125" cy="611188"/>
          </a:xfrm>
          <a:prstGeom prst="line">
            <a:avLst/>
          </a:prstGeom>
          <a:noFill/>
          <a:ln w="12700">
            <a:solidFill>
              <a:schemeClr val="accent1"/>
            </a:solidFill>
            <a:round/>
            <a:tailEnd len="med" type="triangle" w="med"/>
          </a:ln>
          <a:extLst>
            <a:ext uri="{909E8E84-426E-40DD-AFC4-6F175D3DCCD1}">
              <a14:hiddenFill>
                <a:noFill/>
              </a14:hiddenFill>
            </a:ext>
          </a:extLst>
        </p:spPr>
        <p:txBody>
          <a:bodyPr/>
          <a:lstStyle/>
          <a:p>
            <a:endParaRPr altLang="en-US" lang="zh-CN"/>
          </a:p>
        </p:txBody>
      </p:sp>
      <p:sp>
        <p:nvSpPr>
          <p:cNvPr id="43018" name="Line 13"/>
          <p:cNvSpPr>
            <a:spLocks noChangeShapeType="1"/>
          </p:cNvSpPr>
          <p:nvPr/>
        </p:nvSpPr>
        <p:spPr bwMode="auto">
          <a:xfrm>
            <a:off x="2894013" y="3840163"/>
            <a:ext cx="1241425" cy="0"/>
          </a:xfrm>
          <a:prstGeom prst="line">
            <a:avLst/>
          </a:prstGeom>
          <a:noFill/>
          <a:ln w="12700">
            <a:solidFill>
              <a:schemeClr val="accent1"/>
            </a:solidFill>
            <a:round/>
            <a:headEnd len="med" type="triangle" w="med"/>
          </a:ln>
          <a:extLst>
            <a:ext uri="{909E8E84-426E-40DD-AFC4-6F175D3DCCD1}">
              <a14:hiddenFill>
                <a:noFill/>
              </a14:hiddenFill>
            </a:ext>
          </a:extLst>
        </p:spPr>
        <p:txBody>
          <a:bodyPr/>
          <a:lstStyle/>
          <a:p>
            <a:endParaRPr altLang="en-US" lang="zh-CN"/>
          </a:p>
        </p:txBody>
      </p:sp>
      <p:sp>
        <p:nvSpPr>
          <p:cNvPr id="43019" name="Line 14"/>
          <p:cNvSpPr>
            <a:spLocks noChangeShapeType="1"/>
          </p:cNvSpPr>
          <p:nvPr/>
        </p:nvSpPr>
        <p:spPr bwMode="auto">
          <a:xfrm>
            <a:off x="3168650" y="2790825"/>
            <a:ext cx="1116013" cy="400050"/>
          </a:xfrm>
          <a:prstGeom prst="line">
            <a:avLst/>
          </a:prstGeom>
          <a:noFill/>
          <a:ln w="12700">
            <a:solidFill>
              <a:schemeClr val="accent1"/>
            </a:solidFill>
            <a:round/>
            <a:headEnd len="med" type="triangle" w="med"/>
          </a:ln>
          <a:extLst>
            <a:ext uri="{909E8E84-426E-40DD-AFC4-6F175D3DCCD1}">
              <a14:hiddenFill>
                <a:noFill/>
              </a14:hiddenFill>
            </a:ext>
          </a:extLst>
        </p:spPr>
        <p:txBody>
          <a:bodyPr/>
          <a:lstStyle/>
          <a:p>
            <a:endParaRPr altLang="en-US" lang="zh-CN"/>
          </a:p>
        </p:txBody>
      </p:sp>
      <p:sp>
        <p:nvSpPr>
          <p:cNvPr id="43020" name="Line 15"/>
          <p:cNvSpPr>
            <a:spLocks noChangeShapeType="1"/>
          </p:cNvSpPr>
          <p:nvPr/>
        </p:nvSpPr>
        <p:spPr bwMode="auto">
          <a:xfrm flipV="1">
            <a:off x="3160713" y="4511675"/>
            <a:ext cx="1114425" cy="400050"/>
          </a:xfrm>
          <a:prstGeom prst="line">
            <a:avLst/>
          </a:prstGeom>
          <a:noFill/>
          <a:ln w="12700">
            <a:solidFill>
              <a:schemeClr val="accent1"/>
            </a:solidFill>
            <a:round/>
            <a:headEnd len="med" type="triangle" w="med"/>
          </a:ln>
          <a:extLst>
            <a:ext uri="{909E8E84-426E-40DD-AFC4-6F175D3DCCD1}">
              <a14:hiddenFill>
                <a:noFill/>
              </a14:hiddenFill>
            </a:ext>
          </a:extLst>
        </p:spPr>
        <p:txBody>
          <a:bodyPr/>
          <a:lstStyle/>
          <a:p>
            <a:endParaRPr altLang="en-US" lang="zh-CN"/>
          </a:p>
        </p:txBody>
      </p:sp>
      <p:sp>
        <p:nvSpPr>
          <p:cNvPr id="43021" name="Oval 16"/>
          <p:cNvSpPr>
            <a:spLocks noChangeArrowheads="1"/>
          </p:cNvSpPr>
          <p:nvPr/>
        </p:nvSpPr>
        <p:spPr bwMode="auto">
          <a:xfrm>
            <a:off x="4518025" y="1285875"/>
            <a:ext cx="5094288" cy="5110163"/>
          </a:xfrm>
          <a:prstGeom prst="ellipse">
            <a:avLst/>
          </a:prstGeom>
          <a:noFill/>
          <a:ln w="12700">
            <a:solidFill>
              <a:schemeClr val="accent1"/>
            </a:solidFill>
            <a:prstDash val="dash"/>
            <a:round/>
          </a:ln>
          <a:extLst>
            <a:ext uri="{909E8E84-426E-40DD-AFC4-6F175D3DCCD1}">
              <a14:hiddenFill>
                <a:solidFill>
                  <a:srgbClr val="FFFFFF"/>
                </a:solidFill>
              </a14:hiddenFill>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43022" name="Line 22"/>
          <p:cNvSpPr>
            <a:spLocks noChangeShapeType="1"/>
          </p:cNvSpPr>
          <p:nvPr/>
        </p:nvSpPr>
        <p:spPr bwMode="auto">
          <a:xfrm flipV="1">
            <a:off x="7378700" y="1970088"/>
            <a:ext cx="619125" cy="612775"/>
          </a:xfrm>
          <a:prstGeom prst="line">
            <a:avLst/>
          </a:prstGeom>
          <a:noFill/>
          <a:ln w="11">
            <a:solidFill>
              <a:schemeClr val="accent1"/>
            </a:solidFill>
            <a:round/>
            <a:tailEnd len="med" type="triangle" w="med"/>
          </a:ln>
          <a:extLst>
            <a:ext uri="{909E8E84-426E-40DD-AFC4-6F175D3DCCD1}">
              <a14:hiddenFill>
                <a:noFill/>
              </a14:hiddenFill>
            </a:ext>
          </a:extLst>
        </p:spPr>
        <p:txBody>
          <a:bodyPr/>
          <a:lstStyle/>
          <a:p>
            <a:endParaRPr altLang="en-US" lang="zh-CN"/>
          </a:p>
        </p:txBody>
      </p:sp>
      <p:sp>
        <p:nvSpPr>
          <p:cNvPr id="43023" name="Line 23"/>
          <p:cNvSpPr>
            <a:spLocks noChangeShapeType="1"/>
          </p:cNvSpPr>
          <p:nvPr/>
        </p:nvSpPr>
        <p:spPr bwMode="auto">
          <a:xfrm>
            <a:off x="7358063" y="5130800"/>
            <a:ext cx="619125" cy="611188"/>
          </a:xfrm>
          <a:prstGeom prst="line">
            <a:avLst/>
          </a:prstGeom>
          <a:noFill/>
          <a:ln w="11">
            <a:solidFill>
              <a:schemeClr val="accent1"/>
            </a:solidFill>
            <a:round/>
            <a:tailEnd len="med" type="triangle" w="med"/>
          </a:ln>
          <a:extLst>
            <a:ext uri="{909E8E84-426E-40DD-AFC4-6F175D3DCCD1}">
              <a14:hiddenFill>
                <a:noFill/>
              </a14:hiddenFill>
            </a:ext>
          </a:extLst>
        </p:spPr>
        <p:txBody>
          <a:bodyPr/>
          <a:lstStyle/>
          <a:p>
            <a:endParaRPr altLang="en-US" lang="zh-CN"/>
          </a:p>
        </p:txBody>
      </p:sp>
      <p:sp>
        <p:nvSpPr>
          <p:cNvPr id="43024" name="Line 24"/>
          <p:cNvSpPr>
            <a:spLocks noChangeShapeType="1"/>
          </p:cNvSpPr>
          <p:nvPr/>
        </p:nvSpPr>
        <p:spPr bwMode="auto">
          <a:xfrm flipH="1">
            <a:off x="7872413" y="3840163"/>
            <a:ext cx="1241425" cy="0"/>
          </a:xfrm>
          <a:prstGeom prst="line">
            <a:avLst/>
          </a:prstGeom>
          <a:noFill/>
          <a:ln w="11">
            <a:solidFill>
              <a:schemeClr val="accent1"/>
            </a:solidFill>
            <a:round/>
            <a:headEnd len="med" type="triangle" w="med"/>
          </a:ln>
          <a:extLst>
            <a:ext uri="{909E8E84-426E-40DD-AFC4-6F175D3DCCD1}">
              <a14:hiddenFill>
                <a:noFill/>
              </a14:hiddenFill>
            </a:ext>
          </a:extLst>
        </p:spPr>
        <p:txBody>
          <a:bodyPr/>
          <a:lstStyle/>
          <a:p>
            <a:endParaRPr altLang="en-US" lang="zh-CN"/>
          </a:p>
        </p:txBody>
      </p:sp>
      <p:sp>
        <p:nvSpPr>
          <p:cNvPr id="43025" name="Line 25"/>
          <p:cNvSpPr>
            <a:spLocks noChangeShapeType="1"/>
          </p:cNvSpPr>
          <p:nvPr/>
        </p:nvSpPr>
        <p:spPr bwMode="auto">
          <a:xfrm flipH="1">
            <a:off x="7724775" y="2790825"/>
            <a:ext cx="1114425" cy="400050"/>
          </a:xfrm>
          <a:prstGeom prst="line">
            <a:avLst/>
          </a:prstGeom>
          <a:noFill/>
          <a:ln w="11">
            <a:solidFill>
              <a:schemeClr val="accent1"/>
            </a:solidFill>
            <a:round/>
            <a:headEnd len="med" type="triangle" w="med"/>
          </a:ln>
          <a:extLst>
            <a:ext uri="{909E8E84-426E-40DD-AFC4-6F175D3DCCD1}">
              <a14:hiddenFill>
                <a:noFill/>
              </a14:hiddenFill>
            </a:ext>
          </a:extLst>
        </p:spPr>
        <p:txBody>
          <a:bodyPr/>
          <a:lstStyle/>
          <a:p>
            <a:endParaRPr altLang="en-US" lang="zh-CN"/>
          </a:p>
        </p:txBody>
      </p:sp>
      <p:sp>
        <p:nvSpPr>
          <p:cNvPr id="43026" name="Line 26"/>
          <p:cNvSpPr>
            <a:spLocks noChangeShapeType="1"/>
          </p:cNvSpPr>
          <p:nvPr/>
        </p:nvSpPr>
        <p:spPr bwMode="auto">
          <a:xfrm flipH="1" flipV="1">
            <a:off x="7732713" y="4511675"/>
            <a:ext cx="1116012" cy="400050"/>
          </a:xfrm>
          <a:prstGeom prst="line">
            <a:avLst/>
          </a:prstGeom>
          <a:noFill/>
          <a:ln w="11">
            <a:solidFill>
              <a:schemeClr val="accent1"/>
            </a:solidFill>
            <a:round/>
            <a:headEnd len="med" type="triangle" w="med"/>
          </a:ln>
          <a:extLst>
            <a:ext uri="{909E8E84-426E-40DD-AFC4-6F175D3DCCD1}">
              <a14:hiddenFill>
                <a:noFill/>
              </a14:hiddenFill>
            </a:ext>
          </a:extLst>
        </p:spPr>
        <p:txBody>
          <a:bodyPr/>
          <a:lstStyle/>
          <a:p>
            <a:endParaRPr altLang="en-US" lang="zh-CN"/>
          </a:p>
        </p:txBody>
      </p:sp>
      <p:sp>
        <p:nvSpPr>
          <p:cNvPr id="43027" name="Oval 27"/>
          <p:cNvSpPr>
            <a:spLocks noChangeArrowheads="1"/>
          </p:cNvSpPr>
          <p:nvPr/>
        </p:nvSpPr>
        <p:spPr bwMode="auto">
          <a:xfrm>
            <a:off x="4195763" y="2027238"/>
            <a:ext cx="3616325" cy="362585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43028" name="TextBox 35"/>
          <p:cNvSpPr txBox="1">
            <a:spLocks noChangeArrowheads="1"/>
          </p:cNvSpPr>
          <p:nvPr/>
        </p:nvSpPr>
        <p:spPr bwMode="auto">
          <a:xfrm>
            <a:off x="4630738" y="4021138"/>
            <a:ext cx="27051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资金主要用作营销推广和人力成本两大用途，10项具体用途。</a:t>
            </a:r>
          </a:p>
        </p:txBody>
      </p:sp>
      <p:sp>
        <p:nvSpPr>
          <p:cNvPr id="43029" name="TextBox 36"/>
          <p:cNvSpPr txBox="1">
            <a:spLocks noChangeArrowheads="1"/>
          </p:cNvSpPr>
          <p:nvPr/>
        </p:nvSpPr>
        <p:spPr bwMode="auto">
          <a:xfrm>
            <a:off x="4408488" y="3419475"/>
            <a:ext cx="31496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400">
                <a:solidFill>
                  <a:schemeClr val="accent2"/>
                </a:solidFill>
                <a:latin charset="-122" panose="020b0503020204020204" pitchFamily="34" typeface="微软雅黑"/>
              </a:rPr>
              <a:t>资金主要用途</a:t>
            </a:r>
          </a:p>
        </p:txBody>
      </p:sp>
      <p:grpSp>
        <p:nvGrpSpPr>
          <p:cNvPr id="43030" name="组合 37"/>
          <p:cNvGrpSpPr/>
          <p:nvPr/>
        </p:nvGrpSpPr>
        <p:grpSpPr>
          <a:xfrm>
            <a:off x="3279775" y="1196975"/>
            <a:ext cx="836613" cy="838200"/>
            <a:chExt cx="836613" cy="838200"/>
          </a:xfrm>
        </p:grpSpPr>
        <p:sp>
          <p:nvSpPr>
            <p:cNvPr id="43059" name="Oval 9"/>
            <p:cNvSpPr>
              <a:spLocks noChangeArrowheads="1"/>
            </p:cNvSpPr>
            <p:nvPr/>
          </p:nvSpPr>
          <p:spPr bwMode="auto">
            <a:xfrm>
              <a:off x="0" y="0"/>
              <a:ext cx="836613" cy="83820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2" name="矩形 39"/>
            <p:cNvSpPr>
              <a:spLocks noChangeArrowheads="1"/>
            </p:cNvSpPr>
            <p:nvPr/>
          </p:nvSpPr>
          <p:spPr bwMode="auto">
            <a:xfrm>
              <a:off x="58266" y="65151"/>
              <a:ext cx="7200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sym charset="-122" panose="020b0503020204020204" pitchFamily="34" typeface="微软雅黑"/>
                </a:rPr>
                <a:t>用途一</a:t>
              </a:r>
            </a:p>
          </p:txBody>
        </p:sp>
      </p:grpSp>
      <p:grpSp>
        <p:nvGrpSpPr>
          <p:cNvPr id="43033" name="组合 40"/>
          <p:cNvGrpSpPr/>
          <p:nvPr/>
        </p:nvGrpSpPr>
        <p:grpSpPr>
          <a:xfrm>
            <a:off x="2314575" y="2176463"/>
            <a:ext cx="836613" cy="838200"/>
            <a:chExt cx="836613" cy="838200"/>
          </a:xfrm>
        </p:grpSpPr>
        <p:sp>
          <p:nvSpPr>
            <p:cNvPr id="3" name="Oval 7"/>
            <p:cNvSpPr>
              <a:spLocks noChangeArrowheads="1"/>
            </p:cNvSpPr>
            <p:nvPr/>
          </p:nvSpPr>
          <p:spPr bwMode="auto">
            <a:xfrm>
              <a:off x="0" y="0"/>
              <a:ext cx="836613" cy="83820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43058" name="矩形 42"/>
            <p:cNvSpPr>
              <a:spLocks noChangeArrowheads="1"/>
            </p:cNvSpPr>
            <p:nvPr/>
          </p:nvSpPr>
          <p:spPr bwMode="auto">
            <a:xfrm>
              <a:off x="40827" y="68302"/>
              <a:ext cx="7200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sym charset="-122" panose="020b0503020204020204" pitchFamily="34" typeface="微软雅黑"/>
                </a:rPr>
                <a:t>用途二</a:t>
              </a:r>
            </a:p>
          </p:txBody>
        </p:sp>
      </p:grpSp>
      <p:grpSp>
        <p:nvGrpSpPr>
          <p:cNvPr id="43036" name="组合 43"/>
          <p:cNvGrpSpPr/>
          <p:nvPr/>
        </p:nvGrpSpPr>
        <p:grpSpPr>
          <a:xfrm>
            <a:off x="1993900" y="3421063"/>
            <a:ext cx="835025" cy="838200"/>
            <a:chExt cx="835025" cy="838200"/>
          </a:xfrm>
        </p:grpSpPr>
        <p:sp>
          <p:nvSpPr>
            <p:cNvPr id="43055" name="Oval 6"/>
            <p:cNvSpPr>
              <a:spLocks noChangeArrowheads="1"/>
            </p:cNvSpPr>
            <p:nvPr/>
          </p:nvSpPr>
          <p:spPr bwMode="auto">
            <a:xfrm>
              <a:off x="0" y="0"/>
              <a:ext cx="835025" cy="838200"/>
            </a:xfrm>
            <a:prstGeom prst="ellipse">
              <a:avLst/>
            </a:prstGeom>
            <a:solidFill>
              <a:srgbClr val="00AAA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43056" name="矩形 45"/>
            <p:cNvSpPr>
              <a:spLocks noChangeArrowheads="1"/>
            </p:cNvSpPr>
            <p:nvPr/>
          </p:nvSpPr>
          <p:spPr bwMode="auto">
            <a:xfrm>
              <a:off x="33955" y="65648"/>
              <a:ext cx="7200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sym charset="-122" panose="020b0503020204020204" pitchFamily="34" typeface="微软雅黑"/>
                </a:rPr>
                <a:t>用途三</a:t>
              </a:r>
            </a:p>
          </p:txBody>
        </p:sp>
      </p:grpSp>
      <p:grpSp>
        <p:nvGrpSpPr>
          <p:cNvPr id="43039" name="组合 46"/>
          <p:cNvGrpSpPr/>
          <p:nvPr/>
        </p:nvGrpSpPr>
        <p:grpSpPr>
          <a:xfrm>
            <a:off x="2314575" y="4667250"/>
            <a:ext cx="836613" cy="836613"/>
            <a:chExt cx="836613" cy="836613"/>
          </a:xfrm>
        </p:grpSpPr>
        <p:sp>
          <p:nvSpPr>
            <p:cNvPr id="43053" name="Oval 8"/>
            <p:cNvSpPr>
              <a:spLocks noChangeArrowheads="1"/>
            </p:cNvSpPr>
            <p:nvPr/>
          </p:nvSpPr>
          <p:spPr bwMode="auto">
            <a:xfrm>
              <a:off x="0" y="0"/>
              <a:ext cx="836613" cy="836613"/>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4" name="矩形 48"/>
            <p:cNvSpPr>
              <a:spLocks noChangeArrowheads="1"/>
            </p:cNvSpPr>
            <p:nvPr/>
          </p:nvSpPr>
          <p:spPr bwMode="auto">
            <a:xfrm>
              <a:off x="40827" y="88703"/>
              <a:ext cx="7200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sym charset="-122" panose="020b0503020204020204" pitchFamily="34" typeface="微软雅黑"/>
                </a:rPr>
                <a:t>用途四</a:t>
              </a:r>
            </a:p>
          </p:txBody>
        </p:sp>
      </p:grpSp>
      <p:grpSp>
        <p:nvGrpSpPr>
          <p:cNvPr id="43042" name="组合 49"/>
          <p:cNvGrpSpPr/>
          <p:nvPr/>
        </p:nvGrpSpPr>
        <p:grpSpPr>
          <a:xfrm>
            <a:off x="3279775" y="5646738"/>
            <a:ext cx="836613" cy="836612"/>
            <a:chExt cx="836613" cy="836613"/>
          </a:xfrm>
        </p:grpSpPr>
        <p:sp>
          <p:nvSpPr>
            <p:cNvPr id="5" name="Oval 10"/>
            <p:cNvSpPr>
              <a:spLocks noChangeArrowheads="1"/>
            </p:cNvSpPr>
            <p:nvPr/>
          </p:nvSpPr>
          <p:spPr bwMode="auto">
            <a:xfrm>
              <a:off x="0" y="0"/>
              <a:ext cx="836613" cy="836613"/>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43052" name="矩形 51"/>
            <p:cNvSpPr>
              <a:spLocks noChangeArrowheads="1"/>
            </p:cNvSpPr>
            <p:nvPr/>
          </p:nvSpPr>
          <p:spPr bwMode="auto">
            <a:xfrm>
              <a:off x="44618" y="64559"/>
              <a:ext cx="7200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sym charset="-122" panose="020b0503020204020204" pitchFamily="34" typeface="微软雅黑"/>
                </a:rPr>
                <a:t>用途五</a:t>
              </a:r>
            </a:p>
          </p:txBody>
        </p:sp>
      </p:grpSp>
      <p:grpSp>
        <p:nvGrpSpPr>
          <p:cNvPr id="43045" name="组合 52"/>
          <p:cNvGrpSpPr/>
          <p:nvPr/>
        </p:nvGrpSpPr>
        <p:grpSpPr>
          <a:xfrm>
            <a:off x="7893050" y="5646738"/>
            <a:ext cx="836613" cy="836612"/>
            <a:chExt cx="836613" cy="836613"/>
          </a:xfrm>
        </p:grpSpPr>
        <p:sp>
          <p:nvSpPr>
            <p:cNvPr id="43049" name="Oval 21"/>
            <p:cNvSpPr>
              <a:spLocks noChangeArrowheads="1"/>
            </p:cNvSpPr>
            <p:nvPr/>
          </p:nvSpPr>
          <p:spPr bwMode="auto">
            <a:xfrm>
              <a:off x="0" y="0"/>
              <a:ext cx="836613" cy="836613"/>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43050" name="矩形 54"/>
            <p:cNvSpPr>
              <a:spLocks noChangeArrowheads="1"/>
            </p:cNvSpPr>
            <p:nvPr/>
          </p:nvSpPr>
          <p:spPr bwMode="auto">
            <a:xfrm>
              <a:off x="57934" y="64559"/>
              <a:ext cx="7200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sym charset="-122" panose="020b0503020204020204" pitchFamily="34" typeface="微软雅黑"/>
                </a:rPr>
                <a:t>用途十 </a:t>
              </a:r>
            </a:p>
          </p:txBody>
        </p:sp>
      </p:grpSp>
      <p:grpSp>
        <p:nvGrpSpPr>
          <p:cNvPr id="43048" name="组合 55"/>
          <p:cNvGrpSpPr/>
          <p:nvPr/>
        </p:nvGrpSpPr>
        <p:grpSpPr>
          <a:xfrm>
            <a:off x="8856663" y="4667250"/>
            <a:ext cx="836612" cy="836613"/>
            <a:chExt cx="836613" cy="836613"/>
          </a:xfrm>
        </p:grpSpPr>
        <p:sp>
          <p:nvSpPr>
            <p:cNvPr id="43047" name="Oval 19"/>
            <p:cNvSpPr>
              <a:spLocks noChangeArrowheads="1"/>
            </p:cNvSpPr>
            <p:nvPr/>
          </p:nvSpPr>
          <p:spPr bwMode="auto">
            <a:xfrm>
              <a:off x="0" y="0"/>
              <a:ext cx="836613" cy="836613"/>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6" name="矩形 57"/>
            <p:cNvSpPr>
              <a:spLocks noChangeArrowheads="1"/>
            </p:cNvSpPr>
            <p:nvPr/>
          </p:nvSpPr>
          <p:spPr bwMode="auto">
            <a:xfrm>
              <a:off x="63312" y="88703"/>
              <a:ext cx="7200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sym charset="-122" panose="020b0503020204020204" pitchFamily="34" typeface="微软雅黑"/>
                </a:rPr>
                <a:t>用途九</a:t>
              </a:r>
            </a:p>
          </p:txBody>
        </p:sp>
      </p:grpSp>
      <p:grpSp>
        <p:nvGrpSpPr>
          <p:cNvPr id="43051" name="组合 58"/>
          <p:cNvGrpSpPr/>
          <p:nvPr/>
        </p:nvGrpSpPr>
        <p:grpSpPr>
          <a:xfrm>
            <a:off x="9178925" y="3421063"/>
            <a:ext cx="836613" cy="838200"/>
            <a:chExt cx="836613" cy="838200"/>
          </a:xfrm>
        </p:grpSpPr>
        <p:sp>
          <p:nvSpPr>
            <p:cNvPr id="7" name="Oval 17"/>
            <p:cNvSpPr>
              <a:spLocks noChangeArrowheads="1"/>
            </p:cNvSpPr>
            <p:nvPr/>
          </p:nvSpPr>
          <p:spPr bwMode="auto">
            <a:xfrm>
              <a:off x="0" y="0"/>
              <a:ext cx="836613" cy="838200"/>
            </a:xfrm>
            <a:prstGeom prst="ellipse">
              <a:avLst/>
            </a:prstGeom>
            <a:solidFill>
              <a:srgbClr val="00AAA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43046" name="矩形 60"/>
            <p:cNvSpPr>
              <a:spLocks noChangeArrowheads="1"/>
            </p:cNvSpPr>
            <p:nvPr/>
          </p:nvSpPr>
          <p:spPr bwMode="auto">
            <a:xfrm>
              <a:off x="54949" y="65648"/>
              <a:ext cx="7200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sym charset="-122" panose="020b0503020204020204" pitchFamily="34" typeface="微软雅黑"/>
                </a:rPr>
                <a:t>用途八</a:t>
              </a:r>
            </a:p>
          </p:txBody>
        </p:sp>
      </p:grpSp>
      <p:grpSp>
        <p:nvGrpSpPr>
          <p:cNvPr id="43054" name="组合 61"/>
          <p:cNvGrpSpPr/>
          <p:nvPr/>
        </p:nvGrpSpPr>
        <p:grpSpPr>
          <a:xfrm>
            <a:off x="8856663" y="2176463"/>
            <a:ext cx="836612" cy="838200"/>
            <a:chExt cx="836613" cy="838200"/>
          </a:xfrm>
        </p:grpSpPr>
        <p:sp>
          <p:nvSpPr>
            <p:cNvPr id="43043" name="Oval 18"/>
            <p:cNvSpPr>
              <a:spLocks noChangeArrowheads="1"/>
            </p:cNvSpPr>
            <p:nvPr/>
          </p:nvSpPr>
          <p:spPr bwMode="auto">
            <a:xfrm>
              <a:off x="0" y="0"/>
              <a:ext cx="836613" cy="83820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43044" name="矩形 63"/>
            <p:cNvSpPr>
              <a:spLocks noChangeArrowheads="1"/>
            </p:cNvSpPr>
            <p:nvPr/>
          </p:nvSpPr>
          <p:spPr bwMode="auto">
            <a:xfrm>
              <a:off x="36018" y="68302"/>
              <a:ext cx="7200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sym charset="-122" panose="020b0503020204020204" pitchFamily="34" typeface="微软雅黑"/>
                </a:rPr>
                <a:t>用途七</a:t>
              </a:r>
            </a:p>
          </p:txBody>
        </p:sp>
      </p:grpSp>
      <p:grpSp>
        <p:nvGrpSpPr>
          <p:cNvPr id="43057" name="组合 64"/>
          <p:cNvGrpSpPr/>
          <p:nvPr/>
        </p:nvGrpSpPr>
        <p:grpSpPr>
          <a:xfrm>
            <a:off x="7893050" y="1196975"/>
            <a:ext cx="836613" cy="838200"/>
            <a:chExt cx="836613" cy="838200"/>
          </a:xfrm>
        </p:grpSpPr>
        <p:sp>
          <p:nvSpPr>
            <p:cNvPr id="43041" name="Oval 20"/>
            <p:cNvSpPr>
              <a:spLocks noChangeArrowheads="1"/>
            </p:cNvSpPr>
            <p:nvPr/>
          </p:nvSpPr>
          <p:spPr bwMode="auto">
            <a:xfrm>
              <a:off x="0" y="0"/>
              <a:ext cx="836613" cy="83820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8" name="矩形 66"/>
            <p:cNvSpPr>
              <a:spLocks noChangeArrowheads="1"/>
            </p:cNvSpPr>
            <p:nvPr/>
          </p:nvSpPr>
          <p:spPr bwMode="auto">
            <a:xfrm>
              <a:off x="57934" y="65151"/>
              <a:ext cx="7200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sym charset="-122" panose="020b0503020204020204" pitchFamily="34" typeface="微软雅黑"/>
                </a:rPr>
                <a:t>用途六</a:t>
              </a:r>
            </a:p>
          </p:txBody>
        </p:sp>
      </p:grpSp>
      <p:sp>
        <p:nvSpPr>
          <p:cNvPr id="43060" name="Freeform 16"/>
          <p:cNvSpPr>
            <a:spLocks noEditPoints="1"/>
          </p:cNvSpPr>
          <p:nvPr/>
        </p:nvSpPr>
        <p:spPr bwMode="auto">
          <a:xfrm>
            <a:off x="5513388" y="2441575"/>
            <a:ext cx="800100" cy="1044575"/>
          </a:xfrm>
          <a:custGeom>
            <a:gdLst>
              <a:gd fmla="*/ 541180 w 1097" name="T0"/>
              <a:gd fmla="*/ 152137 h 1435" name="T1"/>
              <a:gd fmla="*/ 771655 w 1097" name="T2"/>
              <a:gd fmla="*/ 192173 h 1435" name="T3"/>
              <a:gd fmla="*/ 753421 w 1097" name="T4"/>
              <a:gd fmla="*/ 224201 h 1435" name="T5"/>
              <a:gd fmla="*/ 614844 w 1097" name="T6"/>
              <a:gd fmla="*/ 184893 h 1435" name="T7"/>
              <a:gd fmla="*/ 689238 w 1097" name="T8"/>
              <a:gd fmla="*/ 249679 h 1435" name="T9"/>
              <a:gd fmla="*/ 651312 w 1097" name="T10"/>
              <a:gd fmla="*/ 264237 h 1435" name="T11"/>
              <a:gd fmla="*/ 540450 w 1097" name="T12"/>
              <a:gd fmla="*/ 195812 h 1435" name="T13"/>
              <a:gd fmla="*/ 503983 w 1097" name="T14"/>
              <a:gd fmla="*/ 173247 h 1435" name="T15"/>
              <a:gd fmla="*/ 541180 w 1097" name="T16"/>
              <a:gd fmla="*/ 152137 h 1435" name="T17"/>
              <a:gd fmla="*/ 404791 w 1097" name="T18"/>
              <a:gd fmla="*/ 697354 h 1435" name="T19"/>
              <a:gd fmla="*/ 404791 w 1097" name="T20"/>
              <a:gd fmla="*/ 697354 h 1435" name="T21"/>
              <a:gd fmla="*/ 426671 w 1097" name="T22"/>
              <a:gd fmla="*/ 686435 h 1435" name="T23"/>
              <a:gd fmla="*/ 433236 w 1097" name="T24"/>
              <a:gd fmla="*/ 668965 h 1435" name="T25"/>
              <a:gd fmla="*/ 427401 w 1097" name="T26"/>
              <a:gd fmla="*/ 653678 h 1435" name="T27"/>
              <a:gd fmla="*/ 404791 w 1097" name="T28"/>
              <a:gd fmla="*/ 641304 h 1435" name="T29"/>
              <a:gd fmla="*/ 404791 w 1097" name="T30"/>
              <a:gd fmla="*/ 697354 h 1435" name="T31"/>
              <a:gd fmla="*/ 378534 w 1097" name="T32"/>
              <a:gd fmla="*/ 524835 h 1435" name="T33"/>
              <a:gd fmla="*/ 378534 w 1097" name="T34"/>
              <a:gd fmla="*/ 524835 h 1435" name="T35"/>
              <a:gd fmla="*/ 363218 w 1097" name="T36"/>
              <a:gd fmla="*/ 559776 h 1435" name="T37"/>
              <a:gd fmla="*/ 378534 w 1097" name="T38"/>
              <a:gd fmla="*/ 569239 h 1435" name="T39"/>
              <a:gd fmla="*/ 378534 w 1097" name="T40"/>
              <a:gd fmla="*/ 524835 h 1435" name="T41"/>
              <a:gd fmla="*/ 491584 w 1097" name="T42"/>
              <a:gd fmla="*/ 542305 h 1435" name="T43"/>
              <a:gd fmla="*/ 491584 w 1097" name="T44"/>
              <a:gd fmla="*/ 542305 h 1435" name="T45"/>
              <a:gd fmla="*/ 426671 w 1097" name="T46"/>
              <a:gd fmla="*/ 552496 h 1435" name="T47"/>
              <a:gd fmla="*/ 404791 w 1097" name="T48"/>
              <a:gd fmla="*/ 525563 h 1435" name="T49"/>
              <a:gd fmla="*/ 404791 w 1097" name="T50"/>
              <a:gd fmla="*/ 575790 h 1435" name="T51"/>
              <a:gd fmla="*/ 476267 w 1097" name="T52"/>
              <a:gd fmla="*/ 606363 h 1435" name="T53"/>
              <a:gd fmla="*/ 461680 w 1097" name="T54"/>
              <a:gd fmla="*/ 727199 h 1435" name="T55"/>
              <a:gd fmla="*/ 404791 w 1097" name="T56"/>
              <a:gd fmla="*/ 742485 h 1435" name="T57"/>
              <a:gd fmla="*/ 404791 w 1097" name="T58"/>
              <a:gd fmla="*/ 775970 h 1435" name="T59"/>
              <a:gd fmla="*/ 378534 w 1097" name="T60"/>
              <a:gd fmla="*/ 775970 h 1435" name="T61"/>
              <a:gd fmla="*/ 378534 w 1097" name="T62"/>
              <a:gd fmla="*/ 742485 h 1435" name="T63"/>
              <a:gd fmla="*/ 281530 w 1097" name="T64"/>
              <a:gd fmla="*/ 664597 h 1435" name="T65"/>
              <a:gd fmla="*/ 353007 w 1097" name="T66"/>
              <a:gd fmla="*/ 656590 h 1435" name="T67"/>
              <a:gd fmla="*/ 378534 w 1097" name="T68"/>
              <a:gd fmla="*/ 695170 h 1435" name="T69"/>
              <a:gd fmla="*/ 378534 w 1097" name="T70"/>
              <a:gd fmla="*/ 633296 h 1435" name="T71"/>
              <a:gd fmla="*/ 328209 w 1097" name="T72"/>
              <a:gd fmla="*/ 616554 h 1435" name="T73"/>
              <a:gd fmla="*/ 313622 w 1097" name="T74"/>
              <a:gd fmla="*/ 502270 h 1435" name="T75"/>
              <a:gd fmla="*/ 378534 w 1097" name="T76"/>
              <a:gd fmla="*/ 478976 h 1435" name="T77"/>
              <a:gd fmla="*/ 378534 w 1097" name="T78"/>
              <a:gd fmla="*/ 462234 h 1435" name="T79"/>
              <a:gd fmla="*/ 404791 w 1097" name="T80"/>
              <a:gd fmla="*/ 462234 h 1435" name="T81"/>
              <a:gd fmla="*/ 404791 w 1097" name="T82"/>
              <a:gd fmla="*/ 478976 h 1435" name="T83"/>
              <a:gd fmla="*/ 491584 w 1097" name="T84"/>
              <a:gd fmla="*/ 542305 h 1435" name="T85"/>
              <a:gd fmla="*/ 13858 w 1097" name="T86"/>
              <a:gd fmla="*/ 735206 h 1435" name="T87"/>
              <a:gd fmla="*/ 13858 w 1097" name="T88"/>
              <a:gd fmla="*/ 735206 h 1435" name="T89"/>
              <a:gd fmla="*/ 757798 w 1097" name="T90"/>
              <a:gd fmla="*/ 749765 h 1435" name="T91"/>
              <a:gd fmla="*/ 470433 w 1097" name="T92"/>
              <a:gd fmla="*/ 171791 h 1435" name="T93"/>
              <a:gd fmla="*/ 576189 w 1097" name="T94"/>
              <a:gd fmla="*/ 42948 h 1435" name="T95"/>
              <a:gd fmla="*/ 398956 w 1097" name="T96"/>
              <a:gd fmla="*/ 42220 h 1435" name="T97"/>
              <a:gd fmla="*/ 257462 w 1097" name="T98"/>
              <a:gd fmla="*/ 88079 h 1435" name="T99"/>
              <a:gd fmla="*/ 323833 w 1097" name="T100"/>
              <a:gd fmla="*/ 165967 h 1435" name="T101"/>
              <a:gd fmla="*/ 13858 w 1097" name="T102"/>
              <a:gd fmla="*/ 735206 h 1435"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435" w="1097">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3010"/>
                                        </p:tgtEl>
                                        <p:attrNameLst>
                                          <p:attrName>style.visibility</p:attrName>
                                        </p:attrNameLst>
                                      </p:cBhvr>
                                      <p:to>
                                        <p:strVal val="visible"/>
                                      </p:to>
                                    </p:set>
                                    <p:animEffect filter="wipe(left)" transition="in">
                                      <p:cBhvr>
                                        <p:cTn dur="300" id="7"/>
                                        <p:tgtEl>
                                          <p:spTgt spid="43010"/>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43011"/>
                                        </p:tgtEl>
                                        <p:attrNameLst>
                                          <p:attrName>style.visibility</p:attrName>
                                        </p:attrNameLst>
                                      </p:cBhvr>
                                      <p:to>
                                        <p:strVal val="visible"/>
                                      </p:to>
                                    </p:set>
                                    <p:animEffect filter="wipe(down)" transition="in">
                                      <p:cBhvr>
                                        <p:cTn dur="200" id="11"/>
                                        <p:tgtEl>
                                          <p:spTgt spid="43011"/>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43012"/>
                                        </p:tgtEl>
                                        <p:attrNameLst>
                                          <p:attrName>style.visibility</p:attrName>
                                        </p:attrNameLst>
                                      </p:cBhvr>
                                      <p:to>
                                        <p:strVal val="visible"/>
                                      </p:to>
                                    </p:set>
                                    <p:animEffect filter="wipe(left)" transition="in">
                                      <p:cBhvr>
                                        <p:cTn dur="300" id="15"/>
                                        <p:tgtEl>
                                          <p:spTgt spid="43012"/>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43013"/>
                                        </p:tgtEl>
                                        <p:attrNameLst>
                                          <p:attrName>style.visibility</p:attrName>
                                        </p:attrNameLst>
                                      </p:cBhvr>
                                      <p:to>
                                        <p:strVal val="visible"/>
                                      </p:to>
                                    </p:set>
                                    <p:anim calcmode="lin" valueType="num">
                                      <p:cBhvr>
                                        <p:cTn dur="300" fill="hold" id="19"/>
                                        <p:tgtEl>
                                          <p:spTgt spid="43013"/>
                                        </p:tgtEl>
                                        <p:attrNameLst>
                                          <p:attrName>ppt_w</p:attrName>
                                        </p:attrNameLst>
                                      </p:cBhvr>
                                      <p:tavLst>
                                        <p:tav tm="0">
                                          <p:val>
                                            <p:fltVal val="0"/>
                                          </p:val>
                                        </p:tav>
                                        <p:tav tm="100000">
                                          <p:val>
                                            <p:strVal val="#ppt_w"/>
                                          </p:val>
                                        </p:tav>
                                      </p:tavLst>
                                    </p:anim>
                                    <p:anim calcmode="lin" valueType="num">
                                      <p:cBhvr>
                                        <p:cTn dur="300" fill="hold" id="20"/>
                                        <p:tgtEl>
                                          <p:spTgt spid="43013"/>
                                        </p:tgtEl>
                                        <p:attrNameLst>
                                          <p:attrName>ppt_h</p:attrName>
                                        </p:attrNameLst>
                                      </p:cBhvr>
                                      <p:tavLst>
                                        <p:tav tm="0">
                                          <p:val>
                                            <p:fltVal val="0"/>
                                          </p:val>
                                        </p:tav>
                                        <p:tav tm="100000">
                                          <p:val>
                                            <p:strVal val="#ppt_h"/>
                                          </p:val>
                                        </p:tav>
                                      </p:tavLst>
                                    </p:anim>
                                    <p:anim calcmode="lin" valueType="num">
                                      <p:cBhvr>
                                        <p:cTn dur="300" fill="hold" id="21"/>
                                        <p:tgtEl>
                                          <p:spTgt spid="43013"/>
                                        </p:tgtEl>
                                        <p:attrNameLst>
                                          <p:attrName>style.rotation</p:attrName>
                                        </p:attrNameLst>
                                      </p:cBhvr>
                                      <p:tavLst>
                                        <p:tav tm="0">
                                          <p:val>
                                            <p:fltVal val="90"/>
                                          </p:val>
                                        </p:tav>
                                        <p:tav tm="100000">
                                          <p:val>
                                            <p:fltVal val="0"/>
                                          </p:val>
                                        </p:tav>
                                      </p:tavLst>
                                    </p:anim>
                                    <p:animEffect filter="fade" transition="in">
                                      <p:cBhvr>
                                        <p:cTn dur="300" id="22"/>
                                        <p:tgtEl>
                                          <p:spTgt spid="43013"/>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43014"/>
                                        </p:tgtEl>
                                        <p:attrNameLst>
                                          <p:attrName>style.visibility</p:attrName>
                                        </p:attrNameLst>
                                      </p:cBhvr>
                                      <p:to>
                                        <p:strVal val="visible"/>
                                      </p:to>
                                    </p:set>
                                    <p:anim calcmode="lin" valueType="num">
                                      <p:cBhvr>
                                        <p:cTn dur="400" fill="hold" id="26"/>
                                        <p:tgtEl>
                                          <p:spTgt spid="4301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43014"/>
                                        </p:tgtEl>
                                        <p:attrNameLst>
                                          <p:attrName>ppt_y</p:attrName>
                                        </p:attrNameLst>
                                      </p:cBhvr>
                                      <p:tavLst>
                                        <p:tav tm="0">
                                          <p:val>
                                            <p:strVal val="#ppt_y"/>
                                          </p:val>
                                        </p:tav>
                                        <p:tav tm="100000">
                                          <p:val>
                                            <p:strVal val="#ppt_y"/>
                                          </p:val>
                                        </p:tav>
                                      </p:tavLst>
                                    </p:anim>
                                    <p:anim calcmode="lin" valueType="num">
                                      <p:cBhvr>
                                        <p:cTn dur="400" fill="hold" id="28"/>
                                        <p:tgtEl>
                                          <p:spTgt spid="4301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4301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43014"/>
                                        </p:tgtEl>
                                      </p:cBhvr>
                                    </p:animEffect>
                                  </p:childTnLst>
                                </p:cTn>
                              </p:par>
                            </p:childTnLst>
                          </p:cTn>
                        </p:par>
                        <p:par>
                          <p:cTn fill="hold" id="31" nodeType="afterGroup">
                            <p:stCondLst>
                              <p:cond delay="1500"/>
                            </p:stCondLst>
                            <p:childTnLst>
                              <p:par>
                                <p:cTn fill="hold" grpId="0" id="32" nodeType="afterEffect" presetClass="entr" presetID="21" presetSubtype="1">
                                  <p:stCondLst>
                                    <p:cond delay="0"/>
                                  </p:stCondLst>
                                  <p:childTnLst>
                                    <p:set>
                                      <p:cBhvr>
                                        <p:cTn dur="1" fill="hold" id="33">
                                          <p:stCondLst>
                                            <p:cond delay="0"/>
                                          </p:stCondLst>
                                        </p:cTn>
                                        <p:tgtEl>
                                          <p:spTgt spid="43027"/>
                                        </p:tgtEl>
                                        <p:attrNameLst>
                                          <p:attrName>style.visibility</p:attrName>
                                        </p:attrNameLst>
                                      </p:cBhvr>
                                      <p:to>
                                        <p:strVal val="visible"/>
                                      </p:to>
                                    </p:set>
                                    <p:animEffect filter="wheel(1)" transition="in">
                                      <p:cBhvr>
                                        <p:cTn dur="2000" id="34"/>
                                        <p:tgtEl>
                                          <p:spTgt spid="43027"/>
                                        </p:tgtEl>
                                      </p:cBhvr>
                                    </p:animEffect>
                                  </p:childTnLst>
                                </p:cTn>
                              </p:par>
                            </p:childTnLst>
                          </p:cTn>
                        </p:par>
                        <p:par>
                          <p:cTn fill="hold" id="35" nodeType="afterGroup">
                            <p:stCondLst>
                              <p:cond delay="3500"/>
                            </p:stCondLst>
                            <p:childTnLst>
                              <p:par>
                                <p:cTn fill="hold" grpId="0" id="36" nodeType="afterEffect" presetClass="entr" presetID="16" presetSubtype="21">
                                  <p:stCondLst>
                                    <p:cond delay="0"/>
                                  </p:stCondLst>
                                  <p:childTnLst>
                                    <p:set>
                                      <p:cBhvr>
                                        <p:cTn dur="1" fill="hold" id="37">
                                          <p:stCondLst>
                                            <p:cond delay="0"/>
                                          </p:stCondLst>
                                        </p:cTn>
                                        <p:tgtEl>
                                          <p:spTgt spid="43029"/>
                                        </p:tgtEl>
                                        <p:attrNameLst>
                                          <p:attrName>style.visibility</p:attrName>
                                        </p:attrNameLst>
                                      </p:cBhvr>
                                      <p:to>
                                        <p:strVal val="visible"/>
                                      </p:to>
                                    </p:set>
                                    <p:animEffect filter="barn(inVertical)" transition="in">
                                      <p:cBhvr>
                                        <p:cTn dur="500" id="38"/>
                                        <p:tgtEl>
                                          <p:spTgt spid="43029"/>
                                        </p:tgtEl>
                                      </p:cBhvr>
                                    </p:animEffect>
                                  </p:childTnLst>
                                </p:cTn>
                              </p:par>
                            </p:childTnLst>
                          </p:cTn>
                        </p:par>
                        <p:par>
                          <p:cTn fill="hold" id="39" nodeType="afterGroup">
                            <p:stCondLst>
                              <p:cond delay="4000"/>
                            </p:stCondLst>
                            <p:childTnLst>
                              <p:par>
                                <p:cTn fill="hold" grpId="0" id="40" nodeType="afterEffect" presetClass="entr" presetID="22" presetSubtype="1">
                                  <p:stCondLst>
                                    <p:cond delay="0"/>
                                  </p:stCondLst>
                                  <p:childTnLst>
                                    <p:set>
                                      <p:cBhvr>
                                        <p:cTn dur="1" fill="hold" id="41">
                                          <p:stCondLst>
                                            <p:cond delay="0"/>
                                          </p:stCondLst>
                                        </p:cTn>
                                        <p:tgtEl>
                                          <p:spTgt spid="43028"/>
                                        </p:tgtEl>
                                        <p:attrNameLst>
                                          <p:attrName>style.visibility</p:attrName>
                                        </p:attrNameLst>
                                      </p:cBhvr>
                                      <p:to>
                                        <p:strVal val="visible"/>
                                      </p:to>
                                    </p:set>
                                    <p:animEffect filter="wipe(up)" transition="in">
                                      <p:cBhvr>
                                        <p:cTn dur="500" id="42"/>
                                        <p:tgtEl>
                                          <p:spTgt spid="43028"/>
                                        </p:tgtEl>
                                      </p:cBhvr>
                                    </p:animEffect>
                                  </p:childTnLst>
                                </p:cTn>
                              </p:par>
                            </p:childTnLst>
                          </p:cTn>
                        </p:par>
                        <p:par>
                          <p:cTn fill="hold" id="43" nodeType="afterGroup">
                            <p:stCondLst>
                              <p:cond delay="4500"/>
                            </p:stCondLst>
                            <p:childTnLst>
                              <p:par>
                                <p:cTn fill="hold" grpId="0" id="44" nodeType="afterEffect" presetClass="entr" presetID="21" presetSubtype="1">
                                  <p:stCondLst>
                                    <p:cond delay="0"/>
                                  </p:stCondLst>
                                  <p:childTnLst>
                                    <p:set>
                                      <p:cBhvr>
                                        <p:cTn dur="1" fill="hold" id="45">
                                          <p:stCondLst>
                                            <p:cond delay="0"/>
                                          </p:stCondLst>
                                        </p:cTn>
                                        <p:tgtEl>
                                          <p:spTgt spid="43015"/>
                                        </p:tgtEl>
                                        <p:attrNameLst>
                                          <p:attrName>style.visibility</p:attrName>
                                        </p:attrNameLst>
                                      </p:cBhvr>
                                      <p:to>
                                        <p:strVal val="visible"/>
                                      </p:to>
                                    </p:set>
                                    <p:animEffect filter="wheel(1)" transition="in">
                                      <p:cBhvr>
                                        <p:cTn dur="2000" id="46"/>
                                        <p:tgtEl>
                                          <p:spTgt spid="43015"/>
                                        </p:tgtEl>
                                      </p:cBhvr>
                                    </p:animEffect>
                                  </p:childTnLst>
                                </p:cTn>
                              </p:par>
                            </p:childTnLst>
                          </p:cTn>
                        </p:par>
                        <p:par>
                          <p:cTn fill="hold" id="47" nodeType="afterGroup">
                            <p:stCondLst>
                              <p:cond delay="6500"/>
                            </p:stCondLst>
                            <p:childTnLst>
                              <p:par>
                                <p:cTn fill="hold" grpId="0" id="48" nodeType="afterEffect" presetClass="entr" presetID="22" presetSubtype="2">
                                  <p:stCondLst>
                                    <p:cond delay="0"/>
                                  </p:stCondLst>
                                  <p:childTnLst>
                                    <p:set>
                                      <p:cBhvr>
                                        <p:cTn dur="1" fill="hold" id="49">
                                          <p:stCondLst>
                                            <p:cond delay="0"/>
                                          </p:stCondLst>
                                        </p:cTn>
                                        <p:tgtEl>
                                          <p:spTgt spid="43016"/>
                                        </p:tgtEl>
                                        <p:attrNameLst>
                                          <p:attrName>style.visibility</p:attrName>
                                        </p:attrNameLst>
                                      </p:cBhvr>
                                      <p:to>
                                        <p:strVal val="visible"/>
                                      </p:to>
                                    </p:set>
                                    <p:animEffect filter="wipe(right)" transition="in">
                                      <p:cBhvr>
                                        <p:cTn dur="500" id="50"/>
                                        <p:tgtEl>
                                          <p:spTgt spid="43016"/>
                                        </p:tgtEl>
                                      </p:cBhvr>
                                    </p:animEffect>
                                  </p:childTnLst>
                                </p:cTn>
                              </p:par>
                              <p:par>
                                <p:cTn fill="hold" grpId="0" id="51" nodeType="withEffect" presetClass="entr" presetID="22" presetSubtype="2">
                                  <p:stCondLst>
                                    <p:cond delay="0"/>
                                  </p:stCondLst>
                                  <p:childTnLst>
                                    <p:set>
                                      <p:cBhvr>
                                        <p:cTn dur="1" fill="hold" id="52">
                                          <p:stCondLst>
                                            <p:cond delay="0"/>
                                          </p:stCondLst>
                                        </p:cTn>
                                        <p:tgtEl>
                                          <p:spTgt spid="43019"/>
                                        </p:tgtEl>
                                        <p:attrNameLst>
                                          <p:attrName>style.visibility</p:attrName>
                                        </p:attrNameLst>
                                      </p:cBhvr>
                                      <p:to>
                                        <p:strVal val="visible"/>
                                      </p:to>
                                    </p:set>
                                    <p:animEffect filter="wipe(right)" transition="in">
                                      <p:cBhvr>
                                        <p:cTn dur="500" id="53"/>
                                        <p:tgtEl>
                                          <p:spTgt spid="43019"/>
                                        </p:tgtEl>
                                      </p:cBhvr>
                                    </p:animEffect>
                                  </p:childTnLst>
                                </p:cTn>
                              </p:par>
                              <p:par>
                                <p:cTn fill="hold" grpId="0" id="54" nodeType="withEffect" presetClass="entr" presetID="22" presetSubtype="2">
                                  <p:stCondLst>
                                    <p:cond delay="0"/>
                                  </p:stCondLst>
                                  <p:childTnLst>
                                    <p:set>
                                      <p:cBhvr>
                                        <p:cTn dur="1" fill="hold" id="55">
                                          <p:stCondLst>
                                            <p:cond delay="0"/>
                                          </p:stCondLst>
                                        </p:cTn>
                                        <p:tgtEl>
                                          <p:spTgt spid="43018"/>
                                        </p:tgtEl>
                                        <p:attrNameLst>
                                          <p:attrName>style.visibility</p:attrName>
                                        </p:attrNameLst>
                                      </p:cBhvr>
                                      <p:to>
                                        <p:strVal val="visible"/>
                                      </p:to>
                                    </p:set>
                                    <p:animEffect filter="wipe(right)" transition="in">
                                      <p:cBhvr>
                                        <p:cTn dur="500" id="56"/>
                                        <p:tgtEl>
                                          <p:spTgt spid="43018"/>
                                        </p:tgtEl>
                                      </p:cBhvr>
                                    </p:animEffect>
                                  </p:childTnLst>
                                </p:cTn>
                              </p:par>
                              <p:par>
                                <p:cTn fill="hold" grpId="0" id="57" nodeType="withEffect" presetClass="entr" presetID="22" presetSubtype="2">
                                  <p:stCondLst>
                                    <p:cond delay="0"/>
                                  </p:stCondLst>
                                  <p:childTnLst>
                                    <p:set>
                                      <p:cBhvr>
                                        <p:cTn dur="1" fill="hold" id="58">
                                          <p:stCondLst>
                                            <p:cond delay="0"/>
                                          </p:stCondLst>
                                        </p:cTn>
                                        <p:tgtEl>
                                          <p:spTgt spid="43020"/>
                                        </p:tgtEl>
                                        <p:attrNameLst>
                                          <p:attrName>style.visibility</p:attrName>
                                        </p:attrNameLst>
                                      </p:cBhvr>
                                      <p:to>
                                        <p:strVal val="visible"/>
                                      </p:to>
                                    </p:set>
                                    <p:animEffect filter="wipe(right)" transition="in">
                                      <p:cBhvr>
                                        <p:cTn dur="500" id="59"/>
                                        <p:tgtEl>
                                          <p:spTgt spid="43020"/>
                                        </p:tgtEl>
                                      </p:cBhvr>
                                    </p:animEffect>
                                  </p:childTnLst>
                                </p:cTn>
                              </p:par>
                              <p:par>
                                <p:cTn fill="hold" grpId="0" id="60" nodeType="withEffect" presetClass="entr" presetID="22" presetSubtype="2">
                                  <p:stCondLst>
                                    <p:cond delay="0"/>
                                  </p:stCondLst>
                                  <p:childTnLst>
                                    <p:set>
                                      <p:cBhvr>
                                        <p:cTn dur="1" fill="hold" id="61">
                                          <p:stCondLst>
                                            <p:cond delay="0"/>
                                          </p:stCondLst>
                                        </p:cTn>
                                        <p:tgtEl>
                                          <p:spTgt spid="43017"/>
                                        </p:tgtEl>
                                        <p:attrNameLst>
                                          <p:attrName>style.visibility</p:attrName>
                                        </p:attrNameLst>
                                      </p:cBhvr>
                                      <p:to>
                                        <p:strVal val="visible"/>
                                      </p:to>
                                    </p:set>
                                    <p:animEffect filter="wipe(right)" transition="in">
                                      <p:cBhvr>
                                        <p:cTn dur="500" id="62"/>
                                        <p:tgtEl>
                                          <p:spTgt spid="43017"/>
                                        </p:tgtEl>
                                      </p:cBhvr>
                                    </p:animEffect>
                                  </p:childTnLst>
                                </p:cTn>
                              </p:par>
                            </p:childTnLst>
                          </p:cTn>
                        </p:par>
                        <p:par>
                          <p:cTn fill="hold" id="63" nodeType="afterGroup">
                            <p:stCondLst>
                              <p:cond delay="7000"/>
                            </p:stCondLst>
                            <p:childTnLst>
                              <p:par>
                                <p:cTn fill="hold" id="64" nodeType="afterEffect" presetClass="entr" presetID="10" presetSubtype="0">
                                  <p:stCondLst>
                                    <p:cond delay="0"/>
                                  </p:stCondLst>
                                  <p:childTnLst>
                                    <p:set>
                                      <p:cBhvr>
                                        <p:cTn dur="1" fill="hold" id="65">
                                          <p:stCondLst>
                                            <p:cond delay="0"/>
                                          </p:stCondLst>
                                        </p:cTn>
                                        <p:tgtEl>
                                          <p:spTgt spid="43030"/>
                                        </p:tgtEl>
                                        <p:attrNameLst>
                                          <p:attrName>style.visibility</p:attrName>
                                        </p:attrNameLst>
                                      </p:cBhvr>
                                      <p:to>
                                        <p:strVal val="visible"/>
                                      </p:to>
                                    </p:set>
                                    <p:anim calcmode="lin" valueType="num">
                                      <p:cBhvr>
                                        <p:cTn dur="300" fill="hold" id="66"/>
                                        <p:tgtEl>
                                          <p:spTgt spid="43030"/>
                                        </p:tgtEl>
                                        <p:attrNameLst>
                                          <p:attrName>ppt_w</p:attrName>
                                        </p:attrNameLst>
                                      </p:cBhvr>
                                      <p:tavLst>
                                        <p:tav tm="0">
                                          <p:val>
                                            <p:fltVal val="0"/>
                                          </p:val>
                                        </p:tav>
                                        <p:tav tm="100000">
                                          <p:val>
                                            <p:strVal val="#ppt_w"/>
                                          </p:val>
                                        </p:tav>
                                      </p:tavLst>
                                    </p:anim>
                                    <p:anim calcmode="lin" valueType="num">
                                      <p:cBhvr>
                                        <p:cTn dur="300" fill="hold" id="67"/>
                                        <p:tgtEl>
                                          <p:spTgt spid="43030"/>
                                        </p:tgtEl>
                                        <p:attrNameLst>
                                          <p:attrName>ppt_h</p:attrName>
                                        </p:attrNameLst>
                                      </p:cBhvr>
                                      <p:tavLst>
                                        <p:tav tm="0">
                                          <p:val>
                                            <p:fltVal val="0"/>
                                          </p:val>
                                        </p:tav>
                                        <p:tav tm="100000">
                                          <p:val>
                                            <p:strVal val="#ppt_h"/>
                                          </p:val>
                                        </p:tav>
                                      </p:tavLst>
                                    </p:anim>
                                    <p:animEffect filter="fade" transition="in">
                                      <p:cBhvr>
                                        <p:cTn dur="300" id="68"/>
                                        <p:tgtEl>
                                          <p:spTgt spid="43030"/>
                                        </p:tgtEl>
                                      </p:cBhvr>
                                    </p:animEffect>
                                  </p:childTnLst>
                                </p:cTn>
                              </p:par>
                              <p:par>
                                <p:cTn fill="hold" id="69" nodeType="withEffect" presetClass="entr" presetID="10" presetSubtype="0">
                                  <p:stCondLst>
                                    <p:cond delay="0"/>
                                  </p:stCondLst>
                                  <p:childTnLst>
                                    <p:set>
                                      <p:cBhvr>
                                        <p:cTn dur="1" fill="hold" id="70">
                                          <p:stCondLst>
                                            <p:cond delay="0"/>
                                          </p:stCondLst>
                                        </p:cTn>
                                        <p:tgtEl>
                                          <p:spTgt spid="43033"/>
                                        </p:tgtEl>
                                        <p:attrNameLst>
                                          <p:attrName>style.visibility</p:attrName>
                                        </p:attrNameLst>
                                      </p:cBhvr>
                                      <p:to>
                                        <p:strVal val="visible"/>
                                      </p:to>
                                    </p:set>
                                    <p:anim calcmode="lin" valueType="num">
                                      <p:cBhvr>
                                        <p:cTn dur="300" fill="hold" id="71"/>
                                        <p:tgtEl>
                                          <p:spTgt spid="43033"/>
                                        </p:tgtEl>
                                        <p:attrNameLst>
                                          <p:attrName>ppt_w</p:attrName>
                                        </p:attrNameLst>
                                      </p:cBhvr>
                                      <p:tavLst>
                                        <p:tav tm="0">
                                          <p:val>
                                            <p:fltVal val="0"/>
                                          </p:val>
                                        </p:tav>
                                        <p:tav tm="100000">
                                          <p:val>
                                            <p:strVal val="#ppt_w"/>
                                          </p:val>
                                        </p:tav>
                                      </p:tavLst>
                                    </p:anim>
                                    <p:anim calcmode="lin" valueType="num">
                                      <p:cBhvr>
                                        <p:cTn dur="300" fill="hold" id="72"/>
                                        <p:tgtEl>
                                          <p:spTgt spid="43033"/>
                                        </p:tgtEl>
                                        <p:attrNameLst>
                                          <p:attrName>ppt_h</p:attrName>
                                        </p:attrNameLst>
                                      </p:cBhvr>
                                      <p:tavLst>
                                        <p:tav tm="0">
                                          <p:val>
                                            <p:fltVal val="0"/>
                                          </p:val>
                                        </p:tav>
                                        <p:tav tm="100000">
                                          <p:val>
                                            <p:strVal val="#ppt_h"/>
                                          </p:val>
                                        </p:tav>
                                      </p:tavLst>
                                    </p:anim>
                                    <p:animEffect filter="fade" transition="in">
                                      <p:cBhvr>
                                        <p:cTn dur="300" id="73"/>
                                        <p:tgtEl>
                                          <p:spTgt spid="43033"/>
                                        </p:tgtEl>
                                      </p:cBhvr>
                                    </p:animEffect>
                                  </p:childTnLst>
                                </p:cTn>
                              </p:par>
                              <p:par>
                                <p:cTn fill="hold" id="74" nodeType="withEffect" presetClass="entr" presetID="10" presetSubtype="0">
                                  <p:stCondLst>
                                    <p:cond delay="0"/>
                                  </p:stCondLst>
                                  <p:childTnLst>
                                    <p:set>
                                      <p:cBhvr>
                                        <p:cTn dur="1" fill="hold" id="75">
                                          <p:stCondLst>
                                            <p:cond delay="0"/>
                                          </p:stCondLst>
                                        </p:cTn>
                                        <p:tgtEl>
                                          <p:spTgt spid="43036"/>
                                        </p:tgtEl>
                                        <p:attrNameLst>
                                          <p:attrName>style.visibility</p:attrName>
                                        </p:attrNameLst>
                                      </p:cBhvr>
                                      <p:to>
                                        <p:strVal val="visible"/>
                                      </p:to>
                                    </p:set>
                                    <p:anim calcmode="lin" valueType="num">
                                      <p:cBhvr>
                                        <p:cTn dur="300" fill="hold" id="76"/>
                                        <p:tgtEl>
                                          <p:spTgt spid="43036"/>
                                        </p:tgtEl>
                                        <p:attrNameLst>
                                          <p:attrName>ppt_w</p:attrName>
                                        </p:attrNameLst>
                                      </p:cBhvr>
                                      <p:tavLst>
                                        <p:tav tm="0">
                                          <p:val>
                                            <p:fltVal val="0"/>
                                          </p:val>
                                        </p:tav>
                                        <p:tav tm="100000">
                                          <p:val>
                                            <p:strVal val="#ppt_w"/>
                                          </p:val>
                                        </p:tav>
                                      </p:tavLst>
                                    </p:anim>
                                    <p:anim calcmode="lin" valueType="num">
                                      <p:cBhvr>
                                        <p:cTn dur="300" fill="hold" id="77"/>
                                        <p:tgtEl>
                                          <p:spTgt spid="43036"/>
                                        </p:tgtEl>
                                        <p:attrNameLst>
                                          <p:attrName>ppt_h</p:attrName>
                                        </p:attrNameLst>
                                      </p:cBhvr>
                                      <p:tavLst>
                                        <p:tav tm="0">
                                          <p:val>
                                            <p:fltVal val="0"/>
                                          </p:val>
                                        </p:tav>
                                        <p:tav tm="100000">
                                          <p:val>
                                            <p:strVal val="#ppt_h"/>
                                          </p:val>
                                        </p:tav>
                                      </p:tavLst>
                                    </p:anim>
                                    <p:animEffect filter="fade" transition="in">
                                      <p:cBhvr>
                                        <p:cTn dur="300" id="78"/>
                                        <p:tgtEl>
                                          <p:spTgt spid="43036"/>
                                        </p:tgtEl>
                                      </p:cBhvr>
                                    </p:animEffect>
                                  </p:childTnLst>
                                </p:cTn>
                              </p:par>
                              <p:par>
                                <p:cTn fill="hold" id="79" nodeType="withEffect" presetClass="entr" presetID="10" presetSubtype="0">
                                  <p:stCondLst>
                                    <p:cond delay="0"/>
                                  </p:stCondLst>
                                  <p:childTnLst>
                                    <p:set>
                                      <p:cBhvr>
                                        <p:cTn dur="1" fill="hold" id="80">
                                          <p:stCondLst>
                                            <p:cond delay="0"/>
                                          </p:stCondLst>
                                        </p:cTn>
                                        <p:tgtEl>
                                          <p:spTgt spid="43039"/>
                                        </p:tgtEl>
                                        <p:attrNameLst>
                                          <p:attrName>style.visibility</p:attrName>
                                        </p:attrNameLst>
                                      </p:cBhvr>
                                      <p:to>
                                        <p:strVal val="visible"/>
                                      </p:to>
                                    </p:set>
                                    <p:anim calcmode="lin" valueType="num">
                                      <p:cBhvr>
                                        <p:cTn dur="300" fill="hold" id="81"/>
                                        <p:tgtEl>
                                          <p:spTgt spid="43039"/>
                                        </p:tgtEl>
                                        <p:attrNameLst>
                                          <p:attrName>ppt_w</p:attrName>
                                        </p:attrNameLst>
                                      </p:cBhvr>
                                      <p:tavLst>
                                        <p:tav tm="0">
                                          <p:val>
                                            <p:fltVal val="0"/>
                                          </p:val>
                                        </p:tav>
                                        <p:tav tm="100000">
                                          <p:val>
                                            <p:strVal val="#ppt_w"/>
                                          </p:val>
                                        </p:tav>
                                      </p:tavLst>
                                    </p:anim>
                                    <p:anim calcmode="lin" valueType="num">
                                      <p:cBhvr>
                                        <p:cTn dur="300" fill="hold" id="82"/>
                                        <p:tgtEl>
                                          <p:spTgt spid="43039"/>
                                        </p:tgtEl>
                                        <p:attrNameLst>
                                          <p:attrName>ppt_h</p:attrName>
                                        </p:attrNameLst>
                                      </p:cBhvr>
                                      <p:tavLst>
                                        <p:tav tm="0">
                                          <p:val>
                                            <p:fltVal val="0"/>
                                          </p:val>
                                        </p:tav>
                                        <p:tav tm="100000">
                                          <p:val>
                                            <p:strVal val="#ppt_h"/>
                                          </p:val>
                                        </p:tav>
                                      </p:tavLst>
                                    </p:anim>
                                    <p:animEffect filter="fade" transition="in">
                                      <p:cBhvr>
                                        <p:cTn dur="300" id="83"/>
                                        <p:tgtEl>
                                          <p:spTgt spid="43039"/>
                                        </p:tgtEl>
                                      </p:cBhvr>
                                    </p:animEffect>
                                  </p:childTnLst>
                                </p:cTn>
                              </p:par>
                              <p:par>
                                <p:cTn fill="hold" id="84" nodeType="withEffect" presetClass="entr" presetID="10" presetSubtype="0">
                                  <p:stCondLst>
                                    <p:cond delay="0"/>
                                  </p:stCondLst>
                                  <p:childTnLst>
                                    <p:set>
                                      <p:cBhvr>
                                        <p:cTn dur="1" fill="hold" id="85">
                                          <p:stCondLst>
                                            <p:cond delay="0"/>
                                          </p:stCondLst>
                                        </p:cTn>
                                        <p:tgtEl>
                                          <p:spTgt spid="43042"/>
                                        </p:tgtEl>
                                        <p:attrNameLst>
                                          <p:attrName>style.visibility</p:attrName>
                                        </p:attrNameLst>
                                      </p:cBhvr>
                                      <p:to>
                                        <p:strVal val="visible"/>
                                      </p:to>
                                    </p:set>
                                    <p:anim calcmode="lin" valueType="num">
                                      <p:cBhvr>
                                        <p:cTn dur="300" fill="hold" id="86"/>
                                        <p:tgtEl>
                                          <p:spTgt spid="43042"/>
                                        </p:tgtEl>
                                        <p:attrNameLst>
                                          <p:attrName>ppt_w</p:attrName>
                                        </p:attrNameLst>
                                      </p:cBhvr>
                                      <p:tavLst>
                                        <p:tav tm="0">
                                          <p:val>
                                            <p:fltVal val="0"/>
                                          </p:val>
                                        </p:tav>
                                        <p:tav tm="100000">
                                          <p:val>
                                            <p:strVal val="#ppt_w"/>
                                          </p:val>
                                        </p:tav>
                                      </p:tavLst>
                                    </p:anim>
                                    <p:anim calcmode="lin" valueType="num">
                                      <p:cBhvr>
                                        <p:cTn dur="300" fill="hold" id="87"/>
                                        <p:tgtEl>
                                          <p:spTgt spid="43042"/>
                                        </p:tgtEl>
                                        <p:attrNameLst>
                                          <p:attrName>ppt_h</p:attrName>
                                        </p:attrNameLst>
                                      </p:cBhvr>
                                      <p:tavLst>
                                        <p:tav tm="0">
                                          <p:val>
                                            <p:fltVal val="0"/>
                                          </p:val>
                                        </p:tav>
                                        <p:tav tm="100000">
                                          <p:val>
                                            <p:strVal val="#ppt_h"/>
                                          </p:val>
                                        </p:tav>
                                      </p:tavLst>
                                    </p:anim>
                                    <p:animEffect filter="fade" transition="in">
                                      <p:cBhvr>
                                        <p:cTn dur="300" id="88"/>
                                        <p:tgtEl>
                                          <p:spTgt spid="43042"/>
                                        </p:tgtEl>
                                      </p:cBhvr>
                                    </p:animEffect>
                                  </p:childTnLst>
                                </p:cTn>
                              </p:par>
                            </p:childTnLst>
                          </p:cTn>
                        </p:par>
                        <p:par>
                          <p:cTn fill="hold" id="89" nodeType="afterGroup">
                            <p:stCondLst>
                              <p:cond delay="7300"/>
                            </p:stCondLst>
                            <p:childTnLst>
                              <p:par>
                                <p:cTn fill="hold" grpId="0" id="90" nodeType="afterEffect" presetClass="entr" presetID="21" presetSubtype="1">
                                  <p:stCondLst>
                                    <p:cond delay="0"/>
                                  </p:stCondLst>
                                  <p:childTnLst>
                                    <p:set>
                                      <p:cBhvr>
                                        <p:cTn dur="1" fill="hold" id="91">
                                          <p:stCondLst>
                                            <p:cond delay="0"/>
                                          </p:stCondLst>
                                        </p:cTn>
                                        <p:tgtEl>
                                          <p:spTgt spid="43021"/>
                                        </p:tgtEl>
                                        <p:attrNameLst>
                                          <p:attrName>style.visibility</p:attrName>
                                        </p:attrNameLst>
                                      </p:cBhvr>
                                      <p:to>
                                        <p:strVal val="visible"/>
                                      </p:to>
                                    </p:set>
                                    <p:animEffect filter="wheel(1)" transition="in">
                                      <p:cBhvr>
                                        <p:cTn dur="2000" id="92"/>
                                        <p:tgtEl>
                                          <p:spTgt spid="43021"/>
                                        </p:tgtEl>
                                      </p:cBhvr>
                                    </p:animEffect>
                                  </p:childTnLst>
                                </p:cTn>
                              </p:par>
                            </p:childTnLst>
                          </p:cTn>
                        </p:par>
                        <p:par>
                          <p:cTn fill="hold" id="93" nodeType="afterGroup">
                            <p:stCondLst>
                              <p:cond delay="9300"/>
                            </p:stCondLst>
                            <p:childTnLst>
                              <p:par>
                                <p:cTn fill="hold" grpId="0" id="94" nodeType="afterEffect" presetClass="entr" presetID="22" presetSubtype="8">
                                  <p:stCondLst>
                                    <p:cond delay="0"/>
                                  </p:stCondLst>
                                  <p:childTnLst>
                                    <p:set>
                                      <p:cBhvr>
                                        <p:cTn dur="1" fill="hold" id="95">
                                          <p:stCondLst>
                                            <p:cond delay="0"/>
                                          </p:stCondLst>
                                        </p:cTn>
                                        <p:tgtEl>
                                          <p:spTgt spid="43022"/>
                                        </p:tgtEl>
                                        <p:attrNameLst>
                                          <p:attrName>style.visibility</p:attrName>
                                        </p:attrNameLst>
                                      </p:cBhvr>
                                      <p:to>
                                        <p:strVal val="visible"/>
                                      </p:to>
                                    </p:set>
                                    <p:animEffect filter="wipe(left)" transition="in">
                                      <p:cBhvr>
                                        <p:cTn dur="500" id="96"/>
                                        <p:tgtEl>
                                          <p:spTgt spid="43022"/>
                                        </p:tgtEl>
                                      </p:cBhvr>
                                    </p:animEffect>
                                  </p:childTnLst>
                                </p:cTn>
                              </p:par>
                              <p:par>
                                <p:cTn fill="hold" grpId="0" id="97" nodeType="withEffect" presetClass="entr" presetID="22" presetSubtype="8">
                                  <p:stCondLst>
                                    <p:cond delay="0"/>
                                  </p:stCondLst>
                                  <p:childTnLst>
                                    <p:set>
                                      <p:cBhvr>
                                        <p:cTn dur="1" fill="hold" id="98">
                                          <p:stCondLst>
                                            <p:cond delay="0"/>
                                          </p:stCondLst>
                                        </p:cTn>
                                        <p:tgtEl>
                                          <p:spTgt spid="43025"/>
                                        </p:tgtEl>
                                        <p:attrNameLst>
                                          <p:attrName>style.visibility</p:attrName>
                                        </p:attrNameLst>
                                      </p:cBhvr>
                                      <p:to>
                                        <p:strVal val="visible"/>
                                      </p:to>
                                    </p:set>
                                    <p:animEffect filter="wipe(left)" transition="in">
                                      <p:cBhvr>
                                        <p:cTn dur="500" id="99"/>
                                        <p:tgtEl>
                                          <p:spTgt spid="43025"/>
                                        </p:tgtEl>
                                      </p:cBhvr>
                                    </p:animEffect>
                                  </p:childTnLst>
                                </p:cTn>
                              </p:par>
                              <p:par>
                                <p:cTn fill="hold" grpId="0" id="100" nodeType="withEffect" presetClass="entr" presetID="22" presetSubtype="8">
                                  <p:stCondLst>
                                    <p:cond delay="0"/>
                                  </p:stCondLst>
                                  <p:childTnLst>
                                    <p:set>
                                      <p:cBhvr>
                                        <p:cTn dur="1" fill="hold" id="101">
                                          <p:stCondLst>
                                            <p:cond delay="0"/>
                                          </p:stCondLst>
                                        </p:cTn>
                                        <p:tgtEl>
                                          <p:spTgt spid="43024"/>
                                        </p:tgtEl>
                                        <p:attrNameLst>
                                          <p:attrName>style.visibility</p:attrName>
                                        </p:attrNameLst>
                                      </p:cBhvr>
                                      <p:to>
                                        <p:strVal val="visible"/>
                                      </p:to>
                                    </p:set>
                                    <p:animEffect filter="wipe(left)" transition="in">
                                      <p:cBhvr>
                                        <p:cTn dur="500" id="102"/>
                                        <p:tgtEl>
                                          <p:spTgt spid="43024"/>
                                        </p:tgtEl>
                                      </p:cBhvr>
                                    </p:animEffect>
                                  </p:childTnLst>
                                </p:cTn>
                              </p:par>
                              <p:par>
                                <p:cTn fill="hold" grpId="0" id="103" nodeType="withEffect" presetClass="entr" presetID="22" presetSubtype="8">
                                  <p:stCondLst>
                                    <p:cond delay="0"/>
                                  </p:stCondLst>
                                  <p:childTnLst>
                                    <p:set>
                                      <p:cBhvr>
                                        <p:cTn dur="1" fill="hold" id="104">
                                          <p:stCondLst>
                                            <p:cond delay="0"/>
                                          </p:stCondLst>
                                        </p:cTn>
                                        <p:tgtEl>
                                          <p:spTgt spid="43026"/>
                                        </p:tgtEl>
                                        <p:attrNameLst>
                                          <p:attrName>style.visibility</p:attrName>
                                        </p:attrNameLst>
                                      </p:cBhvr>
                                      <p:to>
                                        <p:strVal val="visible"/>
                                      </p:to>
                                    </p:set>
                                    <p:animEffect filter="wipe(left)" transition="in">
                                      <p:cBhvr>
                                        <p:cTn dur="500" id="105"/>
                                        <p:tgtEl>
                                          <p:spTgt spid="43026"/>
                                        </p:tgtEl>
                                      </p:cBhvr>
                                    </p:animEffect>
                                  </p:childTnLst>
                                </p:cTn>
                              </p:par>
                              <p:par>
                                <p:cTn fill="hold" grpId="0" id="106" nodeType="withEffect" presetClass="entr" presetID="22" presetSubtype="8">
                                  <p:stCondLst>
                                    <p:cond delay="0"/>
                                  </p:stCondLst>
                                  <p:childTnLst>
                                    <p:set>
                                      <p:cBhvr>
                                        <p:cTn dur="1" fill="hold" id="107">
                                          <p:stCondLst>
                                            <p:cond delay="0"/>
                                          </p:stCondLst>
                                        </p:cTn>
                                        <p:tgtEl>
                                          <p:spTgt spid="43023"/>
                                        </p:tgtEl>
                                        <p:attrNameLst>
                                          <p:attrName>style.visibility</p:attrName>
                                        </p:attrNameLst>
                                      </p:cBhvr>
                                      <p:to>
                                        <p:strVal val="visible"/>
                                      </p:to>
                                    </p:set>
                                    <p:animEffect filter="wipe(left)" transition="in">
                                      <p:cBhvr>
                                        <p:cTn dur="500" id="108"/>
                                        <p:tgtEl>
                                          <p:spTgt spid="43023"/>
                                        </p:tgtEl>
                                      </p:cBhvr>
                                    </p:animEffect>
                                  </p:childTnLst>
                                </p:cTn>
                              </p:par>
                            </p:childTnLst>
                          </p:cTn>
                        </p:par>
                        <p:par>
                          <p:cTn fill="hold" id="109" nodeType="afterGroup">
                            <p:stCondLst>
                              <p:cond delay="9800"/>
                            </p:stCondLst>
                            <p:childTnLst>
                              <p:par>
                                <p:cTn fill="hold" id="110" nodeType="afterEffect" presetClass="entr" presetID="10" presetSubtype="0">
                                  <p:stCondLst>
                                    <p:cond delay="0"/>
                                  </p:stCondLst>
                                  <p:childTnLst>
                                    <p:set>
                                      <p:cBhvr>
                                        <p:cTn dur="1" fill="hold" id="111">
                                          <p:stCondLst>
                                            <p:cond delay="0"/>
                                          </p:stCondLst>
                                        </p:cTn>
                                        <p:tgtEl>
                                          <p:spTgt spid="43057"/>
                                        </p:tgtEl>
                                        <p:attrNameLst>
                                          <p:attrName>style.visibility</p:attrName>
                                        </p:attrNameLst>
                                      </p:cBhvr>
                                      <p:to>
                                        <p:strVal val="visible"/>
                                      </p:to>
                                    </p:set>
                                    <p:anim calcmode="lin" valueType="num">
                                      <p:cBhvr>
                                        <p:cTn dur="300" fill="hold" id="112"/>
                                        <p:tgtEl>
                                          <p:spTgt spid="43057"/>
                                        </p:tgtEl>
                                        <p:attrNameLst>
                                          <p:attrName>ppt_w</p:attrName>
                                        </p:attrNameLst>
                                      </p:cBhvr>
                                      <p:tavLst>
                                        <p:tav tm="0">
                                          <p:val>
                                            <p:fltVal val="0"/>
                                          </p:val>
                                        </p:tav>
                                        <p:tav tm="100000">
                                          <p:val>
                                            <p:strVal val="#ppt_w"/>
                                          </p:val>
                                        </p:tav>
                                      </p:tavLst>
                                    </p:anim>
                                    <p:anim calcmode="lin" valueType="num">
                                      <p:cBhvr>
                                        <p:cTn dur="300" fill="hold" id="113"/>
                                        <p:tgtEl>
                                          <p:spTgt spid="43057"/>
                                        </p:tgtEl>
                                        <p:attrNameLst>
                                          <p:attrName>ppt_h</p:attrName>
                                        </p:attrNameLst>
                                      </p:cBhvr>
                                      <p:tavLst>
                                        <p:tav tm="0">
                                          <p:val>
                                            <p:fltVal val="0"/>
                                          </p:val>
                                        </p:tav>
                                        <p:tav tm="100000">
                                          <p:val>
                                            <p:strVal val="#ppt_h"/>
                                          </p:val>
                                        </p:tav>
                                      </p:tavLst>
                                    </p:anim>
                                    <p:animEffect filter="fade" transition="in">
                                      <p:cBhvr>
                                        <p:cTn dur="300" id="114"/>
                                        <p:tgtEl>
                                          <p:spTgt spid="43057"/>
                                        </p:tgtEl>
                                      </p:cBhvr>
                                    </p:animEffect>
                                  </p:childTnLst>
                                </p:cTn>
                              </p:par>
                              <p:par>
                                <p:cTn fill="hold" id="115" nodeType="withEffect" presetClass="entr" presetID="10" presetSubtype="0">
                                  <p:stCondLst>
                                    <p:cond delay="0"/>
                                  </p:stCondLst>
                                  <p:childTnLst>
                                    <p:set>
                                      <p:cBhvr>
                                        <p:cTn dur="1" fill="hold" id="116">
                                          <p:stCondLst>
                                            <p:cond delay="0"/>
                                          </p:stCondLst>
                                        </p:cTn>
                                        <p:tgtEl>
                                          <p:spTgt spid="43054"/>
                                        </p:tgtEl>
                                        <p:attrNameLst>
                                          <p:attrName>style.visibility</p:attrName>
                                        </p:attrNameLst>
                                      </p:cBhvr>
                                      <p:to>
                                        <p:strVal val="visible"/>
                                      </p:to>
                                    </p:set>
                                    <p:anim calcmode="lin" valueType="num">
                                      <p:cBhvr>
                                        <p:cTn dur="300" fill="hold" id="117"/>
                                        <p:tgtEl>
                                          <p:spTgt spid="43054"/>
                                        </p:tgtEl>
                                        <p:attrNameLst>
                                          <p:attrName>ppt_w</p:attrName>
                                        </p:attrNameLst>
                                      </p:cBhvr>
                                      <p:tavLst>
                                        <p:tav tm="0">
                                          <p:val>
                                            <p:fltVal val="0"/>
                                          </p:val>
                                        </p:tav>
                                        <p:tav tm="100000">
                                          <p:val>
                                            <p:strVal val="#ppt_w"/>
                                          </p:val>
                                        </p:tav>
                                      </p:tavLst>
                                    </p:anim>
                                    <p:anim calcmode="lin" valueType="num">
                                      <p:cBhvr>
                                        <p:cTn dur="300" fill="hold" id="118"/>
                                        <p:tgtEl>
                                          <p:spTgt spid="43054"/>
                                        </p:tgtEl>
                                        <p:attrNameLst>
                                          <p:attrName>ppt_h</p:attrName>
                                        </p:attrNameLst>
                                      </p:cBhvr>
                                      <p:tavLst>
                                        <p:tav tm="0">
                                          <p:val>
                                            <p:fltVal val="0"/>
                                          </p:val>
                                        </p:tav>
                                        <p:tav tm="100000">
                                          <p:val>
                                            <p:strVal val="#ppt_h"/>
                                          </p:val>
                                        </p:tav>
                                      </p:tavLst>
                                    </p:anim>
                                    <p:animEffect filter="fade" transition="in">
                                      <p:cBhvr>
                                        <p:cTn dur="300" id="119"/>
                                        <p:tgtEl>
                                          <p:spTgt spid="43054"/>
                                        </p:tgtEl>
                                      </p:cBhvr>
                                    </p:animEffect>
                                  </p:childTnLst>
                                </p:cTn>
                              </p:par>
                              <p:par>
                                <p:cTn fill="hold" id="120" nodeType="withEffect" presetClass="entr" presetID="10" presetSubtype="0">
                                  <p:stCondLst>
                                    <p:cond delay="0"/>
                                  </p:stCondLst>
                                  <p:childTnLst>
                                    <p:set>
                                      <p:cBhvr>
                                        <p:cTn dur="1" fill="hold" id="121">
                                          <p:stCondLst>
                                            <p:cond delay="0"/>
                                          </p:stCondLst>
                                        </p:cTn>
                                        <p:tgtEl>
                                          <p:spTgt spid="43051"/>
                                        </p:tgtEl>
                                        <p:attrNameLst>
                                          <p:attrName>style.visibility</p:attrName>
                                        </p:attrNameLst>
                                      </p:cBhvr>
                                      <p:to>
                                        <p:strVal val="visible"/>
                                      </p:to>
                                    </p:set>
                                    <p:anim calcmode="lin" valueType="num">
                                      <p:cBhvr>
                                        <p:cTn dur="300" fill="hold" id="122"/>
                                        <p:tgtEl>
                                          <p:spTgt spid="43051"/>
                                        </p:tgtEl>
                                        <p:attrNameLst>
                                          <p:attrName>ppt_w</p:attrName>
                                        </p:attrNameLst>
                                      </p:cBhvr>
                                      <p:tavLst>
                                        <p:tav tm="0">
                                          <p:val>
                                            <p:fltVal val="0"/>
                                          </p:val>
                                        </p:tav>
                                        <p:tav tm="100000">
                                          <p:val>
                                            <p:strVal val="#ppt_w"/>
                                          </p:val>
                                        </p:tav>
                                      </p:tavLst>
                                    </p:anim>
                                    <p:anim calcmode="lin" valueType="num">
                                      <p:cBhvr>
                                        <p:cTn dur="300" fill="hold" id="123"/>
                                        <p:tgtEl>
                                          <p:spTgt spid="43051"/>
                                        </p:tgtEl>
                                        <p:attrNameLst>
                                          <p:attrName>ppt_h</p:attrName>
                                        </p:attrNameLst>
                                      </p:cBhvr>
                                      <p:tavLst>
                                        <p:tav tm="0">
                                          <p:val>
                                            <p:fltVal val="0"/>
                                          </p:val>
                                        </p:tav>
                                        <p:tav tm="100000">
                                          <p:val>
                                            <p:strVal val="#ppt_h"/>
                                          </p:val>
                                        </p:tav>
                                      </p:tavLst>
                                    </p:anim>
                                    <p:animEffect filter="fade" transition="in">
                                      <p:cBhvr>
                                        <p:cTn dur="300" id="124"/>
                                        <p:tgtEl>
                                          <p:spTgt spid="43051"/>
                                        </p:tgtEl>
                                      </p:cBhvr>
                                    </p:animEffect>
                                  </p:childTnLst>
                                </p:cTn>
                              </p:par>
                              <p:par>
                                <p:cTn fill="hold" id="125" nodeType="withEffect" presetClass="entr" presetID="10" presetSubtype="0">
                                  <p:stCondLst>
                                    <p:cond delay="0"/>
                                  </p:stCondLst>
                                  <p:childTnLst>
                                    <p:set>
                                      <p:cBhvr>
                                        <p:cTn dur="1" fill="hold" id="126">
                                          <p:stCondLst>
                                            <p:cond delay="0"/>
                                          </p:stCondLst>
                                        </p:cTn>
                                        <p:tgtEl>
                                          <p:spTgt spid="43048"/>
                                        </p:tgtEl>
                                        <p:attrNameLst>
                                          <p:attrName>style.visibility</p:attrName>
                                        </p:attrNameLst>
                                      </p:cBhvr>
                                      <p:to>
                                        <p:strVal val="visible"/>
                                      </p:to>
                                    </p:set>
                                    <p:anim calcmode="lin" valueType="num">
                                      <p:cBhvr>
                                        <p:cTn dur="300" fill="hold" id="127"/>
                                        <p:tgtEl>
                                          <p:spTgt spid="43048"/>
                                        </p:tgtEl>
                                        <p:attrNameLst>
                                          <p:attrName>ppt_w</p:attrName>
                                        </p:attrNameLst>
                                      </p:cBhvr>
                                      <p:tavLst>
                                        <p:tav tm="0">
                                          <p:val>
                                            <p:fltVal val="0"/>
                                          </p:val>
                                        </p:tav>
                                        <p:tav tm="100000">
                                          <p:val>
                                            <p:strVal val="#ppt_w"/>
                                          </p:val>
                                        </p:tav>
                                      </p:tavLst>
                                    </p:anim>
                                    <p:anim calcmode="lin" valueType="num">
                                      <p:cBhvr>
                                        <p:cTn dur="300" fill="hold" id="128"/>
                                        <p:tgtEl>
                                          <p:spTgt spid="43048"/>
                                        </p:tgtEl>
                                        <p:attrNameLst>
                                          <p:attrName>ppt_h</p:attrName>
                                        </p:attrNameLst>
                                      </p:cBhvr>
                                      <p:tavLst>
                                        <p:tav tm="0">
                                          <p:val>
                                            <p:fltVal val="0"/>
                                          </p:val>
                                        </p:tav>
                                        <p:tav tm="100000">
                                          <p:val>
                                            <p:strVal val="#ppt_h"/>
                                          </p:val>
                                        </p:tav>
                                      </p:tavLst>
                                    </p:anim>
                                    <p:animEffect filter="fade" transition="in">
                                      <p:cBhvr>
                                        <p:cTn dur="300" id="129"/>
                                        <p:tgtEl>
                                          <p:spTgt spid="43048"/>
                                        </p:tgtEl>
                                      </p:cBhvr>
                                    </p:animEffect>
                                  </p:childTnLst>
                                </p:cTn>
                              </p:par>
                              <p:par>
                                <p:cTn fill="hold" id="130" nodeType="withEffect" presetClass="entr" presetID="10" presetSubtype="0">
                                  <p:stCondLst>
                                    <p:cond delay="0"/>
                                  </p:stCondLst>
                                  <p:childTnLst>
                                    <p:set>
                                      <p:cBhvr>
                                        <p:cTn dur="1" fill="hold" id="131">
                                          <p:stCondLst>
                                            <p:cond delay="0"/>
                                          </p:stCondLst>
                                        </p:cTn>
                                        <p:tgtEl>
                                          <p:spTgt spid="43045"/>
                                        </p:tgtEl>
                                        <p:attrNameLst>
                                          <p:attrName>style.visibility</p:attrName>
                                        </p:attrNameLst>
                                      </p:cBhvr>
                                      <p:to>
                                        <p:strVal val="visible"/>
                                      </p:to>
                                    </p:set>
                                    <p:anim calcmode="lin" valueType="num">
                                      <p:cBhvr>
                                        <p:cTn dur="300" fill="hold" id="132"/>
                                        <p:tgtEl>
                                          <p:spTgt spid="43045"/>
                                        </p:tgtEl>
                                        <p:attrNameLst>
                                          <p:attrName>ppt_w</p:attrName>
                                        </p:attrNameLst>
                                      </p:cBhvr>
                                      <p:tavLst>
                                        <p:tav tm="0">
                                          <p:val>
                                            <p:fltVal val="0"/>
                                          </p:val>
                                        </p:tav>
                                        <p:tav tm="100000">
                                          <p:val>
                                            <p:strVal val="#ppt_w"/>
                                          </p:val>
                                        </p:tav>
                                      </p:tavLst>
                                    </p:anim>
                                    <p:anim calcmode="lin" valueType="num">
                                      <p:cBhvr>
                                        <p:cTn dur="300" fill="hold" id="133"/>
                                        <p:tgtEl>
                                          <p:spTgt spid="43045"/>
                                        </p:tgtEl>
                                        <p:attrNameLst>
                                          <p:attrName>ppt_h</p:attrName>
                                        </p:attrNameLst>
                                      </p:cBhvr>
                                      <p:tavLst>
                                        <p:tav tm="0">
                                          <p:val>
                                            <p:fltVal val="0"/>
                                          </p:val>
                                        </p:tav>
                                        <p:tav tm="100000">
                                          <p:val>
                                            <p:strVal val="#ppt_h"/>
                                          </p:val>
                                        </p:tav>
                                      </p:tavLst>
                                    </p:anim>
                                    <p:animEffect filter="fade" transition="in">
                                      <p:cBhvr>
                                        <p:cTn dur="300" id="134"/>
                                        <p:tgtEl>
                                          <p:spTgt spid="43045"/>
                                        </p:tgtEl>
                                      </p:cBhvr>
                                    </p:animEffect>
                                  </p:childTnLst>
                                </p:cTn>
                              </p:par>
                              <p:par>
                                <p:cTn fill="hold" grpId="0" id="135" nodeType="withEffect" presetClass="entr" presetID="2" presetSubtype="1">
                                  <p:stCondLst>
                                    <p:cond delay="200"/>
                                  </p:stCondLst>
                                  <p:childTnLst>
                                    <p:set>
                                      <p:cBhvr>
                                        <p:cTn dur="1" fill="hold" id="136">
                                          <p:stCondLst>
                                            <p:cond delay="0"/>
                                          </p:stCondLst>
                                        </p:cTn>
                                        <p:tgtEl>
                                          <p:spTgt spid="43060"/>
                                        </p:tgtEl>
                                        <p:attrNameLst>
                                          <p:attrName>style.visibility</p:attrName>
                                        </p:attrNameLst>
                                      </p:cBhvr>
                                      <p:to>
                                        <p:strVal val="visible"/>
                                      </p:to>
                                    </p:set>
                                    <p:anim calcmode="lin" valueType="num">
                                      <p:cBhvr additive="base">
                                        <p:cTn dur="500" fill="hold" id="137"/>
                                        <p:tgtEl>
                                          <p:spTgt spid="43060"/>
                                        </p:tgtEl>
                                        <p:attrNameLst>
                                          <p:attrName>ppt_x</p:attrName>
                                        </p:attrNameLst>
                                      </p:cBhvr>
                                      <p:tavLst>
                                        <p:tav tm="0">
                                          <p:val>
                                            <p:strVal val="#ppt_x"/>
                                          </p:val>
                                        </p:tav>
                                        <p:tav tm="100000">
                                          <p:val>
                                            <p:strVal val="#ppt_x"/>
                                          </p:val>
                                        </p:tav>
                                      </p:tavLst>
                                    </p:anim>
                                    <p:anim calcmode="lin" valueType="num">
                                      <p:cBhvr additive="base">
                                        <p:cTn dur="500" fill="hold" id="138"/>
                                        <p:tgtEl>
                                          <p:spTgt spid="430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010"/>
      <p:bldP grpId="0" spid="43011"/>
      <p:bldP grpId="0" spid="43012"/>
      <p:bldP grpId="0" spid="43013"/>
      <p:bldP grpId="0" spid="43014"/>
      <p:bldP grpId="0" spid="43015"/>
      <p:bldP grpId="0" spid="43016"/>
      <p:bldP grpId="0" spid="43017"/>
      <p:bldP grpId="0" spid="43018"/>
      <p:bldP grpId="0" spid="43019"/>
      <p:bldP grpId="0" spid="43020"/>
      <p:bldP grpId="0" spid="43021"/>
      <p:bldP grpId="0" spid="43022"/>
      <p:bldP grpId="0" spid="43023"/>
      <p:bldP grpId="0" spid="43024"/>
      <p:bldP grpId="0" spid="43025"/>
      <p:bldP grpId="0" spid="43026"/>
      <p:bldP grpId="0" spid="43027"/>
      <p:bldP grpId="0" spid="43028"/>
      <p:bldP grpId="0" spid="43029"/>
      <p:bldP grpId="0" spid="43060"/>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44034" name="Freeform 18"/>
          <p:cNvSpPr>
            <a:spLocks noChangeAspect="1"/>
          </p:cNvSpPr>
          <p:nvPr/>
        </p:nvSpPr>
        <p:spPr bwMode="auto">
          <a:xfrm>
            <a:off x="0" y="0"/>
            <a:ext cx="5905500" cy="6869113"/>
          </a:xfrm>
          <a:custGeom>
            <a:gdLst>
              <a:gd fmla="*/ 1998654 w 8356" name="T0"/>
              <a:gd fmla="*/ 6869113 h 9000" name="T1"/>
              <a:gd fmla="*/ 0 w 8356" name="T2"/>
              <a:gd fmla="*/ 6869113 h 9000" name="T3"/>
              <a:gd fmla="*/ 0 w 8356" name="T4"/>
              <a:gd fmla="*/ 0 h 9000" name="T5"/>
              <a:gd fmla="*/ 1212055 w 8356" name="T6"/>
              <a:gd fmla="*/ 0 h 9000" name="T7"/>
              <a:gd fmla="*/ 2612809 w 8356" name="T8"/>
              <a:gd fmla="*/ 1508915 h 9000" name="T9"/>
              <a:gd fmla="*/ 5100526 w 8356" name="T10"/>
              <a:gd fmla="*/ 1277655 h 9000" name="T11"/>
              <a:gd fmla="*/ 5905500 w 8356" name="T12"/>
              <a:gd fmla="*/ 2712536 h 9000" name="T13"/>
              <a:gd fmla="*/ 5354951 w 8356" name="T14"/>
              <a:gd fmla="*/ 4350438 h 9000" name="T15"/>
              <a:gd fmla="*/ 3836879 w 8356" name="T16"/>
              <a:gd fmla="*/ 5992919 h 9000" name="T17"/>
              <a:gd fmla="*/ 1998654 w 8356" name="T18"/>
              <a:gd fmla="*/ 6869113 h 90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9000" w="8356">
                <a:moveTo>
                  <a:pt x="2828" y="9000"/>
                </a:moveTo>
                <a:lnTo>
                  <a:pt x="0" y="9000"/>
                </a:lnTo>
                <a:lnTo>
                  <a:pt x="0" y="0"/>
                </a:lnTo>
                <a:lnTo>
                  <a:pt x="1715" y="0"/>
                </a:lnTo>
                <a:cubicBezTo>
                  <a:pt x="2579" y="558"/>
                  <a:pt x="3372" y="888"/>
                  <a:pt x="3697" y="1977"/>
                </a:cubicBezTo>
                <a:cubicBezTo>
                  <a:pt x="5036" y="1288"/>
                  <a:pt x="6236" y="1142"/>
                  <a:pt x="7217" y="1674"/>
                </a:cubicBezTo>
                <a:cubicBezTo>
                  <a:pt x="7905" y="2032"/>
                  <a:pt x="8289" y="2853"/>
                  <a:pt x="8356" y="3554"/>
                </a:cubicBezTo>
                <a:cubicBezTo>
                  <a:pt x="8316" y="4477"/>
                  <a:pt x="7944" y="5092"/>
                  <a:pt x="7577" y="5700"/>
                </a:cubicBezTo>
                <a:cubicBezTo>
                  <a:pt x="7040" y="6585"/>
                  <a:pt x="6092" y="7410"/>
                  <a:pt x="5429" y="7852"/>
                </a:cubicBezTo>
                <a:cubicBezTo>
                  <a:pt x="4627" y="8317"/>
                  <a:pt x="3711" y="8797"/>
                  <a:pt x="2828" y="9000"/>
                </a:cubicBezTo>
                <a:close/>
              </a:path>
            </a:pathLst>
          </a:custGeom>
          <a:blipFill dpi="0" rotWithShape="1">
            <a:blip r:embed="rId2"/>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35" name="Freeform 8"/>
          <p:cNvSpPr>
            <a:spLocks noEditPoints="1"/>
          </p:cNvSpPr>
          <p:nvPr/>
        </p:nvSpPr>
        <p:spPr bwMode="auto">
          <a:xfrm>
            <a:off x="10125075" y="476250"/>
            <a:ext cx="1693863" cy="769938"/>
          </a:xfrm>
          <a:custGeom>
            <a:gdLst>
              <a:gd fmla="*/ 94570 w 2221" name="T0"/>
              <a:gd fmla="*/ 641615 h 1008" name="T1"/>
              <a:gd fmla="*/ 215832 w 2221" name="T2"/>
              <a:gd fmla="*/ 735566 h 1008" name="T3"/>
              <a:gd fmla="*/ 94570 w 2221" name="T4"/>
              <a:gd fmla="*/ 641615 h 1008" name="T5"/>
              <a:gd fmla="*/ 112873 w 2221" name="T6"/>
              <a:gd fmla="*/ 570579 h 1008" name="T7"/>
              <a:gd fmla="*/ 226509 w 2221" name="T8"/>
              <a:gd fmla="*/ 612590 h 1008" name="T9"/>
              <a:gd fmla="*/ 153294 w 2221" name="T10"/>
              <a:gd fmla="*/ 686681 h 1008" name="T11"/>
              <a:gd fmla="*/ 57199 w 2221" name="T12"/>
              <a:gd fmla="*/ 650017 h 1008" name="T13"/>
              <a:gd fmla="*/ 45759 w 2221" name="T14"/>
              <a:gd fmla="*/ 541554 h 1008" name="T15"/>
              <a:gd fmla="*/ 274557 w 2221" name="T16"/>
              <a:gd fmla="*/ 735566 h 1008" name="T17"/>
              <a:gd fmla="*/ 238712 w 2221" name="T18"/>
              <a:gd fmla="*/ 562941 h 1008" name="T19"/>
              <a:gd fmla="*/ 432427 w 2221" name="T20"/>
              <a:gd fmla="*/ 577454 h 1008" name="T21"/>
              <a:gd fmla="*/ 351585 w 2221" name="T22"/>
              <a:gd fmla="*/ 733274 h 1008" name="T23"/>
              <a:gd fmla="*/ 290573 w 2221" name="T24"/>
              <a:gd fmla="*/ 735566 h 1008" name="T25"/>
              <a:gd fmla="*/ 392006 w 2221" name="T26"/>
              <a:gd fmla="*/ 614881 h 1008" name="T27"/>
              <a:gd fmla="*/ 456832 w 2221" name="T28"/>
              <a:gd fmla="*/ 709596 h 1008" name="T29"/>
              <a:gd fmla="*/ 544538 w 2221" name="T30"/>
              <a:gd fmla="*/ 633213 h 1008" name="T31"/>
              <a:gd fmla="*/ 617753 w 2221" name="T32"/>
              <a:gd fmla="*/ 711887 h 1008" name="T33"/>
              <a:gd fmla="*/ 656648 w 2221" name="T34"/>
              <a:gd fmla="*/ 678279 h 1008" name="T35"/>
              <a:gd fmla="*/ 839686 w 2221" name="T36"/>
              <a:gd fmla="*/ 698902 h 1008" name="T37"/>
              <a:gd fmla="*/ 836636 w 2221" name="T38"/>
              <a:gd fmla="*/ 559122 h 1008" name="T39"/>
              <a:gd fmla="*/ 789351 w 2221" name="T40"/>
              <a:gd fmla="*/ 694319 h 1008" name="T41"/>
              <a:gd fmla="*/ 839686 w 2221" name="T42"/>
              <a:gd fmla="*/ 698902 h 1008" name="T43"/>
              <a:gd fmla="*/ 992980 w 2221" name="T44"/>
              <a:gd fmla="*/ 689736 h 1008" name="T45"/>
              <a:gd fmla="*/ 938069 w 2221" name="T46"/>
              <a:gd fmla="*/ 694319 h 1008" name="T47"/>
              <a:gd fmla="*/ 886208 w 2221" name="T48"/>
              <a:gd fmla="*/ 631685 h 1008" name="T49"/>
              <a:gd fmla="*/ 1049417 w 2221" name="T50"/>
              <a:gd fmla="*/ 693555 h 1008" name="T51"/>
              <a:gd fmla="*/ 1192034 w 2221" name="T52"/>
              <a:gd fmla="*/ 706540 h 1008" name="T53"/>
              <a:gd fmla="*/ 1175256 w 2221" name="T54"/>
              <a:gd fmla="*/ 569815 h 1008" name="T55"/>
              <a:gd fmla="*/ 1121870 w 2221" name="T56"/>
              <a:gd fmla="*/ 665294 h 1008" name="T57"/>
              <a:gd fmla="*/ 1371259 w 2221" name="T58"/>
              <a:gd fmla="*/ 637032 h 1008" name="T59"/>
              <a:gd fmla="*/ 1335414 w 2221" name="T60"/>
              <a:gd fmla="*/ 720289 h 1008" name="T61"/>
              <a:gd fmla="*/ 1294230 w 2221" name="T62"/>
              <a:gd fmla="*/ 725636 h 1008" name="T63"/>
              <a:gd fmla="*/ 1262199 w 2221" name="T64"/>
              <a:gd fmla="*/ 727927 h 1008" name="T65"/>
              <a:gd fmla="*/ 1260673 w 2221" name="T66"/>
              <a:gd fmla="*/ 660711 h 1008" name="T67"/>
              <a:gd fmla="*/ 1230930 w 2221" name="T68"/>
              <a:gd fmla="*/ 624811 h 1008" name="T69"/>
              <a:gd fmla="*/ 1310246 w 2221" name="T70"/>
              <a:gd fmla="*/ 546900 h 1008" name="T71"/>
              <a:gd fmla="*/ 1372021 w 2221" name="T72"/>
              <a:gd fmla="*/ 716470 h 1008" name="T73"/>
              <a:gd fmla="*/ 1375072 w 2221" name="T74"/>
              <a:gd fmla="*/ 553775 h 1008" name="T75"/>
              <a:gd fmla="*/ 1343040 w 2221" name="T76"/>
              <a:gd fmla="*/ 624811 h 1008" name="T77"/>
              <a:gd fmla="*/ 1280502 w 2221" name="T78"/>
              <a:gd fmla="*/ 559885 h 1008" name="T79"/>
              <a:gd fmla="*/ 1507774 w 2221" name="T80"/>
              <a:gd fmla="*/ 624047 h 1008" name="T81"/>
              <a:gd fmla="*/ 1630562 w 2221" name="T82"/>
              <a:gd fmla="*/ 620992 h 1008" name="T83"/>
              <a:gd fmla="*/ 1574888 w 2221" name="T84"/>
              <a:gd fmla="*/ 646962 h 1008" name="T85"/>
              <a:gd fmla="*/ 1530654 w 2221" name="T86"/>
              <a:gd fmla="*/ 734038 h 1008" name="T87"/>
              <a:gd fmla="*/ 1509300 w 2221" name="T88"/>
              <a:gd fmla="*/ 646962 h 1008" name="T89"/>
              <a:gd fmla="*/ 1488708 w 2221" name="T90"/>
              <a:gd fmla="*/ 652309 h 1008" name="T91"/>
              <a:gd fmla="*/ 1447525 w 2221" name="T92"/>
              <a:gd fmla="*/ 549192 h 1008" name="T93"/>
              <a:gd fmla="*/ 1598531 w 2221" name="T94"/>
              <a:gd fmla="*/ 672168 h 1008" name="T95"/>
              <a:gd fmla="*/ 1509300 w 2221" name="T96"/>
              <a:gd fmla="*/ 726400 h 1008" name="T97"/>
              <a:gd fmla="*/ 312690 w 2221" name="T98"/>
              <a:gd fmla="*/ 454477 h 1008" name="T99"/>
              <a:gd fmla="*/ 559028 w 2221" name="T100"/>
              <a:gd fmla="*/ 462116 h 1008" name="T101"/>
              <a:gd fmla="*/ 509455 w 2221" name="T102"/>
              <a:gd fmla="*/ 385733 h 1008" name="T103"/>
              <a:gd fmla="*/ 1029588 w 2221" name="T104"/>
              <a:gd fmla="*/ 213108 h 1008" name="T105"/>
              <a:gd fmla="*/ 890022 w 2221" name="T106"/>
              <a:gd fmla="*/ 402537 h 1008" name="T107"/>
              <a:gd fmla="*/ 1134835 w 2221" name="T108"/>
              <a:gd fmla="*/ 143600 h 1008" name="T109"/>
              <a:gd fmla="*/ 1045604 w 2221" name="T110"/>
              <a:gd fmla="*/ 421633 h 1008" name="T111"/>
              <a:gd fmla="*/ 1693863 w 2221" name="T112"/>
              <a:gd fmla="*/ 231440 h 1008" name="T113"/>
              <a:gd fmla="*/ 1433034 w 2221" name="T114"/>
              <a:gd fmla="*/ 231440 h 1008" name="T115"/>
              <a:gd fmla="*/ 1495572 w 2221" name="T116"/>
              <a:gd fmla="*/ 35900 h 100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006" w="2221">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5" y="541"/>
                  <a:pt x="2026" y="505"/>
                </a:cubicBezTo>
                <a:cubicBezTo>
                  <a:pt x="2037" y="470"/>
                  <a:pt x="2043" y="403"/>
                  <a:pt x="2043" y="303"/>
                </a:cubicBezTo>
                <a:cubicBezTo>
                  <a:pt x="2043" y="203"/>
                  <a:pt x="2037" y="135"/>
                  <a:pt x="2026" y="100"/>
                </a:cubicBezTo>
                <a:cubicBezTo>
                  <a:pt x="2015" y="64"/>
                  <a:pt x="1993" y="47"/>
                  <a:pt x="1961" y="47"/>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36" name="Freeform 10"/>
          <p:cNvSpPr>
            <a:spLocks noChangeAspect="1" noEditPoints="1"/>
          </p:cNvSpPr>
          <p:nvPr/>
        </p:nvSpPr>
        <p:spPr bwMode="auto">
          <a:xfrm>
            <a:off x="6800850" y="5634038"/>
            <a:ext cx="373063" cy="374650"/>
          </a:xfrm>
          <a:custGeom>
            <a:gdLst>
              <a:gd fmla="*/ 186532 w 490" name="T0"/>
              <a:gd fmla="*/ 0 h 490" name="T1"/>
              <a:gd fmla="*/ 373063 w 490" name="T2"/>
              <a:gd fmla="*/ 187325 h 490" name="T3"/>
              <a:gd fmla="*/ 186532 w 490" name="T4"/>
              <a:gd fmla="*/ 374650 h 490" name="T5"/>
              <a:gd fmla="*/ 0 w 490" name="T6"/>
              <a:gd fmla="*/ 187325 h 490" name="T7"/>
              <a:gd fmla="*/ 186532 w 490" name="T8"/>
              <a:gd fmla="*/ 0 h 490" name="T9"/>
              <a:gd fmla="*/ 331950 w 490" name="T10"/>
              <a:gd fmla="*/ 191148 h 490" name="T11"/>
              <a:gd fmla="*/ 325098 w 490" name="T12"/>
              <a:gd fmla="*/ 195736 h 490" name="T13"/>
              <a:gd fmla="*/ 299973 w 490" name="T14"/>
              <a:gd fmla="*/ 195736 h 490" name="T15"/>
              <a:gd fmla="*/ 293882 w 490" name="T16"/>
              <a:gd fmla="*/ 193442 h 490" name="T17"/>
              <a:gd fmla="*/ 186532 w 490" name="T18"/>
              <a:gd fmla="*/ 80282 h 490" name="T19"/>
              <a:gd fmla="*/ 79181 w 490" name="T20"/>
              <a:gd fmla="*/ 193442 h 490" name="T21"/>
              <a:gd fmla="*/ 73090 w 490" name="T22"/>
              <a:gd fmla="*/ 195736 h 490" name="T23"/>
              <a:gd fmla="*/ 47965 w 490" name="T24"/>
              <a:gd fmla="*/ 195736 h 490" name="T25"/>
              <a:gd fmla="*/ 41113 w 490" name="T26"/>
              <a:gd fmla="*/ 191148 h 490" name="T27"/>
              <a:gd fmla="*/ 42636 w 490" name="T28"/>
              <a:gd fmla="*/ 182737 h 490" name="T29"/>
              <a:gd fmla="*/ 179679 w 490" name="T30"/>
              <a:gd fmla="*/ 39759 h 490" name="T31"/>
              <a:gd fmla="*/ 186532 w 490" name="T32"/>
              <a:gd fmla="*/ 36700 h 490" name="T33"/>
              <a:gd fmla="*/ 193384 w 490" name="T34"/>
              <a:gd fmla="*/ 39759 h 490" name="T35"/>
              <a:gd fmla="*/ 330427 w 490" name="T36"/>
              <a:gd fmla="*/ 182737 h 490" name="T37"/>
              <a:gd fmla="*/ 331950 w 490" name="T38"/>
              <a:gd fmla="*/ 191148 h 490" name="T39"/>
              <a:gd fmla="*/ 86033 w 490" name="T40"/>
              <a:gd fmla="*/ 204146 h 490" name="T41"/>
              <a:gd fmla="*/ 86033 w 490" name="T42"/>
              <a:gd fmla="*/ 204146 h 490" name="T43"/>
              <a:gd fmla="*/ 86033 w 490" name="T44"/>
              <a:gd fmla="*/ 289780 h 490" name="T45"/>
              <a:gd fmla="*/ 98215 w 490" name="T46"/>
              <a:gd fmla="*/ 304308 h 490" name="T47"/>
              <a:gd fmla="*/ 153793 w 490" name="T48"/>
              <a:gd fmla="*/ 304308 h 490" name="T49"/>
              <a:gd fmla="*/ 153793 w 490" name="T50"/>
              <a:gd fmla="*/ 211027 h 490" name="T51"/>
              <a:gd fmla="*/ 168259 w 490" name="T52"/>
              <a:gd fmla="*/ 196500 h 490" name="T53"/>
              <a:gd fmla="*/ 204804 w 490" name="T54"/>
              <a:gd fmla="*/ 196500 h 490" name="T55"/>
              <a:gd fmla="*/ 219270 w 490" name="T56"/>
              <a:gd fmla="*/ 211027 h 490" name="T57"/>
              <a:gd fmla="*/ 219270 w 490" name="T58"/>
              <a:gd fmla="*/ 304308 h 490" name="T59"/>
              <a:gd fmla="*/ 274848 w 490" name="T60"/>
              <a:gd fmla="*/ 304308 h 490" name="T61"/>
              <a:gd fmla="*/ 287030 w 490" name="T62"/>
              <a:gd fmla="*/ 289780 h 490" name="T63"/>
              <a:gd fmla="*/ 287030 w 490" name="T64"/>
              <a:gd fmla="*/ 204911 h 490" name="T65"/>
              <a:gd fmla="*/ 186532 w 490" name="T66"/>
              <a:gd fmla="*/ 99397 h 490" name="T67"/>
              <a:gd fmla="*/ 86033 w 490" name="T68"/>
              <a:gd fmla="*/ 204146 h 49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490" w="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37" name="Rectangle 4"/>
          <p:cNvSpPr txBox="1">
            <a:spLocks noChangeArrowheads="1"/>
          </p:cNvSpPr>
          <p:nvPr/>
        </p:nvSpPr>
        <p:spPr bwMode="auto">
          <a:xfrm>
            <a:off x="7189788" y="5649913"/>
            <a:ext cx="4340225" cy="341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2600">
                <a:solidFill>
                  <a:srgbClr val="484849"/>
                </a:solidFill>
              </a:rPr>
              <a:t>这里可以输入公司/机构名称</a:t>
            </a:r>
          </a:p>
        </p:txBody>
      </p:sp>
      <p:sp>
        <p:nvSpPr>
          <p:cNvPr id="44038" name="Freeform 9"/>
          <p:cNvSpPr>
            <a:spLocks noEditPoints="1"/>
          </p:cNvSpPr>
          <p:nvPr/>
        </p:nvSpPr>
        <p:spPr bwMode="auto">
          <a:xfrm>
            <a:off x="8251825" y="5076825"/>
            <a:ext cx="374650" cy="374650"/>
          </a:xfrm>
          <a:custGeom>
            <a:gdLst>
              <a:gd fmla="*/ 273724 w 490" name="T0"/>
              <a:gd fmla="*/ 191148 h 490" name="T1"/>
              <a:gd fmla="*/ 273724 w 490" name="T2"/>
              <a:gd fmla="*/ 139920 h 490" name="T3"/>
              <a:gd fmla="*/ 250786 w 490" name="T4"/>
              <a:gd fmla="*/ 139920 h 490" name="T5"/>
              <a:gd fmla="*/ 250786 w 490" name="T6"/>
              <a:gd fmla="*/ 191148 h 490" name="T7"/>
              <a:gd fmla="*/ 188854 w 490" name="T8"/>
              <a:gd fmla="*/ 252315 h 490" name="T9"/>
              <a:gd fmla="*/ 188090 w 490" name="T10"/>
              <a:gd fmla="*/ 252315 h 490" name="T11"/>
              <a:gd fmla="*/ 187325 w 490" name="T12"/>
              <a:gd fmla="*/ 252315 h 490" name="T13"/>
              <a:gd fmla="*/ 187325 w 490" name="T14"/>
              <a:gd fmla="*/ 252315 h 490" name="T15"/>
              <a:gd fmla="*/ 185796 w 490" name="T16"/>
              <a:gd fmla="*/ 252315 h 490" name="T17"/>
              <a:gd fmla="*/ 123864 w 490" name="T18"/>
              <a:gd fmla="*/ 191148 h 490" name="T19"/>
              <a:gd fmla="*/ 123864 w 490" name="T20"/>
              <a:gd fmla="*/ 139920 h 490" name="T21"/>
              <a:gd fmla="*/ 100926 w 490" name="T22"/>
              <a:gd fmla="*/ 139920 h 490" name="T23"/>
              <a:gd fmla="*/ 100926 w 490" name="T24"/>
              <a:gd fmla="*/ 191148 h 490" name="T25"/>
              <a:gd fmla="*/ 173562 w 490" name="T26"/>
              <a:gd fmla="*/ 274488 h 490" name="T27"/>
              <a:gd fmla="*/ 173562 w 490" name="T28"/>
              <a:gd fmla="*/ 311189 h 490" name="T29"/>
              <a:gd fmla="*/ 122335 w 490" name="T30"/>
              <a:gd fmla="*/ 325716 h 490" name="T31"/>
              <a:gd fmla="*/ 253080 w 490" name="T32"/>
              <a:gd fmla="*/ 325716 h 490" name="T33"/>
              <a:gd fmla="*/ 201088 w 490" name="T34"/>
              <a:gd fmla="*/ 311189 h 490" name="T35"/>
              <a:gd fmla="*/ 201088 w 490" name="T36"/>
              <a:gd fmla="*/ 275253 h 490" name="T37"/>
              <a:gd fmla="*/ 273724 w 490" name="T38"/>
              <a:gd fmla="*/ 191148 h 490" name="T39"/>
              <a:gd fmla="*/ 186560 w 490" name="T40"/>
              <a:gd fmla="*/ 230907 h 490" name="T41"/>
              <a:gd fmla="*/ 187325 w 490" name="T42"/>
              <a:gd fmla="*/ 230907 h 490" name="T43"/>
              <a:gd fmla="*/ 188090 w 490" name="T44"/>
              <a:gd fmla="*/ 230907 h 490" name="T45"/>
              <a:gd fmla="*/ 229378 w 490" name="T46"/>
              <a:gd fmla="*/ 189619 h 490" name="T47"/>
              <a:gd fmla="*/ 229378 w 490" name="T48"/>
              <a:gd fmla="*/ 90222 h 490" name="T49"/>
              <a:gd fmla="*/ 188090 w 490" name="T50"/>
              <a:gd fmla="*/ 48934 h 490" name="T51"/>
              <a:gd fmla="*/ 187325 w 490" name="T52"/>
              <a:gd fmla="*/ 48934 h 490" name="T53"/>
              <a:gd fmla="*/ 186560 w 490" name="T54"/>
              <a:gd fmla="*/ 48934 h 490" name="T55"/>
              <a:gd fmla="*/ 145272 w 490" name="T56"/>
              <a:gd fmla="*/ 90222 h 490" name="T57"/>
              <a:gd fmla="*/ 145272 w 490" name="T58"/>
              <a:gd fmla="*/ 189619 h 490" name="T59"/>
              <a:gd fmla="*/ 186560 w 490" name="T60"/>
              <a:gd fmla="*/ 230907 h 490" name="T61"/>
              <a:gd fmla="*/ 187325 w 490" name="T62"/>
              <a:gd fmla="*/ 0 h 490" name="T63"/>
              <a:gd fmla="*/ 374650 w 490" name="T64"/>
              <a:gd fmla="*/ 187325 h 490" name="T65"/>
              <a:gd fmla="*/ 187325 w 490" name="T66"/>
              <a:gd fmla="*/ 374650 h 490" name="T67"/>
              <a:gd fmla="*/ 0 w 490" name="T68"/>
              <a:gd fmla="*/ 187325 h 490" name="T69"/>
              <a:gd fmla="*/ 187325 w 490" name="T70"/>
              <a:gd fmla="*/ 0 h 49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490" w="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39" name="Rectangle 4"/>
          <p:cNvSpPr txBox="1">
            <a:spLocks noChangeArrowheads="1"/>
          </p:cNvSpPr>
          <p:nvPr/>
        </p:nvSpPr>
        <p:spPr bwMode="auto">
          <a:xfrm>
            <a:off x="8626475" y="5089525"/>
            <a:ext cx="2844800" cy="347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2600">
                <a:solidFill>
                  <a:srgbClr val="484849"/>
                </a:solidFill>
              </a:rPr>
              <a:t>汇报人：xiaojing</a:t>
            </a:r>
          </a:p>
        </p:txBody>
      </p:sp>
      <p:sp>
        <p:nvSpPr>
          <p:cNvPr id="44040" name="Rectangle 3"/>
          <p:cNvSpPr txBox="1">
            <a:spLocks noChangeArrowheads="1"/>
          </p:cNvSpPr>
          <p:nvPr/>
        </p:nvSpPr>
        <p:spPr bwMode="auto">
          <a:xfrm>
            <a:off x="6678613" y="2914650"/>
            <a:ext cx="5170487" cy="1027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9600">
                <a:latin charset="-122" panose="020b0503020204020204" pitchFamily="34" typeface="微软雅黑"/>
              </a:rPr>
              <a:t>谢谢大家</a:t>
            </a:r>
          </a:p>
        </p:txBody>
      </p:sp>
      <p:sp>
        <p:nvSpPr>
          <p:cNvPr id="44041" name="Freeform 9"/>
          <p:cNvSpPr/>
          <p:nvPr/>
        </p:nvSpPr>
        <p:spPr bwMode="auto">
          <a:xfrm>
            <a:off x="11315700" y="5973763"/>
            <a:ext cx="881063" cy="884237"/>
          </a:xfrm>
          <a:custGeom>
            <a:gdLst>
              <a:gd fmla="*/ 881063 w 1222" name="T0"/>
              <a:gd fmla="*/ 0 h 1222" name="T1"/>
              <a:gd fmla="*/ 881063 w 1222" name="T2"/>
              <a:gd fmla="*/ 884237 h 1222" name="T3"/>
              <a:gd fmla="*/ 0 w 1222" name="T4"/>
              <a:gd fmla="*/ 884237 h 1222" name="T5"/>
              <a:gd fmla="*/ 881063 w 1222" name="T6"/>
              <a:gd fmla="*/ 0 h 122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222" w="1222">
                <a:moveTo>
                  <a:pt x="1222" y="0"/>
                </a:moveTo>
                <a:lnTo>
                  <a:pt x="1222" y="1222"/>
                </a:lnTo>
                <a:lnTo>
                  <a:pt x="0" y="1222"/>
                </a:lnTo>
                <a:lnTo>
                  <a:pt x="1222"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42" name="Freeform 10"/>
          <p:cNvSpPr>
            <a:spLocks noEditPoints="1"/>
          </p:cNvSpPr>
          <p:nvPr/>
        </p:nvSpPr>
        <p:spPr bwMode="auto">
          <a:xfrm>
            <a:off x="11776075" y="6437313"/>
            <a:ext cx="317500" cy="319087"/>
          </a:xfrm>
          <a:custGeom>
            <a:gdLst>
              <a:gd fmla="*/ 158750 w 442" name="T0"/>
              <a:gd fmla="*/ 0 h 442" name="T1"/>
              <a:gd fmla="*/ 317500 w 442" name="T2"/>
              <a:gd fmla="*/ 159544 h 442" name="T3"/>
              <a:gd fmla="*/ 158750 w 442" name="T4"/>
              <a:gd fmla="*/ 319087 h 442" name="T5"/>
              <a:gd fmla="*/ 0 w 442" name="T6"/>
              <a:gd fmla="*/ 159544 h 442" name="T7"/>
              <a:gd fmla="*/ 158750 w 442" name="T8"/>
              <a:gd fmla="*/ 0 h 442" name="T9"/>
              <a:gd fmla="*/ 158750 w 442" name="T10"/>
              <a:gd fmla="*/ 32486 h 442" name="T11"/>
              <a:gd fmla="*/ 285894 w 442" name="T12"/>
              <a:gd fmla="*/ 159544 h 442" name="T13"/>
              <a:gd fmla="*/ 158750 w 442" name="T14"/>
              <a:gd fmla="*/ 287323 h 442" name="T15"/>
              <a:gd fmla="*/ 31606 w 442" name="T16"/>
              <a:gd fmla="*/ 159544 h 442" name="T17"/>
              <a:gd fmla="*/ 158750 w 442" name="T18"/>
              <a:gd fmla="*/ 32486 h 442" name="T19"/>
              <a:gd fmla="*/ 262907 w 442" name="T20"/>
              <a:gd fmla="*/ 166041 h 442" name="T21"/>
              <a:gd fmla="*/ 184610 w 442" name="T22"/>
              <a:gd fmla="*/ 211521 h 442" name="T23"/>
              <a:gd fmla="*/ 105594 w 442" name="T24"/>
              <a:gd fmla="*/ 257002 h 442" name="T25"/>
              <a:gd fmla="*/ 105594 w 442" name="T26"/>
              <a:gd fmla="*/ 166041 h 442" name="T27"/>
              <a:gd fmla="*/ 105594 w 442" name="T28"/>
              <a:gd fmla="*/ 75079 h 442" name="T29"/>
              <a:gd fmla="*/ 184610 w 442" name="T30"/>
              <a:gd fmla="*/ 120560 h 442" name="T31"/>
              <a:gd fmla="*/ 262907 w 442" name="T32"/>
              <a:gd fmla="*/ 166041 h 44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442" w="442">
                <a:moveTo>
                  <a:pt x="221" y="0"/>
                </a:moveTo>
                <a:cubicBezTo>
                  <a:pt x="343" y="0"/>
                  <a:pt x="442" y="99"/>
                  <a:pt x="442" y="221"/>
                </a:cubicBezTo>
                <a:cubicBezTo>
                  <a:pt x="442" y="343"/>
                  <a:pt x="343" y="442"/>
                  <a:pt x="221" y="442"/>
                </a:cubicBezTo>
                <a:cubicBezTo>
                  <a:pt x="99" y="442"/>
                  <a:pt x="0" y="343"/>
                  <a:pt x="0" y="221"/>
                </a:cubicBezTo>
                <a:cubicBezTo>
                  <a:pt x="0" y="99"/>
                  <a:pt x="99" y="0"/>
                  <a:pt x="221" y="0"/>
                </a:cubicBezTo>
                <a:close/>
                <a:moveTo>
                  <a:pt x="221" y="45"/>
                </a:moveTo>
                <a:cubicBezTo>
                  <a:pt x="319" y="45"/>
                  <a:pt x="398" y="124"/>
                  <a:pt x="398" y="221"/>
                </a:cubicBezTo>
                <a:cubicBezTo>
                  <a:pt x="398" y="319"/>
                  <a:pt x="319" y="398"/>
                  <a:pt x="221" y="398"/>
                </a:cubicBezTo>
                <a:cubicBezTo>
                  <a:pt x="124" y="398"/>
                  <a:pt x="44" y="319"/>
                  <a:pt x="44" y="221"/>
                </a:cubicBezTo>
                <a:cubicBezTo>
                  <a:pt x="44" y="124"/>
                  <a:pt x="124" y="45"/>
                  <a:pt x="221" y="45"/>
                </a:cubicBezTo>
                <a:close/>
                <a:moveTo>
                  <a:pt x="366" y="230"/>
                </a:moveTo>
                <a:lnTo>
                  <a:pt x="257" y="293"/>
                </a:lnTo>
                <a:lnTo>
                  <a:pt x="147" y="356"/>
                </a:lnTo>
                <a:lnTo>
                  <a:pt x="147" y="230"/>
                </a:lnTo>
                <a:lnTo>
                  <a:pt x="147" y="104"/>
                </a:lnTo>
                <a:lnTo>
                  <a:pt x="257" y="167"/>
                </a:lnTo>
                <a:lnTo>
                  <a:pt x="366" y="23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44043" name="图片 21"/>
          <p:cNvPicPr>
            <a:picLocks noChangeArrowheads="1" noChangeAspect="1"/>
          </p:cNvPicPr>
          <p:nvPr/>
        </p:nvPicPr>
        <p:blipFill>
          <a:blip r:embed="rId3">
            <a:extLst>
              <a:ext uri="{28A0092B-C50C-407E-A947-70E740481C1C}">
                <a14:useLocalDpi val="0"/>
              </a:ext>
            </a:extLst>
          </a:blip>
          <a:stretch>
            <a:fillRect/>
          </a:stretch>
        </p:blipFill>
        <p:spPr bwMode="auto">
          <a:xfrm>
            <a:off x="698500" y="0"/>
            <a:ext cx="5400675" cy="68564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7871"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44035"/>
                                        </p:tgtEl>
                                        <p:attrNameLst>
                                          <p:attrName>style.visibility</p:attrName>
                                        </p:attrNameLst>
                                      </p:cBhvr>
                                      <p:to>
                                        <p:strVal val="visible"/>
                                      </p:to>
                                    </p:set>
                                    <p:anim calcmode="lin" valueType="num">
                                      <p:cBhvr>
                                        <p:cTn dur="400" fill="hold" id="7"/>
                                        <p:tgtEl>
                                          <p:spTgt spid="44035"/>
                                        </p:tgtEl>
                                        <p:attrNameLst>
                                          <p:attrName>ppt_w</p:attrName>
                                        </p:attrNameLst>
                                      </p:cBhvr>
                                      <p:tavLst>
                                        <p:tav tm="0">
                                          <p:val>
                                            <p:fltVal val="0"/>
                                          </p:val>
                                        </p:tav>
                                        <p:tav tm="100000">
                                          <p:val>
                                            <p:strVal val="#ppt_w"/>
                                          </p:val>
                                        </p:tav>
                                      </p:tavLst>
                                    </p:anim>
                                    <p:anim calcmode="lin" valueType="num">
                                      <p:cBhvr>
                                        <p:cTn dur="400" fill="hold" id="8"/>
                                        <p:tgtEl>
                                          <p:spTgt spid="44035"/>
                                        </p:tgtEl>
                                        <p:attrNameLst>
                                          <p:attrName>ppt_h</p:attrName>
                                        </p:attrNameLst>
                                      </p:cBhvr>
                                      <p:tavLst>
                                        <p:tav tm="0">
                                          <p:val>
                                            <p:fltVal val="0"/>
                                          </p:val>
                                        </p:tav>
                                        <p:tav tm="100000">
                                          <p:val>
                                            <p:strVal val="#ppt_h"/>
                                          </p:val>
                                        </p:tav>
                                      </p:tavLst>
                                    </p:anim>
                                    <p:anim calcmode="lin" valueType="num">
                                      <p:cBhvr>
                                        <p:cTn dur="400" fill="hold" id="9"/>
                                        <p:tgtEl>
                                          <p:spTgt spid="44035"/>
                                        </p:tgtEl>
                                        <p:attrNameLst>
                                          <p:attrName>style.rotation</p:attrName>
                                        </p:attrNameLst>
                                      </p:cBhvr>
                                      <p:tavLst>
                                        <p:tav tm="0">
                                          <p:val>
                                            <p:fltVal val="90"/>
                                          </p:val>
                                        </p:tav>
                                        <p:tav tm="100000">
                                          <p:val>
                                            <p:fltVal val="0"/>
                                          </p:val>
                                        </p:tav>
                                      </p:tavLst>
                                    </p:anim>
                                    <p:animEffect filter="fade" transition="in">
                                      <p:cBhvr>
                                        <p:cTn dur="400" id="10"/>
                                        <p:tgtEl>
                                          <p:spTgt spid="44035"/>
                                        </p:tgtEl>
                                      </p:cBhvr>
                                    </p:animEffect>
                                  </p:childTnLst>
                                </p:cTn>
                              </p:par>
                            </p:childTnLst>
                          </p:cTn>
                        </p:par>
                        <p:par>
                          <p:cTn fill="hold" id="11" nodeType="afterGroup">
                            <p:stCondLst>
                              <p:cond delay="400"/>
                            </p:stCondLst>
                            <p:childTnLst>
                              <p:par>
                                <p:cTn fill="hold" grpId="0" id="12" nodeType="afterEffect" presetClass="entr" presetID="2" presetSubtype="6">
                                  <p:stCondLst>
                                    <p:cond delay="0"/>
                                  </p:stCondLst>
                                  <p:childTnLst>
                                    <p:set>
                                      <p:cBhvr>
                                        <p:cTn dur="1" fill="hold" id="13">
                                          <p:stCondLst>
                                            <p:cond delay="0"/>
                                          </p:stCondLst>
                                        </p:cTn>
                                        <p:tgtEl>
                                          <p:spTgt spid="44036"/>
                                        </p:tgtEl>
                                        <p:attrNameLst>
                                          <p:attrName>style.visibility</p:attrName>
                                        </p:attrNameLst>
                                      </p:cBhvr>
                                      <p:to>
                                        <p:strVal val="visible"/>
                                      </p:to>
                                    </p:set>
                                    <p:anim calcmode="lin" valueType="num">
                                      <p:cBhvr additive="base">
                                        <p:cTn dur="500" fill="hold" id="14"/>
                                        <p:tgtEl>
                                          <p:spTgt spid="44036"/>
                                        </p:tgtEl>
                                        <p:attrNameLst>
                                          <p:attrName>ppt_x</p:attrName>
                                        </p:attrNameLst>
                                      </p:cBhvr>
                                      <p:tavLst>
                                        <p:tav tm="0">
                                          <p:val>
                                            <p:strVal val="1+#ppt_w/2"/>
                                          </p:val>
                                        </p:tav>
                                        <p:tav tm="100000">
                                          <p:val>
                                            <p:strVal val="#ppt_x"/>
                                          </p:val>
                                        </p:tav>
                                      </p:tavLst>
                                    </p:anim>
                                    <p:anim calcmode="lin" valueType="num">
                                      <p:cBhvr additive="base">
                                        <p:cTn dur="500" fill="hold" id="15"/>
                                        <p:tgtEl>
                                          <p:spTgt spid="44036"/>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6">
                                  <p:stCondLst>
                                    <p:cond delay="100"/>
                                  </p:stCondLst>
                                  <p:childTnLst>
                                    <p:set>
                                      <p:cBhvr>
                                        <p:cTn dur="1" fill="hold" id="17">
                                          <p:stCondLst>
                                            <p:cond delay="0"/>
                                          </p:stCondLst>
                                        </p:cTn>
                                        <p:tgtEl>
                                          <p:spTgt spid="44038"/>
                                        </p:tgtEl>
                                        <p:attrNameLst>
                                          <p:attrName>style.visibility</p:attrName>
                                        </p:attrNameLst>
                                      </p:cBhvr>
                                      <p:to>
                                        <p:strVal val="visible"/>
                                      </p:to>
                                    </p:set>
                                    <p:anim calcmode="lin" valueType="num">
                                      <p:cBhvr additive="base">
                                        <p:cTn dur="500" fill="hold" id="18"/>
                                        <p:tgtEl>
                                          <p:spTgt spid="44038"/>
                                        </p:tgtEl>
                                        <p:attrNameLst>
                                          <p:attrName>ppt_x</p:attrName>
                                        </p:attrNameLst>
                                      </p:cBhvr>
                                      <p:tavLst>
                                        <p:tav tm="0">
                                          <p:val>
                                            <p:strVal val="1+#ppt_w/2"/>
                                          </p:val>
                                        </p:tav>
                                        <p:tav tm="100000">
                                          <p:val>
                                            <p:strVal val="#ppt_x"/>
                                          </p:val>
                                        </p:tav>
                                      </p:tavLst>
                                    </p:anim>
                                    <p:anim calcmode="lin" valueType="num">
                                      <p:cBhvr additive="base">
                                        <p:cTn dur="500" fill="hold" id="19"/>
                                        <p:tgtEl>
                                          <p:spTgt spid="44038"/>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22" presetSubtype="8">
                                  <p:stCondLst>
                                    <p:cond delay="0"/>
                                  </p:stCondLst>
                                  <p:childTnLst>
                                    <p:set>
                                      <p:cBhvr>
                                        <p:cTn dur="1" fill="hold" id="22">
                                          <p:stCondLst>
                                            <p:cond delay="0"/>
                                          </p:stCondLst>
                                        </p:cTn>
                                        <p:tgtEl>
                                          <p:spTgt spid="44039"/>
                                        </p:tgtEl>
                                        <p:attrNameLst>
                                          <p:attrName>style.visibility</p:attrName>
                                        </p:attrNameLst>
                                      </p:cBhvr>
                                      <p:to>
                                        <p:strVal val="visible"/>
                                      </p:to>
                                    </p:set>
                                    <p:animEffect filter="wipe(left)" transition="in">
                                      <p:cBhvr>
                                        <p:cTn dur="500" id="23"/>
                                        <p:tgtEl>
                                          <p:spTgt spid="44039"/>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44037"/>
                                        </p:tgtEl>
                                        <p:attrNameLst>
                                          <p:attrName>style.visibility</p:attrName>
                                        </p:attrNameLst>
                                      </p:cBhvr>
                                      <p:to>
                                        <p:strVal val="visible"/>
                                      </p:to>
                                    </p:set>
                                    <p:animEffect filter="wipe(left)" transition="in">
                                      <p:cBhvr>
                                        <p:cTn dur="500" id="26"/>
                                        <p:tgtEl>
                                          <p:spTgt spid="44037"/>
                                        </p:tgtEl>
                                      </p:cBhvr>
                                    </p:animEffect>
                                  </p:childTnLst>
                                </p:cTn>
                              </p:par>
                            </p:childTnLst>
                          </p:cTn>
                        </p:par>
                        <p:par>
                          <p:cTn fill="hold" id="27" nodeType="afterGroup">
                            <p:stCondLst>
                              <p:cond delay="1500"/>
                            </p:stCondLst>
                            <p:childTnLst>
                              <p:par>
                                <p:cTn fill="hold" grpId="0" id="28" nodeType="afterEffect" presetClass="entr" presetID="56" presetSubtype="0">
                                  <p:stCondLst>
                                    <p:cond delay="0"/>
                                  </p:stCondLst>
                                  <p:iterate type="lt">
                                    <p:tmPct val="10000"/>
                                  </p:iterate>
                                  <p:childTnLst>
                                    <p:set>
                                      <p:cBhvr>
                                        <p:cTn dur="1" fill="hold" id="29">
                                          <p:stCondLst>
                                            <p:cond delay="0"/>
                                          </p:stCondLst>
                                        </p:cTn>
                                        <p:tgtEl>
                                          <p:spTgt spid="44040"/>
                                        </p:tgtEl>
                                        <p:attrNameLst>
                                          <p:attrName>style.visibility</p:attrName>
                                        </p:attrNameLst>
                                      </p:cBhvr>
                                      <p:to>
                                        <p:strVal val="visible"/>
                                      </p:to>
                                    </p:set>
                                    <p:anim by="(-#ppt_w*2)" calcmode="lin" valueType="num">
                                      <p:cBhvr rctx="PPT">
                                        <p:cTn autoRev="1" dur="500" fill="hold" id="30">
                                          <p:stCondLst>
                                            <p:cond delay="0"/>
                                          </p:stCondLst>
                                        </p:cTn>
                                        <p:tgtEl>
                                          <p:spTgt spid="44040"/>
                                        </p:tgtEl>
                                        <p:attrNameLst>
                                          <p:attrName>ppt_w</p:attrName>
                                        </p:attrNameLst>
                                      </p:cBhvr>
                                    </p:anim>
                                    <p:anim by="(#ppt_w*0.50)" calcmode="lin" valueType="num">
                                      <p:cBhvr>
                                        <p:cTn autoRev="1" decel="50000" dur="500" fill="hold" id="31">
                                          <p:stCondLst>
                                            <p:cond delay="0"/>
                                          </p:stCondLst>
                                        </p:cTn>
                                        <p:tgtEl>
                                          <p:spTgt spid="44040"/>
                                        </p:tgtEl>
                                        <p:attrNameLst>
                                          <p:attrName>ppt_x</p:attrName>
                                        </p:attrNameLst>
                                      </p:cBhvr>
                                    </p:anim>
                                    <p:anim calcmode="lin" from="(-#ppt_h/2)" to="(#ppt_y)" valueType="num">
                                      <p:cBhvr>
                                        <p:cTn dur="1000" fill="hold" id="32">
                                          <p:stCondLst>
                                            <p:cond delay="0"/>
                                          </p:stCondLst>
                                        </p:cTn>
                                        <p:tgtEl>
                                          <p:spTgt spid="44040"/>
                                        </p:tgtEl>
                                        <p:attrNameLst>
                                          <p:attrName>ppt_y</p:attrName>
                                        </p:attrNameLst>
                                      </p:cBhvr>
                                    </p:anim>
                                    <p:animRot by="21600000">
                                      <p:cBhvr>
                                        <p:cTn dur="1000" fill="hold" id="33">
                                          <p:stCondLst>
                                            <p:cond delay="0"/>
                                          </p:stCondLst>
                                        </p:cTn>
                                        <p:tgtEl>
                                          <p:spTgt spid="44040"/>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035"/>
      <p:bldP grpId="0" spid="44036"/>
      <p:bldP grpId="0" spid="44037"/>
      <p:bldP grpId="0" spid="44038"/>
      <p:bldP grpId="0" spid="44039"/>
      <p:bldP grpId="0" spid="4404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2"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43"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44"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45"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46"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10247" name="TextBox 105"/>
          <p:cNvSpPr txBox="1">
            <a:spLocks noChangeArrowheads="1"/>
          </p:cNvSpPr>
          <p:nvPr/>
        </p:nvSpPr>
        <p:spPr bwMode="auto">
          <a:xfrm>
            <a:off x="5449888" y="919163"/>
            <a:ext cx="37941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solidFill>
                  <a:srgbClr val="242425"/>
                </a:solidFill>
                <a:latin charset="-122" panose="020b0503020204020204" pitchFamily="34" typeface="微软雅黑"/>
              </a:rPr>
              <a:t>关于换图</a:t>
            </a:r>
          </a:p>
        </p:txBody>
      </p:sp>
      <p:sp>
        <p:nvSpPr>
          <p:cNvPr id="10248" name="TextBox 106"/>
          <p:cNvSpPr txBox="1">
            <a:spLocks noChangeArrowheads="1"/>
          </p:cNvSpPr>
          <p:nvPr/>
        </p:nvSpPr>
        <p:spPr bwMode="auto">
          <a:xfrm>
            <a:off x="5441950" y="1281113"/>
            <a:ext cx="620077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rgbClr val="242425"/>
                </a:solidFill>
                <a:latin charset="-122" panose="020b0503020204020204" pitchFamily="34" typeface="微软雅黑"/>
              </a:rPr>
              <a:t>模板内的图片更换方法是对图片点右键-&gt;设置对象格式-&gt;填充-&gt;填充效果-&gt;图片，选择事先准备好的图片即可。后文遇图均可按此操作</a:t>
            </a:r>
          </a:p>
        </p:txBody>
      </p:sp>
      <p:sp>
        <p:nvSpPr>
          <p:cNvPr id="10249" name="TextBox 107"/>
          <p:cNvSpPr txBox="1">
            <a:spLocks noChangeArrowheads="1"/>
          </p:cNvSpPr>
          <p:nvPr/>
        </p:nvSpPr>
        <p:spPr bwMode="auto">
          <a:xfrm>
            <a:off x="5449888" y="2401888"/>
            <a:ext cx="37941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solidFill>
                  <a:srgbClr val="242425"/>
                </a:solidFill>
                <a:latin charset="-122" panose="020b0503020204020204" pitchFamily="34" typeface="微软雅黑"/>
              </a:rPr>
              <a:t>关于动画</a:t>
            </a:r>
          </a:p>
        </p:txBody>
      </p:sp>
      <p:sp>
        <p:nvSpPr>
          <p:cNvPr id="10250" name="TextBox 108"/>
          <p:cNvSpPr txBox="1">
            <a:spLocks noChangeArrowheads="1"/>
          </p:cNvSpPr>
          <p:nvPr/>
        </p:nvSpPr>
        <p:spPr bwMode="auto">
          <a:xfrm>
            <a:off x="5441950" y="2784475"/>
            <a:ext cx="620077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rgbClr val="242425"/>
                </a:solidFill>
                <a:latin charset="-122" panose="020b0503020204020204" pitchFamily="34" typeface="微软雅黑"/>
              </a:rPr>
              <a:t>本模板所有页面均有动画，您可以参考借鉴，按上文换图后动画会保留下来。</a:t>
            </a:r>
          </a:p>
        </p:txBody>
      </p:sp>
      <p:sp>
        <p:nvSpPr>
          <p:cNvPr id="10251" name="TextBox 109"/>
          <p:cNvSpPr txBox="1">
            <a:spLocks noChangeArrowheads="1"/>
          </p:cNvSpPr>
          <p:nvPr/>
        </p:nvSpPr>
        <p:spPr bwMode="auto">
          <a:xfrm>
            <a:off x="5467350" y="3613150"/>
            <a:ext cx="37941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solidFill>
                  <a:srgbClr val="242425"/>
                </a:solidFill>
                <a:latin charset="-122" panose="020b0503020204020204" pitchFamily="34" typeface="微软雅黑"/>
              </a:rPr>
              <a:t>关于元素</a:t>
            </a:r>
          </a:p>
        </p:txBody>
      </p:sp>
      <p:sp>
        <p:nvSpPr>
          <p:cNvPr id="10252" name="TextBox 110"/>
          <p:cNvSpPr txBox="1">
            <a:spLocks noChangeArrowheads="1"/>
          </p:cNvSpPr>
          <p:nvPr/>
        </p:nvSpPr>
        <p:spPr bwMode="auto">
          <a:xfrm>
            <a:off x="5441950" y="4013200"/>
            <a:ext cx="620077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rgbClr val="242425"/>
                </a:solidFill>
                <a:latin charset="-122" panose="020b0503020204020204" pitchFamily="34" typeface="微软雅黑"/>
              </a:rPr>
              <a:t>本模板封面、目录、过渡章节页面各种元素均能移动，有文字的地方全部可以更改，字体为微软雅黑和造字工房力黑，如缺字体可自行百度下载。</a:t>
            </a:r>
          </a:p>
        </p:txBody>
      </p:sp>
      <p:sp>
        <p:nvSpPr>
          <p:cNvPr id="10253" name="TextBox 111"/>
          <p:cNvSpPr txBox="1">
            <a:spLocks noChangeArrowheads="1"/>
          </p:cNvSpPr>
          <p:nvPr/>
        </p:nvSpPr>
        <p:spPr bwMode="auto">
          <a:xfrm>
            <a:off x="5449888" y="5300663"/>
            <a:ext cx="37941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solidFill>
                  <a:srgbClr val="242425"/>
                </a:solidFill>
                <a:latin charset="-122" panose="020b0503020204020204" pitchFamily="34" typeface="微软雅黑"/>
              </a:rPr>
              <a:t>关于图形</a:t>
            </a:r>
          </a:p>
        </p:txBody>
      </p:sp>
      <p:sp>
        <p:nvSpPr>
          <p:cNvPr id="10254" name="TextBox 112"/>
          <p:cNvSpPr txBox="1">
            <a:spLocks noChangeArrowheads="1"/>
          </p:cNvSpPr>
          <p:nvPr/>
        </p:nvSpPr>
        <p:spPr bwMode="auto">
          <a:xfrm>
            <a:off x="5441950" y="5724525"/>
            <a:ext cx="620077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rgbClr val="242425"/>
                </a:solidFill>
                <a:latin charset="-122" panose="020b0503020204020204" pitchFamily="34" typeface="微软雅黑"/>
              </a:rPr>
              <a:t>所有图形都能编辑动画，颜色，大小等，不一定每个图形都能用上，但是表达方式、配色、版式都是可以借鉴的。</a:t>
            </a:r>
          </a:p>
        </p:txBody>
      </p:sp>
      <p:sp>
        <p:nvSpPr>
          <p:cNvPr id="10255" name="TextBox 113"/>
          <p:cNvSpPr txBox="1">
            <a:spLocks noChangeArrowheads="1"/>
          </p:cNvSpPr>
          <p:nvPr/>
        </p:nvSpPr>
        <p:spPr bwMode="auto">
          <a:xfrm>
            <a:off x="419100" y="5916613"/>
            <a:ext cx="3827463" cy="701040"/>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latin charset="-122" panose="020b0503020204020204" pitchFamily="34" typeface="微软雅黑"/>
              </a:rPr>
              <a:t>以上标志和小图标均可自由变色、拉大使用，可在需要之处使用</a:t>
            </a:r>
          </a:p>
        </p:txBody>
      </p:sp>
      <p:sp>
        <p:nvSpPr>
          <p:cNvPr id="10256" name="Oval 7"/>
          <p:cNvSpPr>
            <a:spLocks noChangeArrowheads="1"/>
          </p:cNvSpPr>
          <p:nvPr/>
        </p:nvSpPr>
        <p:spPr bwMode="auto">
          <a:xfrm>
            <a:off x="4870450" y="1123950"/>
            <a:ext cx="509588" cy="51117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2200">
                <a:solidFill>
                  <a:schemeClr val="accent2"/>
                </a:solidFill>
                <a:ea charset="-122" panose="02010600030101010101" pitchFamily="2" typeface="宋体"/>
              </a:rPr>
              <a:t>1</a:t>
            </a:r>
          </a:p>
        </p:txBody>
      </p:sp>
      <p:sp>
        <p:nvSpPr>
          <p:cNvPr id="10257" name="Oval 12"/>
          <p:cNvSpPr>
            <a:spLocks noChangeArrowheads="1"/>
          </p:cNvSpPr>
          <p:nvPr/>
        </p:nvSpPr>
        <p:spPr bwMode="auto">
          <a:xfrm>
            <a:off x="4870450" y="2716213"/>
            <a:ext cx="509588" cy="51117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2200">
                <a:solidFill>
                  <a:schemeClr val="accent2"/>
                </a:solidFill>
                <a:ea charset="-122" panose="02010600030101010101" pitchFamily="2" typeface="宋体"/>
              </a:rPr>
              <a:t>2</a:t>
            </a:r>
          </a:p>
        </p:txBody>
      </p:sp>
      <p:sp>
        <p:nvSpPr>
          <p:cNvPr id="10258" name="Oval 13"/>
          <p:cNvSpPr>
            <a:spLocks noChangeArrowheads="1"/>
          </p:cNvSpPr>
          <p:nvPr/>
        </p:nvSpPr>
        <p:spPr bwMode="auto">
          <a:xfrm>
            <a:off x="4870450" y="3994150"/>
            <a:ext cx="509588" cy="509588"/>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2200">
                <a:solidFill>
                  <a:schemeClr val="accent2"/>
                </a:solidFill>
                <a:ea charset="-122" panose="02010600030101010101" pitchFamily="2" typeface="宋体"/>
              </a:rPr>
              <a:t>3</a:t>
            </a:r>
          </a:p>
        </p:txBody>
      </p:sp>
      <p:sp>
        <p:nvSpPr>
          <p:cNvPr id="10259" name="Oval 14"/>
          <p:cNvSpPr>
            <a:spLocks noChangeArrowheads="1"/>
          </p:cNvSpPr>
          <p:nvPr/>
        </p:nvSpPr>
        <p:spPr bwMode="auto">
          <a:xfrm>
            <a:off x="4870450" y="5414963"/>
            <a:ext cx="509588" cy="51117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2200">
                <a:solidFill>
                  <a:schemeClr val="accent2"/>
                </a:solidFill>
                <a:ea charset="-122" panose="02010600030101010101" pitchFamily="2" typeface="宋体"/>
              </a:rPr>
              <a:t>4</a:t>
            </a:r>
          </a:p>
        </p:txBody>
      </p:sp>
      <p:sp>
        <p:nvSpPr>
          <p:cNvPr id="10260" name="Freeform 5"/>
          <p:cNvSpPr>
            <a:spLocks noEditPoints="1"/>
          </p:cNvSpPr>
          <p:nvPr/>
        </p:nvSpPr>
        <p:spPr bwMode="auto">
          <a:xfrm>
            <a:off x="811213" y="2927350"/>
            <a:ext cx="430212" cy="396875"/>
          </a:xfrm>
          <a:custGeom>
            <a:gdLst>
              <a:gd fmla="*/ 430212 w 662" name="T0"/>
              <a:gd fmla="*/ 26675 h 610" name="T1"/>
              <a:gd fmla="*/ 386021 w 662" name="T2"/>
              <a:gd fmla="*/ 292126 h 610" name="T3"/>
              <a:gd fmla="*/ 397069 w 662" name="T4"/>
              <a:gd fmla="*/ 26025 h 610" name="T5"/>
              <a:gd fmla="*/ 165066 w 662" name="T6"/>
              <a:gd fmla="*/ 262848 h 610" name="T7"/>
              <a:gd fmla="*/ 26645 w 662" name="T8"/>
              <a:gd fmla="*/ 292126 h 610" name="T9"/>
              <a:gd fmla="*/ 26645 w 662" name="T10"/>
              <a:gd fmla="*/ 0 h 610" name="T11"/>
              <a:gd fmla="*/ 295040 w 662" name="T12"/>
              <a:gd fmla="*/ 163955 h 610" name="T13"/>
              <a:gd fmla="*/ 295040 w 662" name="T14"/>
              <a:gd fmla="*/ 157449 h 610" name="T15"/>
              <a:gd fmla="*/ 295040 w 662" name="T16"/>
              <a:gd fmla="*/ 138581 h 610" name="T17"/>
              <a:gd fmla="*/ 295040 w 662" name="T18"/>
              <a:gd fmla="*/ 132075 h 610" name="T19"/>
              <a:gd fmla="*/ 337931 w 662" name="T20"/>
              <a:gd fmla="*/ 107351 h 610" name="T21"/>
              <a:gd fmla="*/ 337931 w 662" name="T22"/>
              <a:gd fmla="*/ 100195 h 610" name="T23"/>
              <a:gd fmla="*/ 337931 w 662" name="T24"/>
              <a:gd fmla="*/ 84580 h 610" name="T25"/>
              <a:gd fmla="*/ 337931 w 662" name="T26"/>
              <a:gd fmla="*/ 77423 h 610" name="T27"/>
              <a:gd fmla="*/ 337931 w 662" name="T28"/>
              <a:gd fmla="*/ 61158 h 610" name="T29"/>
              <a:gd fmla="*/ 337931 w 662" name="T30"/>
              <a:gd fmla="*/ 54001 h 610" name="T31"/>
              <a:gd fmla="*/ 248249 w 662" name="T32"/>
              <a:gd fmla="*/ 117111 h 610" name="T33"/>
              <a:gd fmla="*/ 248249 w 662" name="T34"/>
              <a:gd fmla="*/ 54652 h 610" name="T35"/>
              <a:gd fmla="*/ 126074 w 662" name="T36"/>
              <a:gd fmla="*/ 193883 h 610" name="T37"/>
              <a:gd fmla="*/ 105928 w 662" name="T38"/>
              <a:gd fmla="*/ 193883 h 610" name="T39"/>
              <a:gd fmla="*/ 66936 w 662" name="T40"/>
              <a:gd fmla="*/ 145087 h 610" name="T41"/>
              <a:gd fmla="*/ 142971 w 662" name="T42"/>
              <a:gd fmla="*/ 130774 h 610" name="T43"/>
              <a:gd fmla="*/ 165716 w 662" name="T44"/>
              <a:gd fmla="*/ 138581 h 610" name="T45"/>
              <a:gd fmla="*/ 183263 w 662" name="T46"/>
              <a:gd fmla="*/ 94339 h 610" name="T47"/>
              <a:gd fmla="*/ 213156 w 662" name="T48"/>
              <a:gd fmla="*/ 89785 h 610" name="T49"/>
              <a:gd fmla="*/ 189111 w 662" name="T50"/>
              <a:gd fmla="*/ 65061 h 610" name="T51"/>
              <a:gd fmla="*/ 168965 w 662" name="T52"/>
              <a:gd fmla="*/ 83929 h 610" name="T53"/>
              <a:gd fmla="*/ 152719 w 662" name="T54"/>
              <a:gd fmla="*/ 118412 h 610" name="T55"/>
              <a:gd fmla="*/ 137122 w 662" name="T56"/>
              <a:gd fmla="*/ 102797 h 610" name="T57"/>
              <a:gd fmla="*/ 76034 w 662" name="T58"/>
              <a:gd fmla="*/ 193883 h 610" name="T59"/>
              <a:gd fmla="*/ 95530 w 662" name="T60"/>
              <a:gd fmla="*/ 150292 h 610" name="T61"/>
              <a:gd fmla="*/ 194960 w 662" name="T62"/>
              <a:gd fmla="*/ 193883 h 610" name="T63"/>
              <a:gd fmla="*/ 215106 w 662" name="T64"/>
              <a:gd fmla="*/ 108653 h 610" name="T65"/>
              <a:gd fmla="*/ 165066 w 662" name="T66"/>
              <a:gd fmla="*/ 193883 h 610" name="T67"/>
              <a:gd fmla="*/ 185212 w 662" name="T68"/>
              <a:gd fmla="*/ 156148 h 610" name="T69"/>
              <a:gd fmla="*/ 135172 w 662" name="T70"/>
              <a:gd fmla="*/ 193883 h 610" name="T71"/>
              <a:gd fmla="*/ 154668 w 662" name="T72"/>
              <a:gd fmla="*/ 145738 h 610" name="T73"/>
              <a:gd fmla="*/ 281392 w 662" name="T74"/>
              <a:gd fmla="*/ 229016 h 610" name="T75"/>
              <a:gd fmla="*/ 249549 w 662" name="T76"/>
              <a:gd fmla="*/ 140533 h 610" name="T77"/>
              <a:gd fmla="*/ 197560 w 662" name="T78"/>
              <a:gd fmla="*/ 254390 h 610" name="T79"/>
              <a:gd fmla="*/ 248249 w 662" name="T80"/>
              <a:gd fmla="*/ 396875 h 610" name="T81"/>
              <a:gd fmla="*/ 358727 w 662" name="T82"/>
              <a:gd fmla="*/ 229667 h 610" name="T83"/>
              <a:gd fmla="*/ 329483 w 662" name="T84"/>
              <a:gd fmla="*/ 208847 h 610" name="T85"/>
              <a:gd fmla="*/ 304138 w 662" name="T86"/>
              <a:gd fmla="*/ 198438 h 610" name="T87"/>
              <a:gd fmla="*/ 11048 w 662" name="T88"/>
              <a:gd fmla="*/ 104098 h 610" name="T89"/>
              <a:gd fmla="*/ 22745 w 662" name="T90"/>
              <a:gd fmla="*/ 180220 h 61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610" w="662">
                <a:moveTo>
                  <a:pt x="41" y="0"/>
                </a:moveTo>
                <a:lnTo>
                  <a:pt x="620" y="0"/>
                </a:lnTo>
                <a:cubicBezTo>
                  <a:pt x="643" y="0"/>
                  <a:pt x="662" y="18"/>
                  <a:pt x="662" y="41"/>
                </a:cubicBezTo>
                <a:lnTo>
                  <a:pt x="662" y="407"/>
                </a:lnTo>
                <a:cubicBezTo>
                  <a:pt x="662" y="430"/>
                  <a:pt x="643" y="449"/>
                  <a:pt x="620" y="449"/>
                </a:cubicBezTo>
                <a:lnTo>
                  <a:pt x="594" y="449"/>
                </a:lnTo>
                <a:cubicBezTo>
                  <a:pt x="595" y="434"/>
                  <a:pt x="596" y="419"/>
                  <a:pt x="597" y="404"/>
                </a:cubicBezTo>
                <a:lnTo>
                  <a:pt x="611" y="404"/>
                </a:lnTo>
                <a:lnTo>
                  <a:pt x="611" y="40"/>
                </a:lnTo>
                <a:lnTo>
                  <a:pt x="53" y="40"/>
                </a:lnTo>
                <a:lnTo>
                  <a:pt x="53" y="404"/>
                </a:lnTo>
                <a:lnTo>
                  <a:pt x="254" y="404"/>
                </a:lnTo>
                <a:lnTo>
                  <a:pt x="270" y="422"/>
                </a:lnTo>
                <a:cubicBezTo>
                  <a:pt x="277" y="430"/>
                  <a:pt x="282" y="439"/>
                  <a:pt x="287" y="449"/>
                </a:cubicBezTo>
                <a:lnTo>
                  <a:pt x="41" y="449"/>
                </a:lnTo>
                <a:cubicBezTo>
                  <a:pt x="19" y="449"/>
                  <a:pt x="0" y="430"/>
                  <a:pt x="0" y="407"/>
                </a:cubicBezTo>
                <a:lnTo>
                  <a:pt x="0" y="41"/>
                </a:lnTo>
                <a:cubicBezTo>
                  <a:pt x="0" y="18"/>
                  <a:pt x="19" y="0"/>
                  <a:pt x="41" y="0"/>
                </a:cubicBezTo>
                <a:close/>
                <a:moveTo>
                  <a:pt x="454" y="242"/>
                </a:moveTo>
                <a:lnTo>
                  <a:pt x="454" y="242"/>
                </a:lnTo>
                <a:lnTo>
                  <a:pt x="454" y="252"/>
                </a:lnTo>
                <a:lnTo>
                  <a:pt x="581" y="252"/>
                </a:lnTo>
                <a:lnTo>
                  <a:pt x="581" y="242"/>
                </a:lnTo>
                <a:lnTo>
                  <a:pt x="454" y="242"/>
                </a:lnTo>
                <a:close/>
                <a:moveTo>
                  <a:pt x="454" y="203"/>
                </a:moveTo>
                <a:lnTo>
                  <a:pt x="454" y="203"/>
                </a:lnTo>
                <a:lnTo>
                  <a:pt x="454" y="213"/>
                </a:lnTo>
                <a:lnTo>
                  <a:pt x="581" y="213"/>
                </a:lnTo>
                <a:lnTo>
                  <a:pt x="581" y="203"/>
                </a:lnTo>
                <a:lnTo>
                  <a:pt x="454" y="203"/>
                </a:lnTo>
                <a:close/>
                <a:moveTo>
                  <a:pt x="520" y="154"/>
                </a:moveTo>
                <a:lnTo>
                  <a:pt x="520" y="154"/>
                </a:lnTo>
                <a:lnTo>
                  <a:pt x="520" y="165"/>
                </a:lnTo>
                <a:lnTo>
                  <a:pt x="581" y="165"/>
                </a:lnTo>
                <a:lnTo>
                  <a:pt x="581" y="154"/>
                </a:lnTo>
                <a:lnTo>
                  <a:pt x="520" y="154"/>
                </a:lnTo>
                <a:close/>
                <a:moveTo>
                  <a:pt x="520" y="119"/>
                </a:moveTo>
                <a:lnTo>
                  <a:pt x="520" y="119"/>
                </a:lnTo>
                <a:lnTo>
                  <a:pt x="520" y="130"/>
                </a:lnTo>
                <a:lnTo>
                  <a:pt x="581" y="130"/>
                </a:lnTo>
                <a:lnTo>
                  <a:pt x="581" y="119"/>
                </a:lnTo>
                <a:lnTo>
                  <a:pt x="520" y="119"/>
                </a:lnTo>
                <a:close/>
                <a:moveTo>
                  <a:pt x="520" y="83"/>
                </a:moveTo>
                <a:lnTo>
                  <a:pt x="520" y="83"/>
                </a:lnTo>
                <a:lnTo>
                  <a:pt x="520" y="94"/>
                </a:lnTo>
                <a:lnTo>
                  <a:pt x="581" y="94"/>
                </a:lnTo>
                <a:lnTo>
                  <a:pt x="581" y="83"/>
                </a:lnTo>
                <a:lnTo>
                  <a:pt x="520" y="83"/>
                </a:lnTo>
                <a:close/>
                <a:moveTo>
                  <a:pt x="382" y="84"/>
                </a:moveTo>
                <a:lnTo>
                  <a:pt x="382" y="84"/>
                </a:lnTo>
                <a:lnTo>
                  <a:pt x="382" y="180"/>
                </a:lnTo>
                <a:lnTo>
                  <a:pt x="500" y="180"/>
                </a:lnTo>
                <a:lnTo>
                  <a:pt x="500" y="84"/>
                </a:lnTo>
                <a:lnTo>
                  <a:pt x="382" y="84"/>
                </a:lnTo>
                <a:close/>
                <a:moveTo>
                  <a:pt x="163" y="298"/>
                </a:moveTo>
                <a:lnTo>
                  <a:pt x="163" y="298"/>
                </a:lnTo>
                <a:lnTo>
                  <a:pt x="194" y="298"/>
                </a:lnTo>
                <a:lnTo>
                  <a:pt x="194" y="208"/>
                </a:lnTo>
                <a:lnTo>
                  <a:pt x="163" y="208"/>
                </a:lnTo>
                <a:lnTo>
                  <a:pt x="163" y="298"/>
                </a:lnTo>
                <a:close/>
                <a:moveTo>
                  <a:pt x="89" y="203"/>
                </a:moveTo>
                <a:lnTo>
                  <a:pt x="89" y="203"/>
                </a:lnTo>
                <a:lnTo>
                  <a:pt x="103" y="223"/>
                </a:lnTo>
                <a:lnTo>
                  <a:pt x="167" y="179"/>
                </a:lnTo>
                <a:lnTo>
                  <a:pt x="200" y="180"/>
                </a:lnTo>
                <a:lnTo>
                  <a:pt x="220" y="201"/>
                </a:lnTo>
                <a:lnTo>
                  <a:pt x="222" y="203"/>
                </a:lnTo>
                <a:lnTo>
                  <a:pt x="225" y="204"/>
                </a:lnTo>
                <a:lnTo>
                  <a:pt x="255" y="213"/>
                </a:lnTo>
                <a:lnTo>
                  <a:pt x="268" y="217"/>
                </a:lnTo>
                <a:lnTo>
                  <a:pt x="271" y="204"/>
                </a:lnTo>
                <a:lnTo>
                  <a:pt x="282" y="145"/>
                </a:lnTo>
                <a:lnTo>
                  <a:pt x="301" y="141"/>
                </a:lnTo>
                <a:lnTo>
                  <a:pt x="306" y="160"/>
                </a:lnTo>
                <a:lnTo>
                  <a:pt x="328" y="138"/>
                </a:lnTo>
                <a:lnTo>
                  <a:pt x="350" y="117"/>
                </a:lnTo>
                <a:lnTo>
                  <a:pt x="320" y="108"/>
                </a:lnTo>
                <a:lnTo>
                  <a:pt x="291" y="100"/>
                </a:lnTo>
                <a:lnTo>
                  <a:pt x="296" y="119"/>
                </a:lnTo>
                <a:lnTo>
                  <a:pt x="265" y="127"/>
                </a:lnTo>
                <a:lnTo>
                  <a:pt x="260" y="129"/>
                </a:lnTo>
                <a:lnTo>
                  <a:pt x="259" y="135"/>
                </a:lnTo>
                <a:lnTo>
                  <a:pt x="249" y="186"/>
                </a:lnTo>
                <a:lnTo>
                  <a:pt x="235" y="182"/>
                </a:lnTo>
                <a:lnTo>
                  <a:pt x="216" y="161"/>
                </a:lnTo>
                <a:lnTo>
                  <a:pt x="214" y="159"/>
                </a:lnTo>
                <a:lnTo>
                  <a:pt x="211" y="158"/>
                </a:lnTo>
                <a:lnTo>
                  <a:pt x="163" y="152"/>
                </a:lnTo>
                <a:lnTo>
                  <a:pt x="89" y="203"/>
                </a:lnTo>
                <a:close/>
                <a:moveTo>
                  <a:pt x="117" y="298"/>
                </a:moveTo>
                <a:lnTo>
                  <a:pt x="117" y="298"/>
                </a:lnTo>
                <a:lnTo>
                  <a:pt x="147" y="298"/>
                </a:lnTo>
                <a:lnTo>
                  <a:pt x="147" y="231"/>
                </a:lnTo>
                <a:lnTo>
                  <a:pt x="117" y="231"/>
                </a:lnTo>
                <a:lnTo>
                  <a:pt x="117" y="298"/>
                </a:lnTo>
                <a:close/>
                <a:moveTo>
                  <a:pt x="300" y="298"/>
                </a:moveTo>
                <a:lnTo>
                  <a:pt x="300" y="298"/>
                </a:lnTo>
                <a:lnTo>
                  <a:pt x="331" y="298"/>
                </a:lnTo>
                <a:lnTo>
                  <a:pt x="331" y="167"/>
                </a:lnTo>
                <a:lnTo>
                  <a:pt x="300" y="167"/>
                </a:lnTo>
                <a:lnTo>
                  <a:pt x="300" y="298"/>
                </a:lnTo>
                <a:close/>
                <a:moveTo>
                  <a:pt x="254" y="298"/>
                </a:moveTo>
                <a:lnTo>
                  <a:pt x="254" y="298"/>
                </a:lnTo>
                <a:lnTo>
                  <a:pt x="285" y="298"/>
                </a:lnTo>
                <a:lnTo>
                  <a:pt x="285" y="240"/>
                </a:lnTo>
                <a:lnTo>
                  <a:pt x="254" y="240"/>
                </a:lnTo>
                <a:lnTo>
                  <a:pt x="254" y="298"/>
                </a:lnTo>
                <a:close/>
                <a:moveTo>
                  <a:pt x="208" y="298"/>
                </a:moveTo>
                <a:lnTo>
                  <a:pt x="208" y="298"/>
                </a:lnTo>
                <a:lnTo>
                  <a:pt x="238" y="298"/>
                </a:lnTo>
                <a:lnTo>
                  <a:pt x="238" y="224"/>
                </a:lnTo>
                <a:lnTo>
                  <a:pt x="208" y="224"/>
                </a:lnTo>
                <a:lnTo>
                  <a:pt x="208" y="298"/>
                </a:lnTo>
                <a:close/>
                <a:moveTo>
                  <a:pt x="433" y="352"/>
                </a:moveTo>
                <a:lnTo>
                  <a:pt x="433" y="352"/>
                </a:lnTo>
                <a:cubicBezTo>
                  <a:pt x="429" y="308"/>
                  <a:pt x="426" y="263"/>
                  <a:pt x="423" y="218"/>
                </a:cubicBezTo>
                <a:cubicBezTo>
                  <a:pt x="412" y="217"/>
                  <a:pt x="395" y="217"/>
                  <a:pt x="384" y="216"/>
                </a:cubicBezTo>
                <a:cubicBezTo>
                  <a:pt x="381" y="286"/>
                  <a:pt x="383" y="356"/>
                  <a:pt x="380" y="427"/>
                </a:cubicBezTo>
                <a:cubicBezTo>
                  <a:pt x="370" y="404"/>
                  <a:pt x="356" y="383"/>
                  <a:pt x="321" y="373"/>
                </a:cubicBezTo>
                <a:cubicBezTo>
                  <a:pt x="314" y="381"/>
                  <a:pt x="311" y="383"/>
                  <a:pt x="304" y="391"/>
                </a:cubicBezTo>
                <a:cubicBezTo>
                  <a:pt x="328" y="417"/>
                  <a:pt x="340" y="452"/>
                  <a:pt x="350" y="486"/>
                </a:cubicBezTo>
                <a:lnTo>
                  <a:pt x="357" y="561"/>
                </a:lnTo>
                <a:cubicBezTo>
                  <a:pt x="366" y="577"/>
                  <a:pt x="374" y="594"/>
                  <a:pt x="382" y="610"/>
                </a:cubicBezTo>
                <a:cubicBezTo>
                  <a:pt x="430" y="609"/>
                  <a:pt x="469" y="607"/>
                  <a:pt x="518" y="606"/>
                </a:cubicBezTo>
                <a:cubicBezTo>
                  <a:pt x="522" y="596"/>
                  <a:pt x="527" y="585"/>
                  <a:pt x="532" y="575"/>
                </a:cubicBezTo>
                <a:cubicBezTo>
                  <a:pt x="540" y="518"/>
                  <a:pt x="552" y="410"/>
                  <a:pt x="552" y="353"/>
                </a:cubicBezTo>
                <a:cubicBezTo>
                  <a:pt x="538" y="350"/>
                  <a:pt x="530" y="347"/>
                  <a:pt x="516" y="344"/>
                </a:cubicBezTo>
                <a:cubicBezTo>
                  <a:pt x="515" y="349"/>
                  <a:pt x="511" y="374"/>
                  <a:pt x="509" y="380"/>
                </a:cubicBezTo>
                <a:cubicBezTo>
                  <a:pt x="509" y="360"/>
                  <a:pt x="508" y="341"/>
                  <a:pt x="507" y="321"/>
                </a:cubicBezTo>
                <a:cubicBezTo>
                  <a:pt x="496" y="319"/>
                  <a:pt x="484" y="316"/>
                  <a:pt x="473" y="314"/>
                </a:cubicBezTo>
                <a:cubicBezTo>
                  <a:pt x="472" y="319"/>
                  <a:pt x="471" y="325"/>
                  <a:pt x="470" y="330"/>
                </a:cubicBezTo>
                <a:cubicBezTo>
                  <a:pt x="469" y="322"/>
                  <a:pt x="468" y="314"/>
                  <a:pt x="468" y="305"/>
                </a:cubicBezTo>
                <a:cubicBezTo>
                  <a:pt x="457" y="304"/>
                  <a:pt x="447" y="302"/>
                  <a:pt x="436" y="301"/>
                </a:cubicBezTo>
                <a:cubicBezTo>
                  <a:pt x="435" y="318"/>
                  <a:pt x="434" y="335"/>
                  <a:pt x="433" y="352"/>
                </a:cubicBezTo>
                <a:close/>
                <a:moveTo>
                  <a:pt x="17" y="160"/>
                </a:moveTo>
                <a:lnTo>
                  <a:pt x="17" y="160"/>
                </a:lnTo>
                <a:lnTo>
                  <a:pt x="17" y="277"/>
                </a:lnTo>
                <a:lnTo>
                  <a:pt x="35" y="277"/>
                </a:lnTo>
                <a:lnTo>
                  <a:pt x="35" y="160"/>
                </a:lnTo>
                <a:lnTo>
                  <a:pt x="17" y="16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1" name="Freeform 6"/>
          <p:cNvSpPr>
            <a:spLocks noEditPoints="1"/>
          </p:cNvSpPr>
          <p:nvPr/>
        </p:nvSpPr>
        <p:spPr bwMode="auto">
          <a:xfrm>
            <a:off x="2814638" y="5286375"/>
            <a:ext cx="411162" cy="334963"/>
          </a:xfrm>
          <a:custGeom>
            <a:gdLst>
              <a:gd fmla="*/ 96935 w 632" name="T0"/>
              <a:gd fmla="*/ 232848 h 515" name="T1"/>
              <a:gd fmla="*/ 143777 w 632" name="T2"/>
              <a:gd fmla="*/ 256263 h 515" name="T3"/>
              <a:gd fmla="*/ 1952 w 632" name="T4"/>
              <a:gd fmla="*/ 308946 h 515" name="T5"/>
              <a:gd fmla="*/ 53347 w 632" name="T6"/>
              <a:gd fmla="*/ 248458 h 515" name="T7"/>
              <a:gd fmla="*/ 40986 w 632" name="T8"/>
              <a:gd fmla="*/ 211384 h 515" name="T9"/>
              <a:gd fmla="*/ 38384 w 632" name="T10"/>
              <a:gd fmla="*/ 131384 h 515" name="T11"/>
              <a:gd fmla="*/ 131416 w 632" name="T12"/>
              <a:gd fmla="*/ 209433 h 515" name="T13"/>
              <a:gd fmla="*/ 256976 w 632" name="T14"/>
              <a:gd fmla="*/ 118375 h 515" name="T15"/>
              <a:gd fmla="*/ 276493 w 632" name="T16"/>
              <a:gd fmla="*/ 118375 h 515" name="T17"/>
              <a:gd fmla="*/ 294709 w 632" name="T18"/>
              <a:gd fmla="*/ 99513 h 515" name="T19"/>
              <a:gd fmla="*/ 277795 w 632" name="T20"/>
              <a:gd fmla="*/ 73497 h 515" name="T21"/>
              <a:gd fmla="*/ 275843 w 632" name="T22"/>
              <a:gd fmla="*/ 57887 h 515" name="T23"/>
              <a:gd fmla="*/ 277795 w 632" name="T24"/>
              <a:gd fmla="*/ 56586 h 515" name="T25"/>
              <a:gd fmla="*/ 350659 w 632" name="T26"/>
              <a:gd fmla="*/ 11707 h 515" name="T27"/>
              <a:gd fmla="*/ 364321 w 632" name="T28"/>
              <a:gd fmla="*/ 56586 h 515" name="T29"/>
              <a:gd fmla="*/ 365622 w 632" name="T30"/>
              <a:gd fmla="*/ 59838 h 515" name="T31"/>
              <a:gd fmla="*/ 357815 w 632" name="T32"/>
              <a:gd fmla="*/ 80651 h 515" name="T33"/>
              <a:gd fmla="*/ 354562 w 632" name="T34"/>
              <a:gd fmla="*/ 115774 h 515" name="T35"/>
              <a:gd fmla="*/ 384489 w 632" name="T36"/>
              <a:gd fmla="*/ 117074 h 515" name="T37"/>
              <a:gd fmla="*/ 232254 w 632" name="T38"/>
              <a:gd fmla="*/ 193173 h 515" name="T39"/>
              <a:gd fmla="*/ 318130 w 632" name="T40"/>
              <a:gd fmla="*/ 119026 h 515" name="T41"/>
              <a:gd fmla="*/ 312926 w 632" name="T42"/>
              <a:gd fmla="*/ 128782 h 515" name="T43"/>
              <a:gd fmla="*/ 305769 w 632" name="T44"/>
              <a:gd fmla="*/ 181465 h 515" name="T45"/>
              <a:gd fmla="*/ 322684 w 632" name="T46"/>
              <a:gd fmla="*/ 194474 h 515" name="T47"/>
              <a:gd fmla="*/ 323985 w 632" name="T48"/>
              <a:gd fmla="*/ 194474 h 515" name="T49"/>
              <a:gd fmla="*/ 340900 w 632" name="T50"/>
              <a:gd fmla="*/ 181465 h 515" name="T51"/>
              <a:gd fmla="*/ 333093 w 632" name="T52"/>
              <a:gd fmla="*/ 128782 h 515" name="T53"/>
              <a:gd fmla="*/ 323335 w 632" name="T54"/>
              <a:gd fmla="*/ 119026 h 515" name="T55"/>
              <a:gd fmla="*/ 199726 w 632" name="T56"/>
              <a:gd fmla="*/ 334963 h 515" name="T57"/>
              <a:gd fmla="*/ 168498 w 632" name="T58"/>
              <a:gd fmla="*/ 251710 h 515" name="T59"/>
              <a:gd fmla="*/ 242664 w 632" name="T60"/>
              <a:gd fmla="*/ 270572 h 515" name="T61"/>
              <a:gd fmla="*/ 331142 w 632" name="T62"/>
              <a:gd fmla="*/ 230246 h 515" name="T63"/>
              <a:gd fmla="*/ 330491 w 632" name="T64"/>
              <a:gd fmla="*/ 282279 h 515" name="T65"/>
              <a:gd fmla="*/ 199726 w 632" name="T66"/>
              <a:gd fmla="*/ 334963 h 515" name="T67"/>
              <a:gd fmla="*/ 212737 w 632" name="T68"/>
              <a:gd fmla="*/ 1301 h 515" name="T69"/>
              <a:gd fmla="*/ 82623 w 632" name="T70"/>
              <a:gd fmla="*/ 54635 h 515" name="T71"/>
              <a:gd fmla="*/ 81322 w 632" name="T72"/>
              <a:gd fmla="*/ 106668 h 515" name="T73"/>
              <a:gd fmla="*/ 170450 w 632" name="T74"/>
              <a:gd fmla="*/ 66342 h 515" name="T75"/>
              <a:gd fmla="*/ 244615 w 632" name="T76"/>
              <a:gd fmla="*/ 85204 h 515"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515" w="632">
                <a:moveTo>
                  <a:pt x="176" y="325"/>
                </a:moveTo>
                <a:cubicBezTo>
                  <a:pt x="170" y="338"/>
                  <a:pt x="161" y="349"/>
                  <a:pt x="149" y="358"/>
                </a:cubicBezTo>
                <a:cubicBezTo>
                  <a:pt x="152" y="370"/>
                  <a:pt x="154" y="375"/>
                  <a:pt x="158" y="382"/>
                </a:cubicBezTo>
                <a:cubicBezTo>
                  <a:pt x="165" y="382"/>
                  <a:pt x="217" y="385"/>
                  <a:pt x="221" y="394"/>
                </a:cubicBezTo>
                <a:cubicBezTo>
                  <a:pt x="239" y="417"/>
                  <a:pt x="240" y="455"/>
                  <a:pt x="237" y="475"/>
                </a:cubicBezTo>
                <a:cubicBezTo>
                  <a:pt x="182" y="501"/>
                  <a:pt x="58" y="501"/>
                  <a:pt x="3" y="475"/>
                </a:cubicBezTo>
                <a:cubicBezTo>
                  <a:pt x="0" y="455"/>
                  <a:pt x="1" y="417"/>
                  <a:pt x="19" y="394"/>
                </a:cubicBezTo>
                <a:cubicBezTo>
                  <a:pt x="23" y="385"/>
                  <a:pt x="75" y="382"/>
                  <a:pt x="82" y="382"/>
                </a:cubicBezTo>
                <a:cubicBezTo>
                  <a:pt x="85" y="374"/>
                  <a:pt x="87" y="366"/>
                  <a:pt x="89" y="357"/>
                </a:cubicBezTo>
                <a:cubicBezTo>
                  <a:pt x="77" y="349"/>
                  <a:pt x="68" y="338"/>
                  <a:pt x="63" y="325"/>
                </a:cubicBezTo>
                <a:cubicBezTo>
                  <a:pt x="57" y="324"/>
                  <a:pt x="44" y="325"/>
                  <a:pt x="38" y="324"/>
                </a:cubicBezTo>
                <a:cubicBezTo>
                  <a:pt x="31" y="281"/>
                  <a:pt x="41" y="216"/>
                  <a:pt x="59" y="202"/>
                </a:cubicBezTo>
                <a:cubicBezTo>
                  <a:pt x="85" y="180"/>
                  <a:pt x="150" y="179"/>
                  <a:pt x="177" y="199"/>
                </a:cubicBezTo>
                <a:cubicBezTo>
                  <a:pt x="196" y="213"/>
                  <a:pt x="209" y="283"/>
                  <a:pt x="202" y="322"/>
                </a:cubicBezTo>
                <a:cubicBezTo>
                  <a:pt x="199" y="324"/>
                  <a:pt x="180" y="323"/>
                  <a:pt x="176" y="325"/>
                </a:cubicBezTo>
                <a:close/>
                <a:moveTo>
                  <a:pt x="395" y="182"/>
                </a:moveTo>
                <a:lnTo>
                  <a:pt x="395" y="182"/>
                </a:lnTo>
                <a:cubicBezTo>
                  <a:pt x="406" y="182"/>
                  <a:pt x="416" y="182"/>
                  <a:pt x="425" y="182"/>
                </a:cubicBezTo>
                <a:cubicBezTo>
                  <a:pt x="433" y="183"/>
                  <a:pt x="440" y="181"/>
                  <a:pt x="445" y="175"/>
                </a:cubicBezTo>
                <a:cubicBezTo>
                  <a:pt x="449" y="170"/>
                  <a:pt x="451" y="162"/>
                  <a:pt x="453" y="153"/>
                </a:cubicBezTo>
                <a:cubicBezTo>
                  <a:pt x="446" y="145"/>
                  <a:pt x="440" y="135"/>
                  <a:pt x="436" y="124"/>
                </a:cubicBezTo>
                <a:cubicBezTo>
                  <a:pt x="432" y="122"/>
                  <a:pt x="429" y="118"/>
                  <a:pt x="427" y="113"/>
                </a:cubicBezTo>
                <a:cubicBezTo>
                  <a:pt x="424" y="107"/>
                  <a:pt x="423" y="100"/>
                  <a:pt x="423" y="92"/>
                </a:cubicBezTo>
                <a:lnTo>
                  <a:pt x="424" y="89"/>
                </a:lnTo>
                <a:lnTo>
                  <a:pt x="426" y="87"/>
                </a:lnTo>
                <a:cubicBezTo>
                  <a:pt x="426" y="87"/>
                  <a:pt x="427" y="87"/>
                  <a:pt x="427" y="87"/>
                </a:cubicBezTo>
                <a:cubicBezTo>
                  <a:pt x="422" y="50"/>
                  <a:pt x="426" y="33"/>
                  <a:pt x="442" y="20"/>
                </a:cubicBezTo>
                <a:cubicBezTo>
                  <a:pt x="467" y="0"/>
                  <a:pt x="514" y="0"/>
                  <a:pt x="539" y="18"/>
                </a:cubicBezTo>
                <a:cubicBezTo>
                  <a:pt x="556" y="31"/>
                  <a:pt x="562" y="53"/>
                  <a:pt x="557" y="86"/>
                </a:cubicBezTo>
                <a:cubicBezTo>
                  <a:pt x="558" y="86"/>
                  <a:pt x="559" y="87"/>
                  <a:pt x="560" y="87"/>
                </a:cubicBezTo>
                <a:lnTo>
                  <a:pt x="562" y="89"/>
                </a:lnTo>
                <a:lnTo>
                  <a:pt x="562" y="92"/>
                </a:lnTo>
                <a:cubicBezTo>
                  <a:pt x="562" y="100"/>
                  <a:pt x="561" y="107"/>
                  <a:pt x="559" y="113"/>
                </a:cubicBezTo>
                <a:cubicBezTo>
                  <a:pt x="557" y="118"/>
                  <a:pt x="554" y="121"/>
                  <a:pt x="550" y="124"/>
                </a:cubicBezTo>
                <a:cubicBezTo>
                  <a:pt x="547" y="134"/>
                  <a:pt x="541" y="144"/>
                  <a:pt x="534" y="151"/>
                </a:cubicBezTo>
                <a:cubicBezTo>
                  <a:pt x="537" y="163"/>
                  <a:pt x="540" y="172"/>
                  <a:pt x="545" y="178"/>
                </a:cubicBezTo>
                <a:cubicBezTo>
                  <a:pt x="550" y="180"/>
                  <a:pt x="556" y="181"/>
                  <a:pt x="564" y="180"/>
                </a:cubicBezTo>
                <a:cubicBezTo>
                  <a:pt x="572" y="180"/>
                  <a:pt x="581" y="180"/>
                  <a:pt x="591" y="180"/>
                </a:cubicBezTo>
                <a:cubicBezTo>
                  <a:pt x="616" y="204"/>
                  <a:pt x="632" y="260"/>
                  <a:pt x="628" y="297"/>
                </a:cubicBezTo>
                <a:cubicBezTo>
                  <a:pt x="587" y="325"/>
                  <a:pt x="388" y="327"/>
                  <a:pt x="357" y="297"/>
                </a:cubicBezTo>
                <a:cubicBezTo>
                  <a:pt x="357" y="265"/>
                  <a:pt x="363" y="210"/>
                  <a:pt x="395" y="182"/>
                </a:cubicBezTo>
                <a:close/>
                <a:moveTo>
                  <a:pt x="489" y="183"/>
                </a:moveTo>
                <a:lnTo>
                  <a:pt x="489" y="183"/>
                </a:lnTo>
                <a:lnTo>
                  <a:pt x="481" y="198"/>
                </a:lnTo>
                <a:lnTo>
                  <a:pt x="489" y="204"/>
                </a:lnTo>
                <a:lnTo>
                  <a:pt x="470" y="279"/>
                </a:lnTo>
                <a:lnTo>
                  <a:pt x="496" y="298"/>
                </a:lnTo>
                <a:lnTo>
                  <a:pt x="496" y="299"/>
                </a:lnTo>
                <a:lnTo>
                  <a:pt x="497" y="299"/>
                </a:lnTo>
                <a:lnTo>
                  <a:pt x="498" y="299"/>
                </a:lnTo>
                <a:lnTo>
                  <a:pt x="498" y="298"/>
                </a:lnTo>
                <a:lnTo>
                  <a:pt x="524" y="279"/>
                </a:lnTo>
                <a:lnTo>
                  <a:pt x="504" y="204"/>
                </a:lnTo>
                <a:lnTo>
                  <a:pt x="512" y="198"/>
                </a:lnTo>
                <a:lnTo>
                  <a:pt x="505" y="183"/>
                </a:lnTo>
                <a:lnTo>
                  <a:pt x="497" y="183"/>
                </a:lnTo>
                <a:lnTo>
                  <a:pt x="489" y="183"/>
                </a:lnTo>
                <a:close/>
                <a:moveTo>
                  <a:pt x="307" y="515"/>
                </a:moveTo>
                <a:lnTo>
                  <a:pt x="307" y="515"/>
                </a:lnTo>
                <a:lnTo>
                  <a:pt x="259" y="387"/>
                </a:lnTo>
                <a:lnTo>
                  <a:pt x="401" y="372"/>
                </a:lnTo>
                <a:lnTo>
                  <a:pt x="373" y="416"/>
                </a:lnTo>
                <a:cubicBezTo>
                  <a:pt x="416" y="437"/>
                  <a:pt x="470" y="423"/>
                  <a:pt x="497" y="382"/>
                </a:cubicBezTo>
                <a:cubicBezTo>
                  <a:pt x="503" y="373"/>
                  <a:pt x="507" y="363"/>
                  <a:pt x="509" y="354"/>
                </a:cubicBezTo>
                <a:lnTo>
                  <a:pt x="530" y="359"/>
                </a:lnTo>
                <a:cubicBezTo>
                  <a:pt x="530" y="385"/>
                  <a:pt x="523" y="411"/>
                  <a:pt x="508" y="434"/>
                </a:cubicBezTo>
                <a:cubicBezTo>
                  <a:pt x="469" y="493"/>
                  <a:pt x="392" y="511"/>
                  <a:pt x="331" y="479"/>
                </a:cubicBezTo>
                <a:lnTo>
                  <a:pt x="307" y="515"/>
                </a:lnTo>
                <a:close/>
                <a:moveTo>
                  <a:pt x="327" y="2"/>
                </a:moveTo>
                <a:lnTo>
                  <a:pt x="327" y="2"/>
                </a:lnTo>
                <a:lnTo>
                  <a:pt x="303" y="39"/>
                </a:lnTo>
                <a:cubicBezTo>
                  <a:pt x="242" y="6"/>
                  <a:pt x="165" y="25"/>
                  <a:pt x="127" y="84"/>
                </a:cubicBezTo>
                <a:cubicBezTo>
                  <a:pt x="111" y="107"/>
                  <a:pt x="104" y="133"/>
                  <a:pt x="104" y="159"/>
                </a:cubicBezTo>
                <a:lnTo>
                  <a:pt x="125" y="164"/>
                </a:lnTo>
                <a:cubicBezTo>
                  <a:pt x="128" y="154"/>
                  <a:pt x="132" y="145"/>
                  <a:pt x="138" y="136"/>
                </a:cubicBezTo>
                <a:cubicBezTo>
                  <a:pt x="165" y="95"/>
                  <a:pt x="218" y="81"/>
                  <a:pt x="262" y="102"/>
                </a:cubicBezTo>
                <a:lnTo>
                  <a:pt x="233" y="145"/>
                </a:lnTo>
                <a:lnTo>
                  <a:pt x="376" y="131"/>
                </a:lnTo>
                <a:lnTo>
                  <a:pt x="327" y="2"/>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2" name="Freeform 7"/>
          <p:cNvSpPr>
            <a:spLocks noEditPoints="1"/>
          </p:cNvSpPr>
          <p:nvPr/>
        </p:nvSpPr>
        <p:spPr bwMode="auto">
          <a:xfrm>
            <a:off x="3167063" y="1316038"/>
            <a:ext cx="120650" cy="112712"/>
          </a:xfrm>
          <a:custGeom>
            <a:gdLst>
              <a:gd fmla="*/ 60651 w 185" name="T0"/>
              <a:gd fmla="*/ 0 h 173" name="T1"/>
              <a:gd fmla="*/ 0 w 185" name="T2"/>
              <a:gd fmla="*/ 56682 h 173" name="T3"/>
              <a:gd fmla="*/ 60651 w 185" name="T4"/>
              <a:gd fmla="*/ 112712 h 173" name="T5"/>
              <a:gd fmla="*/ 120650 w 185" name="T6"/>
              <a:gd fmla="*/ 56682 h 173" name="T7"/>
              <a:gd fmla="*/ 60651 w 185" name="T8"/>
              <a:gd fmla="*/ 0 h 173" name="T9"/>
              <a:gd fmla="*/ 60651 w 185" name="T10"/>
              <a:gd fmla="*/ 85348 h 173" name="T11"/>
              <a:gd fmla="*/ 60651 w 185" name="T12"/>
              <a:gd fmla="*/ 85348 h 173" name="T13"/>
              <a:gd fmla="*/ 27391 w 185" name="T14"/>
              <a:gd fmla="*/ 56682 h 173" name="T15"/>
              <a:gd fmla="*/ 60651 w 185" name="T16"/>
              <a:gd fmla="*/ 27364 h 173" name="T17"/>
              <a:gd fmla="*/ 93259 w 185" name="T18"/>
              <a:gd fmla="*/ 56682 h 173" name="T19"/>
              <a:gd fmla="*/ 60651 w 185" name="T20"/>
              <a:gd fmla="*/ 85348 h 1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73" w="185">
                <a:moveTo>
                  <a:pt x="93" y="0"/>
                </a:moveTo>
                <a:cubicBezTo>
                  <a:pt x="42" y="0"/>
                  <a:pt x="0" y="39"/>
                  <a:pt x="0" y="87"/>
                </a:cubicBezTo>
                <a:cubicBezTo>
                  <a:pt x="0" y="134"/>
                  <a:pt x="42" y="173"/>
                  <a:pt x="93" y="173"/>
                </a:cubicBezTo>
                <a:cubicBezTo>
                  <a:pt x="144" y="173"/>
                  <a:pt x="185" y="134"/>
                  <a:pt x="185" y="87"/>
                </a:cubicBezTo>
                <a:cubicBezTo>
                  <a:pt x="185" y="39"/>
                  <a:pt x="144" y="0"/>
                  <a:pt x="93" y="0"/>
                </a:cubicBezTo>
                <a:close/>
                <a:moveTo>
                  <a:pt x="93" y="131"/>
                </a:moveTo>
                <a:lnTo>
                  <a:pt x="93" y="131"/>
                </a:lnTo>
                <a:cubicBezTo>
                  <a:pt x="65" y="131"/>
                  <a:pt x="42" y="111"/>
                  <a:pt x="42" y="87"/>
                </a:cubicBezTo>
                <a:cubicBezTo>
                  <a:pt x="42" y="62"/>
                  <a:pt x="65" y="42"/>
                  <a:pt x="93" y="42"/>
                </a:cubicBezTo>
                <a:cubicBezTo>
                  <a:pt x="121" y="42"/>
                  <a:pt x="143" y="62"/>
                  <a:pt x="143" y="87"/>
                </a:cubicBezTo>
                <a:cubicBezTo>
                  <a:pt x="143" y="111"/>
                  <a:pt x="121" y="131"/>
                  <a:pt x="93" y="13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3" name="Freeform 8"/>
          <p:cNvSpPr>
            <a:spLocks noEditPoints="1"/>
          </p:cNvSpPr>
          <p:nvPr/>
        </p:nvSpPr>
        <p:spPr bwMode="auto">
          <a:xfrm>
            <a:off x="2809875" y="1316038"/>
            <a:ext cx="120650" cy="112712"/>
          </a:xfrm>
          <a:custGeom>
            <a:gdLst>
              <a:gd fmla="*/ 59999 w 185" name="T0"/>
              <a:gd fmla="*/ 0 h 173" name="T1"/>
              <a:gd fmla="*/ 0 w 185" name="T2"/>
              <a:gd fmla="*/ 56682 h 173" name="T3"/>
              <a:gd fmla="*/ 59999 w 185" name="T4"/>
              <a:gd fmla="*/ 112712 h 173" name="T5"/>
              <a:gd fmla="*/ 120650 w 185" name="T6"/>
              <a:gd fmla="*/ 56682 h 173" name="T7"/>
              <a:gd fmla="*/ 59999 w 185" name="T8"/>
              <a:gd fmla="*/ 0 h 173" name="T9"/>
              <a:gd fmla="*/ 59999 w 185" name="T10"/>
              <a:gd fmla="*/ 85348 h 173" name="T11"/>
              <a:gd fmla="*/ 59999 w 185" name="T12"/>
              <a:gd fmla="*/ 85348 h 173" name="T13"/>
              <a:gd fmla="*/ 27391 w 185" name="T14"/>
              <a:gd fmla="*/ 56682 h 173" name="T15"/>
              <a:gd fmla="*/ 59999 w 185" name="T16"/>
              <a:gd fmla="*/ 27364 h 173" name="T17"/>
              <a:gd fmla="*/ 93259 w 185" name="T18"/>
              <a:gd fmla="*/ 56682 h 173" name="T19"/>
              <a:gd fmla="*/ 59999 w 185" name="T20"/>
              <a:gd fmla="*/ 85348 h 17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73" w="185">
                <a:moveTo>
                  <a:pt x="92" y="0"/>
                </a:moveTo>
                <a:cubicBezTo>
                  <a:pt x="41" y="0"/>
                  <a:pt x="0" y="39"/>
                  <a:pt x="0" y="87"/>
                </a:cubicBezTo>
                <a:cubicBezTo>
                  <a:pt x="0" y="134"/>
                  <a:pt x="41" y="173"/>
                  <a:pt x="92" y="173"/>
                </a:cubicBezTo>
                <a:cubicBezTo>
                  <a:pt x="143" y="173"/>
                  <a:pt x="185" y="134"/>
                  <a:pt x="185" y="87"/>
                </a:cubicBezTo>
                <a:cubicBezTo>
                  <a:pt x="185" y="39"/>
                  <a:pt x="143" y="0"/>
                  <a:pt x="92" y="0"/>
                </a:cubicBezTo>
                <a:close/>
                <a:moveTo>
                  <a:pt x="92" y="131"/>
                </a:moveTo>
                <a:lnTo>
                  <a:pt x="92" y="131"/>
                </a:lnTo>
                <a:cubicBezTo>
                  <a:pt x="64" y="131"/>
                  <a:pt x="42" y="111"/>
                  <a:pt x="42" y="87"/>
                </a:cubicBezTo>
                <a:cubicBezTo>
                  <a:pt x="42" y="62"/>
                  <a:pt x="64" y="42"/>
                  <a:pt x="92" y="42"/>
                </a:cubicBezTo>
                <a:cubicBezTo>
                  <a:pt x="120" y="42"/>
                  <a:pt x="143" y="62"/>
                  <a:pt x="143" y="87"/>
                </a:cubicBezTo>
                <a:cubicBezTo>
                  <a:pt x="143" y="111"/>
                  <a:pt x="120" y="131"/>
                  <a:pt x="92" y="13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4" name="Freeform 9"/>
          <p:cNvSpPr>
            <a:spLocks noEditPoints="1"/>
          </p:cNvSpPr>
          <p:nvPr/>
        </p:nvSpPr>
        <p:spPr bwMode="auto">
          <a:xfrm>
            <a:off x="2728913" y="1125538"/>
            <a:ext cx="608012" cy="257175"/>
          </a:xfrm>
          <a:custGeom>
            <a:gdLst>
              <a:gd fmla="*/ 600844 w 933" name="T0"/>
              <a:gd fmla="*/ 201040 h 394" name="T1"/>
              <a:gd fmla="*/ 592372 w 933" name="T2"/>
              <a:gd fmla="*/ 201040 h 394" name="T3"/>
              <a:gd fmla="*/ 488756 w 933" name="T4"/>
              <a:gd fmla="*/ 122713 h 394" name="T5"/>
              <a:gd fmla="*/ 465295 w 933" name="T6"/>
              <a:gd fmla="*/ 122713 h 394" name="T7"/>
              <a:gd fmla="*/ 402083 w 933" name="T8"/>
              <a:gd fmla="*/ 35900 h 394" name="T9"/>
              <a:gd fmla="*/ 314107 w 933" name="T10"/>
              <a:gd fmla="*/ 35247 h 394" name="T11"/>
              <a:gd fmla="*/ 314107 w 933" name="T12"/>
              <a:gd fmla="*/ 189944 h 394" name="T13"/>
              <a:gd fmla="*/ 303680 w 933" name="T14"/>
              <a:gd fmla="*/ 189944 h 394" name="T15"/>
              <a:gd fmla="*/ 303680 w 933" name="T16"/>
              <a:gd fmla="*/ 35247 h 394" name="T17"/>
              <a:gd fmla="*/ 303680 w 933" name="T18"/>
              <a:gd fmla="*/ 25456 h 394" name="T19"/>
              <a:gd fmla="*/ 278917 w 933" name="T20"/>
              <a:gd fmla="*/ 0 h 394" name="T21"/>
              <a:gd fmla="*/ 24764 w 933" name="T22"/>
              <a:gd fmla="*/ 0 h 394" name="T23"/>
              <a:gd fmla="*/ 0 w 933" name="T24"/>
              <a:gd fmla="*/ 25456 h 394" name="T25"/>
              <a:gd fmla="*/ 0 w 933" name="T26"/>
              <a:gd fmla="*/ 89424 h 394" name="T27"/>
              <a:gd fmla="*/ 0 w 933" name="T28"/>
              <a:gd fmla="*/ 146864 h 394" name="T29"/>
              <a:gd fmla="*/ 0 w 933" name="T30"/>
              <a:gd fmla="*/ 202346 h 394" name="T31"/>
              <a:gd fmla="*/ 67774 w 933" name="T32"/>
              <a:gd fmla="*/ 257175 h 394" name="T33"/>
              <a:gd fmla="*/ 73639 w 933" name="T34"/>
              <a:gd fmla="*/ 257175 h 394" name="T35"/>
              <a:gd fmla="*/ 72988 w 933" name="T36"/>
              <a:gd fmla="*/ 246731 h 394" name="T37"/>
              <a:gd fmla="*/ 140762 w 933" name="T38"/>
              <a:gd fmla="*/ 182111 h 394" name="T39"/>
              <a:gd fmla="*/ 209187 w 933" name="T40"/>
              <a:gd fmla="*/ 246731 h 394" name="T41"/>
              <a:gd fmla="*/ 207884 w 933" name="T42"/>
              <a:gd fmla="*/ 256522 h 394" name="T43"/>
              <a:gd fmla="*/ 431408 w 933" name="T44"/>
              <a:gd fmla="*/ 255870 h 394" name="T45"/>
              <a:gd fmla="*/ 430105 w 933" name="T46"/>
              <a:gd fmla="*/ 246731 h 394" name="T47"/>
              <a:gd fmla="*/ 499834 w 933" name="T48"/>
              <a:gd fmla="*/ 180806 h 394" name="T49"/>
              <a:gd fmla="*/ 569563 w 933" name="T50"/>
              <a:gd fmla="*/ 246731 h 394" name="T51"/>
              <a:gd fmla="*/ 568912 w 933" name="T52"/>
              <a:gd fmla="*/ 255870 h 394" name="T53"/>
              <a:gd fmla="*/ 607360 w 933" name="T54"/>
              <a:gd fmla="*/ 255870 h 394" name="T55"/>
              <a:gd fmla="*/ 607360 w 933" name="T56"/>
              <a:gd fmla="*/ 250648 h 394" name="T57"/>
              <a:gd fmla="*/ 608012 w 933" name="T58"/>
              <a:gd fmla="*/ 247384 h 394" name="T59"/>
              <a:gd fmla="*/ 608012 w 933" name="T60"/>
              <a:gd fmla="*/ 207568 h 394" name="T61"/>
              <a:gd fmla="*/ 600844 w 933" name="T62"/>
              <a:gd fmla="*/ 201040 h 394" name="T63"/>
              <a:gd fmla="*/ 112740 w 933" name="T64"/>
              <a:gd fmla="*/ 103784 h 394" name="T65"/>
              <a:gd fmla="*/ 112740 w 933" name="T66"/>
              <a:gd fmla="*/ 103784 h 394" name="T67"/>
              <a:gd fmla="*/ 47572 w 933" name="T68"/>
              <a:gd fmla="*/ 61356 h 394" name="T69"/>
              <a:gd fmla="*/ 112740 w 933" name="T70"/>
              <a:gd fmla="*/ 16318 h 394" name="T71"/>
              <a:gd fmla="*/ 112740 w 933" name="T72"/>
              <a:gd fmla="*/ 39164 h 394" name="T73"/>
              <a:gd fmla="*/ 175952 w 933" name="T74"/>
              <a:gd fmla="*/ 39164 h 394" name="T75"/>
              <a:gd fmla="*/ 175952 w 933" name="T76"/>
              <a:gd fmla="*/ 81591 h 394" name="T77"/>
              <a:gd fmla="*/ 112740 w 933" name="T78"/>
              <a:gd fmla="*/ 81591 h 394" name="T79"/>
              <a:gd fmla="*/ 112740 w 933" name="T80"/>
              <a:gd fmla="*/ 103784 h 394" name="T81"/>
              <a:gd fmla="*/ 194199 w 933" name="T82"/>
              <a:gd fmla="*/ 162529 h 394" name="T83"/>
              <a:gd fmla="*/ 194199 w 933" name="T84"/>
              <a:gd fmla="*/ 162529 h 394" name="T85"/>
              <a:gd fmla="*/ 194199 w 933" name="T86"/>
              <a:gd fmla="*/ 140337 h 394" name="T87"/>
              <a:gd fmla="*/ 131638 w 933" name="T88"/>
              <a:gd fmla="*/ 140337 h 394" name="T89"/>
              <a:gd fmla="*/ 131638 w 933" name="T90"/>
              <a:gd fmla="*/ 97909 h 394" name="T91"/>
              <a:gd fmla="*/ 194199 w 933" name="T92"/>
              <a:gd fmla="*/ 97909 h 394" name="T93"/>
              <a:gd fmla="*/ 194199 w 933" name="T94"/>
              <a:gd fmla="*/ 75064 h 394" name="T95"/>
              <a:gd fmla="*/ 259366 w 933" name="T96"/>
              <a:gd fmla="*/ 120102 h 394" name="T97"/>
              <a:gd fmla="*/ 194199 w 933" name="T98"/>
              <a:gd fmla="*/ 162529 h 394" name="T99"/>
              <a:gd fmla="*/ 386443 w 933" name="T100"/>
              <a:gd fmla="*/ 174278 h 394" name="T101"/>
              <a:gd fmla="*/ 386443 w 933" name="T102"/>
              <a:gd fmla="*/ 174278 h 394" name="T103"/>
              <a:gd fmla="*/ 360376 w 933" name="T104"/>
              <a:gd fmla="*/ 174278 h 394" name="T105"/>
              <a:gd fmla="*/ 360376 w 933" name="T106"/>
              <a:gd fmla="*/ 167098 h 394" name="T107"/>
              <a:gd fmla="*/ 386443 w 933" name="T108"/>
              <a:gd fmla="*/ 167098 h 394" name="T109"/>
              <a:gd fmla="*/ 386443 w 933" name="T110"/>
              <a:gd fmla="*/ 174278 h 394" name="T111"/>
              <a:gd fmla="*/ 345387 w 933" name="T112"/>
              <a:gd fmla="*/ 121407 h 394" name="T113"/>
              <a:gd fmla="*/ 345387 w 933" name="T114"/>
              <a:gd fmla="*/ 121407 h 394" name="T115"/>
              <a:gd fmla="*/ 345387 w 933" name="T116"/>
              <a:gd fmla="*/ 61356 h 394" name="T117"/>
              <a:gd fmla="*/ 402083 w 933" name="T118"/>
              <a:gd fmla="*/ 61356 h 394" name="T119"/>
              <a:gd fmla="*/ 439228 w 933" name="T120"/>
              <a:gd fmla="*/ 121407 h 394" name="T121"/>
              <a:gd fmla="*/ 345387 w 933" name="T122"/>
              <a:gd fmla="*/ 121407 h 3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394" w="933">
                <a:moveTo>
                  <a:pt x="922" y="308"/>
                </a:moveTo>
                <a:lnTo>
                  <a:pt x="909" y="308"/>
                </a:lnTo>
                <a:cubicBezTo>
                  <a:pt x="893" y="239"/>
                  <a:pt x="828" y="188"/>
                  <a:pt x="750" y="188"/>
                </a:cubicBezTo>
                <a:lnTo>
                  <a:pt x="714" y="188"/>
                </a:lnTo>
                <a:cubicBezTo>
                  <a:pt x="703" y="111"/>
                  <a:pt x="664" y="55"/>
                  <a:pt x="617" y="55"/>
                </a:cubicBezTo>
                <a:lnTo>
                  <a:pt x="482" y="54"/>
                </a:lnTo>
                <a:lnTo>
                  <a:pt x="482" y="291"/>
                </a:lnTo>
                <a:lnTo>
                  <a:pt x="466" y="291"/>
                </a:lnTo>
                <a:lnTo>
                  <a:pt x="466" y="54"/>
                </a:lnTo>
                <a:lnTo>
                  <a:pt x="466" y="39"/>
                </a:lnTo>
                <a:cubicBezTo>
                  <a:pt x="466" y="17"/>
                  <a:pt x="449" y="0"/>
                  <a:pt x="428" y="0"/>
                </a:cubicBezTo>
                <a:lnTo>
                  <a:pt x="38" y="0"/>
                </a:lnTo>
                <a:cubicBezTo>
                  <a:pt x="17" y="0"/>
                  <a:pt x="0" y="17"/>
                  <a:pt x="0" y="39"/>
                </a:cubicBezTo>
                <a:lnTo>
                  <a:pt x="0" y="137"/>
                </a:lnTo>
                <a:lnTo>
                  <a:pt x="0" y="225"/>
                </a:lnTo>
                <a:lnTo>
                  <a:pt x="0" y="310"/>
                </a:lnTo>
                <a:cubicBezTo>
                  <a:pt x="0" y="356"/>
                  <a:pt x="46" y="394"/>
                  <a:pt x="104" y="394"/>
                </a:cubicBezTo>
                <a:cubicBezTo>
                  <a:pt x="104" y="394"/>
                  <a:pt x="107" y="394"/>
                  <a:pt x="113" y="394"/>
                </a:cubicBezTo>
                <a:cubicBezTo>
                  <a:pt x="112" y="389"/>
                  <a:pt x="112" y="383"/>
                  <a:pt x="112" y="378"/>
                </a:cubicBezTo>
                <a:cubicBezTo>
                  <a:pt x="112" y="324"/>
                  <a:pt x="159" y="279"/>
                  <a:pt x="216" y="279"/>
                </a:cubicBezTo>
                <a:cubicBezTo>
                  <a:pt x="274" y="279"/>
                  <a:pt x="321" y="324"/>
                  <a:pt x="321" y="378"/>
                </a:cubicBezTo>
                <a:cubicBezTo>
                  <a:pt x="321" y="383"/>
                  <a:pt x="320" y="388"/>
                  <a:pt x="319" y="393"/>
                </a:cubicBezTo>
                <a:cubicBezTo>
                  <a:pt x="462" y="393"/>
                  <a:pt x="629" y="392"/>
                  <a:pt x="662" y="392"/>
                </a:cubicBezTo>
                <a:cubicBezTo>
                  <a:pt x="661" y="388"/>
                  <a:pt x="660" y="383"/>
                  <a:pt x="660" y="378"/>
                </a:cubicBezTo>
                <a:cubicBezTo>
                  <a:pt x="660" y="322"/>
                  <a:pt x="708" y="277"/>
                  <a:pt x="767" y="277"/>
                </a:cubicBezTo>
                <a:cubicBezTo>
                  <a:pt x="826" y="277"/>
                  <a:pt x="874" y="322"/>
                  <a:pt x="874" y="378"/>
                </a:cubicBezTo>
                <a:cubicBezTo>
                  <a:pt x="874" y="383"/>
                  <a:pt x="873" y="387"/>
                  <a:pt x="873" y="392"/>
                </a:cubicBezTo>
                <a:cubicBezTo>
                  <a:pt x="909" y="392"/>
                  <a:pt x="932" y="392"/>
                  <a:pt x="932" y="392"/>
                </a:cubicBezTo>
                <a:lnTo>
                  <a:pt x="932" y="384"/>
                </a:lnTo>
                <a:cubicBezTo>
                  <a:pt x="933" y="383"/>
                  <a:pt x="933" y="381"/>
                  <a:pt x="933" y="379"/>
                </a:cubicBezTo>
                <a:lnTo>
                  <a:pt x="933" y="318"/>
                </a:lnTo>
                <a:cubicBezTo>
                  <a:pt x="933" y="313"/>
                  <a:pt x="928" y="308"/>
                  <a:pt x="922" y="308"/>
                </a:cubicBezTo>
                <a:close/>
                <a:moveTo>
                  <a:pt x="173" y="159"/>
                </a:moveTo>
                <a:lnTo>
                  <a:pt x="173" y="159"/>
                </a:lnTo>
                <a:lnTo>
                  <a:pt x="73" y="94"/>
                </a:lnTo>
                <a:lnTo>
                  <a:pt x="173" y="25"/>
                </a:lnTo>
                <a:lnTo>
                  <a:pt x="173" y="60"/>
                </a:lnTo>
                <a:lnTo>
                  <a:pt x="270" y="60"/>
                </a:lnTo>
                <a:lnTo>
                  <a:pt x="270" y="125"/>
                </a:lnTo>
                <a:lnTo>
                  <a:pt x="173" y="125"/>
                </a:lnTo>
                <a:lnTo>
                  <a:pt x="173" y="159"/>
                </a:lnTo>
                <a:close/>
                <a:moveTo>
                  <a:pt x="298" y="249"/>
                </a:moveTo>
                <a:lnTo>
                  <a:pt x="298" y="249"/>
                </a:lnTo>
                <a:lnTo>
                  <a:pt x="298" y="215"/>
                </a:lnTo>
                <a:lnTo>
                  <a:pt x="202" y="215"/>
                </a:lnTo>
                <a:lnTo>
                  <a:pt x="202" y="150"/>
                </a:lnTo>
                <a:lnTo>
                  <a:pt x="298" y="150"/>
                </a:lnTo>
                <a:lnTo>
                  <a:pt x="298" y="115"/>
                </a:lnTo>
                <a:lnTo>
                  <a:pt x="398" y="184"/>
                </a:lnTo>
                <a:lnTo>
                  <a:pt x="298" y="249"/>
                </a:lnTo>
                <a:close/>
                <a:moveTo>
                  <a:pt x="593" y="267"/>
                </a:moveTo>
                <a:lnTo>
                  <a:pt x="593" y="267"/>
                </a:lnTo>
                <a:lnTo>
                  <a:pt x="553" y="267"/>
                </a:lnTo>
                <a:lnTo>
                  <a:pt x="553" y="256"/>
                </a:lnTo>
                <a:lnTo>
                  <a:pt x="593" y="256"/>
                </a:lnTo>
                <a:lnTo>
                  <a:pt x="593" y="267"/>
                </a:lnTo>
                <a:close/>
                <a:moveTo>
                  <a:pt x="530" y="186"/>
                </a:moveTo>
                <a:lnTo>
                  <a:pt x="530" y="186"/>
                </a:lnTo>
                <a:lnTo>
                  <a:pt x="530" y="94"/>
                </a:lnTo>
                <a:lnTo>
                  <a:pt x="617" y="94"/>
                </a:lnTo>
                <a:cubicBezTo>
                  <a:pt x="637" y="94"/>
                  <a:pt x="664" y="129"/>
                  <a:pt x="674" y="186"/>
                </a:cubicBezTo>
                <a:lnTo>
                  <a:pt x="530" y="186"/>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5" name="Freeform 10"/>
          <p:cNvSpPr>
            <a:spLocks noEditPoints="1"/>
          </p:cNvSpPr>
          <p:nvPr/>
        </p:nvSpPr>
        <p:spPr bwMode="auto">
          <a:xfrm>
            <a:off x="755650" y="5249863"/>
            <a:ext cx="520700" cy="414337"/>
          </a:xfrm>
          <a:custGeom>
            <a:gdLst>
              <a:gd fmla="*/ 378158 w 800" name="T0"/>
              <a:gd fmla="*/ 149604 h 637" name="T1"/>
              <a:gd fmla="*/ 368395 w 800" name="T2"/>
              <a:gd fmla="*/ 159360 h 637" name="T3"/>
              <a:gd fmla="*/ 393779 w 800" name="T4"/>
              <a:gd fmla="*/ 225706 h 637" name="T5"/>
              <a:gd fmla="*/ 368395 w 800" name="T6"/>
              <a:gd fmla="*/ 246521 h 637" name="T7"/>
              <a:gd fmla="*/ 357330 w 800" name="T8"/>
              <a:gd fmla="*/ 232211 h 637" name="T9"/>
              <a:gd fmla="*/ 345615 w 800" name="T10"/>
              <a:gd fmla="*/ 194485 h 637" name="T11"/>
              <a:gd fmla="*/ 357330 w 800" name="T12"/>
              <a:gd fmla="*/ 184728 h 637" name="T13"/>
              <a:gd fmla="*/ 328692 w 800" name="T14"/>
              <a:gd fmla="*/ 127488 h 637" name="T15"/>
              <a:gd fmla="*/ 357330 w 800" name="T16"/>
              <a:gd fmla="*/ 109926 h 637" name="T17"/>
              <a:gd fmla="*/ 368395 w 800" name="T18"/>
              <a:gd fmla="*/ 117732 h 637" name="T19"/>
              <a:gd fmla="*/ 86566 w 800" name="T20"/>
              <a:gd fmla="*/ 378562 h 637" name="T21"/>
              <a:gd fmla="*/ 68993 w 800" name="T22"/>
              <a:gd fmla="*/ 361000 h 637" name="T23"/>
              <a:gd fmla="*/ 104140 w 800" name="T24"/>
              <a:gd fmla="*/ 361000 h 637" name="T25"/>
              <a:gd fmla="*/ 144494 w 800" name="T26"/>
              <a:gd fmla="*/ 370106 h 637" name="T27"/>
              <a:gd fmla="*/ 144494 w 800" name="T28"/>
              <a:gd fmla="*/ 258879 h 637" name="T29"/>
              <a:gd fmla="*/ 317627 w 800" name="T30"/>
              <a:gd fmla="*/ 290751 h 637" name="T31"/>
              <a:gd fmla="*/ 261652 w 800" name="T32"/>
              <a:gd fmla="*/ 338234 h 637" name="T33"/>
              <a:gd fmla="*/ 375555 w 800" name="T34"/>
              <a:gd fmla="*/ 310915 h 637" name="T35"/>
              <a:gd fmla="*/ 492062 w 800" name="T36"/>
              <a:gd fmla="*/ 316769 h 637" name="T37"/>
              <a:gd fmla="*/ 276622 w 800" name="T38"/>
              <a:gd fmla="*/ 394823 h 637" name="T39"/>
              <a:gd fmla="*/ 108696 w 800" name="T40"/>
              <a:gd fmla="*/ 401328 h 637" name="T41"/>
              <a:gd fmla="*/ 23432 w 800" name="T42"/>
              <a:gd fmla="*/ 401328 h 637" name="T43"/>
              <a:gd fmla="*/ 0 w 800" name="T44"/>
              <a:gd fmla="*/ 249123 h 637" name="T45"/>
              <a:gd fmla="*/ 108696 w 800" name="T46"/>
              <a:gd fmla="*/ 226357 h 637" name="T47"/>
              <a:gd fmla="*/ 132128 w 800" name="T48"/>
              <a:gd fmla="*/ 377912 h 637" name="T49"/>
              <a:gd fmla="*/ 357330 w 800" name="T50"/>
              <a:gd fmla="*/ 137245 h 637" name="T51"/>
              <a:gd fmla="*/ 350822 w 800" name="T52"/>
              <a:gd fmla="*/ 152856 h 637" name="T53"/>
              <a:gd fmla="*/ 357330 w 800" name="T54"/>
              <a:gd fmla="*/ 137245 h 637" name="T55"/>
              <a:gd fmla="*/ 368395 w 800" name="T56"/>
              <a:gd fmla="*/ 212697 h 637" name="T57"/>
              <a:gd fmla="*/ 380762 w 800" name="T58"/>
              <a:gd fmla="*/ 200339 h 637" name="T59"/>
              <a:gd fmla="*/ 368395 w 800" name="T60"/>
              <a:gd fmla="*/ 187980 h 637" name="T61"/>
              <a:gd fmla="*/ 362537 w 800" name="T62"/>
              <a:gd fmla="*/ 75452 h 637" name="T63"/>
              <a:gd fmla="*/ 465376 w 800" name="T64"/>
              <a:gd fmla="*/ 178223 h 637" name="T65"/>
              <a:gd fmla="*/ 259048 w 800" name="T66"/>
              <a:gd fmla="*/ 178223 h 637" name="T67"/>
              <a:gd fmla="*/ 222599 w 800" name="T68"/>
              <a:gd fmla="*/ 0 h 637" name="T69"/>
              <a:gd fmla="*/ 305260 w 800" name="T70"/>
              <a:gd fmla="*/ 78705 h 637" name="T71"/>
              <a:gd fmla="*/ 259699 w 800" name="T72"/>
              <a:gd fmla="*/ 111877 h 637" name="T73"/>
              <a:gd fmla="*/ 245380 w 800" name="T74"/>
              <a:gd fmla="*/ 99519 h 637" name="T75"/>
              <a:gd fmla="*/ 209582 w 800" name="T76"/>
              <a:gd fmla="*/ 87811 h 637" name="T77"/>
              <a:gd fmla="*/ 249936 w 800" name="T78"/>
              <a:gd fmla="*/ 78054 h 637" name="T79"/>
              <a:gd fmla="*/ 210884 w 800" name="T80"/>
              <a:gd fmla="*/ 66346 h 637" name="T81"/>
              <a:gd fmla="*/ 259699 w 800" name="T82"/>
              <a:gd fmla="*/ 30571 h 637" name="T83"/>
              <a:gd fmla="*/ 178991 w 800" name="T84"/>
              <a:gd fmla="*/ 66346 h 637" name="T85"/>
              <a:gd fmla="*/ 186801 w 800" name="T86"/>
              <a:gd fmla="*/ 78054 h 637" name="T87"/>
              <a:gd fmla="*/ 178991 w 800" name="T88"/>
              <a:gd fmla="*/ 87811 h 637" name="T89"/>
              <a:gd fmla="*/ 188103 w 800" name="T90"/>
              <a:gd fmla="*/ 99519 h 637" name="T91"/>
              <a:gd fmla="*/ 247983 w 800" name="T92"/>
              <a:gd fmla="*/ 161962 h 637" name="T93"/>
              <a:gd fmla="*/ 139287 w 800" name="T94"/>
              <a:gd fmla="*/ 82607 h 63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37" w="800">
                <a:moveTo>
                  <a:pt x="625" y="223"/>
                </a:moveTo>
                <a:lnTo>
                  <a:pt x="581" y="230"/>
                </a:lnTo>
                <a:cubicBezTo>
                  <a:pt x="577" y="220"/>
                  <a:pt x="575" y="216"/>
                  <a:pt x="566" y="211"/>
                </a:cubicBezTo>
                <a:lnTo>
                  <a:pt x="566" y="245"/>
                </a:lnTo>
                <a:cubicBezTo>
                  <a:pt x="590" y="252"/>
                  <a:pt x="606" y="258"/>
                  <a:pt x="614" y="266"/>
                </a:cubicBezTo>
                <a:cubicBezTo>
                  <a:pt x="640" y="289"/>
                  <a:pt x="632" y="329"/>
                  <a:pt x="605" y="347"/>
                </a:cubicBezTo>
                <a:cubicBezTo>
                  <a:pt x="594" y="354"/>
                  <a:pt x="581" y="357"/>
                  <a:pt x="566" y="357"/>
                </a:cubicBezTo>
                <a:lnTo>
                  <a:pt x="566" y="379"/>
                </a:lnTo>
                <a:lnTo>
                  <a:pt x="549" y="379"/>
                </a:lnTo>
                <a:lnTo>
                  <a:pt x="549" y="357"/>
                </a:lnTo>
                <a:cubicBezTo>
                  <a:pt x="514" y="354"/>
                  <a:pt x="490" y="341"/>
                  <a:pt x="484" y="305"/>
                </a:cubicBezTo>
                <a:lnTo>
                  <a:pt x="531" y="299"/>
                </a:lnTo>
                <a:cubicBezTo>
                  <a:pt x="534" y="312"/>
                  <a:pt x="537" y="319"/>
                  <a:pt x="549" y="325"/>
                </a:cubicBezTo>
                <a:lnTo>
                  <a:pt x="549" y="284"/>
                </a:lnTo>
                <a:cubicBezTo>
                  <a:pt x="533" y="279"/>
                  <a:pt x="522" y="276"/>
                  <a:pt x="515" y="272"/>
                </a:cubicBezTo>
                <a:cubicBezTo>
                  <a:pt x="486" y="258"/>
                  <a:pt x="483" y="218"/>
                  <a:pt x="505" y="196"/>
                </a:cubicBezTo>
                <a:cubicBezTo>
                  <a:pt x="515" y="187"/>
                  <a:pt x="530" y="182"/>
                  <a:pt x="549" y="181"/>
                </a:cubicBezTo>
                <a:lnTo>
                  <a:pt x="549" y="169"/>
                </a:lnTo>
                <a:lnTo>
                  <a:pt x="566" y="169"/>
                </a:lnTo>
                <a:lnTo>
                  <a:pt x="566" y="181"/>
                </a:lnTo>
                <a:cubicBezTo>
                  <a:pt x="595" y="182"/>
                  <a:pt x="618" y="193"/>
                  <a:pt x="625" y="223"/>
                </a:cubicBezTo>
                <a:close/>
                <a:moveTo>
                  <a:pt x="133" y="582"/>
                </a:moveTo>
                <a:lnTo>
                  <a:pt x="133" y="582"/>
                </a:lnTo>
                <a:cubicBezTo>
                  <a:pt x="118" y="582"/>
                  <a:pt x="106" y="570"/>
                  <a:pt x="106" y="555"/>
                </a:cubicBezTo>
                <a:cubicBezTo>
                  <a:pt x="106" y="540"/>
                  <a:pt x="118" y="528"/>
                  <a:pt x="133" y="528"/>
                </a:cubicBezTo>
                <a:cubicBezTo>
                  <a:pt x="148" y="528"/>
                  <a:pt x="160" y="540"/>
                  <a:pt x="160" y="555"/>
                </a:cubicBezTo>
                <a:cubicBezTo>
                  <a:pt x="160" y="570"/>
                  <a:pt x="148" y="582"/>
                  <a:pt x="133" y="582"/>
                </a:cubicBezTo>
                <a:close/>
                <a:moveTo>
                  <a:pt x="222" y="569"/>
                </a:moveTo>
                <a:lnTo>
                  <a:pt x="222" y="569"/>
                </a:lnTo>
                <a:cubicBezTo>
                  <a:pt x="222" y="512"/>
                  <a:pt x="222" y="455"/>
                  <a:pt x="222" y="398"/>
                </a:cubicBezTo>
                <a:cubicBezTo>
                  <a:pt x="272" y="360"/>
                  <a:pt x="303" y="354"/>
                  <a:pt x="350" y="369"/>
                </a:cubicBezTo>
                <a:cubicBezTo>
                  <a:pt x="404" y="387"/>
                  <a:pt x="399" y="421"/>
                  <a:pt x="488" y="447"/>
                </a:cubicBezTo>
                <a:cubicBezTo>
                  <a:pt x="598" y="479"/>
                  <a:pt x="573" y="554"/>
                  <a:pt x="502" y="550"/>
                </a:cubicBezTo>
                <a:cubicBezTo>
                  <a:pt x="459" y="548"/>
                  <a:pt x="444" y="543"/>
                  <a:pt x="402" y="520"/>
                </a:cubicBezTo>
                <a:cubicBezTo>
                  <a:pt x="418" y="541"/>
                  <a:pt x="458" y="560"/>
                  <a:pt x="500" y="561"/>
                </a:cubicBezTo>
                <a:cubicBezTo>
                  <a:pt x="566" y="563"/>
                  <a:pt x="592" y="529"/>
                  <a:pt x="577" y="478"/>
                </a:cubicBezTo>
                <a:cubicBezTo>
                  <a:pt x="625" y="455"/>
                  <a:pt x="651" y="440"/>
                  <a:pt x="690" y="422"/>
                </a:cubicBezTo>
                <a:cubicBezTo>
                  <a:pt x="743" y="397"/>
                  <a:pt x="800" y="445"/>
                  <a:pt x="756" y="487"/>
                </a:cubicBezTo>
                <a:cubicBezTo>
                  <a:pt x="735" y="507"/>
                  <a:pt x="628" y="578"/>
                  <a:pt x="596" y="598"/>
                </a:cubicBezTo>
                <a:cubicBezTo>
                  <a:pt x="539" y="633"/>
                  <a:pt x="474" y="637"/>
                  <a:pt x="425" y="607"/>
                </a:cubicBezTo>
                <a:cubicBezTo>
                  <a:pt x="376" y="577"/>
                  <a:pt x="311" y="567"/>
                  <a:pt x="222" y="569"/>
                </a:cubicBezTo>
                <a:close/>
                <a:moveTo>
                  <a:pt x="167" y="617"/>
                </a:moveTo>
                <a:lnTo>
                  <a:pt x="167" y="617"/>
                </a:lnTo>
                <a:lnTo>
                  <a:pt x="36" y="617"/>
                </a:lnTo>
                <a:cubicBezTo>
                  <a:pt x="16" y="617"/>
                  <a:pt x="0" y="601"/>
                  <a:pt x="0" y="581"/>
                </a:cubicBezTo>
                <a:lnTo>
                  <a:pt x="0" y="383"/>
                </a:lnTo>
                <a:cubicBezTo>
                  <a:pt x="0" y="364"/>
                  <a:pt x="16" y="348"/>
                  <a:pt x="36" y="348"/>
                </a:cubicBezTo>
                <a:lnTo>
                  <a:pt x="167" y="348"/>
                </a:lnTo>
                <a:cubicBezTo>
                  <a:pt x="187" y="348"/>
                  <a:pt x="203" y="364"/>
                  <a:pt x="203" y="383"/>
                </a:cubicBezTo>
                <a:lnTo>
                  <a:pt x="203" y="581"/>
                </a:lnTo>
                <a:cubicBezTo>
                  <a:pt x="203" y="601"/>
                  <a:pt x="187" y="617"/>
                  <a:pt x="167" y="617"/>
                </a:cubicBezTo>
                <a:close/>
                <a:moveTo>
                  <a:pt x="549" y="211"/>
                </a:moveTo>
                <a:lnTo>
                  <a:pt x="549" y="211"/>
                </a:lnTo>
                <a:cubicBezTo>
                  <a:pt x="538" y="214"/>
                  <a:pt x="530" y="224"/>
                  <a:pt x="539" y="235"/>
                </a:cubicBezTo>
                <a:cubicBezTo>
                  <a:pt x="541" y="237"/>
                  <a:pt x="544" y="239"/>
                  <a:pt x="549" y="241"/>
                </a:cubicBezTo>
                <a:lnTo>
                  <a:pt x="549" y="211"/>
                </a:lnTo>
                <a:close/>
                <a:moveTo>
                  <a:pt x="566" y="327"/>
                </a:moveTo>
                <a:lnTo>
                  <a:pt x="566" y="327"/>
                </a:lnTo>
                <a:cubicBezTo>
                  <a:pt x="573" y="325"/>
                  <a:pt x="578" y="323"/>
                  <a:pt x="581" y="319"/>
                </a:cubicBezTo>
                <a:cubicBezTo>
                  <a:pt x="584" y="316"/>
                  <a:pt x="585" y="312"/>
                  <a:pt x="585" y="308"/>
                </a:cubicBezTo>
                <a:cubicBezTo>
                  <a:pt x="585" y="304"/>
                  <a:pt x="584" y="301"/>
                  <a:pt x="581" y="298"/>
                </a:cubicBezTo>
                <a:cubicBezTo>
                  <a:pt x="579" y="294"/>
                  <a:pt x="574" y="292"/>
                  <a:pt x="566" y="289"/>
                </a:cubicBezTo>
                <a:lnTo>
                  <a:pt x="566" y="327"/>
                </a:lnTo>
                <a:close/>
                <a:moveTo>
                  <a:pt x="557" y="116"/>
                </a:moveTo>
                <a:lnTo>
                  <a:pt x="557" y="116"/>
                </a:lnTo>
                <a:cubicBezTo>
                  <a:pt x="644" y="116"/>
                  <a:pt x="715" y="187"/>
                  <a:pt x="715" y="274"/>
                </a:cubicBezTo>
                <a:cubicBezTo>
                  <a:pt x="715" y="362"/>
                  <a:pt x="644" y="433"/>
                  <a:pt x="557" y="433"/>
                </a:cubicBezTo>
                <a:cubicBezTo>
                  <a:pt x="469" y="433"/>
                  <a:pt x="398" y="362"/>
                  <a:pt x="398" y="274"/>
                </a:cubicBezTo>
                <a:cubicBezTo>
                  <a:pt x="398" y="187"/>
                  <a:pt x="469" y="116"/>
                  <a:pt x="557" y="116"/>
                </a:cubicBezTo>
                <a:close/>
                <a:moveTo>
                  <a:pt x="342" y="0"/>
                </a:moveTo>
                <a:lnTo>
                  <a:pt x="342" y="0"/>
                </a:lnTo>
                <a:cubicBezTo>
                  <a:pt x="410" y="0"/>
                  <a:pt x="466" y="54"/>
                  <a:pt x="469" y="121"/>
                </a:cubicBezTo>
                <a:cubicBezTo>
                  <a:pt x="439" y="136"/>
                  <a:pt x="414" y="160"/>
                  <a:pt x="399" y="190"/>
                </a:cubicBezTo>
                <a:lnTo>
                  <a:pt x="399" y="172"/>
                </a:lnTo>
                <a:cubicBezTo>
                  <a:pt x="375" y="197"/>
                  <a:pt x="331" y="187"/>
                  <a:pt x="324" y="153"/>
                </a:cubicBezTo>
                <a:lnTo>
                  <a:pt x="377" y="153"/>
                </a:lnTo>
                <a:lnTo>
                  <a:pt x="381" y="135"/>
                </a:lnTo>
                <a:lnTo>
                  <a:pt x="322" y="135"/>
                </a:lnTo>
                <a:cubicBezTo>
                  <a:pt x="322" y="130"/>
                  <a:pt x="322" y="125"/>
                  <a:pt x="322" y="120"/>
                </a:cubicBezTo>
                <a:lnTo>
                  <a:pt x="384" y="120"/>
                </a:lnTo>
                <a:lnTo>
                  <a:pt x="388" y="102"/>
                </a:lnTo>
                <a:lnTo>
                  <a:pt x="324" y="102"/>
                </a:lnTo>
                <a:cubicBezTo>
                  <a:pt x="331" y="71"/>
                  <a:pt x="371" y="57"/>
                  <a:pt x="393" y="79"/>
                </a:cubicBezTo>
                <a:lnTo>
                  <a:pt x="399" y="47"/>
                </a:lnTo>
                <a:cubicBezTo>
                  <a:pt x="353" y="24"/>
                  <a:pt x="299" y="53"/>
                  <a:pt x="289" y="102"/>
                </a:cubicBezTo>
                <a:lnTo>
                  <a:pt x="275" y="102"/>
                </a:lnTo>
                <a:lnTo>
                  <a:pt x="272" y="120"/>
                </a:lnTo>
                <a:lnTo>
                  <a:pt x="287" y="120"/>
                </a:lnTo>
                <a:cubicBezTo>
                  <a:pt x="287" y="125"/>
                  <a:pt x="287" y="130"/>
                  <a:pt x="287" y="135"/>
                </a:cubicBezTo>
                <a:lnTo>
                  <a:pt x="275" y="135"/>
                </a:lnTo>
                <a:lnTo>
                  <a:pt x="272" y="153"/>
                </a:lnTo>
                <a:lnTo>
                  <a:pt x="289" y="153"/>
                </a:lnTo>
                <a:cubicBezTo>
                  <a:pt x="298" y="199"/>
                  <a:pt x="345" y="227"/>
                  <a:pt x="389" y="212"/>
                </a:cubicBezTo>
                <a:cubicBezTo>
                  <a:pt x="385" y="224"/>
                  <a:pt x="382" y="236"/>
                  <a:pt x="381" y="249"/>
                </a:cubicBezTo>
                <a:cubicBezTo>
                  <a:pt x="369" y="253"/>
                  <a:pt x="355" y="255"/>
                  <a:pt x="342" y="255"/>
                </a:cubicBezTo>
                <a:cubicBezTo>
                  <a:pt x="271" y="255"/>
                  <a:pt x="214" y="198"/>
                  <a:pt x="214" y="127"/>
                </a:cubicBezTo>
                <a:cubicBezTo>
                  <a:pt x="214" y="57"/>
                  <a:pt x="271" y="0"/>
                  <a:pt x="342"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6" name="Freeform 11"/>
          <p:cNvSpPr>
            <a:spLocks noEditPoints="1"/>
          </p:cNvSpPr>
          <p:nvPr/>
        </p:nvSpPr>
        <p:spPr bwMode="auto">
          <a:xfrm>
            <a:off x="714375" y="1673225"/>
            <a:ext cx="501650" cy="419100"/>
          </a:xfrm>
          <a:custGeom>
            <a:gdLst>
              <a:gd fmla="*/ 72684 w 773" name="T0"/>
              <a:gd fmla="*/ 398926 h 644" name="T1"/>
              <a:gd fmla="*/ 405603 w 773" name="T2"/>
              <a:gd fmla="*/ 419100 h 644" name="T3"/>
              <a:gd fmla="*/ 456222 w 773" name="T4"/>
              <a:gd fmla="*/ 226470 h 644" name="T5"/>
              <a:gd fmla="*/ 480883 w 773" name="T6"/>
              <a:gd fmla="*/ 174408 h 644" name="T7"/>
              <a:gd fmla="*/ 229085 w 773" name="T8"/>
              <a:gd fmla="*/ 225169 h 644" name="T9"/>
              <a:gd fmla="*/ 20767 w 773" name="T10"/>
              <a:gd fmla="*/ 174408 h 644" name="T11"/>
              <a:gd fmla="*/ 45428 w 773" name="T12"/>
              <a:gd fmla="*/ 226470 h 644" name="T13"/>
              <a:gd fmla="*/ 348494 w 773" name="T14"/>
              <a:gd fmla="*/ 7159 h 644" name="T15"/>
              <a:gd fmla="*/ 374453 w 773" name="T16"/>
              <a:gd fmla="*/ 95664 h 644" name="T17"/>
              <a:gd fmla="*/ 249203 w 773" name="T18"/>
              <a:gd fmla="*/ 95664 h 644" name="T19"/>
              <a:gd fmla="*/ 275810 w 773" name="T20"/>
              <a:gd fmla="*/ 7159 h 644" name="T21"/>
              <a:gd fmla="*/ 116814 w 773" name="T22"/>
              <a:gd fmla="*/ 354673 h 644" name="T23"/>
              <a:gd fmla="*/ 103834 w 773" name="T24"/>
              <a:gd fmla="*/ 278532 h 644" name="T25"/>
              <a:gd fmla="*/ 137581 w 773" name="T26"/>
              <a:gd fmla="*/ 270072 h 644" name="T27"/>
              <a:gd fmla="*/ 116814 w 773" name="T28"/>
              <a:gd fmla="*/ 354673 h 644" name="T29"/>
              <a:gd fmla="*/ 176518 w 773" name="T30"/>
              <a:gd fmla="*/ 354673 h 644" name="T31"/>
              <a:gd fmla="*/ 175221 w 773" name="T32"/>
              <a:gd fmla="*/ 270072 h 644" name="T33"/>
              <a:gd fmla="*/ 210914 w 773" name="T34"/>
              <a:gd fmla="*/ 362482 h 644" name="T35"/>
              <a:gd fmla="*/ 271916 w 773" name="T36"/>
              <a:gd fmla="*/ 354673 h 644" name="T37"/>
              <a:gd fmla="*/ 263480 w 773" name="T38"/>
              <a:gd fmla="*/ 362482 h 644" name="T39"/>
              <a:gd fmla="*/ 229734 w 773" name="T40"/>
              <a:gd fmla="*/ 354673 h 644" name="T41"/>
              <a:gd fmla="*/ 238170 w 773" name="T42"/>
              <a:gd fmla="*/ 270072 h 644" name="T43"/>
              <a:gd fmla="*/ 271916 w 773" name="T44"/>
              <a:gd fmla="*/ 278532 h 644" name="T45"/>
              <a:gd fmla="*/ 334217 w 773" name="T46"/>
              <a:gd fmla="*/ 278532 h 644" name="T47"/>
              <a:gd fmla="*/ 325780 w 773" name="T48"/>
              <a:gd fmla="*/ 354673 h 644" name="T49"/>
              <a:gd fmla="*/ 290736 w 773" name="T50"/>
              <a:gd fmla="*/ 362482 h 644" name="T51"/>
              <a:gd fmla="*/ 326429 w 773" name="T52"/>
              <a:gd fmla="*/ 270072 h 644" name="T53"/>
              <a:gd fmla="*/ 139527 w 773" name="T54"/>
              <a:gd fmla="*/ 30586 h 644" name="T55"/>
              <a:gd fmla="*/ 270618 w 773" name="T56"/>
              <a:gd fmla="*/ 176360 h 644" name="T57"/>
              <a:gd fmla="*/ 99292 w 773" name="T58"/>
              <a:gd fmla="*/ 67030 h 644" name="T59"/>
              <a:gd fmla="*/ 396518 w 773" name="T60"/>
              <a:gd fmla="*/ 278532 h 644" name="T61"/>
              <a:gd fmla="*/ 384187 w 773" name="T62"/>
              <a:gd fmla="*/ 354673 h 644" name="T63"/>
              <a:gd fmla="*/ 351739 w 773" name="T64"/>
              <a:gd fmla="*/ 362482 h 644" name="T65"/>
              <a:gd fmla="*/ 389379 w 773" name="T66"/>
              <a:gd fmla="*/ 270072 h 644"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644" w="773">
                <a:moveTo>
                  <a:pt x="70" y="348"/>
                </a:moveTo>
                <a:lnTo>
                  <a:pt x="112" y="613"/>
                </a:lnTo>
                <a:cubicBezTo>
                  <a:pt x="115" y="630"/>
                  <a:pt x="131" y="644"/>
                  <a:pt x="148" y="644"/>
                </a:cubicBezTo>
                <a:lnTo>
                  <a:pt x="625" y="644"/>
                </a:lnTo>
                <a:cubicBezTo>
                  <a:pt x="643" y="644"/>
                  <a:pt x="658" y="630"/>
                  <a:pt x="661" y="613"/>
                </a:cubicBezTo>
                <a:cubicBezTo>
                  <a:pt x="675" y="525"/>
                  <a:pt x="689" y="436"/>
                  <a:pt x="703" y="348"/>
                </a:cubicBezTo>
                <a:lnTo>
                  <a:pt x="718" y="348"/>
                </a:lnTo>
                <a:cubicBezTo>
                  <a:pt x="765" y="348"/>
                  <a:pt x="773" y="287"/>
                  <a:pt x="741" y="268"/>
                </a:cubicBezTo>
                <a:lnTo>
                  <a:pt x="435" y="268"/>
                </a:lnTo>
                <a:cubicBezTo>
                  <a:pt x="483" y="326"/>
                  <a:pt x="395" y="390"/>
                  <a:pt x="353" y="346"/>
                </a:cubicBezTo>
                <a:lnTo>
                  <a:pt x="281" y="268"/>
                </a:lnTo>
                <a:lnTo>
                  <a:pt x="32" y="268"/>
                </a:lnTo>
                <a:cubicBezTo>
                  <a:pt x="0" y="287"/>
                  <a:pt x="8" y="348"/>
                  <a:pt x="55" y="348"/>
                </a:cubicBezTo>
                <a:lnTo>
                  <a:pt x="70" y="348"/>
                </a:lnTo>
                <a:close/>
                <a:moveTo>
                  <a:pt x="537" y="11"/>
                </a:moveTo>
                <a:lnTo>
                  <a:pt x="537" y="11"/>
                </a:lnTo>
                <a:lnTo>
                  <a:pt x="537" y="147"/>
                </a:lnTo>
                <a:lnTo>
                  <a:pt x="577" y="147"/>
                </a:lnTo>
                <a:lnTo>
                  <a:pt x="477" y="243"/>
                </a:lnTo>
                <a:lnTo>
                  <a:pt x="384" y="147"/>
                </a:lnTo>
                <a:lnTo>
                  <a:pt x="425" y="147"/>
                </a:lnTo>
                <a:lnTo>
                  <a:pt x="425" y="11"/>
                </a:lnTo>
                <a:lnTo>
                  <a:pt x="537" y="11"/>
                </a:lnTo>
                <a:close/>
                <a:moveTo>
                  <a:pt x="180" y="545"/>
                </a:moveTo>
                <a:lnTo>
                  <a:pt x="180" y="545"/>
                </a:lnTo>
                <a:lnTo>
                  <a:pt x="160" y="428"/>
                </a:lnTo>
                <a:cubicBezTo>
                  <a:pt x="159" y="421"/>
                  <a:pt x="164" y="415"/>
                  <a:pt x="171" y="415"/>
                </a:cubicBezTo>
                <a:lnTo>
                  <a:pt x="212" y="415"/>
                </a:lnTo>
                <a:lnTo>
                  <a:pt x="232" y="557"/>
                </a:lnTo>
                <a:cubicBezTo>
                  <a:pt x="219" y="557"/>
                  <a:pt x="182" y="564"/>
                  <a:pt x="180" y="545"/>
                </a:cubicBezTo>
                <a:close/>
                <a:moveTo>
                  <a:pt x="272" y="545"/>
                </a:moveTo>
                <a:lnTo>
                  <a:pt x="272" y="545"/>
                </a:lnTo>
                <a:lnTo>
                  <a:pt x="259" y="428"/>
                </a:lnTo>
                <a:cubicBezTo>
                  <a:pt x="258" y="421"/>
                  <a:pt x="263" y="415"/>
                  <a:pt x="270" y="415"/>
                </a:cubicBezTo>
                <a:cubicBezTo>
                  <a:pt x="280" y="415"/>
                  <a:pt x="303" y="415"/>
                  <a:pt x="316" y="415"/>
                </a:cubicBezTo>
                <a:lnTo>
                  <a:pt x="325" y="557"/>
                </a:lnTo>
                <a:cubicBezTo>
                  <a:pt x="312" y="559"/>
                  <a:pt x="273" y="563"/>
                  <a:pt x="272" y="545"/>
                </a:cubicBezTo>
                <a:close/>
                <a:moveTo>
                  <a:pt x="419" y="545"/>
                </a:moveTo>
                <a:lnTo>
                  <a:pt x="419" y="545"/>
                </a:lnTo>
                <a:cubicBezTo>
                  <a:pt x="419" y="552"/>
                  <a:pt x="413" y="557"/>
                  <a:pt x="406" y="557"/>
                </a:cubicBezTo>
                <a:lnTo>
                  <a:pt x="367" y="557"/>
                </a:lnTo>
                <a:cubicBezTo>
                  <a:pt x="360" y="557"/>
                  <a:pt x="354" y="552"/>
                  <a:pt x="354" y="545"/>
                </a:cubicBezTo>
                <a:lnTo>
                  <a:pt x="354" y="428"/>
                </a:lnTo>
                <a:cubicBezTo>
                  <a:pt x="354" y="421"/>
                  <a:pt x="360" y="415"/>
                  <a:pt x="367" y="415"/>
                </a:cubicBezTo>
                <a:lnTo>
                  <a:pt x="406" y="415"/>
                </a:lnTo>
                <a:cubicBezTo>
                  <a:pt x="413" y="415"/>
                  <a:pt x="419" y="421"/>
                  <a:pt x="419" y="428"/>
                </a:cubicBezTo>
                <a:lnTo>
                  <a:pt x="419" y="545"/>
                </a:lnTo>
                <a:close/>
                <a:moveTo>
                  <a:pt x="515" y="428"/>
                </a:moveTo>
                <a:lnTo>
                  <a:pt x="515" y="428"/>
                </a:lnTo>
                <a:lnTo>
                  <a:pt x="502" y="545"/>
                </a:lnTo>
                <a:cubicBezTo>
                  <a:pt x="501" y="552"/>
                  <a:pt x="495" y="557"/>
                  <a:pt x="488" y="557"/>
                </a:cubicBezTo>
                <a:cubicBezTo>
                  <a:pt x="476" y="557"/>
                  <a:pt x="461" y="557"/>
                  <a:pt x="448" y="557"/>
                </a:cubicBezTo>
                <a:lnTo>
                  <a:pt x="457" y="415"/>
                </a:lnTo>
                <a:cubicBezTo>
                  <a:pt x="475" y="414"/>
                  <a:pt x="493" y="414"/>
                  <a:pt x="503" y="415"/>
                </a:cubicBezTo>
                <a:cubicBezTo>
                  <a:pt x="510" y="415"/>
                  <a:pt x="515" y="421"/>
                  <a:pt x="515" y="428"/>
                </a:cubicBezTo>
                <a:close/>
                <a:moveTo>
                  <a:pt x="215" y="47"/>
                </a:moveTo>
                <a:lnTo>
                  <a:pt x="215" y="47"/>
                </a:lnTo>
                <a:lnTo>
                  <a:pt x="417" y="271"/>
                </a:lnTo>
                <a:cubicBezTo>
                  <a:pt x="457" y="316"/>
                  <a:pt x="396" y="372"/>
                  <a:pt x="355" y="327"/>
                </a:cubicBezTo>
                <a:lnTo>
                  <a:pt x="153" y="103"/>
                </a:lnTo>
                <a:cubicBezTo>
                  <a:pt x="111" y="56"/>
                  <a:pt x="172" y="0"/>
                  <a:pt x="215" y="47"/>
                </a:cubicBezTo>
                <a:close/>
                <a:moveTo>
                  <a:pt x="611" y="428"/>
                </a:moveTo>
                <a:lnTo>
                  <a:pt x="611" y="428"/>
                </a:lnTo>
                <a:lnTo>
                  <a:pt x="592" y="545"/>
                </a:lnTo>
                <a:cubicBezTo>
                  <a:pt x="591" y="552"/>
                  <a:pt x="584" y="557"/>
                  <a:pt x="577" y="557"/>
                </a:cubicBezTo>
                <a:lnTo>
                  <a:pt x="542" y="557"/>
                </a:lnTo>
                <a:lnTo>
                  <a:pt x="561" y="415"/>
                </a:lnTo>
                <a:lnTo>
                  <a:pt x="600" y="415"/>
                </a:lnTo>
                <a:cubicBezTo>
                  <a:pt x="607" y="415"/>
                  <a:pt x="612" y="421"/>
                  <a:pt x="611" y="42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7" name="Freeform 12"/>
          <p:cNvSpPr>
            <a:spLocks noEditPoints="1"/>
          </p:cNvSpPr>
          <p:nvPr/>
        </p:nvSpPr>
        <p:spPr bwMode="auto">
          <a:xfrm>
            <a:off x="2081213" y="5335588"/>
            <a:ext cx="503237" cy="366712"/>
          </a:xfrm>
          <a:custGeom>
            <a:gdLst>
              <a:gd fmla="*/ 79972 w 774" name="T0"/>
              <a:gd fmla="*/ 91678 h 564" name="T1"/>
              <a:gd fmla="*/ 163194 w 774" name="T2"/>
              <a:gd fmla="*/ 91678 h 564" name="T3"/>
              <a:gd fmla="*/ 478530 w 774" name="T4"/>
              <a:gd fmla="*/ 366712 h 564" name="T5"/>
              <a:gd fmla="*/ 392057 w 774" name="T6"/>
              <a:gd fmla="*/ 303643 h 564" name="T7"/>
              <a:gd fmla="*/ 503237 w 774" name="T8"/>
              <a:gd fmla="*/ 236022 h 564" name="T9"/>
              <a:gd fmla="*/ 478530 w 774" name="T10"/>
              <a:gd fmla="*/ 366712 h 564" name="T11"/>
              <a:gd fmla="*/ 446021 w 774" name="T12"/>
              <a:gd fmla="*/ 213265 h 564" name="T13"/>
              <a:gd fmla="*/ 381004 w 774" name="T14"/>
              <a:gd fmla="*/ 104032 h 564" name="T15"/>
              <a:gd fmla="*/ 289979 w 774" name="T16"/>
              <a:gd fmla="*/ 7802 h 564" name="T17"/>
              <a:gd fmla="*/ 184650 w 774" name="T18"/>
              <a:gd fmla="*/ 22757 h 564" name="T19"/>
              <a:gd fmla="*/ 249668 w 774" name="T20"/>
              <a:gd fmla="*/ 36411 h 564" name="T21"/>
              <a:gd fmla="*/ 300382 w 774" name="T22"/>
              <a:gd fmla="*/ 89077 h 564" name="T23"/>
              <a:gd fmla="*/ 294530 w 774" name="T24"/>
              <a:gd fmla="*/ 156698 h 564" name="T25"/>
              <a:gd fmla="*/ 174247 w 774" name="T26"/>
              <a:gd fmla="*/ 160599 h 564" name="T27"/>
              <a:gd fmla="*/ 198954 w 774" name="T28"/>
              <a:gd fmla="*/ 196360 h 564" name="T29"/>
              <a:gd fmla="*/ 359548 w 774" name="T30"/>
              <a:gd fmla="*/ 267232 h 564" name="T31"/>
              <a:gd fmla="*/ 446021 w 774" name="T32"/>
              <a:gd fmla="*/ 213265 h 564" name="T33"/>
              <a:gd fmla="*/ 243166 w 774" name="T34"/>
              <a:gd fmla="*/ 154747 h 564" name="T35"/>
              <a:gd fmla="*/ 0 w 774" name="T36"/>
              <a:gd fmla="*/ 28609 h 564" name="T37"/>
              <a:gd fmla="*/ 243166 w 774" name="T38"/>
              <a:gd fmla="*/ 154747 h 564" name="T39"/>
              <a:gd fmla="*/ 236014 w 774" name="T40"/>
              <a:gd fmla="*/ 37712 h 564" name="T41"/>
              <a:gd fmla="*/ 233414 w 774" name="T42"/>
              <a:gd fmla="*/ 35111 h 564" name="T43"/>
              <a:gd fmla="*/ 7152 w 774" name="T44"/>
              <a:gd fmla="*/ 35111 h 564" name="T45"/>
              <a:gd fmla="*/ 7152 w 774" name="T46"/>
              <a:gd fmla="*/ 145644 h 564" name="T47"/>
              <a:gd fmla="*/ 10403 w 774" name="T48"/>
              <a:gd fmla="*/ 148245 h 564" name="T49"/>
              <a:gd fmla="*/ 236014 w 774" name="T50"/>
              <a:gd fmla="*/ 37712 h 564" name="T51"/>
              <a:gd fmla="*/ 142389 w 774" name="T52"/>
              <a:gd fmla="*/ 76073 h 564" name="T53"/>
              <a:gd fmla="*/ 124184 w 774" name="T54"/>
              <a:gd fmla="*/ 72822 h 564" name="T55"/>
              <a:gd fmla="*/ 135887 w 774" name="T56"/>
              <a:gd fmla="*/ 87127 h 564" name="T57"/>
              <a:gd fmla="*/ 124184 w 774" name="T58"/>
              <a:gd fmla="*/ 117036 h 564" name="T59"/>
              <a:gd fmla="*/ 118982 w 774" name="T60"/>
              <a:gd fmla="*/ 123538 h 564" name="T61"/>
              <a:gd fmla="*/ 99477 w 774" name="T62"/>
              <a:gd fmla="*/ 100781 h 564" name="T63"/>
              <a:gd fmla="*/ 118982 w 774" name="T64"/>
              <a:gd fmla="*/ 107283 h 564" name="T65"/>
              <a:gd fmla="*/ 109230 w 774" name="T66"/>
              <a:gd fmla="*/ 91028 h 564" name="T67"/>
              <a:gd fmla="*/ 118982 w 774" name="T68"/>
              <a:gd fmla="*/ 63719 h 564" name="T69"/>
              <a:gd fmla="*/ 124184 w 774" name="T70"/>
              <a:gd fmla="*/ 59818 h 564" name="T71"/>
              <a:gd fmla="*/ 142389 w 774" name="T72"/>
              <a:gd fmla="*/ 76073 h 564" name="T73"/>
              <a:gd fmla="*/ 118982 w 774" name="T74"/>
              <a:gd fmla="*/ 72822 h 564" name="T75"/>
              <a:gd fmla="*/ 118982 w 774" name="T76"/>
              <a:gd fmla="*/ 72822 h 564" name="T77"/>
              <a:gd fmla="*/ 124184 w 774" name="T78"/>
              <a:gd fmla="*/ 107283 h 564" name="T79"/>
              <a:gd fmla="*/ 124184 w 774" name="T80"/>
              <a:gd fmla="*/ 107283 h 564" name="T81"/>
              <a:gd fmla="*/ 13004 w 774" name="T82"/>
              <a:gd fmla="*/ 142393 h 564" name="T83"/>
              <a:gd fmla="*/ 230163 w 774" name="T84"/>
              <a:gd fmla="*/ 40963 h 564" name="T85"/>
              <a:gd fmla="*/ 13004 w 774" name="T86"/>
              <a:gd fmla="*/ 142393 h 564" name="T87"/>
              <a:gd fmla="*/ 24707 w 774" name="T88"/>
              <a:gd fmla="*/ 118336 h 564" name="T89"/>
              <a:gd fmla="*/ 44212 w 774" name="T90"/>
              <a:gd fmla="*/ 133291 h 564" name="T91"/>
              <a:gd fmla="*/ 218459 w 774" name="T92"/>
              <a:gd fmla="*/ 118336 h 564" name="T93"/>
              <a:gd fmla="*/ 218459 w 774" name="T94"/>
              <a:gd fmla="*/ 133291 h 564" name="T95"/>
              <a:gd fmla="*/ 218459 w 774" name="T96"/>
              <a:gd fmla="*/ 118336 h 564" name="T97"/>
              <a:gd fmla="*/ 199604 w 774" name="T98"/>
              <a:gd fmla="*/ 50065 h 564" name="T99"/>
              <a:gd fmla="*/ 218459 w 774" name="T100"/>
              <a:gd fmla="*/ 65020 h 564" name="T101"/>
              <a:gd fmla="*/ 44212 w 774" name="T102"/>
              <a:gd fmla="*/ 50065 h 564" name="T103"/>
              <a:gd fmla="*/ 24707 w 774" name="T104"/>
              <a:gd fmla="*/ 50065 h 564" name="T105"/>
              <a:gd fmla="*/ 44212 w 774" name="T106"/>
              <a:gd fmla="*/ 50065 h 56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64" w="774">
                <a:moveTo>
                  <a:pt x="187" y="205"/>
                </a:moveTo>
                <a:cubicBezTo>
                  <a:pt x="152" y="205"/>
                  <a:pt x="123" y="176"/>
                  <a:pt x="123" y="141"/>
                </a:cubicBezTo>
                <a:cubicBezTo>
                  <a:pt x="123" y="106"/>
                  <a:pt x="152" y="77"/>
                  <a:pt x="187" y="77"/>
                </a:cubicBezTo>
                <a:cubicBezTo>
                  <a:pt x="222" y="77"/>
                  <a:pt x="251" y="106"/>
                  <a:pt x="251" y="141"/>
                </a:cubicBezTo>
                <a:cubicBezTo>
                  <a:pt x="251" y="176"/>
                  <a:pt x="222" y="205"/>
                  <a:pt x="187" y="205"/>
                </a:cubicBezTo>
                <a:close/>
                <a:moveTo>
                  <a:pt x="736" y="564"/>
                </a:moveTo>
                <a:lnTo>
                  <a:pt x="736" y="564"/>
                </a:lnTo>
                <a:lnTo>
                  <a:pt x="603" y="467"/>
                </a:lnTo>
                <a:lnTo>
                  <a:pt x="704" y="324"/>
                </a:lnTo>
                <a:lnTo>
                  <a:pt x="774" y="363"/>
                </a:lnTo>
                <a:lnTo>
                  <a:pt x="774" y="564"/>
                </a:lnTo>
                <a:lnTo>
                  <a:pt x="736" y="564"/>
                </a:lnTo>
                <a:close/>
                <a:moveTo>
                  <a:pt x="686" y="328"/>
                </a:moveTo>
                <a:lnTo>
                  <a:pt x="686" y="328"/>
                </a:lnTo>
                <a:cubicBezTo>
                  <a:pt x="666" y="314"/>
                  <a:pt x="649" y="306"/>
                  <a:pt x="634" y="289"/>
                </a:cubicBezTo>
                <a:cubicBezTo>
                  <a:pt x="618" y="270"/>
                  <a:pt x="626" y="250"/>
                  <a:pt x="586" y="160"/>
                </a:cubicBezTo>
                <a:cubicBezTo>
                  <a:pt x="576" y="137"/>
                  <a:pt x="565" y="116"/>
                  <a:pt x="548" y="104"/>
                </a:cubicBezTo>
                <a:cubicBezTo>
                  <a:pt x="505" y="74"/>
                  <a:pt x="481" y="21"/>
                  <a:pt x="446" y="12"/>
                </a:cubicBezTo>
                <a:cubicBezTo>
                  <a:pt x="393" y="0"/>
                  <a:pt x="303" y="0"/>
                  <a:pt x="289" y="19"/>
                </a:cubicBezTo>
                <a:cubicBezTo>
                  <a:pt x="284" y="24"/>
                  <a:pt x="283" y="30"/>
                  <a:pt x="284" y="35"/>
                </a:cubicBezTo>
                <a:lnTo>
                  <a:pt x="383" y="35"/>
                </a:lnTo>
                <a:lnTo>
                  <a:pt x="384" y="56"/>
                </a:lnTo>
                <a:cubicBezTo>
                  <a:pt x="391" y="57"/>
                  <a:pt x="404" y="60"/>
                  <a:pt x="408" y="63"/>
                </a:cubicBezTo>
                <a:cubicBezTo>
                  <a:pt x="418" y="69"/>
                  <a:pt x="450" y="113"/>
                  <a:pt x="462" y="137"/>
                </a:cubicBezTo>
                <a:cubicBezTo>
                  <a:pt x="472" y="156"/>
                  <a:pt x="482" y="181"/>
                  <a:pt x="480" y="199"/>
                </a:cubicBezTo>
                <a:cubicBezTo>
                  <a:pt x="478" y="218"/>
                  <a:pt x="472" y="225"/>
                  <a:pt x="453" y="241"/>
                </a:cubicBezTo>
                <a:cubicBezTo>
                  <a:pt x="439" y="252"/>
                  <a:pt x="407" y="251"/>
                  <a:pt x="375" y="247"/>
                </a:cubicBezTo>
                <a:lnTo>
                  <a:pt x="268" y="247"/>
                </a:lnTo>
                <a:cubicBezTo>
                  <a:pt x="261" y="252"/>
                  <a:pt x="256" y="261"/>
                  <a:pt x="254" y="276"/>
                </a:cubicBezTo>
                <a:cubicBezTo>
                  <a:pt x="253" y="292"/>
                  <a:pt x="293" y="298"/>
                  <a:pt x="306" y="302"/>
                </a:cubicBezTo>
                <a:cubicBezTo>
                  <a:pt x="375" y="317"/>
                  <a:pt x="390" y="318"/>
                  <a:pt x="417" y="334"/>
                </a:cubicBezTo>
                <a:cubicBezTo>
                  <a:pt x="470" y="365"/>
                  <a:pt x="469" y="394"/>
                  <a:pt x="553" y="411"/>
                </a:cubicBezTo>
                <a:cubicBezTo>
                  <a:pt x="564" y="413"/>
                  <a:pt x="584" y="426"/>
                  <a:pt x="605" y="441"/>
                </a:cubicBezTo>
                <a:lnTo>
                  <a:pt x="686" y="328"/>
                </a:lnTo>
                <a:close/>
                <a:moveTo>
                  <a:pt x="374" y="238"/>
                </a:moveTo>
                <a:lnTo>
                  <a:pt x="374" y="238"/>
                </a:lnTo>
                <a:lnTo>
                  <a:pt x="0" y="238"/>
                </a:lnTo>
                <a:lnTo>
                  <a:pt x="0" y="44"/>
                </a:lnTo>
                <a:lnTo>
                  <a:pt x="374" y="44"/>
                </a:lnTo>
                <a:cubicBezTo>
                  <a:pt x="374" y="109"/>
                  <a:pt x="374" y="173"/>
                  <a:pt x="374" y="238"/>
                </a:cubicBezTo>
                <a:close/>
                <a:moveTo>
                  <a:pt x="363" y="58"/>
                </a:moveTo>
                <a:lnTo>
                  <a:pt x="363" y="58"/>
                </a:lnTo>
                <a:lnTo>
                  <a:pt x="363" y="54"/>
                </a:lnTo>
                <a:lnTo>
                  <a:pt x="359" y="54"/>
                </a:lnTo>
                <a:lnTo>
                  <a:pt x="16" y="54"/>
                </a:lnTo>
                <a:lnTo>
                  <a:pt x="11" y="54"/>
                </a:lnTo>
                <a:lnTo>
                  <a:pt x="11" y="58"/>
                </a:lnTo>
                <a:lnTo>
                  <a:pt x="11" y="224"/>
                </a:lnTo>
                <a:lnTo>
                  <a:pt x="11" y="228"/>
                </a:lnTo>
                <a:lnTo>
                  <a:pt x="16" y="228"/>
                </a:lnTo>
                <a:lnTo>
                  <a:pt x="363" y="228"/>
                </a:lnTo>
                <a:cubicBezTo>
                  <a:pt x="363" y="172"/>
                  <a:pt x="363" y="115"/>
                  <a:pt x="363" y="58"/>
                </a:cubicBezTo>
                <a:close/>
                <a:moveTo>
                  <a:pt x="219" y="117"/>
                </a:moveTo>
                <a:lnTo>
                  <a:pt x="219" y="117"/>
                </a:lnTo>
                <a:lnTo>
                  <a:pt x="198" y="120"/>
                </a:lnTo>
                <a:cubicBezTo>
                  <a:pt x="197" y="116"/>
                  <a:pt x="196" y="114"/>
                  <a:pt x="191" y="112"/>
                </a:cubicBezTo>
                <a:lnTo>
                  <a:pt x="191" y="128"/>
                </a:lnTo>
                <a:cubicBezTo>
                  <a:pt x="199" y="130"/>
                  <a:pt x="205" y="132"/>
                  <a:pt x="209" y="134"/>
                </a:cubicBezTo>
                <a:cubicBezTo>
                  <a:pt x="229" y="144"/>
                  <a:pt x="223" y="171"/>
                  <a:pt x="203" y="178"/>
                </a:cubicBezTo>
                <a:cubicBezTo>
                  <a:pt x="200" y="179"/>
                  <a:pt x="196" y="179"/>
                  <a:pt x="191" y="180"/>
                </a:cubicBezTo>
                <a:lnTo>
                  <a:pt x="191" y="190"/>
                </a:lnTo>
                <a:lnTo>
                  <a:pt x="183" y="190"/>
                </a:lnTo>
                <a:lnTo>
                  <a:pt x="183" y="180"/>
                </a:lnTo>
                <a:cubicBezTo>
                  <a:pt x="167" y="178"/>
                  <a:pt x="156" y="172"/>
                  <a:pt x="153" y="155"/>
                </a:cubicBezTo>
                <a:lnTo>
                  <a:pt x="175" y="153"/>
                </a:lnTo>
                <a:cubicBezTo>
                  <a:pt x="176" y="159"/>
                  <a:pt x="178" y="162"/>
                  <a:pt x="183" y="165"/>
                </a:cubicBezTo>
                <a:lnTo>
                  <a:pt x="183" y="146"/>
                </a:lnTo>
                <a:cubicBezTo>
                  <a:pt x="176" y="144"/>
                  <a:pt x="171" y="142"/>
                  <a:pt x="168" y="140"/>
                </a:cubicBezTo>
                <a:cubicBezTo>
                  <a:pt x="154" y="134"/>
                  <a:pt x="153" y="115"/>
                  <a:pt x="163" y="105"/>
                </a:cubicBezTo>
                <a:cubicBezTo>
                  <a:pt x="168" y="100"/>
                  <a:pt x="174" y="98"/>
                  <a:pt x="183" y="98"/>
                </a:cubicBezTo>
                <a:lnTo>
                  <a:pt x="183" y="92"/>
                </a:lnTo>
                <a:lnTo>
                  <a:pt x="191" y="92"/>
                </a:lnTo>
                <a:lnTo>
                  <a:pt x="191" y="98"/>
                </a:lnTo>
                <a:cubicBezTo>
                  <a:pt x="205" y="98"/>
                  <a:pt x="215" y="103"/>
                  <a:pt x="219" y="117"/>
                </a:cubicBezTo>
                <a:close/>
                <a:moveTo>
                  <a:pt x="183" y="112"/>
                </a:moveTo>
                <a:lnTo>
                  <a:pt x="183" y="112"/>
                </a:lnTo>
                <a:cubicBezTo>
                  <a:pt x="175" y="114"/>
                  <a:pt x="175" y="123"/>
                  <a:pt x="183" y="126"/>
                </a:cubicBezTo>
                <a:lnTo>
                  <a:pt x="183" y="112"/>
                </a:lnTo>
                <a:close/>
                <a:moveTo>
                  <a:pt x="191" y="165"/>
                </a:moveTo>
                <a:lnTo>
                  <a:pt x="191" y="165"/>
                </a:lnTo>
                <a:cubicBezTo>
                  <a:pt x="203" y="163"/>
                  <a:pt x="204" y="152"/>
                  <a:pt x="191" y="148"/>
                </a:cubicBezTo>
                <a:lnTo>
                  <a:pt x="191" y="165"/>
                </a:lnTo>
                <a:close/>
                <a:moveTo>
                  <a:pt x="20" y="219"/>
                </a:moveTo>
                <a:lnTo>
                  <a:pt x="20" y="219"/>
                </a:lnTo>
                <a:lnTo>
                  <a:pt x="354" y="219"/>
                </a:lnTo>
                <a:lnTo>
                  <a:pt x="354" y="63"/>
                </a:lnTo>
                <a:lnTo>
                  <a:pt x="20" y="63"/>
                </a:lnTo>
                <a:lnTo>
                  <a:pt x="20" y="219"/>
                </a:lnTo>
                <a:close/>
                <a:moveTo>
                  <a:pt x="38" y="182"/>
                </a:moveTo>
                <a:lnTo>
                  <a:pt x="38" y="182"/>
                </a:lnTo>
                <a:lnTo>
                  <a:pt x="38" y="205"/>
                </a:lnTo>
                <a:lnTo>
                  <a:pt x="68" y="205"/>
                </a:lnTo>
                <a:cubicBezTo>
                  <a:pt x="67" y="192"/>
                  <a:pt x="55" y="182"/>
                  <a:pt x="38" y="182"/>
                </a:cubicBezTo>
                <a:close/>
                <a:moveTo>
                  <a:pt x="336" y="182"/>
                </a:moveTo>
                <a:lnTo>
                  <a:pt x="336" y="182"/>
                </a:lnTo>
                <a:lnTo>
                  <a:pt x="336" y="205"/>
                </a:lnTo>
                <a:lnTo>
                  <a:pt x="307" y="205"/>
                </a:lnTo>
                <a:cubicBezTo>
                  <a:pt x="307" y="192"/>
                  <a:pt x="320" y="182"/>
                  <a:pt x="336" y="182"/>
                </a:cubicBezTo>
                <a:close/>
                <a:moveTo>
                  <a:pt x="307" y="77"/>
                </a:moveTo>
                <a:lnTo>
                  <a:pt x="307" y="77"/>
                </a:lnTo>
                <a:lnTo>
                  <a:pt x="336" y="77"/>
                </a:lnTo>
                <a:lnTo>
                  <a:pt x="336" y="100"/>
                </a:lnTo>
                <a:cubicBezTo>
                  <a:pt x="320" y="100"/>
                  <a:pt x="307" y="90"/>
                  <a:pt x="307" y="77"/>
                </a:cubicBezTo>
                <a:close/>
                <a:moveTo>
                  <a:pt x="68" y="77"/>
                </a:moveTo>
                <a:lnTo>
                  <a:pt x="68" y="77"/>
                </a:lnTo>
                <a:lnTo>
                  <a:pt x="38" y="77"/>
                </a:lnTo>
                <a:lnTo>
                  <a:pt x="38" y="100"/>
                </a:lnTo>
                <a:cubicBezTo>
                  <a:pt x="55" y="100"/>
                  <a:pt x="68" y="90"/>
                  <a:pt x="68" y="77"/>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8" name="Freeform 13"/>
          <p:cNvSpPr>
            <a:spLocks noEditPoints="1"/>
          </p:cNvSpPr>
          <p:nvPr/>
        </p:nvSpPr>
        <p:spPr bwMode="auto">
          <a:xfrm>
            <a:off x="3478213" y="5211763"/>
            <a:ext cx="427037" cy="415925"/>
          </a:xfrm>
          <a:custGeom>
            <a:gdLst>
              <a:gd fmla="*/ 44199 w 657" name="T0"/>
              <a:gd fmla="*/ 415925 h 639" name="T1"/>
              <a:gd fmla="*/ 0 w 657" name="T2"/>
              <a:gd fmla="*/ 370362 h 639" name="T3"/>
              <a:gd fmla="*/ 20149 w 657" name="T4"/>
              <a:gd fmla="*/ 203732 h 639" name="T5"/>
              <a:gd fmla="*/ 44199 w 657" name="T6"/>
              <a:gd fmla="*/ 172488 h 639" name="T7"/>
              <a:gd fmla="*/ 382838 w 657" name="T8"/>
              <a:gd fmla="*/ 164678 h 639" name="T9"/>
              <a:gd fmla="*/ 382838 w 657" name="T10"/>
              <a:gd fmla="*/ 203732 h 639" name="T11"/>
              <a:gd fmla="*/ 427037 w 657" name="T12"/>
              <a:gd fmla="*/ 223910 h 639" name="T13"/>
              <a:gd fmla="*/ 382838 w 657" name="T14"/>
              <a:gd fmla="*/ 370362 h 639" name="T15"/>
              <a:gd fmla="*/ 139096 w 657" name="T16"/>
              <a:gd fmla="*/ 13669 h 639" name="T17"/>
              <a:gd fmla="*/ 139096 w 657" name="T18"/>
              <a:gd fmla="*/ 147754 h 639" name="T19"/>
              <a:gd fmla="*/ 287941 w 657" name="T20"/>
              <a:gd fmla="*/ 41007 h 639" name="T21"/>
              <a:gd fmla="*/ 139096 w 657" name="T22"/>
              <a:gd fmla="*/ 13669 h 639" name="T23"/>
              <a:gd fmla="*/ 156645 w 657" name="T24"/>
              <a:gd fmla="*/ 46214 h 639" name="T25"/>
              <a:gd fmla="*/ 270392 w 657" name="T26"/>
              <a:gd fmla="*/ 59883 h 639" name="T27"/>
              <a:gd fmla="*/ 156645 w 657" name="T28"/>
              <a:gd fmla="*/ 46214 h 639" name="T29"/>
              <a:gd fmla="*/ 156645 w 657" name="T30"/>
              <a:gd fmla="*/ 82013 h 639" name="T31"/>
              <a:gd fmla="*/ 270392 w 657" name="T32"/>
              <a:gd fmla="*/ 95682 h 639" name="T33"/>
              <a:gd fmla="*/ 156645 w 657" name="T34"/>
              <a:gd fmla="*/ 82013 h 639" name="T35"/>
              <a:gd fmla="*/ 156645 w 657" name="T36"/>
              <a:gd fmla="*/ 117813 h 639" name="T37"/>
              <a:gd fmla="*/ 270392 w 657" name="T38"/>
              <a:gd fmla="*/ 130831 h 639" name="T39"/>
              <a:gd fmla="*/ 156645 w 657" name="T40"/>
              <a:gd fmla="*/ 117813 h 639" name="T41"/>
              <a:gd fmla="*/ 124796 w 657" name="T42"/>
              <a:gd fmla="*/ 154914 h 639" name="T43"/>
              <a:gd fmla="*/ 124796 w 657" name="T44"/>
              <a:gd fmla="*/ 0 h 639" name="T45"/>
              <a:gd fmla="*/ 241143 w 657" name="T46"/>
              <a:gd fmla="*/ 0 h 639" name="T47"/>
              <a:gd fmla="*/ 244393 w 657" name="T48"/>
              <a:gd fmla="*/ 651 h 639" name="T49"/>
              <a:gd fmla="*/ 302241 w 657" name="T50"/>
              <a:gd fmla="*/ 32545 h 639" name="T51"/>
              <a:gd fmla="*/ 302241 w 657" name="T52"/>
              <a:gd fmla="*/ 154914 h 639" name="T53"/>
              <a:gd fmla="*/ 295091 w 657" name="T54"/>
              <a:gd fmla="*/ 162074 h 639" name="T55"/>
              <a:gd fmla="*/ 124796 w 657" name="T56"/>
              <a:gd fmla="*/ 162074 h 639" name="T57"/>
              <a:gd fmla="*/ 391288 w 657" name="T58"/>
              <a:gd fmla="*/ 252549 h 639" name="T59"/>
              <a:gd fmla="*/ 378288 w 657" name="T60"/>
              <a:gd fmla="*/ 239531 h 639" name="T61"/>
              <a:gd fmla="*/ 404288 w 657" name="T62"/>
              <a:gd fmla="*/ 239531 h 639" name="T63"/>
              <a:gd fmla="*/ 79948 w 657" name="T64"/>
              <a:gd fmla="*/ 380126 h 639" name="T65"/>
              <a:gd fmla="*/ 347089 w 657" name="T66"/>
              <a:gd fmla="*/ 380126 h 639" name="T67"/>
              <a:gd fmla="*/ 347089 w 657" name="T68"/>
              <a:gd fmla="*/ 399002 h 639" name="T69"/>
              <a:gd fmla="*/ 70848 w 657" name="T70"/>
              <a:gd fmla="*/ 389238 h 639" name="T71"/>
              <a:gd fmla="*/ 29899 w 657" name="T72"/>
              <a:gd fmla="*/ 230419 h 639" name="T73"/>
              <a:gd fmla="*/ 63698 w 657" name="T74"/>
              <a:gd fmla="*/ 230419 h 639" name="T75"/>
              <a:gd fmla="*/ 70848 w 657" name="T76"/>
              <a:gd fmla="*/ 241484 h 639" name="T77"/>
              <a:gd fmla="*/ 29899 w 657" name="T78"/>
              <a:gd fmla="*/ 248644 h 639" name="T79"/>
              <a:gd fmla="*/ 22749 w 657" name="T80"/>
              <a:gd fmla="*/ 236928 h 63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639" w="657">
                <a:moveTo>
                  <a:pt x="589" y="639"/>
                </a:moveTo>
                <a:lnTo>
                  <a:pt x="68" y="639"/>
                </a:lnTo>
                <a:lnTo>
                  <a:pt x="68" y="569"/>
                </a:lnTo>
                <a:lnTo>
                  <a:pt x="0" y="569"/>
                </a:lnTo>
                <a:lnTo>
                  <a:pt x="0" y="344"/>
                </a:lnTo>
                <a:lnTo>
                  <a:pt x="31" y="313"/>
                </a:lnTo>
                <a:lnTo>
                  <a:pt x="68" y="313"/>
                </a:lnTo>
                <a:lnTo>
                  <a:pt x="68" y="265"/>
                </a:lnTo>
                <a:lnTo>
                  <a:pt x="589" y="265"/>
                </a:lnTo>
                <a:lnTo>
                  <a:pt x="589" y="253"/>
                </a:lnTo>
                <a:lnTo>
                  <a:pt x="589" y="313"/>
                </a:lnTo>
                <a:lnTo>
                  <a:pt x="626" y="313"/>
                </a:lnTo>
                <a:lnTo>
                  <a:pt x="657" y="344"/>
                </a:lnTo>
                <a:lnTo>
                  <a:pt x="657" y="569"/>
                </a:lnTo>
                <a:lnTo>
                  <a:pt x="589" y="569"/>
                </a:lnTo>
                <a:lnTo>
                  <a:pt x="589" y="639"/>
                </a:lnTo>
                <a:close/>
                <a:moveTo>
                  <a:pt x="214" y="21"/>
                </a:moveTo>
                <a:lnTo>
                  <a:pt x="214" y="21"/>
                </a:lnTo>
                <a:lnTo>
                  <a:pt x="214" y="227"/>
                </a:lnTo>
                <a:lnTo>
                  <a:pt x="443" y="227"/>
                </a:lnTo>
                <a:lnTo>
                  <a:pt x="443" y="63"/>
                </a:lnTo>
                <a:lnTo>
                  <a:pt x="368" y="21"/>
                </a:lnTo>
                <a:lnTo>
                  <a:pt x="214" y="21"/>
                </a:lnTo>
                <a:close/>
                <a:moveTo>
                  <a:pt x="241" y="71"/>
                </a:moveTo>
                <a:lnTo>
                  <a:pt x="241" y="71"/>
                </a:lnTo>
                <a:lnTo>
                  <a:pt x="416" y="71"/>
                </a:lnTo>
                <a:lnTo>
                  <a:pt x="416" y="92"/>
                </a:lnTo>
                <a:lnTo>
                  <a:pt x="241" y="92"/>
                </a:lnTo>
                <a:lnTo>
                  <a:pt x="241" y="71"/>
                </a:lnTo>
                <a:close/>
                <a:moveTo>
                  <a:pt x="241" y="126"/>
                </a:moveTo>
                <a:lnTo>
                  <a:pt x="241" y="126"/>
                </a:lnTo>
                <a:lnTo>
                  <a:pt x="416" y="126"/>
                </a:lnTo>
                <a:lnTo>
                  <a:pt x="416" y="147"/>
                </a:lnTo>
                <a:lnTo>
                  <a:pt x="241" y="147"/>
                </a:lnTo>
                <a:lnTo>
                  <a:pt x="241" y="126"/>
                </a:lnTo>
                <a:close/>
                <a:moveTo>
                  <a:pt x="241" y="181"/>
                </a:moveTo>
                <a:lnTo>
                  <a:pt x="241" y="181"/>
                </a:lnTo>
                <a:lnTo>
                  <a:pt x="416" y="181"/>
                </a:lnTo>
                <a:lnTo>
                  <a:pt x="416" y="201"/>
                </a:lnTo>
                <a:lnTo>
                  <a:pt x="241" y="201"/>
                </a:lnTo>
                <a:lnTo>
                  <a:pt x="241" y="181"/>
                </a:lnTo>
                <a:close/>
                <a:moveTo>
                  <a:pt x="192" y="238"/>
                </a:moveTo>
                <a:lnTo>
                  <a:pt x="192" y="238"/>
                </a:lnTo>
                <a:lnTo>
                  <a:pt x="192" y="11"/>
                </a:lnTo>
                <a:lnTo>
                  <a:pt x="192" y="0"/>
                </a:lnTo>
                <a:lnTo>
                  <a:pt x="203" y="0"/>
                </a:lnTo>
                <a:lnTo>
                  <a:pt x="371" y="0"/>
                </a:lnTo>
                <a:lnTo>
                  <a:pt x="373" y="0"/>
                </a:lnTo>
                <a:lnTo>
                  <a:pt x="376" y="1"/>
                </a:lnTo>
                <a:lnTo>
                  <a:pt x="459" y="47"/>
                </a:lnTo>
                <a:lnTo>
                  <a:pt x="465" y="50"/>
                </a:lnTo>
                <a:lnTo>
                  <a:pt x="465" y="56"/>
                </a:lnTo>
                <a:lnTo>
                  <a:pt x="465" y="238"/>
                </a:lnTo>
                <a:lnTo>
                  <a:pt x="465" y="249"/>
                </a:lnTo>
                <a:lnTo>
                  <a:pt x="454" y="249"/>
                </a:lnTo>
                <a:lnTo>
                  <a:pt x="203" y="249"/>
                </a:lnTo>
                <a:lnTo>
                  <a:pt x="192" y="249"/>
                </a:lnTo>
                <a:lnTo>
                  <a:pt x="192" y="238"/>
                </a:lnTo>
                <a:close/>
                <a:moveTo>
                  <a:pt x="602" y="388"/>
                </a:moveTo>
                <a:lnTo>
                  <a:pt x="602" y="388"/>
                </a:lnTo>
                <a:cubicBezTo>
                  <a:pt x="591" y="388"/>
                  <a:pt x="582" y="379"/>
                  <a:pt x="582" y="368"/>
                </a:cubicBezTo>
                <a:cubicBezTo>
                  <a:pt x="582" y="357"/>
                  <a:pt x="591" y="348"/>
                  <a:pt x="602" y="348"/>
                </a:cubicBezTo>
                <a:cubicBezTo>
                  <a:pt x="613" y="348"/>
                  <a:pt x="622" y="357"/>
                  <a:pt x="622" y="368"/>
                </a:cubicBezTo>
                <a:cubicBezTo>
                  <a:pt x="622" y="379"/>
                  <a:pt x="613" y="388"/>
                  <a:pt x="602" y="388"/>
                </a:cubicBezTo>
                <a:close/>
                <a:moveTo>
                  <a:pt x="123" y="584"/>
                </a:moveTo>
                <a:lnTo>
                  <a:pt x="123" y="584"/>
                </a:lnTo>
                <a:lnTo>
                  <a:pt x="534" y="584"/>
                </a:lnTo>
                <a:cubicBezTo>
                  <a:pt x="542" y="584"/>
                  <a:pt x="549" y="590"/>
                  <a:pt x="549" y="598"/>
                </a:cubicBezTo>
                <a:cubicBezTo>
                  <a:pt x="549" y="606"/>
                  <a:pt x="542" y="613"/>
                  <a:pt x="534" y="613"/>
                </a:cubicBezTo>
                <a:lnTo>
                  <a:pt x="123" y="613"/>
                </a:lnTo>
                <a:cubicBezTo>
                  <a:pt x="115" y="613"/>
                  <a:pt x="109" y="606"/>
                  <a:pt x="109" y="598"/>
                </a:cubicBezTo>
                <a:cubicBezTo>
                  <a:pt x="109" y="590"/>
                  <a:pt x="115" y="584"/>
                  <a:pt x="123" y="584"/>
                </a:cubicBezTo>
                <a:close/>
                <a:moveTo>
                  <a:pt x="46" y="354"/>
                </a:moveTo>
                <a:lnTo>
                  <a:pt x="46" y="354"/>
                </a:lnTo>
                <a:lnTo>
                  <a:pt x="98" y="354"/>
                </a:lnTo>
                <a:cubicBezTo>
                  <a:pt x="104" y="354"/>
                  <a:pt x="109" y="358"/>
                  <a:pt x="109" y="364"/>
                </a:cubicBezTo>
                <a:lnTo>
                  <a:pt x="109" y="371"/>
                </a:lnTo>
                <a:cubicBezTo>
                  <a:pt x="109" y="377"/>
                  <a:pt x="104" y="382"/>
                  <a:pt x="98" y="382"/>
                </a:cubicBezTo>
                <a:lnTo>
                  <a:pt x="46" y="382"/>
                </a:lnTo>
                <a:cubicBezTo>
                  <a:pt x="40" y="382"/>
                  <a:pt x="35" y="377"/>
                  <a:pt x="35" y="371"/>
                </a:cubicBezTo>
                <a:lnTo>
                  <a:pt x="35" y="364"/>
                </a:lnTo>
                <a:cubicBezTo>
                  <a:pt x="35" y="358"/>
                  <a:pt x="40" y="354"/>
                  <a:pt x="46" y="354"/>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9" name="Freeform 14"/>
          <p:cNvSpPr>
            <a:spLocks noEditPoints="1"/>
          </p:cNvSpPr>
          <p:nvPr/>
        </p:nvSpPr>
        <p:spPr bwMode="auto">
          <a:xfrm>
            <a:off x="1506538" y="5308600"/>
            <a:ext cx="393700" cy="392113"/>
          </a:xfrm>
          <a:custGeom>
            <a:gdLst>
              <a:gd fmla="*/ 233617 w 605" name="T0"/>
              <a:gd fmla="*/ 25403 h 602" name="T1"/>
              <a:gd fmla="*/ 300644 w 605" name="T2"/>
              <a:gd fmla="*/ 55365 h 602" name="T3"/>
              <a:gd fmla="*/ 349449 w 605" name="T4"/>
              <a:gd fmla="*/ 109427 h 602" name="T5"/>
              <a:gd fmla="*/ 372225 w 605" name="T6"/>
              <a:gd fmla="*/ 179121 h 602" name="T7"/>
              <a:gd fmla="*/ 364417 w 605" name="T8"/>
              <a:gd fmla="*/ 252073 h 602" name="T9"/>
              <a:gd fmla="*/ 327975 w 605" name="T10"/>
              <a:gd fmla="*/ 315254 h 602" name="T11"/>
              <a:gd fmla="*/ 268757 w 605" name="T12"/>
              <a:gd fmla="*/ 358894 h 602" name="T13"/>
              <a:gd fmla="*/ 197175 w 605" name="T14"/>
              <a:gd fmla="*/ 373875 h 602" name="T15"/>
              <a:gd fmla="*/ 125594 w 605" name="T16"/>
              <a:gd fmla="*/ 358894 h 602" name="T17"/>
              <a:gd fmla="*/ 66376 w 605" name="T18"/>
              <a:gd fmla="*/ 315254 h 602" name="T19"/>
              <a:gd fmla="*/ 29934 w 605" name="T20"/>
              <a:gd fmla="*/ 252073 h 602" name="T21"/>
              <a:gd fmla="*/ 22125 w 605" name="T22"/>
              <a:gd fmla="*/ 179121 h 602" name="T23"/>
              <a:gd fmla="*/ 44901 w 605" name="T24"/>
              <a:gd fmla="*/ 109427 h 602" name="T25"/>
              <a:gd fmla="*/ 93707 w 605" name="T26"/>
              <a:gd fmla="*/ 55365 h 602" name="T27"/>
              <a:gd fmla="*/ 160734 w 605" name="T28"/>
              <a:gd fmla="*/ 25403 h 602" name="T29"/>
              <a:gd fmla="*/ 233617 w 605" name="T30"/>
              <a:gd fmla="*/ 25403 h 602" name="T31"/>
              <a:gd fmla="*/ 244680 w 605" name="T32"/>
              <a:gd fmla="*/ 246862 h 602" name="T33"/>
              <a:gd fmla="*/ 244680 w 605" name="T34"/>
              <a:gd fmla="*/ 246862 h 602" name="T35"/>
              <a:gd fmla="*/ 268106 w 605" name="T36"/>
              <a:gd fmla="*/ 272916 h 602" name="T37"/>
              <a:gd fmla="*/ 258345 w 605" name="T38"/>
              <a:gd fmla="*/ 216248 h 602" name="T39"/>
              <a:gd fmla="*/ 244680 w 605" name="T40"/>
              <a:gd fmla="*/ 246862 h 602" name="T41"/>
              <a:gd fmla="*/ 121038 w 605" name="T42"/>
              <a:gd fmla="*/ 144600 h 602" name="T43"/>
              <a:gd fmla="*/ 121038 w 605" name="T44"/>
              <a:gd fmla="*/ 144600 h 602" name="T45"/>
              <a:gd fmla="*/ 143814 w 605" name="T46"/>
              <a:gd fmla="*/ 170002 h 602" name="T47"/>
              <a:gd fmla="*/ 134704 w 605" name="T48"/>
              <a:gd fmla="*/ 113986 h 602" name="T49"/>
              <a:gd fmla="*/ 121038 w 605" name="T50"/>
              <a:gd fmla="*/ 144600 h 602" name="T51"/>
              <a:gd fmla="*/ 91755 w 605" name="T52"/>
              <a:gd fmla="*/ 144600 h 602" name="T53"/>
              <a:gd fmla="*/ 91755 w 605" name="T54"/>
              <a:gd fmla="*/ 144600 h 602" name="T55"/>
              <a:gd fmla="*/ 166590 w 605" name="T56"/>
              <a:gd fmla="*/ 105519 h 602" name="T57"/>
              <a:gd fmla="*/ 135355 w 605" name="T58"/>
              <a:gd fmla="*/ 196057 h 602" name="T59"/>
              <a:gd fmla="*/ 91755 w 605" name="T60"/>
              <a:gd fmla="*/ 144600 h 602" name="T61"/>
              <a:gd fmla="*/ 158781 w 605" name="T62"/>
              <a:gd fmla="*/ 299621 h 602" name="T63"/>
              <a:gd fmla="*/ 158781 w 605" name="T64"/>
              <a:gd fmla="*/ 299621 h 602" name="T65"/>
              <a:gd fmla="*/ 130800 w 605" name="T66"/>
              <a:gd fmla="*/ 299621 h 602" name="T67"/>
              <a:gd fmla="*/ 235569 w 605" name="T68"/>
              <a:gd fmla="*/ 91840 h 602" name="T69"/>
              <a:gd fmla="*/ 262900 w 605" name="T70"/>
              <a:gd fmla="*/ 91840 h 602" name="T71"/>
              <a:gd fmla="*/ 158781 w 605" name="T72"/>
              <a:gd fmla="*/ 299621 h 602" name="T73"/>
              <a:gd fmla="*/ 215396 w 605" name="T74"/>
              <a:gd fmla="*/ 246862 h 602" name="T75"/>
              <a:gd fmla="*/ 215396 w 605" name="T76"/>
              <a:gd fmla="*/ 246862 h 602" name="T77"/>
              <a:gd fmla="*/ 290232 w 605" name="T78"/>
              <a:gd fmla="*/ 207781 h 602" name="T79"/>
              <a:gd fmla="*/ 258996 w 605" name="T80"/>
              <a:gd fmla="*/ 298970 h 602" name="T81"/>
              <a:gd fmla="*/ 215396 w 605" name="T82"/>
              <a:gd fmla="*/ 246862 h 60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602" w="605">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70" name="Freeform 15"/>
          <p:cNvSpPr>
            <a:spLocks noEditPoints="1"/>
          </p:cNvSpPr>
          <p:nvPr/>
        </p:nvSpPr>
        <p:spPr bwMode="auto">
          <a:xfrm>
            <a:off x="1427163" y="3421063"/>
            <a:ext cx="485775" cy="411162"/>
          </a:xfrm>
          <a:custGeom>
            <a:gdLst>
              <a:gd fmla="*/ 91042 w 747" name="T0"/>
              <a:gd fmla="*/ 24722 h 632" name="T1"/>
              <a:gd fmla="*/ 161275 w 747" name="T2"/>
              <a:gd fmla="*/ 24722 h 632" name="T3"/>
              <a:gd fmla="*/ 161275 w 747" name="T4"/>
              <a:gd fmla="*/ 60503 h 632" name="T5"/>
              <a:gd fmla="*/ 91042 w 747" name="T6"/>
              <a:gd fmla="*/ 129464 h 632" name="T7"/>
              <a:gd fmla="*/ 91042 w 747" name="T8"/>
              <a:gd fmla="*/ 24722 h 632" name="T9"/>
              <a:gd fmla="*/ 431800 w 747" name="T10"/>
              <a:gd fmla="*/ 254374 h 632" name="T11"/>
              <a:gd fmla="*/ 431800 w 747" name="T12"/>
              <a:gd fmla="*/ 254374 h 632" name="T13"/>
              <a:gd fmla="*/ 431800 w 747" name="T14"/>
              <a:gd fmla="*/ 411162 h 632" name="T15"/>
              <a:gd fmla="*/ 43570 w 747" name="T16"/>
              <a:gd fmla="*/ 411162 h 632" name="T17"/>
              <a:gd fmla="*/ 43570 w 747" name="T18"/>
              <a:gd fmla="*/ 265434 h 632" name="T19"/>
              <a:gd fmla="*/ 30564 w 747" name="T20"/>
              <a:gd fmla="*/ 278445 h 632" name="T21"/>
              <a:gd fmla="*/ 0 w 747" name="T22"/>
              <a:gd fmla="*/ 248519 h 632" name="T23"/>
              <a:gd fmla="*/ 241912 w 747" name="T24"/>
              <a:gd fmla="*/ 0 h 632" name="T25"/>
              <a:gd fmla="*/ 485775 w 747" name="T26"/>
              <a:gd fmla="*/ 248519 h 632" name="T27"/>
              <a:gd fmla="*/ 455211 w 747" name="T28"/>
              <a:gd fmla="*/ 278445 h 632" name="T29"/>
              <a:gd fmla="*/ 431800 w 747" name="T30"/>
              <a:gd fmla="*/ 254374 h 63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632" w="747">
                <a:moveTo>
                  <a:pt x="140" y="38"/>
                </a:moveTo>
                <a:lnTo>
                  <a:pt x="248" y="38"/>
                </a:lnTo>
                <a:lnTo>
                  <a:pt x="248" y="93"/>
                </a:lnTo>
                <a:lnTo>
                  <a:pt x="140" y="199"/>
                </a:lnTo>
                <a:lnTo>
                  <a:pt x="140" y="38"/>
                </a:lnTo>
                <a:close/>
                <a:moveTo>
                  <a:pt x="664" y="391"/>
                </a:moveTo>
                <a:lnTo>
                  <a:pt x="664" y="391"/>
                </a:lnTo>
                <a:lnTo>
                  <a:pt x="664" y="632"/>
                </a:lnTo>
                <a:lnTo>
                  <a:pt x="67" y="632"/>
                </a:lnTo>
                <a:lnTo>
                  <a:pt x="67" y="408"/>
                </a:lnTo>
                <a:lnTo>
                  <a:pt x="47" y="428"/>
                </a:lnTo>
                <a:lnTo>
                  <a:pt x="0" y="382"/>
                </a:lnTo>
                <a:lnTo>
                  <a:pt x="372" y="0"/>
                </a:lnTo>
                <a:lnTo>
                  <a:pt x="747" y="382"/>
                </a:lnTo>
                <a:lnTo>
                  <a:pt x="700" y="428"/>
                </a:lnTo>
                <a:lnTo>
                  <a:pt x="664" y="39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71" name="Freeform 16"/>
          <p:cNvSpPr/>
          <p:nvPr/>
        </p:nvSpPr>
        <p:spPr bwMode="auto">
          <a:xfrm>
            <a:off x="3490913" y="1119188"/>
            <a:ext cx="427037" cy="222250"/>
          </a:xfrm>
          <a:custGeom>
            <a:gdLst>
              <a:gd fmla="*/ 407478 w 655" name="T0"/>
              <a:gd fmla="*/ 29158 h 343" name="T1"/>
              <a:gd fmla="*/ 400958 w 655" name="T2"/>
              <a:gd fmla="*/ 28510 h 343" name="T3"/>
              <a:gd fmla="*/ 376184 w 655" name="T4"/>
              <a:gd fmla="*/ 47301 h 343" name="T5"/>
              <a:gd fmla="*/ 375532 w 655" name="T6"/>
              <a:gd fmla="*/ 49245 h 343" name="T7"/>
              <a:gd fmla="*/ 331198 w 655" name="T8"/>
              <a:gd fmla="*/ 160694 h 343" name="T9"/>
              <a:gd fmla="*/ 314247 w 655" name="T10"/>
              <a:gd fmla="*/ 171709 h 343" name="T11"/>
              <a:gd fmla="*/ 164295 w 655" name="T12"/>
              <a:gd fmla="*/ 171709 h 343" name="T13"/>
              <a:gd fmla="*/ 146692 w 655" name="T14"/>
              <a:gd fmla="*/ 158750 h 343" name="T15"/>
              <a:gd fmla="*/ 110182 w 655" name="T16"/>
              <a:gd fmla="*/ 23327 h 343" name="T17"/>
              <a:gd fmla="*/ 106922 w 655" name="T18"/>
              <a:gd fmla="*/ 15551 h 343" name="T19"/>
              <a:gd fmla="*/ 105618 w 655" name="T20"/>
              <a:gd fmla="*/ 13607 h 343" name="T21"/>
              <a:gd fmla="*/ 82800 w 655" name="T22"/>
              <a:gd fmla="*/ 0 h 343" name="T23"/>
              <a:gd fmla="*/ 25427 w 655" name="T24"/>
              <a:gd fmla="*/ 0 h 343" name="T25"/>
              <a:gd fmla="*/ 0 w 655" name="T26"/>
              <a:gd fmla="*/ 24622 h 343" name="T27"/>
              <a:gd fmla="*/ 25427 w 655" name="T28"/>
              <a:gd fmla="*/ 49893 h 343" name="T29"/>
              <a:gd fmla="*/ 51505 w 655" name="T30"/>
              <a:gd fmla="*/ 49893 h 343" name="T31"/>
              <a:gd fmla="*/ 68456 w 655" name="T32"/>
              <a:gd fmla="*/ 63500 h 343" name="T33"/>
              <a:gd fmla="*/ 106270 w 655" name="T34"/>
              <a:gd fmla="*/ 202163 h 343" name="T35"/>
              <a:gd fmla="*/ 111486 w 655" name="T36"/>
              <a:gd fmla="*/ 212531 h 343" name="T37"/>
              <a:gd fmla="*/ 112138 w 655" name="T38"/>
              <a:gd fmla="*/ 213179 h 343" name="T39"/>
              <a:gd fmla="*/ 112138 w 655" name="T40"/>
              <a:gd fmla="*/ 213179 h 343" name="T41"/>
              <a:gd fmla="*/ 112790 w 655" name="T42"/>
              <a:gd fmla="*/ 213827 h 343" name="T43"/>
              <a:gd fmla="*/ 131697 w 655" name="T44"/>
              <a:gd fmla="*/ 222250 h 343" name="T45"/>
              <a:gd fmla="*/ 342934 w 655" name="T46"/>
              <a:gd fmla="*/ 222250 h 343" name="T47"/>
              <a:gd fmla="*/ 357929 w 655" name="T48"/>
              <a:gd fmla="*/ 217066 h 343" name="T49"/>
              <a:gd fmla="*/ 359885 w 655" name="T50"/>
              <a:gd fmla="*/ 215770 h 343" name="T51"/>
              <a:gd fmla="*/ 372924 w 655" name="T52"/>
              <a:gd fmla="*/ 198276 h 343" name="T53"/>
              <a:gd fmla="*/ 425081 w 655" name="T54"/>
              <a:gd fmla="*/ 59612 h 343" name="T55"/>
              <a:gd fmla="*/ 422473 w 655" name="T56"/>
              <a:gd fmla="*/ 40821 h 343" name="T57"/>
              <a:gd fmla="*/ 407478 w 655" name="T58"/>
              <a:gd fmla="*/ 29158 h 343"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343" w="655">
                <a:moveTo>
                  <a:pt x="625" y="45"/>
                </a:moveTo>
                <a:cubicBezTo>
                  <a:pt x="621" y="44"/>
                  <a:pt x="618" y="44"/>
                  <a:pt x="615" y="44"/>
                </a:cubicBezTo>
                <a:cubicBezTo>
                  <a:pt x="597" y="44"/>
                  <a:pt x="582" y="56"/>
                  <a:pt x="577" y="73"/>
                </a:cubicBezTo>
                <a:cubicBezTo>
                  <a:pt x="577" y="74"/>
                  <a:pt x="577" y="75"/>
                  <a:pt x="576" y="76"/>
                </a:cubicBezTo>
                <a:lnTo>
                  <a:pt x="508" y="248"/>
                </a:lnTo>
                <a:cubicBezTo>
                  <a:pt x="504" y="258"/>
                  <a:pt x="494" y="265"/>
                  <a:pt x="482" y="265"/>
                </a:cubicBezTo>
                <a:lnTo>
                  <a:pt x="252" y="265"/>
                </a:lnTo>
                <a:cubicBezTo>
                  <a:pt x="239" y="265"/>
                  <a:pt x="228" y="257"/>
                  <a:pt x="225" y="245"/>
                </a:cubicBezTo>
                <a:lnTo>
                  <a:pt x="169" y="36"/>
                </a:lnTo>
                <a:cubicBezTo>
                  <a:pt x="168" y="31"/>
                  <a:pt x="166" y="28"/>
                  <a:pt x="164" y="24"/>
                </a:cubicBezTo>
                <a:cubicBezTo>
                  <a:pt x="163" y="23"/>
                  <a:pt x="162" y="22"/>
                  <a:pt x="162" y="21"/>
                </a:cubicBezTo>
                <a:cubicBezTo>
                  <a:pt x="155" y="8"/>
                  <a:pt x="142" y="0"/>
                  <a:pt x="127" y="0"/>
                </a:cubicBezTo>
                <a:lnTo>
                  <a:pt x="39" y="0"/>
                </a:lnTo>
                <a:cubicBezTo>
                  <a:pt x="17" y="0"/>
                  <a:pt x="0" y="17"/>
                  <a:pt x="0" y="38"/>
                </a:cubicBezTo>
                <a:cubicBezTo>
                  <a:pt x="0" y="60"/>
                  <a:pt x="17" y="77"/>
                  <a:pt x="39" y="77"/>
                </a:cubicBezTo>
                <a:lnTo>
                  <a:pt x="79" y="77"/>
                </a:lnTo>
                <a:cubicBezTo>
                  <a:pt x="91" y="77"/>
                  <a:pt x="102" y="85"/>
                  <a:pt x="105" y="98"/>
                </a:cubicBezTo>
                <a:lnTo>
                  <a:pt x="163" y="312"/>
                </a:lnTo>
                <a:cubicBezTo>
                  <a:pt x="165" y="318"/>
                  <a:pt x="167" y="323"/>
                  <a:pt x="171" y="328"/>
                </a:cubicBezTo>
                <a:cubicBezTo>
                  <a:pt x="172" y="328"/>
                  <a:pt x="172" y="329"/>
                  <a:pt x="172" y="329"/>
                </a:cubicBezTo>
                <a:lnTo>
                  <a:pt x="173" y="330"/>
                </a:lnTo>
                <a:cubicBezTo>
                  <a:pt x="181" y="338"/>
                  <a:pt x="191" y="343"/>
                  <a:pt x="202" y="343"/>
                </a:cubicBezTo>
                <a:lnTo>
                  <a:pt x="526" y="343"/>
                </a:lnTo>
                <a:cubicBezTo>
                  <a:pt x="534" y="343"/>
                  <a:pt x="542" y="340"/>
                  <a:pt x="549" y="335"/>
                </a:cubicBezTo>
                <a:cubicBezTo>
                  <a:pt x="550" y="335"/>
                  <a:pt x="551" y="334"/>
                  <a:pt x="552" y="333"/>
                </a:cubicBezTo>
                <a:cubicBezTo>
                  <a:pt x="559" y="329"/>
                  <a:pt x="565" y="322"/>
                  <a:pt x="572" y="306"/>
                </a:cubicBezTo>
                <a:lnTo>
                  <a:pt x="652" y="92"/>
                </a:lnTo>
                <a:cubicBezTo>
                  <a:pt x="655" y="82"/>
                  <a:pt x="653" y="72"/>
                  <a:pt x="648" y="63"/>
                </a:cubicBezTo>
                <a:cubicBezTo>
                  <a:pt x="643" y="54"/>
                  <a:pt x="635" y="48"/>
                  <a:pt x="625" y="4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72" name="Oval 17"/>
          <p:cNvSpPr>
            <a:spLocks noChangeArrowheads="1"/>
          </p:cNvSpPr>
          <p:nvPr/>
        </p:nvSpPr>
        <p:spPr bwMode="auto">
          <a:xfrm>
            <a:off x="3597275" y="1373188"/>
            <a:ext cx="106363" cy="106362"/>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0273" name="Oval 18"/>
          <p:cNvSpPr>
            <a:spLocks noChangeArrowheads="1"/>
          </p:cNvSpPr>
          <p:nvPr/>
        </p:nvSpPr>
        <p:spPr bwMode="auto">
          <a:xfrm>
            <a:off x="3757613" y="1373188"/>
            <a:ext cx="106362" cy="106362"/>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0274" name="Freeform 19"/>
          <p:cNvSpPr>
            <a:spLocks noEditPoints="1"/>
          </p:cNvSpPr>
          <p:nvPr/>
        </p:nvSpPr>
        <p:spPr bwMode="auto">
          <a:xfrm>
            <a:off x="3629025" y="1054100"/>
            <a:ext cx="211138" cy="212725"/>
          </a:xfrm>
          <a:custGeom>
            <a:gdLst>
              <a:gd fmla="*/ 198185 w 326" name="T0"/>
              <a:gd fmla="*/ 126204 h 327" name="T1"/>
              <a:gd fmla="*/ 183289 w 326" name="T2"/>
              <a:gd fmla="*/ 126204 h 327" name="T3"/>
              <a:gd fmla="*/ 174869 w 326" name="T4"/>
              <a:gd fmla="*/ 147671 h 327" name="T5"/>
              <a:gd fmla="*/ 184584 w 326" name="T6"/>
              <a:gd fmla="*/ 158080 h 327" name="T7"/>
              <a:gd fmla="*/ 156734 w 326" name="T8"/>
              <a:gd fmla="*/ 186053 h 327" name="T9"/>
              <a:gd fmla="*/ 146372 w 326" name="T10"/>
              <a:gd fmla="*/ 175644 h 327" name="T11"/>
              <a:gd fmla="*/ 139247 w 326" name="T12"/>
              <a:gd fmla="*/ 173042 h 327" name="T13"/>
              <a:gd fmla="*/ 134714 w 326" name="T14"/>
              <a:gd fmla="*/ 173693 h 327" name="T15"/>
              <a:gd fmla="*/ 132771 w 326" name="T16"/>
              <a:gd fmla="*/ 174343 h 327" name="T17"/>
              <a:gd fmla="*/ 131476 w 326" name="T18"/>
              <a:gd fmla="*/ 174994 h 327" name="T19"/>
              <a:gd fmla="*/ 128237 w 326" name="T20"/>
              <a:gd fmla="*/ 178247 h 327" name="T21"/>
              <a:gd fmla="*/ 124999 w 326" name="T22"/>
              <a:gd fmla="*/ 188005 h 327" name="T23"/>
              <a:gd fmla="*/ 111398 w 326" name="T24"/>
              <a:gd fmla="*/ 212725 h 327" name="T25"/>
              <a:gd fmla="*/ 85491 w 326" name="T26"/>
              <a:gd fmla="*/ 194510 h 327" name="T27"/>
              <a:gd fmla="*/ 81605 w 326" name="T28"/>
              <a:gd fmla="*/ 176946 h 327" name="T29"/>
              <a:gd fmla="*/ 70595 w 326" name="T30"/>
              <a:gd fmla="*/ 173042 h 327" name="T31"/>
              <a:gd fmla="*/ 68652 w 326" name="T32"/>
              <a:gd fmla="*/ 173693 h 327" name="T33"/>
              <a:gd fmla="*/ 67357 w 326" name="T34"/>
              <a:gd fmla="*/ 173693 h 327" name="T35"/>
              <a:gd fmla="*/ 65414 w 326" name="T36"/>
              <a:gd fmla="*/ 174994 h 327" name="T37"/>
              <a:gd fmla="*/ 64119 w 326" name="T38"/>
              <a:gd fmla="*/ 175644 h 327" name="T39"/>
              <a:gd fmla="*/ 34974 w 326" name="T40"/>
              <a:gd fmla="*/ 185403 h 327" name="T41"/>
              <a:gd fmla="*/ 29145 w 326" name="T42"/>
              <a:gd fmla="*/ 154827 h 327" name="T43"/>
              <a:gd fmla="*/ 38860 w 326" name="T44"/>
              <a:gd fmla="*/ 139215 h 327" name="T45"/>
              <a:gd fmla="*/ 29145 w 326" name="T46"/>
              <a:gd fmla="*/ 126204 h 327" name="T47"/>
              <a:gd fmla="*/ 17487 w 326" name="T48"/>
              <a:gd fmla="*/ 126204 h 327" name="T49"/>
              <a:gd fmla="*/ 0 w 326" name="T50"/>
              <a:gd fmla="*/ 99532 h 327" name="T51"/>
              <a:gd fmla="*/ 24611 w 326" name="T52"/>
              <a:gd fmla="*/ 85871 h 327" name="T53"/>
              <a:gd fmla="*/ 35621 w 326" name="T54"/>
              <a:gd fmla="*/ 82618 h 327" name="T55"/>
              <a:gd fmla="*/ 38860 w 326" name="T56"/>
              <a:gd fmla="*/ 68957 h 327" name="T57"/>
              <a:gd fmla="*/ 38212 w 326" name="T58"/>
              <a:gd fmla="*/ 67656 h 327" name="T59"/>
              <a:gd fmla="*/ 36917 w 326" name="T60"/>
              <a:gd fmla="*/ 65704 h 327" name="T61"/>
              <a:gd fmla="*/ 29145 w 326" name="T62"/>
              <a:gd fmla="*/ 57247 h 327" name="T63"/>
              <a:gd fmla="*/ 35621 w 326" name="T64"/>
              <a:gd fmla="*/ 26672 h 327" name="T65"/>
              <a:gd fmla="*/ 62176 w 326" name="T66"/>
              <a:gd fmla="*/ 34478 h 327" name="T67"/>
              <a:gd fmla="*/ 81605 w 326" name="T68"/>
              <a:gd fmla="*/ 36430 h 327" name="T69"/>
              <a:gd fmla="*/ 84844 w 326" name="T70"/>
              <a:gd fmla="*/ 31226 h 327" name="T71"/>
              <a:gd fmla="*/ 85491 w 326" name="T72"/>
              <a:gd fmla="*/ 29925 h 327" name="T73"/>
              <a:gd fmla="*/ 86139 w 326" name="T74"/>
              <a:gd fmla="*/ 27973 h 327" name="T75"/>
              <a:gd fmla="*/ 86139 w 326" name="T76"/>
              <a:gd fmla="*/ 13661 h 327" name="T77"/>
              <a:gd fmla="*/ 125647 w 326" name="T78"/>
              <a:gd fmla="*/ 13661 h 327" name="T79"/>
              <a:gd fmla="*/ 125647 w 326" name="T80"/>
              <a:gd fmla="*/ 27973 h 327" name="T81"/>
              <a:gd fmla="*/ 147019 w 326" name="T82"/>
              <a:gd fmla="*/ 37081 h 327" name="T83"/>
              <a:gd fmla="*/ 157382 w 326" name="T84"/>
              <a:gd fmla="*/ 26672 h 327" name="T85"/>
              <a:gd fmla="*/ 185231 w 326" name="T86"/>
              <a:gd fmla="*/ 54645 h 327" name="T87"/>
              <a:gd fmla="*/ 174869 w 326" name="T88"/>
              <a:gd fmla="*/ 65054 h 327" name="T89"/>
              <a:gd fmla="*/ 178107 w 326" name="T90"/>
              <a:gd fmla="*/ 84570 h 327" name="T91"/>
              <a:gd fmla="*/ 183936 w 326" name="T92"/>
              <a:gd fmla="*/ 86521 h 327" name="T93"/>
              <a:gd fmla="*/ 211138 w 326" name="T94"/>
              <a:gd fmla="*/ 100182 h 327" name="T95"/>
              <a:gd fmla="*/ 63471 w 326" name="T96"/>
              <a:gd fmla="*/ 106037 h 327" name="T97"/>
              <a:gd fmla="*/ 105569 w 326" name="T98"/>
              <a:gd fmla="*/ 64403 h 327"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27" w="326">
                <a:moveTo>
                  <a:pt x="326" y="154"/>
                </a:moveTo>
                <a:lnTo>
                  <a:pt x="326" y="173"/>
                </a:lnTo>
                <a:cubicBezTo>
                  <a:pt x="325" y="184"/>
                  <a:pt x="316" y="193"/>
                  <a:pt x="306" y="194"/>
                </a:cubicBezTo>
                <a:lnTo>
                  <a:pt x="299" y="194"/>
                </a:lnTo>
                <a:lnTo>
                  <a:pt x="288" y="194"/>
                </a:lnTo>
                <a:lnTo>
                  <a:pt x="283" y="194"/>
                </a:lnTo>
                <a:cubicBezTo>
                  <a:pt x="282" y="194"/>
                  <a:pt x="280" y="195"/>
                  <a:pt x="278" y="196"/>
                </a:cubicBezTo>
                <a:cubicBezTo>
                  <a:pt x="276" y="197"/>
                  <a:pt x="273" y="198"/>
                  <a:pt x="271" y="200"/>
                </a:cubicBezTo>
                <a:cubicBezTo>
                  <a:pt x="264" y="208"/>
                  <a:pt x="263" y="219"/>
                  <a:pt x="270" y="227"/>
                </a:cubicBezTo>
                <a:lnTo>
                  <a:pt x="273" y="230"/>
                </a:lnTo>
                <a:lnTo>
                  <a:pt x="281" y="238"/>
                </a:lnTo>
                <a:lnTo>
                  <a:pt x="285" y="243"/>
                </a:lnTo>
                <a:cubicBezTo>
                  <a:pt x="292" y="252"/>
                  <a:pt x="292" y="264"/>
                  <a:pt x="285" y="272"/>
                </a:cubicBezTo>
                <a:lnTo>
                  <a:pt x="271" y="286"/>
                </a:lnTo>
                <a:cubicBezTo>
                  <a:pt x="263" y="293"/>
                  <a:pt x="251" y="293"/>
                  <a:pt x="242" y="286"/>
                </a:cubicBezTo>
                <a:lnTo>
                  <a:pt x="237" y="281"/>
                </a:lnTo>
                <a:lnTo>
                  <a:pt x="230" y="274"/>
                </a:lnTo>
                <a:lnTo>
                  <a:pt x="226" y="270"/>
                </a:lnTo>
                <a:cubicBezTo>
                  <a:pt x="226" y="270"/>
                  <a:pt x="225" y="269"/>
                  <a:pt x="224" y="269"/>
                </a:cubicBezTo>
                <a:cubicBezTo>
                  <a:pt x="222" y="267"/>
                  <a:pt x="219" y="266"/>
                  <a:pt x="215" y="266"/>
                </a:cubicBezTo>
                <a:cubicBezTo>
                  <a:pt x="215" y="266"/>
                  <a:pt x="215" y="266"/>
                  <a:pt x="215" y="266"/>
                </a:cubicBezTo>
                <a:cubicBezTo>
                  <a:pt x="215" y="266"/>
                  <a:pt x="214" y="266"/>
                  <a:pt x="214" y="266"/>
                </a:cubicBezTo>
                <a:cubicBezTo>
                  <a:pt x="212" y="266"/>
                  <a:pt x="210" y="266"/>
                  <a:pt x="208" y="267"/>
                </a:cubicBezTo>
                <a:cubicBezTo>
                  <a:pt x="208" y="267"/>
                  <a:pt x="208" y="267"/>
                  <a:pt x="208" y="267"/>
                </a:cubicBezTo>
                <a:cubicBezTo>
                  <a:pt x="207" y="267"/>
                  <a:pt x="206" y="267"/>
                  <a:pt x="205" y="268"/>
                </a:cubicBezTo>
                <a:cubicBezTo>
                  <a:pt x="205" y="268"/>
                  <a:pt x="205" y="268"/>
                  <a:pt x="205" y="268"/>
                </a:cubicBezTo>
                <a:cubicBezTo>
                  <a:pt x="204" y="268"/>
                  <a:pt x="204" y="268"/>
                  <a:pt x="204" y="268"/>
                </a:cubicBezTo>
                <a:cubicBezTo>
                  <a:pt x="204" y="269"/>
                  <a:pt x="203" y="269"/>
                  <a:pt x="203" y="269"/>
                </a:cubicBezTo>
                <a:cubicBezTo>
                  <a:pt x="201" y="270"/>
                  <a:pt x="200" y="271"/>
                  <a:pt x="199" y="272"/>
                </a:cubicBezTo>
                <a:cubicBezTo>
                  <a:pt x="199" y="273"/>
                  <a:pt x="198" y="273"/>
                  <a:pt x="198" y="273"/>
                </a:cubicBezTo>
                <a:cubicBezTo>
                  <a:pt x="198" y="273"/>
                  <a:pt x="198" y="274"/>
                  <a:pt x="198" y="274"/>
                </a:cubicBezTo>
                <a:cubicBezTo>
                  <a:pt x="195" y="277"/>
                  <a:pt x="194" y="280"/>
                  <a:pt x="193" y="284"/>
                </a:cubicBezTo>
                <a:lnTo>
                  <a:pt x="193" y="289"/>
                </a:lnTo>
                <a:lnTo>
                  <a:pt x="193" y="300"/>
                </a:lnTo>
                <a:lnTo>
                  <a:pt x="193" y="306"/>
                </a:lnTo>
                <a:cubicBezTo>
                  <a:pt x="192" y="317"/>
                  <a:pt x="183" y="326"/>
                  <a:pt x="172" y="327"/>
                </a:cubicBezTo>
                <a:lnTo>
                  <a:pt x="153" y="327"/>
                </a:lnTo>
                <a:cubicBezTo>
                  <a:pt x="142" y="325"/>
                  <a:pt x="134" y="317"/>
                  <a:pt x="132" y="306"/>
                </a:cubicBezTo>
                <a:lnTo>
                  <a:pt x="132" y="299"/>
                </a:lnTo>
                <a:lnTo>
                  <a:pt x="132" y="289"/>
                </a:lnTo>
                <a:lnTo>
                  <a:pt x="132" y="284"/>
                </a:lnTo>
                <a:cubicBezTo>
                  <a:pt x="132" y="279"/>
                  <a:pt x="130" y="275"/>
                  <a:pt x="126" y="272"/>
                </a:cubicBezTo>
                <a:cubicBezTo>
                  <a:pt x="122" y="267"/>
                  <a:pt x="116" y="265"/>
                  <a:pt x="111" y="266"/>
                </a:cubicBezTo>
                <a:cubicBezTo>
                  <a:pt x="110" y="266"/>
                  <a:pt x="110" y="266"/>
                  <a:pt x="109" y="266"/>
                </a:cubicBezTo>
                <a:cubicBezTo>
                  <a:pt x="109" y="266"/>
                  <a:pt x="109" y="266"/>
                  <a:pt x="109" y="266"/>
                </a:cubicBezTo>
                <a:cubicBezTo>
                  <a:pt x="108" y="266"/>
                  <a:pt x="108" y="266"/>
                  <a:pt x="107" y="266"/>
                </a:cubicBezTo>
                <a:cubicBezTo>
                  <a:pt x="107" y="266"/>
                  <a:pt x="107" y="266"/>
                  <a:pt x="107" y="266"/>
                </a:cubicBezTo>
                <a:cubicBezTo>
                  <a:pt x="107" y="266"/>
                  <a:pt x="106" y="266"/>
                  <a:pt x="106" y="267"/>
                </a:cubicBezTo>
                <a:cubicBezTo>
                  <a:pt x="106" y="267"/>
                  <a:pt x="106" y="267"/>
                  <a:pt x="106" y="267"/>
                </a:cubicBezTo>
                <a:cubicBezTo>
                  <a:pt x="105" y="267"/>
                  <a:pt x="104" y="267"/>
                  <a:pt x="104" y="267"/>
                </a:cubicBezTo>
                <a:cubicBezTo>
                  <a:pt x="104" y="267"/>
                  <a:pt x="104" y="267"/>
                  <a:pt x="103" y="268"/>
                </a:cubicBezTo>
                <a:cubicBezTo>
                  <a:pt x="103" y="268"/>
                  <a:pt x="103" y="268"/>
                  <a:pt x="102" y="268"/>
                </a:cubicBezTo>
                <a:cubicBezTo>
                  <a:pt x="102" y="268"/>
                  <a:pt x="102" y="268"/>
                  <a:pt x="101" y="269"/>
                </a:cubicBezTo>
                <a:cubicBezTo>
                  <a:pt x="101" y="269"/>
                  <a:pt x="101" y="269"/>
                  <a:pt x="101" y="269"/>
                </a:cubicBezTo>
                <a:cubicBezTo>
                  <a:pt x="100" y="269"/>
                  <a:pt x="100" y="270"/>
                  <a:pt x="99" y="270"/>
                </a:cubicBezTo>
                <a:cubicBezTo>
                  <a:pt x="99" y="270"/>
                  <a:pt x="99" y="270"/>
                  <a:pt x="99" y="270"/>
                </a:cubicBezTo>
                <a:lnTo>
                  <a:pt x="88" y="281"/>
                </a:lnTo>
                <a:lnTo>
                  <a:pt x="83" y="286"/>
                </a:lnTo>
                <a:cubicBezTo>
                  <a:pt x="75" y="292"/>
                  <a:pt x="63" y="292"/>
                  <a:pt x="54" y="285"/>
                </a:cubicBezTo>
                <a:lnTo>
                  <a:pt x="40" y="272"/>
                </a:lnTo>
                <a:cubicBezTo>
                  <a:pt x="34" y="263"/>
                  <a:pt x="34" y="251"/>
                  <a:pt x="40" y="242"/>
                </a:cubicBezTo>
                <a:lnTo>
                  <a:pt x="45" y="238"/>
                </a:lnTo>
                <a:lnTo>
                  <a:pt x="53" y="230"/>
                </a:lnTo>
                <a:lnTo>
                  <a:pt x="56" y="227"/>
                </a:lnTo>
                <a:cubicBezTo>
                  <a:pt x="59" y="223"/>
                  <a:pt x="60" y="219"/>
                  <a:pt x="60" y="214"/>
                </a:cubicBezTo>
                <a:cubicBezTo>
                  <a:pt x="60" y="205"/>
                  <a:pt x="54" y="197"/>
                  <a:pt x="46" y="194"/>
                </a:cubicBezTo>
                <a:cubicBezTo>
                  <a:pt x="46" y="194"/>
                  <a:pt x="45" y="194"/>
                  <a:pt x="45" y="194"/>
                </a:cubicBezTo>
                <a:cubicBezTo>
                  <a:pt x="45" y="194"/>
                  <a:pt x="44" y="194"/>
                  <a:pt x="44" y="194"/>
                </a:cubicBezTo>
                <a:cubicBezTo>
                  <a:pt x="44" y="194"/>
                  <a:pt x="43" y="194"/>
                  <a:pt x="42" y="194"/>
                </a:cubicBezTo>
                <a:lnTo>
                  <a:pt x="27" y="194"/>
                </a:lnTo>
                <a:lnTo>
                  <a:pt x="20" y="194"/>
                </a:lnTo>
                <a:cubicBezTo>
                  <a:pt x="9" y="192"/>
                  <a:pt x="1" y="183"/>
                  <a:pt x="0" y="172"/>
                </a:cubicBezTo>
                <a:lnTo>
                  <a:pt x="0" y="153"/>
                </a:lnTo>
                <a:cubicBezTo>
                  <a:pt x="1" y="142"/>
                  <a:pt x="10" y="134"/>
                  <a:pt x="20" y="132"/>
                </a:cubicBezTo>
                <a:lnTo>
                  <a:pt x="27" y="132"/>
                </a:lnTo>
                <a:lnTo>
                  <a:pt x="38" y="132"/>
                </a:lnTo>
                <a:lnTo>
                  <a:pt x="43" y="132"/>
                </a:lnTo>
                <a:cubicBezTo>
                  <a:pt x="47" y="132"/>
                  <a:pt x="51" y="130"/>
                  <a:pt x="55" y="127"/>
                </a:cubicBezTo>
                <a:cubicBezTo>
                  <a:pt x="59" y="122"/>
                  <a:pt x="61" y="116"/>
                  <a:pt x="60" y="110"/>
                </a:cubicBezTo>
                <a:cubicBezTo>
                  <a:pt x="60" y="109"/>
                  <a:pt x="60" y="108"/>
                  <a:pt x="60" y="108"/>
                </a:cubicBezTo>
                <a:cubicBezTo>
                  <a:pt x="60" y="107"/>
                  <a:pt x="60" y="107"/>
                  <a:pt x="60" y="106"/>
                </a:cubicBezTo>
                <a:cubicBezTo>
                  <a:pt x="60" y="106"/>
                  <a:pt x="60" y="106"/>
                  <a:pt x="60" y="105"/>
                </a:cubicBezTo>
                <a:cubicBezTo>
                  <a:pt x="59" y="105"/>
                  <a:pt x="59" y="105"/>
                  <a:pt x="59" y="104"/>
                </a:cubicBezTo>
                <a:cubicBezTo>
                  <a:pt x="59" y="104"/>
                  <a:pt x="59" y="104"/>
                  <a:pt x="59" y="104"/>
                </a:cubicBezTo>
                <a:cubicBezTo>
                  <a:pt x="59" y="103"/>
                  <a:pt x="59" y="103"/>
                  <a:pt x="58" y="103"/>
                </a:cubicBezTo>
                <a:cubicBezTo>
                  <a:pt x="58" y="102"/>
                  <a:pt x="58" y="102"/>
                  <a:pt x="58" y="102"/>
                </a:cubicBezTo>
                <a:cubicBezTo>
                  <a:pt x="58" y="102"/>
                  <a:pt x="58" y="101"/>
                  <a:pt x="57" y="101"/>
                </a:cubicBezTo>
                <a:cubicBezTo>
                  <a:pt x="57" y="101"/>
                  <a:pt x="57" y="100"/>
                  <a:pt x="57" y="100"/>
                </a:cubicBezTo>
                <a:cubicBezTo>
                  <a:pt x="57" y="100"/>
                  <a:pt x="56" y="100"/>
                  <a:pt x="56" y="99"/>
                </a:cubicBezTo>
                <a:lnTo>
                  <a:pt x="45" y="88"/>
                </a:lnTo>
                <a:lnTo>
                  <a:pt x="41" y="84"/>
                </a:lnTo>
                <a:cubicBezTo>
                  <a:pt x="34" y="75"/>
                  <a:pt x="34" y="63"/>
                  <a:pt x="41" y="54"/>
                </a:cubicBezTo>
                <a:lnTo>
                  <a:pt x="55" y="41"/>
                </a:lnTo>
                <a:cubicBezTo>
                  <a:pt x="63" y="34"/>
                  <a:pt x="75" y="34"/>
                  <a:pt x="84" y="41"/>
                </a:cubicBezTo>
                <a:lnTo>
                  <a:pt x="89" y="45"/>
                </a:lnTo>
                <a:lnTo>
                  <a:pt x="96" y="53"/>
                </a:lnTo>
                <a:lnTo>
                  <a:pt x="100" y="56"/>
                </a:lnTo>
                <a:cubicBezTo>
                  <a:pt x="103" y="59"/>
                  <a:pt x="108" y="61"/>
                  <a:pt x="112" y="61"/>
                </a:cubicBezTo>
                <a:cubicBezTo>
                  <a:pt x="117" y="61"/>
                  <a:pt x="122" y="59"/>
                  <a:pt x="126" y="56"/>
                </a:cubicBezTo>
                <a:cubicBezTo>
                  <a:pt x="128" y="54"/>
                  <a:pt x="129" y="52"/>
                  <a:pt x="131" y="50"/>
                </a:cubicBezTo>
                <a:cubicBezTo>
                  <a:pt x="131" y="49"/>
                  <a:pt x="131" y="49"/>
                  <a:pt x="131" y="48"/>
                </a:cubicBezTo>
                <a:cubicBezTo>
                  <a:pt x="131" y="48"/>
                  <a:pt x="131" y="48"/>
                  <a:pt x="131" y="48"/>
                </a:cubicBezTo>
                <a:cubicBezTo>
                  <a:pt x="132" y="48"/>
                  <a:pt x="132" y="47"/>
                  <a:pt x="132" y="46"/>
                </a:cubicBezTo>
                <a:cubicBezTo>
                  <a:pt x="132" y="46"/>
                  <a:pt x="132" y="45"/>
                  <a:pt x="132" y="45"/>
                </a:cubicBezTo>
                <a:cubicBezTo>
                  <a:pt x="132" y="44"/>
                  <a:pt x="132" y="44"/>
                  <a:pt x="132" y="44"/>
                </a:cubicBezTo>
                <a:cubicBezTo>
                  <a:pt x="133" y="44"/>
                  <a:pt x="133" y="43"/>
                  <a:pt x="133" y="43"/>
                </a:cubicBezTo>
                <a:lnTo>
                  <a:pt x="133" y="38"/>
                </a:lnTo>
                <a:lnTo>
                  <a:pt x="133" y="27"/>
                </a:lnTo>
                <a:lnTo>
                  <a:pt x="133" y="21"/>
                </a:lnTo>
                <a:cubicBezTo>
                  <a:pt x="134" y="10"/>
                  <a:pt x="143" y="1"/>
                  <a:pt x="154" y="0"/>
                </a:cubicBezTo>
                <a:lnTo>
                  <a:pt x="173" y="0"/>
                </a:lnTo>
                <a:cubicBezTo>
                  <a:pt x="184" y="1"/>
                  <a:pt x="193" y="10"/>
                  <a:pt x="194" y="21"/>
                </a:cubicBezTo>
                <a:lnTo>
                  <a:pt x="194" y="27"/>
                </a:lnTo>
                <a:lnTo>
                  <a:pt x="194" y="38"/>
                </a:lnTo>
                <a:lnTo>
                  <a:pt x="194" y="43"/>
                </a:lnTo>
                <a:cubicBezTo>
                  <a:pt x="194" y="47"/>
                  <a:pt x="196" y="52"/>
                  <a:pt x="200" y="55"/>
                </a:cubicBezTo>
                <a:cubicBezTo>
                  <a:pt x="202" y="57"/>
                  <a:pt x="204" y="58"/>
                  <a:pt x="206" y="59"/>
                </a:cubicBezTo>
                <a:cubicBezTo>
                  <a:pt x="213" y="62"/>
                  <a:pt x="221" y="61"/>
                  <a:pt x="227" y="57"/>
                </a:cubicBezTo>
                <a:lnTo>
                  <a:pt x="238" y="46"/>
                </a:lnTo>
                <a:lnTo>
                  <a:pt x="243" y="41"/>
                </a:lnTo>
                <a:cubicBezTo>
                  <a:pt x="251" y="34"/>
                  <a:pt x="264" y="35"/>
                  <a:pt x="272" y="41"/>
                </a:cubicBezTo>
                <a:lnTo>
                  <a:pt x="286" y="55"/>
                </a:lnTo>
                <a:cubicBezTo>
                  <a:pt x="292" y="64"/>
                  <a:pt x="292" y="76"/>
                  <a:pt x="286" y="84"/>
                </a:cubicBezTo>
                <a:lnTo>
                  <a:pt x="281" y="89"/>
                </a:lnTo>
                <a:lnTo>
                  <a:pt x="274" y="97"/>
                </a:lnTo>
                <a:lnTo>
                  <a:pt x="270" y="100"/>
                </a:lnTo>
                <a:cubicBezTo>
                  <a:pt x="269" y="102"/>
                  <a:pt x="267" y="104"/>
                  <a:pt x="267" y="106"/>
                </a:cubicBezTo>
                <a:cubicBezTo>
                  <a:pt x="266" y="108"/>
                  <a:pt x="266" y="110"/>
                  <a:pt x="266" y="113"/>
                </a:cubicBezTo>
                <a:cubicBezTo>
                  <a:pt x="266" y="120"/>
                  <a:pt x="269" y="126"/>
                  <a:pt x="275" y="130"/>
                </a:cubicBezTo>
                <a:cubicBezTo>
                  <a:pt x="275" y="130"/>
                  <a:pt x="275" y="130"/>
                  <a:pt x="275" y="130"/>
                </a:cubicBezTo>
                <a:cubicBezTo>
                  <a:pt x="278" y="132"/>
                  <a:pt x="281" y="133"/>
                  <a:pt x="284" y="133"/>
                </a:cubicBezTo>
                <a:lnTo>
                  <a:pt x="299" y="133"/>
                </a:lnTo>
                <a:lnTo>
                  <a:pt x="306" y="133"/>
                </a:lnTo>
                <a:cubicBezTo>
                  <a:pt x="317" y="135"/>
                  <a:pt x="325" y="143"/>
                  <a:pt x="326" y="154"/>
                </a:cubicBezTo>
                <a:close/>
                <a:moveTo>
                  <a:pt x="163" y="99"/>
                </a:moveTo>
                <a:lnTo>
                  <a:pt x="163" y="99"/>
                </a:lnTo>
                <a:cubicBezTo>
                  <a:pt x="127" y="99"/>
                  <a:pt x="98" y="127"/>
                  <a:pt x="98" y="163"/>
                </a:cubicBezTo>
                <a:cubicBezTo>
                  <a:pt x="98" y="199"/>
                  <a:pt x="127" y="228"/>
                  <a:pt x="163" y="228"/>
                </a:cubicBezTo>
                <a:cubicBezTo>
                  <a:pt x="199" y="228"/>
                  <a:pt x="228" y="199"/>
                  <a:pt x="228" y="164"/>
                </a:cubicBezTo>
                <a:cubicBezTo>
                  <a:pt x="228" y="128"/>
                  <a:pt x="199" y="99"/>
                  <a:pt x="163" y="9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75" name="Freeform 20"/>
          <p:cNvSpPr>
            <a:spLocks noEditPoints="1"/>
          </p:cNvSpPr>
          <p:nvPr/>
        </p:nvSpPr>
        <p:spPr bwMode="auto">
          <a:xfrm>
            <a:off x="2206625" y="1701800"/>
            <a:ext cx="220663" cy="311150"/>
          </a:xfrm>
          <a:custGeom>
            <a:gdLst>
              <a:gd fmla="*/ 110657 w 339" name="T0"/>
              <a:gd fmla="*/ 311150 h 480" name="T1"/>
              <a:gd fmla="*/ 220663 w 339" name="T2"/>
              <a:gd fmla="*/ 106310 h 480" name="T3"/>
              <a:gd fmla="*/ 110657 w 339" name="T4"/>
              <a:gd fmla="*/ 0 h 480" name="T5"/>
              <a:gd fmla="*/ 0 w 339" name="T6"/>
              <a:gd fmla="*/ 106310 h 480" name="T7"/>
              <a:gd fmla="*/ 110657 w 339" name="T8"/>
              <a:gd fmla="*/ 311150 h 480" name="T9"/>
              <a:gd fmla="*/ 19528 w 339" name="T10"/>
              <a:gd fmla="*/ 110847 h 480" name="T11"/>
              <a:gd fmla="*/ 19528 w 339" name="T12"/>
              <a:gd fmla="*/ 110847 h 480" name="T13"/>
              <a:gd fmla="*/ 110657 w 339" name="T14"/>
              <a:gd fmla="*/ 23984 h 480" name="T15"/>
              <a:gd fmla="*/ 201786 w 339" name="T16"/>
              <a:gd fmla="*/ 110847 h 480" name="T17"/>
              <a:gd fmla="*/ 110657 w 339" name="T18"/>
              <a:gd fmla="*/ 197710 h 480" name="T19"/>
              <a:gd fmla="*/ 19528 w 339" name="T20"/>
              <a:gd fmla="*/ 110847 h 48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80" w="339">
                <a:moveTo>
                  <a:pt x="170" y="480"/>
                </a:moveTo>
                <a:cubicBezTo>
                  <a:pt x="263" y="480"/>
                  <a:pt x="339" y="254"/>
                  <a:pt x="339" y="164"/>
                </a:cubicBezTo>
                <a:cubicBezTo>
                  <a:pt x="339" y="73"/>
                  <a:pt x="263" y="0"/>
                  <a:pt x="170" y="0"/>
                </a:cubicBezTo>
                <a:cubicBezTo>
                  <a:pt x="76" y="0"/>
                  <a:pt x="0" y="73"/>
                  <a:pt x="0" y="164"/>
                </a:cubicBezTo>
                <a:cubicBezTo>
                  <a:pt x="0" y="254"/>
                  <a:pt x="76" y="480"/>
                  <a:pt x="170" y="480"/>
                </a:cubicBezTo>
                <a:close/>
                <a:moveTo>
                  <a:pt x="30" y="171"/>
                </a:moveTo>
                <a:lnTo>
                  <a:pt x="30" y="171"/>
                </a:lnTo>
                <a:cubicBezTo>
                  <a:pt x="30" y="97"/>
                  <a:pt x="93" y="37"/>
                  <a:pt x="170" y="37"/>
                </a:cubicBezTo>
                <a:cubicBezTo>
                  <a:pt x="248" y="37"/>
                  <a:pt x="310" y="97"/>
                  <a:pt x="310" y="171"/>
                </a:cubicBezTo>
                <a:cubicBezTo>
                  <a:pt x="310" y="245"/>
                  <a:pt x="248" y="305"/>
                  <a:pt x="170" y="305"/>
                </a:cubicBezTo>
                <a:cubicBezTo>
                  <a:pt x="93" y="305"/>
                  <a:pt x="30" y="245"/>
                  <a:pt x="30" y="17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76" name="Freeform 21"/>
          <p:cNvSpPr>
            <a:spLocks noEditPoints="1"/>
          </p:cNvSpPr>
          <p:nvPr/>
        </p:nvSpPr>
        <p:spPr bwMode="auto">
          <a:xfrm>
            <a:off x="2162175" y="1997075"/>
            <a:ext cx="317500" cy="96838"/>
          </a:xfrm>
          <a:custGeom>
            <a:gdLst>
              <a:gd fmla="*/ 209276 w 487" name="T0"/>
              <a:gd fmla="*/ 0 h 147" name="T1"/>
              <a:gd fmla="*/ 102356 w 487" name="T2"/>
              <a:gd fmla="*/ 0 h 147" name="T3"/>
              <a:gd fmla="*/ 0 w 487" name="T4"/>
              <a:gd fmla="*/ 95520 h 147" name="T5"/>
              <a:gd fmla="*/ 277731 w 487" name="T6"/>
              <a:gd fmla="*/ 0 h 147" name="T7"/>
              <a:gd fmla="*/ 293378 w 487" name="T8"/>
              <a:gd fmla="*/ 73781 h 147" name="T9"/>
              <a:gd fmla="*/ 280339 w 487" name="T10"/>
              <a:gd fmla="*/ 41502 h 147" name="T11"/>
              <a:gd fmla="*/ 278383 w 487" name="T12"/>
              <a:gd fmla="*/ 36232 h 147" name="T13"/>
              <a:gd fmla="*/ 242526 w 487" name="T14"/>
              <a:gd fmla="*/ 41502 h 147" name="T15"/>
              <a:gd fmla="*/ 270560 w 487" name="T16"/>
              <a:gd fmla="*/ 17787 h 147" name="T17"/>
              <a:gd fmla="*/ 267300 w 487" name="T18"/>
              <a:gd fmla="*/ 13175 h 147" name="T19"/>
              <a:gd fmla="*/ 240570 w 487" name="T20"/>
              <a:gd fmla="*/ 32938 h 147" name="T21"/>
              <a:gd fmla="*/ 267300 w 487" name="T22"/>
              <a:gd fmla="*/ 13175 h 147" name="T23"/>
              <a:gd fmla="*/ 215144 w 487" name="T24"/>
              <a:gd fmla="*/ 13175 h 147" name="T25"/>
              <a:gd fmla="*/ 237310 w 487" name="T26"/>
              <a:gd fmla="*/ 42161 h 147" name="T27"/>
              <a:gd fmla="*/ 186458 w 487" name="T28"/>
              <a:gd fmla="*/ 35573 h 147" name="T29"/>
              <a:gd fmla="*/ 155816 w 487" name="T30"/>
              <a:gd fmla="*/ 42820 h 147" name="T31"/>
              <a:gd fmla="*/ 181242 w 487" name="T32"/>
              <a:gd fmla="*/ 37549 h 147" name="T33"/>
              <a:gd fmla="*/ 174071 w 487" name="T34"/>
              <a:gd fmla="*/ 54677 h 147" name="T35"/>
              <a:gd fmla="*/ 137562 w 487" name="T36"/>
              <a:gd fmla="*/ 59947 h 147" name="T37"/>
              <a:gd fmla="*/ 155816 w 487" name="T38"/>
              <a:gd fmla="*/ 42820 h 147" name="T39"/>
              <a:gd fmla="*/ 138214 w 487" name="T40"/>
              <a:gd fmla="*/ 40184 h 147" name="T41"/>
              <a:gd fmla="*/ 119307 w 487" name="T42"/>
              <a:gd fmla="*/ 62582 h 147" name="T43"/>
              <a:gd fmla="*/ 100400 w 487" name="T44"/>
              <a:gd fmla="*/ 65217 h 147" name="T45"/>
              <a:gd fmla="*/ 83450 w 487" name="T46"/>
              <a:gd fmla="*/ 38208 h 147" name="T47"/>
              <a:gd fmla="*/ 138214 w 487" name="T48"/>
              <a:gd fmla="*/ 40184 h 147" name="T49"/>
              <a:gd fmla="*/ 105616 w 487" name="T50"/>
              <a:gd fmla="*/ 22398 h 147" name="T51"/>
              <a:gd fmla="*/ 84102 w 487" name="T52"/>
              <a:gd fmla="*/ 32279 h 147" name="T53"/>
              <a:gd fmla="*/ 105616 w 487" name="T54"/>
              <a:gd fmla="*/ 22398 h 147" name="T55"/>
              <a:gd fmla="*/ 76930 w 487" name="T56"/>
              <a:gd fmla="*/ 82345 h 147" name="T57"/>
              <a:gd fmla="*/ 26730 w 487" name="T58"/>
              <a:gd fmla="*/ 65217 h 147" name="T59"/>
              <a:gd fmla="*/ 76930 w 487" name="T60"/>
              <a:gd fmla="*/ 82345 h 147" name="T61"/>
              <a:gd fmla="*/ 78234 w 487" name="T62"/>
              <a:gd fmla="*/ 52042 h 147" name="T63"/>
              <a:gd fmla="*/ 35205 w 487" name="T64"/>
              <a:gd fmla="*/ 45455 h 147" name="T65"/>
              <a:gd fmla="*/ 78234 w 487" name="T66"/>
              <a:gd fmla="*/ 52042 h 147" name="T67"/>
              <a:gd fmla="*/ 78234 w 487" name="T68"/>
              <a:gd fmla="*/ 33597 h 147" name="T69"/>
              <a:gd fmla="*/ 48244 w 487" name="T70"/>
              <a:gd fmla="*/ 13175 h 147" name="T71"/>
              <a:gd fmla="*/ 78886 w 487" name="T72"/>
              <a:gd fmla="*/ 25033 h 147" name="T73"/>
              <a:gd fmla="*/ 73018 w 487" name="T74"/>
              <a:gd fmla="*/ 13175 h 147" name="T75"/>
              <a:gd fmla="*/ 96489 w 487" name="T76"/>
              <a:gd fmla="*/ 13175 h 147" name="T77"/>
              <a:gd fmla="*/ 81494 w 487" name="T78"/>
              <a:gd fmla="*/ 20422 h 147" name="T79"/>
              <a:gd fmla="*/ 123871 w 487" name="T80"/>
              <a:gd fmla="*/ 82345 h 147" name="T81"/>
              <a:gd fmla="*/ 82146 w 487" name="T82"/>
              <a:gd fmla="*/ 82345 h 147" name="T83"/>
              <a:gd fmla="*/ 99097 w 487" name="T84"/>
              <a:gd fmla="*/ 71146 h 147" name="T85"/>
              <a:gd fmla="*/ 99097 w 487" name="T86"/>
              <a:gd fmla="*/ 71146 h 147" name="T87"/>
              <a:gd fmla="*/ 99097 w 487" name="T88"/>
              <a:gd fmla="*/ 71146 h 147" name="T89"/>
              <a:gd fmla="*/ 118003 w 487" name="T90"/>
              <a:gd fmla="*/ 67852 h 147" name="T91"/>
              <a:gd fmla="*/ 123871 w 487" name="T92"/>
              <a:gd fmla="*/ 82345 h 147" name="T93"/>
              <a:gd fmla="*/ 129738 w 487" name="T94"/>
              <a:gd fmla="*/ 82345 h 147" name="T95"/>
              <a:gd fmla="*/ 172115 w 487" name="T96"/>
              <a:gd fmla="*/ 59947 h 147" name="T97"/>
              <a:gd fmla="*/ 196237 w 487" name="T98"/>
              <a:gd fmla="*/ 82345 h 147" name="T99"/>
              <a:gd fmla="*/ 201453 w 487" name="T100"/>
              <a:gd fmla="*/ 83004 h 147" name="T101"/>
              <a:gd fmla="*/ 197541 w 487" name="T102"/>
              <a:gd fmla="*/ 69170 h 147" name="T103"/>
              <a:gd fmla="*/ 201453 w 487" name="T104"/>
              <a:gd fmla="*/ 83004 h 147" name="T105"/>
              <a:gd fmla="*/ 194933 w 487" name="T106"/>
              <a:gd fmla="*/ 62582 h 147" name="T107"/>
              <a:gd fmla="*/ 238614 w 487" name="T108"/>
              <a:gd fmla="*/ 47431 h 147" name="T109"/>
              <a:gd fmla="*/ 194933 w 487" name="T110"/>
              <a:gd fmla="*/ 62582 h 147" name="T111"/>
              <a:gd fmla="*/ 245133 w 487" name="T112"/>
              <a:gd fmla="*/ 50725 h 147" name="T113"/>
              <a:gd fmla="*/ 297290 w 487" name="T114"/>
              <a:gd fmla="*/ 83004 h 147" name="T115"/>
              <a:gd fmla="*/ 245133 w 487" name="T116"/>
              <a:gd fmla="*/ 50725 h 14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47" w="487">
                <a:moveTo>
                  <a:pt x="426" y="0"/>
                </a:moveTo>
                <a:lnTo>
                  <a:pt x="321" y="0"/>
                </a:lnTo>
                <a:cubicBezTo>
                  <a:pt x="298" y="26"/>
                  <a:pt x="271" y="45"/>
                  <a:pt x="239" y="45"/>
                </a:cubicBezTo>
                <a:cubicBezTo>
                  <a:pt x="208" y="45"/>
                  <a:pt x="180" y="26"/>
                  <a:pt x="157" y="0"/>
                </a:cubicBezTo>
                <a:lnTo>
                  <a:pt x="61" y="0"/>
                </a:lnTo>
                <a:lnTo>
                  <a:pt x="0" y="145"/>
                </a:lnTo>
                <a:lnTo>
                  <a:pt x="487" y="147"/>
                </a:lnTo>
                <a:lnTo>
                  <a:pt x="426" y="0"/>
                </a:lnTo>
                <a:close/>
                <a:moveTo>
                  <a:pt x="450" y="112"/>
                </a:moveTo>
                <a:lnTo>
                  <a:pt x="450" y="112"/>
                </a:lnTo>
                <a:lnTo>
                  <a:pt x="381" y="70"/>
                </a:lnTo>
                <a:lnTo>
                  <a:pt x="430" y="63"/>
                </a:lnTo>
                <a:lnTo>
                  <a:pt x="450" y="112"/>
                </a:lnTo>
                <a:close/>
                <a:moveTo>
                  <a:pt x="427" y="55"/>
                </a:moveTo>
                <a:lnTo>
                  <a:pt x="427" y="55"/>
                </a:lnTo>
                <a:lnTo>
                  <a:pt x="372" y="63"/>
                </a:lnTo>
                <a:lnTo>
                  <a:pt x="371" y="58"/>
                </a:lnTo>
                <a:lnTo>
                  <a:pt x="415" y="27"/>
                </a:lnTo>
                <a:lnTo>
                  <a:pt x="427" y="55"/>
                </a:lnTo>
                <a:close/>
                <a:moveTo>
                  <a:pt x="410" y="20"/>
                </a:moveTo>
                <a:lnTo>
                  <a:pt x="410" y="20"/>
                </a:lnTo>
                <a:lnTo>
                  <a:pt x="369" y="50"/>
                </a:lnTo>
                <a:lnTo>
                  <a:pt x="361" y="20"/>
                </a:lnTo>
                <a:lnTo>
                  <a:pt x="410" y="20"/>
                </a:lnTo>
                <a:close/>
                <a:moveTo>
                  <a:pt x="330" y="20"/>
                </a:moveTo>
                <a:lnTo>
                  <a:pt x="330" y="20"/>
                </a:lnTo>
                <a:lnTo>
                  <a:pt x="353" y="20"/>
                </a:lnTo>
                <a:lnTo>
                  <a:pt x="364" y="64"/>
                </a:lnTo>
                <a:lnTo>
                  <a:pt x="293" y="75"/>
                </a:lnTo>
                <a:lnTo>
                  <a:pt x="286" y="54"/>
                </a:lnTo>
                <a:cubicBezTo>
                  <a:pt x="301" y="47"/>
                  <a:pt x="316" y="35"/>
                  <a:pt x="330" y="20"/>
                </a:cubicBezTo>
                <a:close/>
                <a:moveTo>
                  <a:pt x="239" y="65"/>
                </a:moveTo>
                <a:lnTo>
                  <a:pt x="239" y="65"/>
                </a:lnTo>
                <a:cubicBezTo>
                  <a:pt x="252" y="65"/>
                  <a:pt x="265" y="62"/>
                  <a:pt x="278" y="57"/>
                </a:cubicBezTo>
                <a:lnTo>
                  <a:pt x="289" y="91"/>
                </a:lnTo>
                <a:lnTo>
                  <a:pt x="267" y="83"/>
                </a:lnTo>
                <a:lnTo>
                  <a:pt x="267" y="82"/>
                </a:lnTo>
                <a:lnTo>
                  <a:pt x="211" y="91"/>
                </a:lnTo>
                <a:lnTo>
                  <a:pt x="220" y="63"/>
                </a:lnTo>
                <a:cubicBezTo>
                  <a:pt x="227" y="64"/>
                  <a:pt x="233" y="65"/>
                  <a:pt x="239" y="65"/>
                </a:cubicBezTo>
                <a:close/>
                <a:moveTo>
                  <a:pt x="212" y="61"/>
                </a:moveTo>
                <a:lnTo>
                  <a:pt x="212" y="61"/>
                </a:lnTo>
                <a:lnTo>
                  <a:pt x="202" y="92"/>
                </a:lnTo>
                <a:lnTo>
                  <a:pt x="183" y="95"/>
                </a:lnTo>
                <a:lnTo>
                  <a:pt x="154" y="99"/>
                </a:lnTo>
                <a:lnTo>
                  <a:pt x="128" y="79"/>
                </a:lnTo>
                <a:lnTo>
                  <a:pt x="128" y="58"/>
                </a:lnTo>
                <a:lnTo>
                  <a:pt x="184" y="49"/>
                </a:lnTo>
                <a:cubicBezTo>
                  <a:pt x="193" y="55"/>
                  <a:pt x="203" y="59"/>
                  <a:pt x="212" y="61"/>
                </a:cubicBezTo>
                <a:close/>
                <a:moveTo>
                  <a:pt x="162" y="34"/>
                </a:moveTo>
                <a:lnTo>
                  <a:pt x="162" y="34"/>
                </a:lnTo>
                <a:cubicBezTo>
                  <a:pt x="166" y="37"/>
                  <a:pt x="170" y="40"/>
                  <a:pt x="173" y="42"/>
                </a:cubicBezTo>
                <a:lnTo>
                  <a:pt x="129" y="49"/>
                </a:lnTo>
                <a:lnTo>
                  <a:pt x="129" y="39"/>
                </a:lnTo>
                <a:lnTo>
                  <a:pt x="162" y="34"/>
                </a:lnTo>
                <a:close/>
                <a:moveTo>
                  <a:pt x="118" y="125"/>
                </a:moveTo>
                <a:lnTo>
                  <a:pt x="118" y="125"/>
                </a:lnTo>
                <a:lnTo>
                  <a:pt x="30" y="124"/>
                </a:lnTo>
                <a:lnTo>
                  <a:pt x="41" y="99"/>
                </a:lnTo>
                <a:lnTo>
                  <a:pt x="119" y="87"/>
                </a:lnTo>
                <a:lnTo>
                  <a:pt x="118" y="125"/>
                </a:lnTo>
                <a:close/>
                <a:moveTo>
                  <a:pt x="120" y="79"/>
                </a:moveTo>
                <a:lnTo>
                  <a:pt x="120" y="79"/>
                </a:lnTo>
                <a:lnTo>
                  <a:pt x="45" y="90"/>
                </a:lnTo>
                <a:lnTo>
                  <a:pt x="54" y="69"/>
                </a:lnTo>
                <a:lnTo>
                  <a:pt x="120" y="59"/>
                </a:lnTo>
                <a:lnTo>
                  <a:pt x="120" y="79"/>
                </a:lnTo>
                <a:close/>
                <a:moveTo>
                  <a:pt x="120" y="51"/>
                </a:moveTo>
                <a:lnTo>
                  <a:pt x="120" y="51"/>
                </a:lnTo>
                <a:lnTo>
                  <a:pt x="57" y="60"/>
                </a:lnTo>
                <a:lnTo>
                  <a:pt x="74" y="20"/>
                </a:lnTo>
                <a:lnTo>
                  <a:pt x="99" y="20"/>
                </a:lnTo>
                <a:lnTo>
                  <a:pt x="121" y="38"/>
                </a:lnTo>
                <a:lnTo>
                  <a:pt x="120" y="51"/>
                </a:lnTo>
                <a:close/>
                <a:moveTo>
                  <a:pt x="112" y="20"/>
                </a:moveTo>
                <a:lnTo>
                  <a:pt x="112" y="20"/>
                </a:lnTo>
                <a:lnTo>
                  <a:pt x="148" y="20"/>
                </a:lnTo>
                <a:cubicBezTo>
                  <a:pt x="150" y="23"/>
                  <a:pt x="152" y="25"/>
                  <a:pt x="154" y="27"/>
                </a:cubicBezTo>
                <a:lnTo>
                  <a:pt x="125" y="31"/>
                </a:lnTo>
                <a:lnTo>
                  <a:pt x="112" y="20"/>
                </a:lnTo>
                <a:close/>
                <a:moveTo>
                  <a:pt x="190" y="125"/>
                </a:moveTo>
                <a:lnTo>
                  <a:pt x="190" y="125"/>
                </a:lnTo>
                <a:lnTo>
                  <a:pt x="126" y="125"/>
                </a:lnTo>
                <a:lnTo>
                  <a:pt x="127" y="89"/>
                </a:lnTo>
                <a:lnTo>
                  <a:pt x="152" y="108"/>
                </a:lnTo>
                <a:lnTo>
                  <a:pt x="181" y="103"/>
                </a:lnTo>
                <a:lnTo>
                  <a:pt x="199" y="101"/>
                </a:lnTo>
                <a:lnTo>
                  <a:pt x="190" y="125"/>
                </a:lnTo>
                <a:close/>
                <a:moveTo>
                  <a:pt x="199" y="125"/>
                </a:moveTo>
                <a:lnTo>
                  <a:pt x="199" y="125"/>
                </a:lnTo>
                <a:lnTo>
                  <a:pt x="208" y="99"/>
                </a:lnTo>
                <a:lnTo>
                  <a:pt x="264" y="91"/>
                </a:lnTo>
                <a:lnTo>
                  <a:pt x="293" y="101"/>
                </a:lnTo>
                <a:lnTo>
                  <a:pt x="301" y="125"/>
                </a:lnTo>
                <a:lnTo>
                  <a:pt x="199" y="125"/>
                </a:lnTo>
                <a:close/>
                <a:moveTo>
                  <a:pt x="309" y="126"/>
                </a:moveTo>
                <a:lnTo>
                  <a:pt x="309" y="126"/>
                </a:lnTo>
                <a:lnTo>
                  <a:pt x="303" y="105"/>
                </a:lnTo>
                <a:lnTo>
                  <a:pt x="358" y="126"/>
                </a:lnTo>
                <a:lnTo>
                  <a:pt x="309" y="126"/>
                </a:lnTo>
                <a:close/>
                <a:moveTo>
                  <a:pt x="299" y="95"/>
                </a:moveTo>
                <a:lnTo>
                  <a:pt x="299" y="95"/>
                </a:lnTo>
                <a:lnTo>
                  <a:pt x="295" y="83"/>
                </a:lnTo>
                <a:lnTo>
                  <a:pt x="366" y="72"/>
                </a:lnTo>
                <a:lnTo>
                  <a:pt x="380" y="125"/>
                </a:lnTo>
                <a:lnTo>
                  <a:pt x="299" y="95"/>
                </a:lnTo>
                <a:close/>
                <a:moveTo>
                  <a:pt x="376" y="77"/>
                </a:moveTo>
                <a:lnTo>
                  <a:pt x="376" y="77"/>
                </a:lnTo>
                <a:lnTo>
                  <a:pt x="456" y="125"/>
                </a:lnTo>
                <a:lnTo>
                  <a:pt x="456" y="126"/>
                </a:lnTo>
                <a:lnTo>
                  <a:pt x="389" y="126"/>
                </a:lnTo>
                <a:lnTo>
                  <a:pt x="376" y="7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77" name="Freeform 22"/>
          <p:cNvSpPr>
            <a:spLocks noEditPoints="1"/>
          </p:cNvSpPr>
          <p:nvPr/>
        </p:nvSpPr>
        <p:spPr bwMode="auto">
          <a:xfrm>
            <a:off x="2260600" y="1760538"/>
            <a:ext cx="112713" cy="106362"/>
          </a:xfrm>
          <a:custGeom>
            <a:gdLst>
              <a:gd fmla="*/ 112713 w 173" name="T0"/>
              <a:gd fmla="*/ 106362 h 165" name="T1"/>
              <a:gd fmla="*/ 104895 w 173" name="T2"/>
              <a:gd fmla="*/ 98627 h 165" name="T3"/>
              <a:gd fmla="*/ 103592 w 173" name="T4"/>
              <a:gd fmla="*/ 98627 h 165" name="T5"/>
              <a:gd fmla="*/ 103592 w 173" name="T6"/>
              <a:gd fmla="*/ 48346 h 165" name="T7"/>
              <a:gd fmla="*/ 56682 w 173" name="T8"/>
              <a:gd fmla="*/ 0 h 165" name="T9"/>
              <a:gd fmla="*/ 9121 w 173" name="T10"/>
              <a:gd fmla="*/ 48346 h 165" name="T11"/>
              <a:gd fmla="*/ 9121 w 173" name="T12"/>
              <a:gd fmla="*/ 98627 h 165" name="T13"/>
              <a:gd fmla="*/ 7818 w 173" name="T14"/>
              <a:gd fmla="*/ 98627 h 165" name="T15"/>
              <a:gd fmla="*/ 0 w 173" name="T16"/>
              <a:gd fmla="*/ 106362 h 165" name="T17"/>
              <a:gd fmla="*/ 0 w 173" name="T18"/>
              <a:gd fmla="*/ 106362 h 165" name="T19"/>
              <a:gd fmla="*/ 112713 w 173" name="T20"/>
              <a:gd fmla="*/ 106362 h 165" name="T21"/>
              <a:gd fmla="*/ 77531 w 173" name="T22"/>
              <a:gd fmla="*/ 90891 h 165" name="T23"/>
              <a:gd fmla="*/ 77531 w 173" name="T24"/>
              <a:gd fmla="*/ 90891 h 165" name="T25"/>
              <a:gd fmla="*/ 38440 w 173" name="T26"/>
              <a:gd fmla="*/ 90891 h 165" name="T27"/>
              <a:gd fmla="*/ 38440 w 173" name="T28"/>
              <a:gd fmla="*/ 52214 h 165" name="T29"/>
              <a:gd fmla="*/ 77531 w 173" name="T30"/>
              <a:gd fmla="*/ 52214 h 165" name="T31"/>
              <a:gd fmla="*/ 77531 w 173" name="T32"/>
              <a:gd fmla="*/ 90891 h 16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65" w="173">
                <a:moveTo>
                  <a:pt x="173" y="165"/>
                </a:moveTo>
                <a:cubicBezTo>
                  <a:pt x="173" y="158"/>
                  <a:pt x="167" y="153"/>
                  <a:pt x="161" y="153"/>
                </a:cubicBezTo>
                <a:lnTo>
                  <a:pt x="159" y="153"/>
                </a:lnTo>
                <a:lnTo>
                  <a:pt x="159" y="75"/>
                </a:lnTo>
                <a:lnTo>
                  <a:pt x="87" y="0"/>
                </a:lnTo>
                <a:lnTo>
                  <a:pt x="14" y="75"/>
                </a:lnTo>
                <a:lnTo>
                  <a:pt x="14" y="153"/>
                </a:lnTo>
                <a:lnTo>
                  <a:pt x="12" y="153"/>
                </a:lnTo>
                <a:cubicBezTo>
                  <a:pt x="6" y="153"/>
                  <a:pt x="0" y="158"/>
                  <a:pt x="0" y="165"/>
                </a:cubicBezTo>
                <a:lnTo>
                  <a:pt x="173" y="165"/>
                </a:lnTo>
                <a:close/>
                <a:moveTo>
                  <a:pt x="119" y="141"/>
                </a:moveTo>
                <a:lnTo>
                  <a:pt x="119" y="141"/>
                </a:lnTo>
                <a:lnTo>
                  <a:pt x="59" y="141"/>
                </a:lnTo>
                <a:lnTo>
                  <a:pt x="59" y="81"/>
                </a:lnTo>
                <a:lnTo>
                  <a:pt x="119" y="81"/>
                </a:lnTo>
                <a:lnTo>
                  <a:pt x="119" y="14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78" name="Freeform 23"/>
          <p:cNvSpPr/>
          <p:nvPr/>
        </p:nvSpPr>
        <p:spPr bwMode="auto">
          <a:xfrm>
            <a:off x="2244725" y="1731963"/>
            <a:ext cx="146050" cy="74612"/>
          </a:xfrm>
          <a:custGeom>
            <a:gdLst>
              <a:gd fmla="*/ 73352 w 223" name="T0"/>
              <a:gd fmla="*/ 24216 h 114" name="T1"/>
              <a:gd fmla="*/ 122472 w 223" name="T2"/>
              <a:gd fmla="*/ 74612 h 114" name="T3"/>
              <a:gd fmla="*/ 146050 w 223" name="T4"/>
              <a:gd fmla="*/ 74612 h 114" name="T5"/>
              <a:gd fmla="*/ 73352 w 223" name="T6"/>
              <a:gd fmla="*/ 0 h 114" name="T7"/>
              <a:gd fmla="*/ 0 w 223" name="T8"/>
              <a:gd fmla="*/ 74612 h 114" name="T9"/>
              <a:gd fmla="*/ 23578 w 223" name="T10"/>
              <a:gd fmla="*/ 74612 h 114" name="T11"/>
              <a:gd fmla="*/ 73352 w 223" name="T12"/>
              <a:gd fmla="*/ 24216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223">
                <a:moveTo>
                  <a:pt x="112" y="37"/>
                </a:moveTo>
                <a:lnTo>
                  <a:pt x="187" y="114"/>
                </a:lnTo>
                <a:lnTo>
                  <a:pt x="223" y="114"/>
                </a:lnTo>
                <a:lnTo>
                  <a:pt x="112" y="0"/>
                </a:lnTo>
                <a:lnTo>
                  <a:pt x="0" y="114"/>
                </a:lnTo>
                <a:lnTo>
                  <a:pt x="36" y="114"/>
                </a:lnTo>
                <a:lnTo>
                  <a:pt x="112" y="3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79" name="Freeform 24"/>
          <p:cNvSpPr>
            <a:spLocks noEditPoints="1"/>
          </p:cNvSpPr>
          <p:nvPr/>
        </p:nvSpPr>
        <p:spPr bwMode="auto">
          <a:xfrm>
            <a:off x="2800350" y="2854325"/>
            <a:ext cx="404813" cy="406400"/>
          </a:xfrm>
          <a:custGeom>
            <a:gdLst>
              <a:gd fmla="*/ 359401 w 624" name="T0"/>
              <a:gd fmla="*/ 211978 h 625" name="T1"/>
              <a:gd fmla="*/ 359401 w 624" name="T2"/>
              <a:gd fmla="*/ 45517 h 625" name="T3"/>
              <a:gd fmla="*/ 193324 w 624" name="T4"/>
              <a:gd fmla="*/ 45517 h 625" name="T5"/>
              <a:gd fmla="*/ 171916 w 624" name="T6"/>
              <a:gd fmla="*/ 182717 h 625" name="T7"/>
              <a:gd fmla="*/ 168672 w 624" name="T8"/>
              <a:gd fmla="*/ 184668 h 625" name="T9"/>
              <a:gd fmla="*/ 5839 w 624" name="T10"/>
              <a:gd fmla="*/ 347878 h 625" name="T11"/>
              <a:gd fmla="*/ 9082 w 624" name="T12"/>
              <a:gd fmla="*/ 373888 h 625" name="T13"/>
              <a:gd fmla="*/ 31788 w 624" name="T14"/>
              <a:gd fmla="*/ 396646 h 625" name="T15"/>
              <a:gd fmla="*/ 57738 w 624" name="T16"/>
              <a:gd fmla="*/ 399898 h 625" name="T17"/>
              <a:gd fmla="*/ 220571 w 624" name="T18"/>
              <a:gd fmla="*/ 236687 h 625" name="T19"/>
              <a:gd fmla="*/ 222517 w 624" name="T20"/>
              <a:gd fmla="*/ 233436 h 625" name="T21"/>
              <a:gd fmla="*/ 359401 w 624" name="T22"/>
              <a:gd fmla="*/ 211978 h 625" name="T23"/>
              <a:gd fmla="*/ 62279 w 624" name="T24"/>
              <a:gd fmla="*/ 368036 h 625" name="T25"/>
              <a:gd fmla="*/ 62279 w 624" name="T26"/>
              <a:gd fmla="*/ 368036 h 625" name="T27"/>
              <a:gd fmla="*/ 49953 w 624" name="T28"/>
              <a:gd fmla="*/ 366735 h 625" name="T29"/>
              <a:gd fmla="*/ 38924 w 624" name="T30"/>
              <a:gd fmla="*/ 355681 h 625" name="T31"/>
              <a:gd fmla="*/ 37627 w 624" name="T32"/>
              <a:gd fmla="*/ 343327 h 625" name="T33"/>
              <a:gd fmla="*/ 116124 w 624" name="T34"/>
              <a:gd fmla="*/ 264648 h 625" name="T35"/>
              <a:gd fmla="*/ 128450 w 624" name="T36"/>
              <a:gd fmla="*/ 266598 h 625" name="T37"/>
              <a:gd fmla="*/ 138830 w 624" name="T38"/>
              <a:gd fmla="*/ 277652 h 625" name="T39"/>
              <a:gd fmla="*/ 140776 w 624" name="T40"/>
              <a:gd fmla="*/ 289357 h 625" name="T41"/>
              <a:gd fmla="*/ 62279 w 624" name="T42"/>
              <a:gd fmla="*/ 368036 h 625" name="T43"/>
              <a:gd fmla="*/ 208245 w 624" name="T44"/>
              <a:gd fmla="*/ 197023 h 625" name="T45"/>
              <a:gd fmla="*/ 208245 w 624" name="T46"/>
              <a:gd fmla="*/ 197023 h 625" name="T47"/>
              <a:gd fmla="*/ 208245 w 624" name="T48"/>
              <a:gd fmla="*/ 61123 h 625" name="T49"/>
              <a:gd fmla="*/ 343832 w 624" name="T50"/>
              <a:gd fmla="*/ 61123 h 625" name="T51"/>
              <a:gd fmla="*/ 343832 w 624" name="T52"/>
              <a:gd fmla="*/ 197023 h 625" name="T53"/>
              <a:gd fmla="*/ 208245 w 624" name="T54"/>
              <a:gd fmla="*/ 197023 h 625"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625" w="624">
                <a:moveTo>
                  <a:pt x="554" y="326"/>
                </a:moveTo>
                <a:cubicBezTo>
                  <a:pt x="624" y="256"/>
                  <a:pt x="624" y="141"/>
                  <a:pt x="554" y="70"/>
                </a:cubicBezTo>
                <a:cubicBezTo>
                  <a:pt x="483" y="0"/>
                  <a:pt x="368" y="0"/>
                  <a:pt x="298" y="70"/>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2"/>
                  <a:pt x="221" y="441"/>
                  <a:pt x="217" y="445"/>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80" name="Freeform 25"/>
          <p:cNvSpPr>
            <a:spLocks noEditPoints="1"/>
          </p:cNvSpPr>
          <p:nvPr/>
        </p:nvSpPr>
        <p:spPr bwMode="auto">
          <a:xfrm>
            <a:off x="2789238" y="4051300"/>
            <a:ext cx="422275" cy="415925"/>
          </a:xfrm>
          <a:custGeom>
            <a:gdLst>
              <a:gd fmla="*/ 110782 w 648" name="T0"/>
              <a:gd fmla="*/ 182252 h 639" name="T1"/>
              <a:gd fmla="*/ 147275 w 648" name="T2"/>
              <a:gd fmla="*/ 119115 h 639" name="T3"/>
              <a:gd fmla="*/ 156398 w 648" name="T4"/>
              <a:gd fmla="*/ 108700 h 639" name="T5"/>
              <a:gd fmla="*/ 238507 w 648" name="T6"/>
              <a:gd fmla="*/ 115209 h 639" name="T7"/>
              <a:gd fmla="*/ 233946 w 648" name="T8"/>
              <a:gd fmla="*/ 105446 h 639" name="T9"/>
              <a:gd fmla="*/ 252844 w 648" name="T10"/>
              <a:gd fmla="*/ 99588 h 639" name="T11"/>
              <a:gd fmla="*/ 265877 w 648" name="T12"/>
              <a:gd fmla="*/ 100239 h 639" name="T13"/>
              <a:gd fmla="*/ 261967 w 648" name="T14"/>
              <a:gd fmla="*/ 119115 h 639" name="T15"/>
              <a:gd fmla="*/ 254799 w 648" name="T16"/>
              <a:gd fmla="*/ 129529 h 639" name="T17"/>
              <a:gd fmla="*/ 207879 w 648" name="T18"/>
              <a:gd fmla="*/ 172488 h 639" name="T19"/>
              <a:gd fmla="*/ 207228 w 648" name="T20"/>
              <a:gd fmla="*/ 173139 h 639" name="T21"/>
              <a:gd fmla="*/ 401422 w 648" name="T22"/>
              <a:gd fmla="*/ 400303 h 639" name="T23"/>
              <a:gd fmla="*/ 323874 w 648" name="T24"/>
              <a:gd fmla="*/ 400303 h 639" name="T25"/>
              <a:gd fmla="*/ 177251 w 648" name="T26"/>
              <a:gd fmla="*/ 355391 h 639" name="T27"/>
              <a:gd fmla="*/ 177251 w 648" name="T28"/>
              <a:gd fmla="*/ 0 h 639" name="T29"/>
              <a:gd fmla="*/ 335604 w 648" name="T30"/>
              <a:gd fmla="*/ 258407 h 639" name="T31"/>
              <a:gd fmla="*/ 401422 w 648" name="T32"/>
              <a:gd fmla="*/ 400303 h 639" name="T33"/>
              <a:gd fmla="*/ 177251 w 648" name="T34"/>
              <a:gd fmla="*/ 332610 h 639" name="T35"/>
              <a:gd fmla="*/ 177251 w 648" name="T36"/>
              <a:gd fmla="*/ 22781 h 639" name="T37"/>
              <a:gd fmla="*/ 177251 w 648" name="T38"/>
              <a:gd fmla="*/ 332610 h 639" name="T39"/>
              <a:gd fmla="*/ 289988 w 648" name="T40"/>
              <a:gd fmla="*/ 254502 h 639" name="T41"/>
              <a:gd fmla="*/ 266529 w 648" name="T42"/>
              <a:gd fmla="*/ 261011 h 639" name="T43"/>
              <a:gd fmla="*/ 220261 w 648" name="T44"/>
              <a:gd fmla="*/ 261011 h 639" name="T45"/>
              <a:gd fmla="*/ 173341 w 648" name="T46"/>
              <a:gd fmla="*/ 261011 h 639" name="T47"/>
              <a:gd fmla="*/ 126422 w 648" name="T48"/>
              <a:gd fmla="*/ 261011 h 639" name="T49"/>
              <a:gd fmla="*/ 72334 w 648" name="T50"/>
              <a:gd fmla="*/ 261011 h 639" name="T51"/>
              <a:gd fmla="*/ 65166 w 648" name="T52"/>
              <a:gd fmla="*/ 254502 h 639" name="T53"/>
              <a:gd fmla="*/ 72334 w 648" name="T54"/>
              <a:gd fmla="*/ 94380 h 639" name="T55"/>
              <a:gd fmla="*/ 79502 w 648" name="T56"/>
              <a:gd fmla="*/ 247342 h 639" name="T57"/>
              <a:gd fmla="*/ 99052 w 648" name="T58"/>
              <a:gd fmla="*/ 215448 h 639" name="T59"/>
              <a:gd fmla="*/ 119254 w 648" name="T60"/>
              <a:gd fmla="*/ 208288 h 639" name="T61"/>
              <a:gd fmla="*/ 126422 w 648" name="T62"/>
              <a:gd fmla="*/ 247342 h 639" name="T63"/>
              <a:gd fmla="*/ 145972 w 648" name="T64"/>
              <a:gd fmla="*/ 166630 h 639" name="T65"/>
              <a:gd fmla="*/ 166173 w 648" name="T66"/>
              <a:gd fmla="*/ 159470 h 639" name="T67"/>
              <a:gd fmla="*/ 173341 w 648" name="T68"/>
              <a:gd fmla="*/ 247342 h 639" name="T69"/>
              <a:gd fmla="*/ 192891 w 648" name="T70"/>
              <a:gd fmla="*/ 190063 h 639" name="T71"/>
              <a:gd fmla="*/ 213092 w 648" name="T72"/>
              <a:gd fmla="*/ 183554 h 639" name="T73"/>
              <a:gd fmla="*/ 220261 w 648" name="T74"/>
              <a:gd fmla="*/ 247342 h 639" name="T75"/>
              <a:gd fmla="*/ 239810 w 648" name="T76"/>
              <a:gd fmla="*/ 149707 h 639" name="T77"/>
              <a:gd fmla="*/ 260012 w 648" name="T78"/>
              <a:gd fmla="*/ 143198 h 639" name="T79"/>
              <a:gd fmla="*/ 266529 w 648" name="T80"/>
              <a:gd fmla="*/ 247342 h 63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639" w="648">
                <a:moveTo>
                  <a:pt x="242" y="198"/>
                </a:moveTo>
                <a:lnTo>
                  <a:pt x="170" y="280"/>
                </a:lnTo>
                <a:lnTo>
                  <a:pt x="153" y="266"/>
                </a:lnTo>
                <a:lnTo>
                  <a:pt x="226" y="183"/>
                </a:lnTo>
                <a:lnTo>
                  <a:pt x="240" y="167"/>
                </a:lnTo>
                <a:lnTo>
                  <a:pt x="316" y="234"/>
                </a:lnTo>
                <a:lnTo>
                  <a:pt x="366" y="177"/>
                </a:lnTo>
                <a:lnTo>
                  <a:pt x="357" y="169"/>
                </a:lnTo>
                <a:cubicBezTo>
                  <a:pt x="354" y="166"/>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1"/>
                  <a:pt x="391" y="199"/>
                </a:cubicBezTo>
                <a:lnTo>
                  <a:pt x="383" y="192"/>
                </a:lnTo>
                <a:lnTo>
                  <a:pt x="319" y="265"/>
                </a:lnTo>
                <a:lnTo>
                  <a:pt x="318" y="266"/>
                </a:lnTo>
                <a:lnTo>
                  <a:pt x="242" y="198"/>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2"/>
                  <a:pt x="122" y="0"/>
                  <a:pt x="272" y="0"/>
                </a:cubicBezTo>
                <a:cubicBezTo>
                  <a:pt x="423" y="0"/>
                  <a:pt x="545" y="122"/>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cubicBezTo>
                  <a:pt x="105" y="401"/>
                  <a:pt x="100" y="397"/>
                  <a:pt x="100" y="391"/>
                </a:cubicBezTo>
                <a:lnTo>
                  <a:pt x="100" y="155"/>
                </a:lnTo>
                <a:cubicBezTo>
                  <a:pt x="100" y="149"/>
                  <a:pt x="105" y="145"/>
                  <a:pt x="111" y="145"/>
                </a:cubicBezTo>
                <a:cubicBezTo>
                  <a:pt x="117" y="145"/>
                  <a:pt x="121" y="149"/>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1" y="282"/>
                  <a:pt x="307" y="282"/>
                </a:cubicBezTo>
                <a:lnTo>
                  <a:pt x="327" y="282"/>
                </a:lnTo>
                <a:cubicBezTo>
                  <a:pt x="333" y="282"/>
                  <a:pt x="338" y="286"/>
                  <a:pt x="338" y="292"/>
                </a:cubicBezTo>
                <a:lnTo>
                  <a:pt x="338" y="380"/>
                </a:lnTo>
                <a:lnTo>
                  <a:pt x="368" y="380"/>
                </a:lnTo>
                <a:lnTo>
                  <a:pt x="368" y="230"/>
                </a:lnTo>
                <a:cubicBezTo>
                  <a:pt x="368" y="224"/>
                  <a:pt x="372" y="220"/>
                  <a:pt x="378" y="220"/>
                </a:cubicBezTo>
                <a:lnTo>
                  <a:pt x="399" y="220"/>
                </a:lnTo>
                <a:cubicBezTo>
                  <a:pt x="405" y="220"/>
                  <a:pt x="409" y="224"/>
                  <a:pt x="409" y="230"/>
                </a:cubicBezTo>
                <a:lnTo>
                  <a:pt x="409" y="380"/>
                </a:lnTo>
                <a:lnTo>
                  <a:pt x="434" y="38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81" name="Freeform 26"/>
          <p:cNvSpPr>
            <a:spLocks noEditPoints="1"/>
          </p:cNvSpPr>
          <p:nvPr/>
        </p:nvSpPr>
        <p:spPr bwMode="auto">
          <a:xfrm>
            <a:off x="1493838" y="4062413"/>
            <a:ext cx="376237" cy="395287"/>
          </a:xfrm>
          <a:custGeom>
            <a:gdLst>
              <a:gd fmla="*/ 90636 w 577" name="T0"/>
              <a:gd fmla="*/ 56470 h 609" name="T1"/>
              <a:gd fmla="*/ 17606 w 577" name="T2"/>
              <a:gd fmla="*/ 56470 h 609" name="T3"/>
              <a:gd fmla="*/ 17606 w 577" name="T4"/>
              <a:gd fmla="*/ 31156 h 609" name="T5"/>
              <a:gd fmla="*/ 90636 w 577" name="T6"/>
              <a:gd fmla="*/ 31156 h 609" name="T7"/>
              <a:gd fmla="*/ 90636 w 577" name="T8"/>
              <a:gd fmla="*/ 56470 h 609" name="T9"/>
              <a:gd fmla="*/ 90636 w 577" name="T10"/>
              <a:gd fmla="*/ 116185 h 609" name="T11"/>
              <a:gd fmla="*/ 17606 w 577" name="T12"/>
              <a:gd fmla="*/ 116185 h 609" name="T13"/>
              <a:gd fmla="*/ 17606 w 577" name="T14"/>
              <a:gd fmla="*/ 90871 h 609" name="T15"/>
              <a:gd fmla="*/ 90636 w 577" name="T16"/>
              <a:gd fmla="*/ 90871 h 609" name="T17"/>
              <a:gd fmla="*/ 90636 w 577" name="T18"/>
              <a:gd fmla="*/ 116185 h 609" name="T19"/>
              <a:gd fmla="*/ 90636 w 577" name="T20"/>
              <a:gd fmla="*/ 175899 h 609" name="T21"/>
              <a:gd fmla="*/ 17606 w 577" name="T22"/>
              <a:gd fmla="*/ 175899 h 609" name="T23"/>
              <a:gd fmla="*/ 17606 w 577" name="T24"/>
              <a:gd fmla="*/ 150586 h 609" name="T25"/>
              <a:gd fmla="*/ 90636 w 577" name="T26"/>
              <a:gd fmla="*/ 150586 h 609" name="T27"/>
              <a:gd fmla="*/ 90636 w 577" name="T28"/>
              <a:gd fmla="*/ 175899 h 609" name="T29"/>
              <a:gd fmla="*/ 0 w 577" name="T30"/>
              <a:gd fmla="*/ 395287 h 609" name="T31"/>
              <a:gd fmla="*/ 108241 w 577" name="T32"/>
              <a:gd fmla="*/ 395287 h 609" name="T33"/>
              <a:gd fmla="*/ 108241 w 577" name="T34"/>
              <a:gd fmla="*/ 0 h 609" name="T35"/>
              <a:gd fmla="*/ 0 w 577" name="T36"/>
              <a:gd fmla="*/ 0 h 609" name="T37"/>
              <a:gd fmla="*/ 0 w 577" name="T38"/>
              <a:gd fmla="*/ 395287 h 609" name="T39"/>
              <a:gd fmla="*/ 224308 w 577" name="T40"/>
              <a:gd fmla="*/ 56470 h 609" name="T41"/>
              <a:gd fmla="*/ 151277 w 577" name="T42"/>
              <a:gd fmla="*/ 56470 h 609" name="T43"/>
              <a:gd fmla="*/ 151277 w 577" name="T44"/>
              <a:gd fmla="*/ 31156 h 609" name="T45"/>
              <a:gd fmla="*/ 224308 w 577" name="T46"/>
              <a:gd fmla="*/ 31156 h 609" name="T47"/>
              <a:gd fmla="*/ 224308 w 577" name="T48"/>
              <a:gd fmla="*/ 56470 h 609" name="T49"/>
              <a:gd fmla="*/ 224308 w 577" name="T50"/>
              <a:gd fmla="*/ 116185 h 609" name="T51"/>
              <a:gd fmla="*/ 151277 w 577" name="T52"/>
              <a:gd fmla="*/ 116185 h 609" name="T53"/>
              <a:gd fmla="*/ 151277 w 577" name="T54"/>
              <a:gd fmla="*/ 90871 h 609" name="T55"/>
              <a:gd fmla="*/ 224308 w 577" name="T56"/>
              <a:gd fmla="*/ 90871 h 609" name="T57"/>
              <a:gd fmla="*/ 224308 w 577" name="T58"/>
              <a:gd fmla="*/ 116185 h 609" name="T59"/>
              <a:gd fmla="*/ 224308 w 577" name="T60"/>
              <a:gd fmla="*/ 175899 h 609" name="T61"/>
              <a:gd fmla="*/ 151277 w 577" name="T62"/>
              <a:gd fmla="*/ 175899 h 609" name="T63"/>
              <a:gd fmla="*/ 151277 w 577" name="T64"/>
              <a:gd fmla="*/ 150586 h 609" name="T65"/>
              <a:gd fmla="*/ 224308 w 577" name="T66"/>
              <a:gd fmla="*/ 150586 h 609" name="T67"/>
              <a:gd fmla="*/ 224308 w 577" name="T68"/>
              <a:gd fmla="*/ 175899 h 609" name="T69"/>
              <a:gd fmla="*/ 133672 w 577" name="T70"/>
              <a:gd fmla="*/ 395287 h 609" name="T71"/>
              <a:gd fmla="*/ 241913 w 577" name="T72"/>
              <a:gd fmla="*/ 395287 h 609" name="T73"/>
              <a:gd fmla="*/ 241913 w 577" name="T74"/>
              <a:gd fmla="*/ 0 h 609" name="T75"/>
              <a:gd fmla="*/ 133672 w 577" name="T76"/>
              <a:gd fmla="*/ 0 h 609" name="T77"/>
              <a:gd fmla="*/ 133672 w 577" name="T78"/>
              <a:gd fmla="*/ 395287 h 609" name="T79"/>
              <a:gd fmla="*/ 357979 w 577" name="T80"/>
              <a:gd fmla="*/ 56470 h 609" name="T81"/>
              <a:gd fmla="*/ 284949 w 577" name="T82"/>
              <a:gd fmla="*/ 56470 h 609" name="T83"/>
              <a:gd fmla="*/ 284949 w 577" name="T84"/>
              <a:gd fmla="*/ 31156 h 609" name="T85"/>
              <a:gd fmla="*/ 357979 w 577" name="T86"/>
              <a:gd fmla="*/ 31156 h 609" name="T87"/>
              <a:gd fmla="*/ 357979 w 577" name="T88"/>
              <a:gd fmla="*/ 56470 h 609" name="T89"/>
              <a:gd fmla="*/ 357979 w 577" name="T90"/>
              <a:gd fmla="*/ 116185 h 609" name="T91"/>
              <a:gd fmla="*/ 284949 w 577" name="T92"/>
              <a:gd fmla="*/ 116185 h 609" name="T93"/>
              <a:gd fmla="*/ 284949 w 577" name="T94"/>
              <a:gd fmla="*/ 90871 h 609" name="T95"/>
              <a:gd fmla="*/ 357979 w 577" name="T96"/>
              <a:gd fmla="*/ 90871 h 609" name="T97"/>
              <a:gd fmla="*/ 357979 w 577" name="T98"/>
              <a:gd fmla="*/ 116185 h 609" name="T99"/>
              <a:gd fmla="*/ 357979 w 577" name="T100"/>
              <a:gd fmla="*/ 175899 h 609" name="T101"/>
              <a:gd fmla="*/ 284949 w 577" name="T102"/>
              <a:gd fmla="*/ 175899 h 609" name="T103"/>
              <a:gd fmla="*/ 284949 w 577" name="T104"/>
              <a:gd fmla="*/ 150586 h 609" name="T105"/>
              <a:gd fmla="*/ 357979 w 577" name="T106"/>
              <a:gd fmla="*/ 150586 h 609" name="T107"/>
              <a:gd fmla="*/ 357979 w 577" name="T108"/>
              <a:gd fmla="*/ 175899 h 609" name="T109"/>
              <a:gd fmla="*/ 267343 w 577" name="T110"/>
              <a:gd fmla="*/ 395287 h 609" name="T111"/>
              <a:gd fmla="*/ 376237 w 577" name="T112"/>
              <a:gd fmla="*/ 395287 h 609" name="T113"/>
              <a:gd fmla="*/ 376237 w 577" name="T114"/>
              <a:gd fmla="*/ 0 h 609" name="T115"/>
              <a:gd fmla="*/ 267343 w 577" name="T116"/>
              <a:gd fmla="*/ 0 h 609" name="T117"/>
              <a:gd fmla="*/ 267343 w 577" name="T118"/>
              <a:gd fmla="*/ 395287 h 609"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82" name="Freeform 27"/>
          <p:cNvSpPr>
            <a:spLocks noEditPoints="1"/>
          </p:cNvSpPr>
          <p:nvPr/>
        </p:nvSpPr>
        <p:spPr bwMode="auto">
          <a:xfrm>
            <a:off x="765175" y="4037013"/>
            <a:ext cx="449263" cy="446087"/>
          </a:xfrm>
          <a:custGeom>
            <a:gdLst>
              <a:gd fmla="*/ 79550 w 689" name="T0"/>
              <a:gd fmla="*/ 306036 h 688" name="T1"/>
              <a:gd fmla="*/ 369713 w 689" name="T2"/>
              <a:gd fmla="*/ 139402 h 688" name="T3"/>
              <a:gd fmla="*/ 322765 w 689" name="T4"/>
              <a:gd fmla="*/ 392271 h 688" name="T5"/>
              <a:gd fmla="*/ 126498 w 689" name="T6"/>
              <a:gd fmla="*/ 53816 h 688" name="T7"/>
              <a:gd fmla="*/ 322765 w 689" name="T8"/>
              <a:gd fmla="*/ 392271 h 688" name="T9"/>
              <a:gd fmla="*/ 104980 w 689" name="T10"/>
              <a:gd fmla="*/ 291772 h 688" name="T11"/>
              <a:gd fmla="*/ 344283 w 689" name="T12"/>
              <a:gd fmla="*/ 154315 h 688" name="T13"/>
              <a:gd fmla="*/ 299943 w 689" name="T14"/>
              <a:gd fmla="*/ 352072 h 688" name="T15"/>
              <a:gd fmla="*/ 149972 w 689" name="T16"/>
              <a:gd fmla="*/ 93367 h 688" name="T17"/>
              <a:gd fmla="*/ 299943 w 689" name="T18"/>
              <a:gd fmla="*/ 352072 h 688" name="T19"/>
              <a:gd fmla="*/ 224958 w 689" name="T20"/>
              <a:gd fmla="*/ 243792 h 688" name="T21"/>
              <a:gd fmla="*/ 224958 w 689" name="T22"/>
              <a:gd fmla="*/ 201647 h 688" name="T23"/>
              <a:gd fmla="*/ 234738 w 689" name="T24"/>
              <a:gd fmla="*/ 102444 h 688" name="T25"/>
              <a:gd fmla="*/ 224305 w 689" name="T26"/>
              <a:gd fmla="*/ 111522 h 688" name="T27"/>
              <a:gd fmla="*/ 215177 w 689" name="T28"/>
              <a:gd fmla="*/ 87532 h 688" name="T29"/>
              <a:gd fmla="*/ 224958 w 689" name="T30"/>
              <a:gd fmla="*/ 78454 h 688" name="T31"/>
              <a:gd fmla="*/ 234738 w 689" name="T32"/>
              <a:gd fmla="*/ 102444 h 688" name="T33"/>
              <a:gd fmla="*/ 224958 w 689" name="T34"/>
              <a:gd fmla="*/ 367633 h 688" name="T35"/>
              <a:gd fmla="*/ 215177 w 689" name="T36"/>
              <a:gd fmla="*/ 357907 h 688" name="T37"/>
              <a:gd fmla="*/ 224305 w 689" name="T38"/>
              <a:gd fmla="*/ 333917 h 688" name="T39"/>
              <a:gd fmla="*/ 234738 w 689" name="T40"/>
              <a:gd fmla="*/ 343643 h 688" name="T41"/>
              <a:gd fmla="*/ 103676 w 689" name="T42"/>
              <a:gd fmla="*/ 211373 h 688" name="T43"/>
              <a:gd fmla="*/ 112805 w 689" name="T44"/>
              <a:gd fmla="*/ 221747 h 688" name="T45"/>
              <a:gd fmla="*/ 88679 w 689" name="T46"/>
              <a:gd fmla="*/ 230824 h 688" name="T47"/>
              <a:gd fmla="*/ 79550 w 689" name="T48"/>
              <a:gd fmla="*/ 220450 h 688" name="T49"/>
              <a:gd fmla="*/ 103676 w 689" name="T50"/>
              <a:gd fmla="*/ 211373 h 688" name="T51"/>
              <a:gd fmla="*/ 369713 w 689" name="T52"/>
              <a:gd fmla="*/ 220450 h 688" name="T53"/>
              <a:gd fmla="*/ 360584 w 689" name="T54"/>
              <a:gd fmla="*/ 230824 h 688" name="T55"/>
              <a:gd fmla="*/ 336458 w 689" name="T56"/>
              <a:gd fmla="*/ 221747 h 688" name="T57"/>
              <a:gd fmla="*/ 345587 w 689" name="T58"/>
              <a:gd fmla="*/ 211373 h 688" name="T59"/>
              <a:gd fmla="*/ 236694 w 689" name="T60"/>
              <a:gd fmla="*/ 222395 h 688" name="T61"/>
              <a:gd fmla="*/ 213221 w 689" name="T62"/>
              <a:gd fmla="*/ 222395 h 688" name="T63"/>
              <a:gd fmla="*/ 224958 w 689" name="T64"/>
              <a:gd fmla="*/ 130325 h 688" name="T65"/>
              <a:gd fmla="*/ 236694 w 689" name="T66"/>
              <a:gd fmla="*/ 222395 h 688" name="T67"/>
              <a:gd fmla="*/ 170837 w 689" name="T68"/>
              <a:gd fmla="*/ 278156 h 688" name="T69"/>
              <a:gd fmla="*/ 214525 w 689" name="T70"/>
              <a:gd fmla="*/ 217856 h 688" name="T71"/>
              <a:gd fmla="*/ 231478 w 689" name="T72"/>
              <a:gd fmla="*/ 234066 h 68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88" w="689">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4" y="494"/>
                </a:cubicBezTo>
                <a:cubicBezTo>
                  <a:pt x="0" y="351"/>
                  <a:pt x="50" y="166"/>
                  <a:pt x="194" y="83"/>
                </a:cubicBezTo>
                <a:cubicBezTo>
                  <a:pt x="338" y="0"/>
                  <a:pt x="522" y="49"/>
                  <a:pt x="606" y="193"/>
                </a:cubicBezTo>
                <a:cubicBezTo>
                  <a:pt x="689" y="337"/>
                  <a:pt x="639" y="522"/>
                  <a:pt x="495" y="605"/>
                </a:cubicBezTo>
                <a:close/>
                <a:moveTo>
                  <a:pt x="238" y="160"/>
                </a:moveTo>
                <a:cubicBezTo>
                  <a:pt x="137" y="219"/>
                  <a:pt x="102" y="349"/>
                  <a:pt x="161" y="450"/>
                </a:cubicBezTo>
                <a:cubicBezTo>
                  <a:pt x="219" y="551"/>
                  <a:pt x="349" y="586"/>
                  <a:pt x="451" y="527"/>
                </a:cubicBezTo>
                <a:cubicBezTo>
                  <a:pt x="552" y="469"/>
                  <a:pt x="587" y="339"/>
                  <a:pt x="528" y="238"/>
                </a:cubicBezTo>
                <a:cubicBezTo>
                  <a:pt x="470" y="136"/>
                  <a:pt x="340" y="102"/>
                  <a:pt x="238" y="160"/>
                </a:cubicBezTo>
                <a:close/>
                <a:moveTo>
                  <a:pt x="460" y="543"/>
                </a:moveTo>
                <a:cubicBezTo>
                  <a:pt x="350" y="606"/>
                  <a:pt x="209" y="569"/>
                  <a:pt x="145" y="459"/>
                </a:cubicBezTo>
                <a:cubicBezTo>
                  <a:pt x="82" y="349"/>
                  <a:pt x="120" y="208"/>
                  <a:pt x="230" y="144"/>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60" y="158"/>
                </a:moveTo>
                <a:cubicBezTo>
                  <a:pt x="360"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60" y="127"/>
                  <a:pt x="360" y="135"/>
                </a:cubicBezTo>
                <a:lnTo>
                  <a:pt x="360" y="158"/>
                </a:lnTo>
                <a:close/>
                <a:moveTo>
                  <a:pt x="360" y="552"/>
                </a:moveTo>
                <a:cubicBezTo>
                  <a:pt x="360" y="560"/>
                  <a:pt x="353" y="567"/>
                  <a:pt x="345" y="567"/>
                </a:cubicBezTo>
                <a:lnTo>
                  <a:pt x="344" y="567"/>
                </a:lnTo>
                <a:cubicBezTo>
                  <a:pt x="336" y="567"/>
                  <a:pt x="330" y="560"/>
                  <a:pt x="330" y="552"/>
                </a:cubicBezTo>
                <a:lnTo>
                  <a:pt x="330" y="530"/>
                </a:lnTo>
                <a:cubicBezTo>
                  <a:pt x="330" y="522"/>
                  <a:pt x="336" y="515"/>
                  <a:pt x="344" y="515"/>
                </a:cubicBezTo>
                <a:lnTo>
                  <a:pt x="345" y="515"/>
                </a:lnTo>
                <a:cubicBezTo>
                  <a:pt x="353" y="515"/>
                  <a:pt x="360" y="522"/>
                  <a:pt x="360" y="530"/>
                </a:cubicBezTo>
                <a:lnTo>
                  <a:pt x="360" y="552"/>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3"/>
                </a:moveTo>
                <a:cubicBezTo>
                  <a:pt x="363" y="354"/>
                  <a:pt x="355" y="362"/>
                  <a:pt x="345" y="362"/>
                </a:cubicBezTo>
                <a:cubicBezTo>
                  <a:pt x="335" y="362"/>
                  <a:pt x="327" y="354"/>
                  <a:pt x="327" y="343"/>
                </a:cubicBezTo>
                <a:lnTo>
                  <a:pt x="327" y="219"/>
                </a:lnTo>
                <a:cubicBezTo>
                  <a:pt x="327" y="209"/>
                  <a:pt x="335" y="201"/>
                  <a:pt x="345" y="201"/>
                </a:cubicBezTo>
                <a:cubicBezTo>
                  <a:pt x="355" y="201"/>
                  <a:pt x="363" y="209"/>
                  <a:pt x="363" y="219"/>
                </a:cubicBezTo>
                <a:lnTo>
                  <a:pt x="363" y="343"/>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3"/>
                  <a:pt x="355" y="361"/>
                </a:cubicBezTo>
                <a:lnTo>
                  <a:pt x="289" y="42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83" name="Freeform 28"/>
          <p:cNvSpPr>
            <a:spLocks noEditPoints="1"/>
          </p:cNvSpPr>
          <p:nvPr/>
        </p:nvSpPr>
        <p:spPr bwMode="auto">
          <a:xfrm>
            <a:off x="2173288" y="3486150"/>
            <a:ext cx="288925" cy="395288"/>
          </a:xfrm>
          <a:custGeom>
            <a:gdLst>
              <a:gd fmla="*/ 58303 w 446" name="T0"/>
              <a:gd fmla="*/ 146933 h 608" name="T1"/>
              <a:gd fmla="*/ 88751 w 446" name="T2"/>
              <a:gd fmla="*/ 219099 h 608" name="T3"/>
              <a:gd fmla="*/ 113367 w 446" name="T4"/>
              <a:gd fmla="*/ 276312 h 608" name="T5"/>
              <a:gd fmla="*/ 169079 w 446" name="T6"/>
              <a:gd fmla="*/ 278262 h 608" name="T7"/>
              <a:gd fmla="*/ 181388 w 446" name="T8"/>
              <a:gd fmla="*/ 255507 h 608" name="T9"/>
              <a:gd fmla="*/ 212483 w 446" name="T10"/>
              <a:gd fmla="*/ 197644 h 608" name="T11"/>
              <a:gd fmla="*/ 144463 w 446" name="T12"/>
              <a:gd fmla="*/ 60463 h 608" name="T13"/>
              <a:gd fmla="*/ 119198 w 446" name="T14"/>
              <a:gd fmla="*/ 296466 h 608" name="T15"/>
              <a:gd fmla="*/ 91342 w 446" name="T16"/>
              <a:gd fmla="*/ 263309 h 608" name="T17"/>
              <a:gd fmla="*/ 60895 w 446" name="T18"/>
              <a:gd fmla="*/ 207396 h 608" name="T19"/>
              <a:gd fmla="*/ 144463 w 446" name="T20"/>
              <a:gd fmla="*/ 42259 h 608" name="T21"/>
              <a:gd fmla="*/ 227383 w 446" name="T22"/>
              <a:gd fmla="*/ 207396 h 608" name="T23"/>
              <a:gd fmla="*/ 197583 w 446" name="T24"/>
              <a:gd fmla="*/ 263309 h 608" name="T25"/>
              <a:gd fmla="*/ 169079 w 446" name="T26"/>
              <a:gd fmla="*/ 296466 h 608" name="T27"/>
              <a:gd fmla="*/ 103002 w 446" name="T28"/>
              <a:gd fmla="*/ 354329 h 608" name="T29"/>
              <a:gd fmla="*/ 172966 w 446" name="T30"/>
              <a:gd fmla="*/ 367982 h 608" name="T31"/>
              <a:gd fmla="*/ 172966 w 446" name="T32"/>
              <a:gd fmla="*/ 340676 h 608" name="T33"/>
              <a:gd fmla="*/ 111424 w 446" name="T34"/>
              <a:gd fmla="*/ 362781 h 608" name="T35"/>
              <a:gd fmla="*/ 178797 w 446" name="T36"/>
              <a:gd fmla="*/ 362781 h 608" name="T37"/>
              <a:gd fmla="*/ 187218 w 446" name="T38"/>
              <a:gd fmla="*/ 354329 h 608" name="T39"/>
              <a:gd fmla="*/ 103002 w 446" name="T40"/>
              <a:gd fmla="*/ 312069 h 608" name="T41"/>
              <a:gd fmla="*/ 187218 w 446" name="T42"/>
              <a:gd fmla="*/ 354329 h 608" name="T43"/>
              <a:gd fmla="*/ 185923 w 446" name="T44"/>
              <a:gd fmla="*/ 165137 h 608" name="T45"/>
              <a:gd fmla="*/ 158067 w 446" name="T46"/>
              <a:gd fmla="*/ 193743 h 608" name="T47"/>
              <a:gd fmla="*/ 130858 w 446" name="T48"/>
              <a:gd fmla="*/ 193743 h 608" name="T49"/>
              <a:gd fmla="*/ 102355 w 446" name="T50"/>
              <a:gd fmla="*/ 165137 h 608" name="T51"/>
              <a:gd fmla="*/ 102355 w 446" name="T52"/>
              <a:gd fmla="*/ 137831 h 608" name="T53"/>
              <a:gd fmla="*/ 130858 w 446" name="T54"/>
              <a:gd fmla="*/ 109224 h 608" name="T55"/>
              <a:gd fmla="*/ 158067 w 446" name="T56"/>
              <a:gd fmla="*/ 109224 h 608" name="T57"/>
              <a:gd fmla="*/ 185923 w 446" name="T58"/>
              <a:gd fmla="*/ 137831 h 608" name="T59"/>
              <a:gd fmla="*/ 277264 w 446" name="T60"/>
              <a:gd fmla="*/ 133930 h 608" name="T61"/>
              <a:gd fmla="*/ 262365 w 446" name="T62"/>
              <a:gd fmla="*/ 146933 h 608" name="T63"/>
              <a:gd fmla="*/ 277264 w 446" name="T64"/>
              <a:gd fmla="*/ 155385 h 608" name="T65"/>
              <a:gd fmla="*/ 277264 w 446" name="T66"/>
              <a:gd fmla="*/ 133930 h 608" name="T67"/>
              <a:gd fmla="*/ 245521 w 446" name="T68"/>
              <a:gd fmla="*/ 58513 h 608" name="T69"/>
              <a:gd fmla="*/ 230622 w 446" name="T70"/>
              <a:gd fmla="*/ 42910 h 608" name="T71"/>
              <a:gd fmla="*/ 234509 w 446" name="T72"/>
              <a:gd fmla="*/ 69565 h 608" name="T73"/>
              <a:gd fmla="*/ 154828 w 446" name="T74"/>
              <a:gd fmla="*/ 28606 h 608" name="T75"/>
              <a:gd fmla="*/ 143815 w 446" name="T76"/>
              <a:gd fmla="*/ 0 h 608" name="T77"/>
              <a:gd fmla="*/ 133450 w 446" name="T78"/>
              <a:gd fmla="*/ 28606 h 608" name="T79"/>
              <a:gd fmla="*/ 52473 w 446" name="T80"/>
              <a:gd fmla="*/ 70866 h 608" name="T81"/>
              <a:gd fmla="*/ 57655 w 446" name="T82"/>
              <a:gd fmla="*/ 44860 h 608" name="T83"/>
              <a:gd fmla="*/ 42108 w 446" name="T84"/>
              <a:gd fmla="*/ 60463 h 608" name="T85"/>
              <a:gd fmla="*/ 25265 w 446" name="T86"/>
              <a:gd fmla="*/ 146933 h 608" name="T87"/>
              <a:gd fmla="*/ 11013 w 446" name="T88"/>
              <a:gd fmla="*/ 133930 h 608" name="T89"/>
              <a:gd fmla="*/ 11013 w 446" name="T90"/>
              <a:gd fmla="*/ 155385 h 608" name="T91"/>
              <a:gd fmla="*/ 25265 w 446" name="T92"/>
              <a:gd fmla="*/ 146933 h 608"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608" w="446">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2"/>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3"/>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3"/>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6"/>
                  <a:pt x="211" y="147"/>
                  <a:pt x="223" y="147"/>
                </a:cubicBezTo>
                <a:cubicBezTo>
                  <a:pt x="234" y="147"/>
                  <a:pt x="244" y="156"/>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59"/>
                  <a:pt x="362" y="60"/>
                  <a:pt x="356" y="66"/>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84" name="Freeform 29"/>
          <p:cNvSpPr>
            <a:spLocks noEditPoints="1"/>
          </p:cNvSpPr>
          <p:nvPr/>
        </p:nvSpPr>
        <p:spPr bwMode="auto">
          <a:xfrm>
            <a:off x="739775" y="3487738"/>
            <a:ext cx="500063" cy="392112"/>
          </a:xfrm>
          <a:custGeom>
            <a:gdLst>
              <a:gd fmla="*/ 292514 w 771" name="T0"/>
              <a:gd fmla="*/ 267704 h 602" name="T1"/>
              <a:gd fmla="*/ 296406 w 771" name="T2"/>
              <a:gd fmla="*/ 257283 h 602" name="T3"/>
              <a:gd fmla="*/ 297703 w 771" name="T4"/>
              <a:gd fmla="*/ 252723 h 602" name="T5"/>
              <a:gd fmla="*/ 300297 w 771" name="T6"/>
              <a:gd fmla="*/ 242302 h 602" name="T7"/>
              <a:gd fmla="*/ 300946 w 771" name="T8"/>
              <a:gd fmla="*/ 237742 h 602" name="T9"/>
              <a:gd fmla="*/ 302243 w 771" name="T10"/>
              <a:gd fmla="*/ 222110 h 602" name="T11"/>
              <a:gd fmla="*/ 151122 w 771" name="T12"/>
              <a:gd fmla="*/ 90537 h 602" name="T13"/>
              <a:gd fmla="*/ 130367 w 771" name="T14"/>
              <a:gd fmla="*/ 91840 h 602" name="T15"/>
              <a:gd fmla="*/ 130367 w 771" name="T16"/>
              <a:gd fmla="*/ 91840 h 602" name="T17"/>
              <a:gd fmla="*/ 0 w 771" name="T18"/>
              <a:gd fmla="*/ 222110 h 602" name="T19"/>
              <a:gd fmla="*/ 39564 w 771" name="T20"/>
              <a:gd fmla="*/ 310693 h 602" name="T21"/>
              <a:gd fmla="*/ 23998 w 771" name="T22"/>
              <a:gd fmla="*/ 392112 h 602" name="T23"/>
              <a:gd fmla="*/ 83668 w 771" name="T24"/>
              <a:gd fmla="*/ 340004 h 602" name="T25"/>
              <a:gd fmla="*/ 151122 w 771" name="T26"/>
              <a:gd fmla="*/ 354334 h 602" name="T27"/>
              <a:gd fmla="*/ 235438 w 771" name="T28"/>
              <a:gd fmla="*/ 331537 h 602" name="T29"/>
              <a:gd fmla="*/ 235438 w 771" name="T30"/>
              <a:gd fmla="*/ 331537 h 602" name="T31"/>
              <a:gd fmla="*/ 248410 w 771" name="T32"/>
              <a:gd fmla="*/ 322418 h 602" name="T33"/>
              <a:gd fmla="*/ 252302 w 771" name="T34"/>
              <a:gd fmla="*/ 319812 h 602" name="T35"/>
              <a:gd fmla="*/ 260733 w 771" name="T36"/>
              <a:gd fmla="*/ 312647 h 602" name="T37"/>
              <a:gd fmla="*/ 264625 w 771" name="T38"/>
              <a:gd fmla="*/ 308739 h 602" name="T39"/>
              <a:gd fmla="*/ 271759 w 771" name="T40"/>
              <a:gd fmla="*/ 300923 h 602" name="T41"/>
              <a:gd fmla="*/ 275002 w 771" name="T42"/>
              <a:gd fmla="*/ 297666 h 602" name="T43"/>
              <a:gd fmla="*/ 290568 w 771" name="T44"/>
              <a:gd fmla="*/ 271612 h 602" name="T45"/>
              <a:gd fmla="*/ 292514 w 771" name="T46"/>
              <a:gd fmla="*/ 267704 h 602" name="T47"/>
              <a:gd fmla="*/ 500063 w 771" name="T48"/>
              <a:gd fmla="*/ 171305 h 602" name="T49"/>
              <a:gd fmla="*/ 500063 w 771" name="T50"/>
              <a:gd fmla="*/ 171305 h 602" name="T51"/>
              <a:gd fmla="*/ 304189 w 771" name="T52"/>
              <a:gd fmla="*/ 0 h 602" name="T53"/>
              <a:gd fmla="*/ 157607 w 771" name="T54"/>
              <a:gd fmla="*/ 57970 h 602" name="T55"/>
              <a:gd fmla="*/ 329484 w 771" name="T56"/>
              <a:gd fmla="*/ 222110 h 602" name="T57"/>
              <a:gd fmla="*/ 275002 w 771" name="T58"/>
              <a:gd fmla="*/ 340655 h 602" name="T59"/>
              <a:gd fmla="*/ 304189 w 771" name="T60"/>
              <a:gd fmla="*/ 342609 h 602" name="T61"/>
              <a:gd fmla="*/ 391100 w 771" name="T62"/>
              <a:gd fmla="*/ 324372 h 602" name="T63"/>
              <a:gd fmla="*/ 468282 w 771" name="T64"/>
              <a:gd fmla="*/ 392112 h 602" name="T65"/>
              <a:gd fmla="*/ 448824 w 771" name="T66"/>
              <a:gd fmla="*/ 286593 h 602" name="T67"/>
              <a:gd fmla="*/ 500063 w 771" name="T68"/>
              <a:gd fmla="*/ 171305 h 60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02" w="771">
                <a:moveTo>
                  <a:pt x="451" y="411"/>
                </a:moveTo>
                <a:cubicBezTo>
                  <a:pt x="453" y="406"/>
                  <a:pt x="455" y="401"/>
                  <a:pt x="457" y="395"/>
                </a:cubicBezTo>
                <a:cubicBezTo>
                  <a:pt x="458" y="393"/>
                  <a:pt x="458" y="390"/>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5"/>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4"/>
                  <a:pt x="442" y="431"/>
                  <a:pt x="448" y="417"/>
                </a:cubicBezTo>
                <a:cubicBezTo>
                  <a:pt x="449" y="415"/>
                  <a:pt x="450" y="413"/>
                  <a:pt x="451" y="411"/>
                </a:cubicBezTo>
                <a:close/>
                <a:moveTo>
                  <a:pt x="771" y="263"/>
                </a:moveTo>
                <a:lnTo>
                  <a:pt x="771" y="263"/>
                </a:lnTo>
                <a:cubicBezTo>
                  <a:pt x="771" y="118"/>
                  <a:pt x="635" y="0"/>
                  <a:pt x="469" y="0"/>
                </a:cubicBezTo>
                <a:cubicBezTo>
                  <a:pt x="379" y="0"/>
                  <a:pt x="299" y="34"/>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85" name="Freeform 30"/>
          <p:cNvSpPr>
            <a:spLocks noEditPoints="1"/>
          </p:cNvSpPr>
          <p:nvPr/>
        </p:nvSpPr>
        <p:spPr bwMode="auto">
          <a:xfrm>
            <a:off x="3444875" y="2297113"/>
            <a:ext cx="498475" cy="390525"/>
          </a:xfrm>
          <a:custGeom>
            <a:gdLst>
              <a:gd fmla="*/ 183512 w 766" name="T0"/>
              <a:gd fmla="*/ 197866 h 600" name="T1"/>
              <a:gd fmla="*/ 254444 w 766" name="T2"/>
              <a:gd fmla="*/ 161417 h 600" name="T3"/>
              <a:gd fmla="*/ 387847 w 766" name="T4"/>
              <a:gd fmla="*/ 138636 h 600" name="T5"/>
              <a:gd fmla="*/ 424289 w 766" name="T6"/>
              <a:gd fmla="*/ 83963 h 600" name="T7"/>
              <a:gd fmla="*/ 370928 w 766" name="T8"/>
              <a:gd fmla="*/ 121063 h 600" name="T9"/>
              <a:gd fmla="*/ 254444 w 766" name="T10"/>
              <a:gd fmla="*/ 126921 h 600" name="T11"/>
              <a:gd fmla="*/ 498475 w 766" name="T12"/>
              <a:gd fmla="*/ 52070 h 600" name="T13"/>
              <a:gd fmla="*/ 302599 w 766" name="T14"/>
              <a:gd fmla="*/ 20828 h 600" name="T15"/>
              <a:gd fmla="*/ 284378 w 766" name="T16"/>
              <a:gd fmla="*/ 0 h 600" name="T17"/>
              <a:gd fmla="*/ 100216 w 766" name="T18"/>
              <a:gd fmla="*/ 20828 h 600" name="T19"/>
              <a:gd fmla="*/ 113881 w 766" name="T20"/>
              <a:gd fmla="*/ 52070 h 600" name="T21"/>
              <a:gd fmla="*/ 140562 w 766" name="T22"/>
              <a:gd fmla="*/ 87868 h 600" name="T23"/>
              <a:gd fmla="*/ 459430 w 766" name="T24"/>
              <a:gd fmla="*/ 52070 h 600" name="T25"/>
              <a:gd fmla="*/ 231016 w 766" name="T26"/>
              <a:gd fmla="*/ 256445 h 600" name="T27"/>
              <a:gd fmla="*/ 459430 w 766" name="T28"/>
              <a:gd fmla="*/ 266859 h 600" name="T29"/>
              <a:gd fmla="*/ 234921 w 766" name="T30"/>
              <a:gd fmla="*/ 277273 h 600" name="T31"/>
              <a:gd fmla="*/ 235572 w 766" name="T32"/>
              <a:gd fmla="*/ 311118 h 600" name="T33"/>
              <a:gd fmla="*/ 284378 w 766" name="T34"/>
              <a:gd fmla="*/ 387271 h 600" name="T35"/>
              <a:gd fmla="*/ 302599 w 766" name="T36"/>
              <a:gd fmla="*/ 311118 h 600" name="T37"/>
              <a:gd fmla="*/ 392403 w 766" name="T38"/>
              <a:gd fmla="*/ 385318 h 600" name="T39"/>
              <a:gd fmla="*/ 384594 w 766" name="T40"/>
              <a:gd fmla="*/ 311118 h 600" name="T41"/>
              <a:gd fmla="*/ 498475 w 766" name="T42"/>
              <a:gd fmla="*/ 277273 h 600" name="T43"/>
              <a:gd fmla="*/ 486111 w 766" name="T44"/>
              <a:gd fmla="*/ 52070 h 600" name="T45"/>
              <a:gd fmla="*/ 104771 w 766" name="T46"/>
              <a:gd fmla="*/ 201771 h 600" name="T47"/>
              <a:gd fmla="*/ 152926 w 766" name="T48"/>
              <a:gd fmla="*/ 153607 h 600" name="T49"/>
              <a:gd fmla="*/ 55965 w 766" name="T50"/>
              <a:gd fmla="*/ 153607 h 600" name="T51"/>
              <a:gd fmla="*/ 135356 w 766" name="T52"/>
              <a:gd fmla="*/ 211534 h 600" name="T53"/>
              <a:gd fmla="*/ 117786 w 766" name="T54"/>
              <a:gd fmla="*/ 211534 h 600" name="T55"/>
              <a:gd fmla="*/ 122992 w 766" name="T56"/>
              <a:gd fmla="*/ 220647 h 600" name="T57"/>
              <a:gd fmla="*/ 127547 w 766" name="T58"/>
              <a:gd fmla="*/ 331946 h 600" name="T59"/>
              <a:gd fmla="*/ 83947 w 766" name="T60"/>
              <a:gd fmla="*/ 331946 h 600" name="T61"/>
              <a:gd fmla="*/ 89153 w 766" name="T62"/>
              <a:gd fmla="*/ 220647 h 600" name="T63"/>
              <a:gd fmla="*/ 94359 w 766" name="T64"/>
              <a:gd fmla="*/ 211534 h 600" name="T65"/>
              <a:gd fmla="*/ 0 w 766" name="T66"/>
              <a:gd fmla="*/ 285083 h 600" name="T67"/>
              <a:gd fmla="*/ 42950 w 766" name="T68"/>
              <a:gd fmla="*/ 390525 h 600" name="T69"/>
              <a:gd fmla="*/ 57917 w 766" name="T70"/>
              <a:gd fmla="*/ 281178 h 600" name="T71"/>
              <a:gd fmla="*/ 149673 w 766" name="T72"/>
              <a:gd fmla="*/ 390525 h 600" name="T73"/>
              <a:gd fmla="*/ 164640 w 766" name="T74"/>
              <a:gd fmla="*/ 281178 h 600" name="T75"/>
              <a:gd fmla="*/ 208891 w 766" name="T76"/>
              <a:gd fmla="*/ 390525 h 600" name="T77"/>
              <a:gd fmla="*/ 135356 w 766" name="T78"/>
              <a:gd fmla="*/ 211534 h 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00" w="766">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86" name="Freeform 31"/>
          <p:cNvSpPr>
            <a:spLocks noEditPoints="1"/>
          </p:cNvSpPr>
          <p:nvPr/>
        </p:nvSpPr>
        <p:spPr bwMode="auto">
          <a:xfrm>
            <a:off x="2160588" y="2295525"/>
            <a:ext cx="314325" cy="395288"/>
          </a:xfrm>
          <a:custGeom>
            <a:gdLst>
              <a:gd fmla="*/ 53253 w 484" name="T0"/>
              <a:gd fmla="*/ 108280 h 606" name="T1"/>
              <a:gd fmla="*/ 53253 w 484" name="T2"/>
              <a:gd fmla="*/ 121326 h 606" name="T3"/>
              <a:gd fmla="*/ 214962 w 484" name="T4"/>
              <a:gd fmla="*/ 125892 h 606" name="T5"/>
              <a:gd fmla="*/ 214962 w 484" name="T6"/>
              <a:gd fmla="*/ 112846 h 606" name="T7"/>
              <a:gd fmla="*/ 251330 w 484" name="T8"/>
              <a:gd fmla="*/ 362673 h 606" name="T9"/>
              <a:gd fmla="*/ 251980 w 484" name="T10"/>
              <a:gd fmla="*/ 367892 h 606" name="T11"/>
              <a:gd fmla="*/ 271463 w 484" name="T12"/>
              <a:gd fmla="*/ 387461 h 606" name="T13"/>
              <a:gd fmla="*/ 307831 w 484" name="T14"/>
              <a:gd fmla="*/ 378981 h 606" name="T15"/>
              <a:gd fmla="*/ 307831 w 484" name="T16"/>
              <a:gd fmla="*/ 346366 h 606" name="T17"/>
              <a:gd fmla="*/ 288348 w 484" name="T18"/>
              <a:gd fmla="*/ 326798 h 606" name="T19"/>
              <a:gd fmla="*/ 271463 w 484" name="T20"/>
              <a:gd fmla="*/ 338539 h 606" name="T21"/>
              <a:gd fmla="*/ 249382 w 484" name="T22"/>
              <a:gd fmla="*/ 360717 h 606" name="T23"/>
              <a:gd fmla="*/ 141576 w 484" name="T24"/>
              <a:gd fmla="*/ 230911 h 606" name="T25"/>
              <a:gd fmla="*/ 148720 w 484" name="T26"/>
              <a:gd fmla="*/ 219170 h 606" name="T27"/>
              <a:gd fmla="*/ 134432 w 484" name="T28"/>
              <a:gd fmla="*/ 208733 h 606" name="T29"/>
              <a:gd fmla="*/ 134432 w 484" name="T30"/>
              <a:gd fmla="*/ 213299 h 606" name="T31"/>
              <a:gd fmla="*/ 159760 w 484" name="T32"/>
              <a:gd fmla="*/ 275267 h 606" name="T33"/>
              <a:gd fmla="*/ 192881 w 484" name="T34"/>
              <a:gd fmla="*/ 237434 h 606" name="T35"/>
              <a:gd fmla="*/ 192232 w 484" name="T36"/>
              <a:gd fmla="*/ 232868 h 606" name="T37"/>
              <a:gd fmla="*/ 145473 w 484" name="T38"/>
              <a:gd fmla="*/ 236129 h 606" name="T39"/>
              <a:gd fmla="*/ 145473 w 484" name="T40"/>
              <a:gd fmla="*/ 240043 h 606" name="T41"/>
              <a:gd fmla="*/ 159760 w 484" name="T42"/>
              <a:gd fmla="*/ 275267 h 606" name="T43"/>
              <a:gd fmla="*/ 278606 w 484" name="T44"/>
              <a:gd fmla="*/ 321579 h 606" name="T45"/>
              <a:gd fmla="*/ 278606 w 484" name="T46"/>
              <a:gd fmla="*/ 317665 h 606" name="T47"/>
              <a:gd fmla="*/ 255876 w 484" name="T48"/>
              <a:gd fmla="*/ 294183 h 606" name="T49"/>
              <a:gd fmla="*/ 166255 w 484" name="T50"/>
              <a:gd fmla="*/ 277223 h 606" name="T51"/>
              <a:gd fmla="*/ 166255 w 484" name="T52"/>
              <a:gd fmla="*/ 281789 h 606" name="T53"/>
              <a:gd fmla="*/ 229899 w 484" name="T54"/>
              <a:gd fmla="*/ 345714 h 606" name="T55"/>
              <a:gd fmla="*/ 256526 w 484" name="T56"/>
              <a:gd fmla="*/ 344409 h 606" name="T57"/>
              <a:gd fmla="*/ 12989 w 484" name="T58"/>
              <a:gd fmla="*/ 97844 h 606" name="T59"/>
              <a:gd fmla="*/ 57799 w 484" name="T60"/>
              <a:gd fmla="*/ 99148 h 606" name="T61"/>
              <a:gd fmla="*/ 91570 w 484" name="T62"/>
              <a:gd fmla="*/ 65229 h 606" name="T63"/>
              <a:gd fmla="*/ 91570 w 484" name="T64"/>
              <a:gd fmla="*/ 60663 h 606" name="T65"/>
              <a:gd fmla="*/ 248732 w 484" name="T66"/>
              <a:gd fmla="*/ 17612 h 606" name="T67"/>
              <a:gd fmla="*/ 255876 w 484" name="T68"/>
              <a:gd fmla="*/ 275267 h 606" name="T69"/>
              <a:gd fmla="*/ 268865 w 484" name="T70"/>
              <a:gd fmla="*/ 292878 h 606" name="T71"/>
              <a:gd fmla="*/ 268865 w 484" name="T72"/>
              <a:gd fmla="*/ 25439 h 606" name="T73"/>
              <a:gd fmla="*/ 248732 w 484" name="T74"/>
              <a:gd fmla="*/ 0 h 606" name="T75"/>
              <a:gd fmla="*/ 78581 w 484" name="T76"/>
              <a:gd fmla="*/ 1305 h 606" name="T77"/>
              <a:gd fmla="*/ 0 w 484" name="T78"/>
              <a:gd fmla="*/ 80232 h 606" name="T79"/>
              <a:gd fmla="*/ 0 w 484" name="T80"/>
              <a:gd fmla="*/ 320927 h 606" name="T81"/>
              <a:gd fmla="*/ 20782 w 484" name="T82"/>
              <a:gd fmla="*/ 345714 h 606" name="T83"/>
              <a:gd fmla="*/ 207169 w 484" name="T84"/>
              <a:gd fmla="*/ 341800 h 606" name="T85"/>
              <a:gd fmla="*/ 198077 w 484" name="T86"/>
              <a:gd fmla="*/ 328102 h 606" name="T87"/>
              <a:gd fmla="*/ 12989 w 484" name="T88"/>
              <a:gd fmla="*/ 320927 h 606" name="T89"/>
              <a:gd fmla="*/ 12989 w 484" name="T90"/>
              <a:gd fmla="*/ 97844 h 606" name="T91"/>
              <a:gd fmla="*/ 101311 w 484" name="T92"/>
              <a:gd fmla="*/ 209385 h 606" name="T93"/>
              <a:gd fmla="*/ 101311 w 484" name="T94"/>
              <a:gd fmla="*/ 196339 h 606" name="T95"/>
              <a:gd fmla="*/ 53253 w 484" name="T96"/>
              <a:gd fmla="*/ 191773 h 606" name="T97"/>
              <a:gd fmla="*/ 53253 w 484" name="T98"/>
              <a:gd fmla="*/ 205471 h 606" name="T99"/>
              <a:gd fmla="*/ 53253 w 484" name="T100"/>
              <a:gd fmla="*/ 177423 h 606" name="T101"/>
              <a:gd fmla="*/ 214962 w 484" name="T102"/>
              <a:gd fmla="*/ 181989 h 606" name="T103"/>
              <a:gd fmla="*/ 214962 w 484" name="T104"/>
              <a:gd fmla="*/ 168291 h 606" name="T105"/>
              <a:gd fmla="*/ 53253 w 484" name="T106"/>
              <a:gd fmla="*/ 164377 h 606" name="T107"/>
              <a:gd fmla="*/ 53253 w 484" name="T108"/>
              <a:gd fmla="*/ 177423 h 606" name="T109"/>
              <a:gd fmla="*/ 53253 w 484" name="T110"/>
              <a:gd fmla="*/ 153941 h 606" name="T111"/>
              <a:gd fmla="*/ 214962 w 484" name="T112"/>
              <a:gd fmla="*/ 149375 h 606" name="T113"/>
              <a:gd fmla="*/ 214962 w 484" name="T114"/>
              <a:gd fmla="*/ 136329 h 606" name="T115"/>
              <a:gd fmla="*/ 53253 w 484" name="T116"/>
              <a:gd fmla="*/ 140895 h 60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606" w="482">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87" name="Freeform 32"/>
          <p:cNvSpPr>
            <a:spLocks noEditPoints="1"/>
          </p:cNvSpPr>
          <p:nvPr/>
        </p:nvSpPr>
        <p:spPr bwMode="auto">
          <a:xfrm>
            <a:off x="3509963" y="4062413"/>
            <a:ext cx="369887" cy="395287"/>
          </a:xfrm>
          <a:custGeom>
            <a:gdLst>
              <a:gd fmla="*/ 111357 w 568" name="T0"/>
              <a:gd fmla="*/ 60011 h 606" name="T1"/>
              <a:gd fmla="*/ 242250 w 568" name="T2"/>
              <a:gd fmla="*/ 43703 h 606" name="T3"/>
              <a:gd fmla="*/ 195363 w 568" name="T4"/>
              <a:gd fmla="*/ 26744 h 606" name="T5"/>
              <a:gd fmla="*/ 141312 w 568" name="T6"/>
              <a:gd fmla="*/ 26744 h 606" name="T7"/>
              <a:gd fmla="*/ 94425 w 568" name="T8"/>
              <a:gd fmla="*/ 43703 h 606" name="T9"/>
              <a:gd fmla="*/ 304766 w 568" name="T10"/>
              <a:gd fmla="*/ 342452 h 606" name="T11"/>
              <a:gd fmla="*/ 309325 w 568" name="T12"/>
              <a:gd fmla="*/ 330710 h 606" name="T13"/>
              <a:gd fmla="*/ 288486 w 568" name="T14"/>
              <a:gd fmla="*/ 256349 h 606" name="T15"/>
              <a:gd fmla="*/ 274810 w 568" name="T16"/>
              <a:gd fmla="*/ 256349 h 606" name="T17"/>
              <a:gd fmla="*/ 274810 w 568" name="T18"/>
              <a:gd fmla="*/ 313751 h 606" name="T19"/>
              <a:gd fmla="*/ 274810 w 568" name="T20"/>
              <a:gd fmla="*/ 315055 h 606" name="T21"/>
              <a:gd fmla="*/ 275462 w 568" name="T22"/>
              <a:gd fmla="*/ 315708 h 606" name="T23"/>
              <a:gd fmla="*/ 276764 w 568" name="T24"/>
              <a:gd fmla="*/ 317012 h 606" name="T25"/>
              <a:gd fmla="*/ 352304 w 568" name="T26"/>
              <a:gd fmla="*/ 260916 h 606" name="T27"/>
              <a:gd fmla="*/ 281323 w 568" name="T28"/>
              <a:gd fmla="*/ 223083 h 606" name="T29"/>
              <a:gd fmla="*/ 265042 w 568" name="T30"/>
              <a:gd fmla="*/ 393982 h 606" name="T31"/>
              <a:gd fmla="*/ 365980 w 568" name="T32"/>
              <a:gd fmla="*/ 325492 h 606" name="T33"/>
              <a:gd fmla="*/ 352956 w 568" name="T34"/>
              <a:gd fmla="*/ 322883 h 606" name="T35"/>
              <a:gd fmla="*/ 281323 w 568" name="T36"/>
              <a:gd fmla="*/ 382241 h 606" name="T37"/>
              <a:gd fmla="*/ 210341 w 568" name="T38"/>
              <a:gd fmla="*/ 295487 h 606" name="T39"/>
              <a:gd fmla="*/ 294998 w 568" name="T40"/>
              <a:gd fmla="*/ 237433 h 606" name="T41"/>
              <a:gd fmla="*/ 352956 w 568" name="T42"/>
              <a:gd fmla="*/ 322883 h 606" name="T43"/>
              <a:gd fmla="*/ 123730 w 568" name="T44"/>
              <a:gd fmla="*/ 322231 h 606" name="T45"/>
              <a:gd fmla="*/ 211643 w 568" name="T46"/>
              <a:gd fmla="*/ 234824 h 606" name="T47"/>
              <a:gd fmla="*/ 229877 w 568" name="T48"/>
              <a:gd fmla="*/ 221126 h 606" name="T49"/>
              <a:gd fmla="*/ 319744 w 568" name="T50"/>
              <a:gd fmla="*/ 133719 h 606" name="T51"/>
              <a:gd fmla="*/ 323000 w 568" name="T52"/>
              <a:gd fmla="*/ 215908 h 606" name="T53"/>
              <a:gd fmla="*/ 337327 w 568" name="T54"/>
              <a:gd fmla="*/ 221126 h 606" name="T55"/>
              <a:gd fmla="*/ 337327 w 568" name="T56"/>
              <a:gd fmla="*/ 90668 h 606" name="T57"/>
              <a:gd fmla="*/ 17583 w 568" name="T58"/>
              <a:gd fmla="*/ 73056 h 606" name="T59"/>
              <a:gd fmla="*/ 0 w 568" name="T60"/>
              <a:gd fmla="*/ 137633 h 606" name="T61"/>
              <a:gd fmla="*/ 0 w 568" name="T62"/>
              <a:gd fmla="*/ 234824 h 606" name="T63"/>
              <a:gd fmla="*/ 0 w 568" name="T64"/>
              <a:gd fmla="*/ 328754 h 606" name="T65"/>
              <a:gd fmla="*/ 186246 w 568" name="T66"/>
              <a:gd fmla="*/ 346365 h 606" name="T67"/>
              <a:gd fmla="*/ 13675 w 568" name="T68"/>
              <a:gd fmla="*/ 137633 h 606" name="T69"/>
              <a:gd fmla="*/ 17583 w 568" name="T70"/>
              <a:gd fmla="*/ 133719 h 606" name="T71"/>
              <a:gd fmla="*/ 110054 w 568" name="T72"/>
              <a:gd fmla="*/ 221126 h 606" name="T73"/>
              <a:gd fmla="*/ 13675 w 568" name="T74"/>
              <a:gd fmla="*/ 137633 h 606" name="T75"/>
              <a:gd fmla="*/ 110054 w 568" name="T76"/>
              <a:gd fmla="*/ 234824 h 606" name="T77"/>
              <a:gd fmla="*/ 17583 w 568" name="T78"/>
              <a:gd fmla="*/ 322231 h 606" name="T79"/>
              <a:gd fmla="*/ 13675 w 568" name="T80"/>
              <a:gd fmla="*/ 234824 h 606" name="T81"/>
              <a:gd fmla="*/ 123730 w 568" name="T82"/>
              <a:gd fmla="*/ 221126 h 606" name="T83"/>
              <a:gd fmla="*/ 123730 w 568" name="T84"/>
              <a:gd fmla="*/ 133719 h 606" name="T85"/>
              <a:gd fmla="*/ 216202 w 568" name="T86"/>
              <a:gd fmla="*/ 221126 h 606" name="T87"/>
              <a:gd fmla="*/ 222714 w 568" name="T88"/>
              <a:gd fmla="*/ 90668 h 606" name="T89"/>
              <a:gd fmla="*/ 235087 w 568" name="T90"/>
              <a:gd fmla="*/ 102409 h 606" name="T91"/>
              <a:gd fmla="*/ 210992 w 568" name="T92"/>
              <a:gd fmla="*/ 102409 h 606" name="T93"/>
              <a:gd fmla="*/ 117218 w 568" name="T94"/>
              <a:gd fmla="*/ 90668 h 606" name="T95"/>
              <a:gd fmla="*/ 128939 w 568" name="T96"/>
              <a:gd fmla="*/ 102409 h 606" name="T97"/>
              <a:gd fmla="*/ 104845 w 568" name="T98"/>
              <a:gd fmla="*/ 102409 h 60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606" w="568">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88" name="Freeform 33"/>
          <p:cNvSpPr>
            <a:spLocks noEditPoints="1"/>
          </p:cNvSpPr>
          <p:nvPr/>
        </p:nvSpPr>
        <p:spPr bwMode="auto">
          <a:xfrm>
            <a:off x="781050" y="2295525"/>
            <a:ext cx="417513" cy="392113"/>
          </a:xfrm>
          <a:custGeom>
            <a:gdLst>
              <a:gd fmla="*/ 13636 w 643" name="T0"/>
              <a:gd fmla="*/ 310179 h 603" name="T1"/>
              <a:gd fmla="*/ 298038 w 643" name="T2"/>
              <a:gd fmla="*/ 233447 h 603" name="T3"/>
              <a:gd fmla="*/ 272715 w 643" name="T4"/>
              <a:gd fmla="*/ 321234 h 603" name="T5"/>
              <a:gd fmla="*/ 264273 w 643" name="T6"/>
              <a:gd fmla="*/ 245152 h 603" name="T7"/>
              <a:gd fmla="*/ 264923 w 643" name="T8"/>
              <a:gd fmla="*/ 176874 h 603" name="T9"/>
              <a:gd fmla="*/ 257780 w 643" name="T10"/>
              <a:gd fmla="*/ 179475 h 603" name="T11"/>
              <a:gd fmla="*/ 262975 w 643" name="T12"/>
              <a:gd fmla="*/ 189879 h 603" name="T13"/>
              <a:gd fmla="*/ 269468 w 643" name="T14"/>
              <a:gd fmla="*/ 187278 h 603" name="T15"/>
              <a:gd fmla="*/ 231158 w 643" name="T16"/>
              <a:gd fmla="*/ 196382 h 603" name="T17"/>
              <a:gd fmla="*/ 233755 w 643" name="T18"/>
              <a:gd fmla="*/ 209387 h 603" name="T19"/>
              <a:gd fmla="*/ 238950 w 643" name="T20"/>
              <a:gd fmla="*/ 204835 h 603" name="T21"/>
              <a:gd fmla="*/ 210380 w 643" name="T22"/>
              <a:gd fmla="*/ 221742 h 603" name="T23"/>
              <a:gd fmla="*/ 207133 w 643" name="T24"/>
              <a:gd fmla="*/ 228245 h 603" name="T25"/>
              <a:gd fmla="*/ 217522 w 643" name="T26"/>
              <a:gd fmla="*/ 233447 h 603" name="T27"/>
              <a:gd fmla="*/ 220769 w 643" name="T28"/>
              <a:gd fmla="*/ 226944 h 603" name="T29"/>
              <a:gd fmla="*/ 198043 w 643" name="T30"/>
              <a:gd fmla="*/ 259458 h 603" name="T31"/>
              <a:gd fmla="*/ 209081 w 643" name="T32"/>
              <a:gd fmla="*/ 267261 h 603" name="T33"/>
              <a:gd fmla="*/ 209730 w 643" name="T34"/>
              <a:gd fmla="*/ 260108 h 603" name="T35"/>
              <a:gd fmla="*/ 199991 w 643" name="T36"/>
              <a:gd fmla="*/ 292622 h 603" name="T37"/>
              <a:gd fmla="*/ 201939 w 643" name="T38"/>
              <a:gd fmla="*/ 299775 h 603" name="T39"/>
              <a:gd fmla="*/ 212328 w 643" name="T40"/>
              <a:gd fmla="*/ 295873 h 603" name="T41"/>
              <a:gd fmla="*/ 210380 w 643" name="T42"/>
              <a:gd fmla="*/ 288720 h 603" name="T43"/>
              <a:gd fmla="*/ 215574 w 643" name="T44"/>
              <a:gd fmla="*/ 328387 h 603" name="T45"/>
              <a:gd fmla="*/ 229210 w 643" name="T46"/>
              <a:gd fmla="*/ 327086 h 603" name="T47"/>
              <a:gd fmla="*/ 224665 w 643" name="T48"/>
              <a:gd fmla="*/ 321884 h 603" name="T49"/>
              <a:gd fmla="*/ 238301 w 643" name="T50"/>
              <a:gd fmla="*/ 351796 h 603" name="T51"/>
              <a:gd fmla="*/ 244794 w 643" name="T52"/>
              <a:gd fmla="*/ 355698 h 603" name="T53"/>
              <a:gd fmla="*/ 250638 w 643" name="T54"/>
              <a:gd fmla="*/ 345944 h 603" name="T55"/>
              <a:gd fmla="*/ 244794 w 643" name="T56"/>
              <a:gd fmla="*/ 342042 h 603" name="T57"/>
              <a:gd fmla="*/ 274663 w 643" name="T58"/>
              <a:gd fmla="*/ 368053 h 603" name="T59"/>
              <a:gd fmla="*/ 281805 w 643" name="T60"/>
              <a:gd fmla="*/ 369354 h 603" name="T61"/>
              <a:gd fmla="*/ 277260 w 643" name="T62"/>
              <a:gd fmla="*/ 356998 h 603" name="T63"/>
              <a:gd fmla="*/ 306479 w 643" name="T64"/>
              <a:gd fmla="*/ 370004 h 603" name="T65"/>
              <a:gd fmla="*/ 314271 w 643" name="T66"/>
              <a:gd fmla="*/ 369354 h 603" name="T67"/>
              <a:gd fmla="*/ 313622 w 643" name="T68"/>
              <a:gd fmla="*/ 357649 h 603" name="T69"/>
              <a:gd fmla="*/ 306479 w 643" name="T70"/>
              <a:gd fmla="*/ 358949 h 603" name="T71"/>
              <a:gd fmla="*/ 344140 w 643" name="T72"/>
              <a:gd fmla="*/ 358299 h 603" name="T73"/>
              <a:gd fmla="*/ 350633 w 643" name="T74"/>
              <a:gd fmla="*/ 354397 h 603" name="T75"/>
              <a:gd fmla="*/ 340244 w 643" name="T76"/>
              <a:gd fmla="*/ 347895 h 603" name="T77"/>
              <a:gd fmla="*/ 370113 w 643" name="T78"/>
              <a:gd fmla="*/ 338791 h 603" name="T79"/>
              <a:gd fmla="*/ 374658 w 643" name="T80"/>
              <a:gd fmla="*/ 332938 h 603" name="T81"/>
              <a:gd fmla="*/ 366866 w 643" name="T82"/>
              <a:gd fmla="*/ 324485 h 603" name="T83"/>
              <a:gd fmla="*/ 362970 w 643" name="T84"/>
              <a:gd fmla="*/ 329687 h 603" name="T85"/>
              <a:gd fmla="*/ 390242 w 643" name="T86"/>
              <a:gd fmla="*/ 304977 h 603" name="T87"/>
              <a:gd fmla="*/ 392839 w 643" name="T88"/>
              <a:gd fmla="*/ 297174 h 603" name="T89"/>
              <a:gd fmla="*/ 380502 w 643" name="T90"/>
              <a:gd fmla="*/ 298474 h 603" name="T91"/>
              <a:gd fmla="*/ 396085 w 643" name="T92"/>
              <a:gd fmla="*/ 272463 h 603" name="T93"/>
              <a:gd fmla="*/ 396085 w 643" name="T94"/>
              <a:gd fmla="*/ 265310 h 603" name="T95"/>
              <a:gd fmla="*/ 384398 w 643" name="T96"/>
              <a:gd fmla="*/ 264010 h 603" name="T97"/>
              <a:gd fmla="*/ 385047 w 643" name="T98"/>
              <a:gd fmla="*/ 271163 h 603" name="T99"/>
              <a:gd fmla="*/ 388943 w 643" name="T100"/>
              <a:gd fmla="*/ 232797 h 603" name="T101"/>
              <a:gd fmla="*/ 385696 w 643" name="T102"/>
              <a:gd fmla="*/ 225644 h 603" name="T103"/>
              <a:gd fmla="*/ 377255 w 643" name="T104"/>
              <a:gd fmla="*/ 236048 h 603" name="T105"/>
              <a:gd fmla="*/ 372061 w 643" name="T106"/>
              <a:gd fmla="*/ 205485 h 603" name="T107"/>
              <a:gd fmla="*/ 366866 w 643" name="T108"/>
              <a:gd fmla="*/ 200283 h 603" name="T109"/>
              <a:gd fmla="*/ 357126 w 643" name="T110"/>
              <a:gd fmla="*/ 206786 h 603" name="T111"/>
              <a:gd fmla="*/ 361671 w 643" name="T112"/>
              <a:gd fmla="*/ 211988 h 603" name="T113"/>
              <a:gd fmla="*/ 340244 w 643" name="T114"/>
              <a:gd fmla="*/ 181425 h 603" name="T115"/>
              <a:gd fmla="*/ 333101 w 643" name="T116"/>
              <a:gd fmla="*/ 178174 h 603" name="T117"/>
              <a:gd fmla="*/ 333101 w 643" name="T118"/>
              <a:gd fmla="*/ 190529 h 603" name="T119"/>
              <a:gd fmla="*/ 296739 w 643" name="T120"/>
              <a:gd fmla="*/ 150212 h 603" name="T121"/>
              <a:gd fmla="*/ 232457 w 643" name="T122"/>
              <a:gd fmla="*/ 5852 h 603" name="T123"/>
              <a:gd fmla="*/ 19480 w 643" name="T124"/>
              <a:gd fmla="*/ 99491 h 60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03" w="64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401" y="294"/>
                </a:lnTo>
                <a:lnTo>
                  <a:pt x="401" y="293"/>
                </a:lnTo>
                <a:lnTo>
                  <a:pt x="402" y="293"/>
                </a:lnTo>
                <a:lnTo>
                  <a:pt x="403" y="293"/>
                </a:lnTo>
                <a:lnTo>
                  <a:pt x="404" y="292"/>
                </a:lnTo>
                <a:lnTo>
                  <a:pt x="405" y="292"/>
                </a:lnTo>
                <a:lnTo>
                  <a:pt x="406" y="291"/>
                </a:lnTo>
                <a:lnTo>
                  <a:pt x="407" y="291"/>
                </a:lnTo>
                <a:lnTo>
                  <a:pt x="408" y="290"/>
                </a:lnTo>
                <a:lnTo>
                  <a:pt x="409" y="290"/>
                </a:lnTo>
                <a:lnTo>
                  <a:pt x="410" y="290"/>
                </a:lnTo>
                <a:lnTo>
                  <a:pt x="411" y="290"/>
                </a:lnTo>
                <a:lnTo>
                  <a:pt x="411" y="289"/>
                </a:lnTo>
                <a:lnTo>
                  <a:pt x="412" y="289"/>
                </a:lnTo>
                <a:lnTo>
                  <a:pt x="413" y="289"/>
                </a:lnTo>
                <a:lnTo>
                  <a:pt x="414" y="288"/>
                </a:lnTo>
                <a:lnTo>
                  <a:pt x="415" y="288"/>
                </a:lnTo>
                <a:lnTo>
                  <a:pt x="416" y="288"/>
                </a:lnTo>
                <a:lnTo>
                  <a:pt x="411" y="271"/>
                </a:lnTo>
                <a:close/>
                <a:moveTo>
                  <a:pt x="361" y="297"/>
                </a:moveTo>
                <a:lnTo>
                  <a:pt x="361" y="297"/>
                </a:lnTo>
                <a:lnTo>
                  <a:pt x="360" y="298"/>
                </a:lnTo>
                <a:lnTo>
                  <a:pt x="360" y="299"/>
                </a:lnTo>
                <a:lnTo>
                  <a:pt x="359" y="299"/>
                </a:lnTo>
                <a:lnTo>
                  <a:pt x="358" y="300"/>
                </a:lnTo>
                <a:lnTo>
                  <a:pt x="357" y="301"/>
                </a:lnTo>
                <a:lnTo>
                  <a:pt x="356" y="302"/>
                </a:lnTo>
                <a:lnTo>
                  <a:pt x="355" y="303"/>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3" y="342"/>
                </a:lnTo>
                <a:lnTo>
                  <a:pt x="323" y="343"/>
                </a:lnTo>
                <a:lnTo>
                  <a:pt x="323" y="344"/>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33" y="363"/>
                </a:lnTo>
                <a:lnTo>
                  <a:pt x="333" y="362"/>
                </a:lnTo>
                <a:lnTo>
                  <a:pt x="334" y="361"/>
                </a:lnTo>
                <a:lnTo>
                  <a:pt x="334" y="360"/>
                </a:lnTo>
                <a:lnTo>
                  <a:pt x="335" y="359"/>
                </a:lnTo>
                <a:lnTo>
                  <a:pt x="335" y="358"/>
                </a:lnTo>
                <a:lnTo>
                  <a:pt x="335" y="357"/>
                </a:lnTo>
                <a:lnTo>
                  <a:pt x="336" y="357"/>
                </a:lnTo>
                <a:lnTo>
                  <a:pt x="336" y="356"/>
                </a:lnTo>
                <a:lnTo>
                  <a:pt x="336" y="355"/>
                </a:lnTo>
                <a:lnTo>
                  <a:pt x="337" y="354"/>
                </a:lnTo>
                <a:lnTo>
                  <a:pt x="338" y="353"/>
                </a:lnTo>
                <a:lnTo>
                  <a:pt x="338" y="352"/>
                </a:lnTo>
                <a:lnTo>
                  <a:pt x="338" y="351"/>
                </a:lnTo>
                <a:lnTo>
                  <a:pt x="339" y="351"/>
                </a:lnTo>
                <a:lnTo>
                  <a:pt x="339" y="350"/>
                </a:lnTo>
                <a:lnTo>
                  <a:pt x="340" y="349"/>
                </a:lnTo>
                <a:lnTo>
                  <a:pt x="340" y="348"/>
                </a:lnTo>
                <a:lnTo>
                  <a:pt x="325" y="339"/>
                </a:lnTo>
                <a:close/>
                <a:moveTo>
                  <a:pt x="306" y="392"/>
                </a:moveTo>
                <a:lnTo>
                  <a:pt x="306" y="392"/>
                </a:lnTo>
                <a:lnTo>
                  <a:pt x="306" y="393"/>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22" y="411"/>
                </a:lnTo>
                <a:lnTo>
                  <a:pt x="322" y="410"/>
                </a:lnTo>
                <a:lnTo>
                  <a:pt x="322" y="409"/>
                </a:lnTo>
                <a:lnTo>
                  <a:pt x="322" y="408"/>
                </a:lnTo>
                <a:lnTo>
                  <a:pt x="322" y="407"/>
                </a:lnTo>
                <a:lnTo>
                  <a:pt x="322" y="406"/>
                </a:lnTo>
                <a:lnTo>
                  <a:pt x="322" y="405"/>
                </a:lnTo>
                <a:lnTo>
                  <a:pt x="322" y="404"/>
                </a:lnTo>
                <a:lnTo>
                  <a:pt x="322" y="403"/>
                </a:lnTo>
                <a:lnTo>
                  <a:pt x="322" y="402"/>
                </a:lnTo>
                <a:lnTo>
                  <a:pt x="323" y="401"/>
                </a:lnTo>
                <a:lnTo>
                  <a:pt x="323" y="400"/>
                </a:lnTo>
                <a:lnTo>
                  <a:pt x="323" y="399"/>
                </a:lnTo>
                <a:lnTo>
                  <a:pt x="323" y="398"/>
                </a:lnTo>
                <a:lnTo>
                  <a:pt x="323" y="397"/>
                </a:lnTo>
                <a:lnTo>
                  <a:pt x="323" y="396"/>
                </a:lnTo>
                <a:lnTo>
                  <a:pt x="323" y="395"/>
                </a:lnTo>
                <a:lnTo>
                  <a:pt x="306" y="392"/>
                </a:lnTo>
                <a:close/>
                <a:moveTo>
                  <a:pt x="307" y="447"/>
                </a:moveTo>
                <a:lnTo>
                  <a:pt x="307" y="447"/>
                </a:lnTo>
                <a:lnTo>
                  <a:pt x="307" y="448"/>
                </a:lnTo>
                <a:lnTo>
                  <a:pt x="307" y="449"/>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29" y="460"/>
                </a:lnTo>
                <a:lnTo>
                  <a:pt x="328" y="459"/>
                </a:lnTo>
                <a:lnTo>
                  <a:pt x="328" y="458"/>
                </a:lnTo>
                <a:lnTo>
                  <a:pt x="328" y="457"/>
                </a:lnTo>
                <a:lnTo>
                  <a:pt x="328" y="456"/>
                </a:lnTo>
                <a:lnTo>
                  <a:pt x="327" y="456"/>
                </a:lnTo>
                <a:lnTo>
                  <a:pt x="327" y="455"/>
                </a:lnTo>
                <a:lnTo>
                  <a:pt x="327" y="454"/>
                </a:lnTo>
                <a:lnTo>
                  <a:pt x="327" y="453"/>
                </a:lnTo>
                <a:lnTo>
                  <a:pt x="326" y="452"/>
                </a:lnTo>
                <a:lnTo>
                  <a:pt x="326" y="451"/>
                </a:lnTo>
                <a:lnTo>
                  <a:pt x="326" y="450"/>
                </a:lnTo>
                <a:lnTo>
                  <a:pt x="325" y="449"/>
                </a:lnTo>
                <a:lnTo>
                  <a:pt x="325" y="448"/>
                </a:lnTo>
                <a:lnTo>
                  <a:pt x="325" y="447"/>
                </a:lnTo>
                <a:lnTo>
                  <a:pt x="325" y="446"/>
                </a:lnTo>
                <a:lnTo>
                  <a:pt x="325" y="445"/>
                </a:lnTo>
                <a:lnTo>
                  <a:pt x="324" y="444"/>
                </a:lnTo>
                <a:lnTo>
                  <a:pt x="307" y="447"/>
                </a:lnTo>
                <a:close/>
                <a:moveTo>
                  <a:pt x="328" y="499"/>
                </a:moveTo>
                <a:lnTo>
                  <a:pt x="328" y="499"/>
                </a:lnTo>
                <a:lnTo>
                  <a:pt x="329" y="500"/>
                </a:lnTo>
                <a:lnTo>
                  <a:pt x="329" y="501"/>
                </a:lnTo>
                <a:lnTo>
                  <a:pt x="330" y="502"/>
                </a:lnTo>
                <a:lnTo>
                  <a:pt x="331" y="503"/>
                </a:lnTo>
                <a:lnTo>
                  <a:pt x="331" y="504"/>
                </a:lnTo>
                <a:lnTo>
                  <a:pt x="332" y="505"/>
                </a:lnTo>
                <a:lnTo>
                  <a:pt x="333" y="506"/>
                </a:lnTo>
                <a:lnTo>
                  <a:pt x="333" y="507"/>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1" y="501"/>
                </a:lnTo>
                <a:lnTo>
                  <a:pt x="351" y="500"/>
                </a:lnTo>
                <a:lnTo>
                  <a:pt x="350" y="500"/>
                </a:lnTo>
                <a:lnTo>
                  <a:pt x="350" y="499"/>
                </a:lnTo>
                <a:lnTo>
                  <a:pt x="349" y="499"/>
                </a:lnTo>
                <a:lnTo>
                  <a:pt x="349" y="498"/>
                </a:lnTo>
                <a:lnTo>
                  <a:pt x="348" y="497"/>
                </a:lnTo>
                <a:lnTo>
                  <a:pt x="347" y="496"/>
                </a:lnTo>
                <a:lnTo>
                  <a:pt x="347" y="495"/>
                </a:lnTo>
                <a:lnTo>
                  <a:pt x="346" y="495"/>
                </a:lnTo>
                <a:lnTo>
                  <a:pt x="346" y="494"/>
                </a:lnTo>
                <a:lnTo>
                  <a:pt x="345" y="493"/>
                </a:lnTo>
                <a:lnTo>
                  <a:pt x="344" y="492"/>
                </a:lnTo>
                <a:lnTo>
                  <a:pt x="344" y="491"/>
                </a:lnTo>
                <a:lnTo>
                  <a:pt x="343" y="491"/>
                </a:lnTo>
                <a:lnTo>
                  <a:pt x="343" y="490"/>
                </a:lnTo>
                <a:lnTo>
                  <a:pt x="328" y="499"/>
                </a:lnTo>
                <a:close/>
                <a:moveTo>
                  <a:pt x="366" y="540"/>
                </a:moveTo>
                <a:lnTo>
                  <a:pt x="366" y="540"/>
                </a:lnTo>
                <a:lnTo>
                  <a:pt x="367" y="541"/>
                </a:lnTo>
                <a:lnTo>
                  <a:pt x="368" y="541"/>
                </a:lnTo>
                <a:lnTo>
                  <a:pt x="369" y="542"/>
                </a:lnTo>
                <a:lnTo>
                  <a:pt x="370" y="543"/>
                </a:lnTo>
                <a:lnTo>
                  <a:pt x="371" y="543"/>
                </a:lnTo>
                <a:lnTo>
                  <a:pt x="372" y="544"/>
                </a:lnTo>
                <a:lnTo>
                  <a:pt x="373" y="545"/>
                </a:lnTo>
                <a:lnTo>
                  <a:pt x="374" y="545"/>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0" y="528"/>
                </a:lnTo>
                <a:lnTo>
                  <a:pt x="379" y="528"/>
                </a:lnTo>
                <a:lnTo>
                  <a:pt x="379" y="527"/>
                </a:lnTo>
                <a:lnTo>
                  <a:pt x="378" y="527"/>
                </a:lnTo>
                <a:lnTo>
                  <a:pt x="377" y="526"/>
                </a:lnTo>
                <a:lnTo>
                  <a:pt x="376" y="526"/>
                </a:lnTo>
                <a:lnTo>
                  <a:pt x="366" y="540"/>
                </a:lnTo>
                <a:close/>
                <a:moveTo>
                  <a:pt x="416" y="564"/>
                </a:moveTo>
                <a:lnTo>
                  <a:pt x="416" y="564"/>
                </a:lnTo>
                <a:lnTo>
                  <a:pt x="417" y="565"/>
                </a:lnTo>
                <a:lnTo>
                  <a:pt x="418" y="565"/>
                </a:lnTo>
                <a:lnTo>
                  <a:pt x="419" y="565"/>
                </a:lnTo>
                <a:lnTo>
                  <a:pt x="420" y="565"/>
                </a:lnTo>
                <a:lnTo>
                  <a:pt x="421" y="566"/>
                </a:lnTo>
                <a:lnTo>
                  <a:pt x="422" y="566"/>
                </a:lnTo>
                <a:lnTo>
                  <a:pt x="423"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7" y="551"/>
                </a:lnTo>
                <a:lnTo>
                  <a:pt x="436" y="551"/>
                </a:lnTo>
                <a:lnTo>
                  <a:pt x="435" y="551"/>
                </a:lnTo>
                <a:lnTo>
                  <a:pt x="434" y="550"/>
                </a:lnTo>
                <a:lnTo>
                  <a:pt x="433" y="550"/>
                </a:lnTo>
                <a:lnTo>
                  <a:pt x="432" y="550"/>
                </a:lnTo>
                <a:lnTo>
                  <a:pt x="431" y="550"/>
                </a:lnTo>
                <a:lnTo>
                  <a:pt x="430" y="550"/>
                </a:lnTo>
                <a:lnTo>
                  <a:pt x="429" y="549"/>
                </a:lnTo>
                <a:lnTo>
                  <a:pt x="428" y="549"/>
                </a:lnTo>
                <a:lnTo>
                  <a:pt x="427" y="549"/>
                </a:lnTo>
                <a:lnTo>
                  <a:pt x="426" y="549"/>
                </a:lnTo>
                <a:lnTo>
                  <a:pt x="425" y="548"/>
                </a:lnTo>
                <a:lnTo>
                  <a:pt x="424" y="548"/>
                </a:lnTo>
                <a:lnTo>
                  <a:pt x="423" y="548"/>
                </a:lnTo>
                <a:lnTo>
                  <a:pt x="422"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86" y="549"/>
                </a:lnTo>
                <a:lnTo>
                  <a:pt x="485" y="549"/>
                </a:lnTo>
                <a:lnTo>
                  <a:pt x="485" y="550"/>
                </a:lnTo>
                <a:lnTo>
                  <a:pt x="484" y="550"/>
                </a:lnTo>
                <a:lnTo>
                  <a:pt x="483" y="550"/>
                </a:lnTo>
                <a:lnTo>
                  <a:pt x="482" y="550"/>
                </a:lnTo>
                <a:lnTo>
                  <a:pt x="481" y="550"/>
                </a:lnTo>
                <a:lnTo>
                  <a:pt x="480" y="550"/>
                </a:lnTo>
                <a:lnTo>
                  <a:pt x="479" y="551"/>
                </a:lnTo>
                <a:lnTo>
                  <a:pt x="478" y="551"/>
                </a:lnTo>
                <a:lnTo>
                  <a:pt x="477" y="551"/>
                </a:lnTo>
                <a:lnTo>
                  <a:pt x="476" y="551"/>
                </a:lnTo>
                <a:lnTo>
                  <a:pt x="475" y="551"/>
                </a:lnTo>
                <a:lnTo>
                  <a:pt x="474" y="551"/>
                </a:lnTo>
                <a:lnTo>
                  <a:pt x="473" y="551"/>
                </a:lnTo>
                <a:lnTo>
                  <a:pt x="472" y="552"/>
                </a:lnTo>
                <a:lnTo>
                  <a:pt x="471" y="552"/>
                </a:lnTo>
                <a:lnTo>
                  <a:pt x="470" y="552"/>
                </a:lnTo>
                <a:lnTo>
                  <a:pt x="471" y="569"/>
                </a:lnTo>
                <a:close/>
                <a:moveTo>
                  <a:pt x="525" y="554"/>
                </a:moveTo>
                <a:lnTo>
                  <a:pt x="525" y="554"/>
                </a:lnTo>
                <a:lnTo>
                  <a:pt x="526" y="554"/>
                </a:lnTo>
                <a:lnTo>
                  <a:pt x="527" y="553"/>
                </a:lnTo>
                <a:lnTo>
                  <a:pt x="528" y="553"/>
                </a:lnTo>
                <a:lnTo>
                  <a:pt x="529" y="552"/>
                </a:lnTo>
                <a:lnTo>
                  <a:pt x="530" y="551"/>
                </a:lnTo>
                <a:lnTo>
                  <a:pt x="531" y="551"/>
                </a:lnTo>
                <a:lnTo>
                  <a:pt x="532" y="551"/>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2"/>
                </a:lnTo>
                <a:lnTo>
                  <a:pt x="528" y="532"/>
                </a:lnTo>
                <a:lnTo>
                  <a:pt x="527" y="533"/>
                </a:lnTo>
                <a:lnTo>
                  <a:pt x="526" y="534"/>
                </a:lnTo>
                <a:lnTo>
                  <a:pt x="525" y="534"/>
                </a:lnTo>
                <a:lnTo>
                  <a:pt x="524" y="535"/>
                </a:lnTo>
                <a:lnTo>
                  <a:pt x="523" y="535"/>
                </a:lnTo>
                <a:lnTo>
                  <a:pt x="522" y="536"/>
                </a:lnTo>
                <a:lnTo>
                  <a:pt x="521" y="536"/>
                </a:lnTo>
                <a:lnTo>
                  <a:pt x="520" y="537"/>
                </a:lnTo>
                <a:lnTo>
                  <a:pt x="519" y="538"/>
                </a:lnTo>
                <a:lnTo>
                  <a:pt x="518" y="538"/>
                </a:lnTo>
                <a:lnTo>
                  <a:pt x="517" y="538"/>
                </a:lnTo>
                <a:lnTo>
                  <a:pt x="525" y="554"/>
                </a:lnTo>
                <a:close/>
                <a:moveTo>
                  <a:pt x="570" y="521"/>
                </a:moveTo>
                <a:lnTo>
                  <a:pt x="570" y="521"/>
                </a:lnTo>
                <a:lnTo>
                  <a:pt x="570" y="520"/>
                </a:lnTo>
                <a:lnTo>
                  <a:pt x="571" y="519"/>
                </a:lnTo>
                <a:lnTo>
                  <a:pt x="572" y="518"/>
                </a:lnTo>
                <a:lnTo>
                  <a:pt x="573" y="517"/>
                </a:lnTo>
                <a:lnTo>
                  <a:pt x="574" y="516"/>
                </a:lnTo>
                <a:lnTo>
                  <a:pt x="575" y="515"/>
                </a:lnTo>
                <a:lnTo>
                  <a:pt x="575" y="514"/>
                </a:lnTo>
                <a:lnTo>
                  <a:pt x="576" y="514"/>
                </a:lnTo>
                <a:lnTo>
                  <a:pt x="576" y="513"/>
                </a:lnTo>
                <a:lnTo>
                  <a:pt x="577" y="512"/>
                </a:lnTo>
                <a:lnTo>
                  <a:pt x="578" y="511"/>
                </a:lnTo>
                <a:lnTo>
                  <a:pt x="579" y="510"/>
                </a:lnTo>
                <a:lnTo>
                  <a:pt x="579" y="509"/>
                </a:lnTo>
                <a:lnTo>
                  <a:pt x="580" y="508"/>
                </a:lnTo>
                <a:lnTo>
                  <a:pt x="581" y="507"/>
                </a:lnTo>
                <a:lnTo>
                  <a:pt x="581" y="506"/>
                </a:lnTo>
                <a:lnTo>
                  <a:pt x="567" y="496"/>
                </a:lnTo>
                <a:lnTo>
                  <a:pt x="567" y="497"/>
                </a:lnTo>
                <a:lnTo>
                  <a:pt x="566" y="497"/>
                </a:lnTo>
                <a:lnTo>
                  <a:pt x="566" y="498"/>
                </a:lnTo>
                <a:lnTo>
                  <a:pt x="565" y="499"/>
                </a:lnTo>
                <a:lnTo>
                  <a:pt x="564" y="500"/>
                </a:lnTo>
                <a:lnTo>
                  <a:pt x="563" y="501"/>
                </a:lnTo>
                <a:lnTo>
                  <a:pt x="563" y="502"/>
                </a:lnTo>
                <a:lnTo>
                  <a:pt x="562" y="502"/>
                </a:lnTo>
                <a:lnTo>
                  <a:pt x="562" y="503"/>
                </a:lnTo>
                <a:lnTo>
                  <a:pt x="561" y="504"/>
                </a:lnTo>
                <a:lnTo>
                  <a:pt x="560" y="505"/>
                </a:lnTo>
                <a:lnTo>
                  <a:pt x="559" y="506"/>
                </a:lnTo>
                <a:lnTo>
                  <a:pt x="559" y="507"/>
                </a:lnTo>
                <a:lnTo>
                  <a:pt x="558" y="507"/>
                </a:lnTo>
                <a:lnTo>
                  <a:pt x="557" y="508"/>
                </a:lnTo>
                <a:lnTo>
                  <a:pt x="557" y="509"/>
                </a:lnTo>
                <a:lnTo>
                  <a:pt x="570" y="521"/>
                </a:lnTo>
                <a:close/>
                <a:moveTo>
                  <a:pt x="599" y="474"/>
                </a:moveTo>
                <a:lnTo>
                  <a:pt x="599" y="474"/>
                </a:lnTo>
                <a:lnTo>
                  <a:pt x="600" y="473"/>
                </a:lnTo>
                <a:lnTo>
                  <a:pt x="600" y="472"/>
                </a:lnTo>
                <a:lnTo>
                  <a:pt x="600" y="471"/>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0"/>
                </a:lnTo>
                <a:lnTo>
                  <a:pt x="604" y="459"/>
                </a:lnTo>
                <a:lnTo>
                  <a:pt x="605" y="458"/>
                </a:lnTo>
                <a:lnTo>
                  <a:pt x="605" y="457"/>
                </a:lnTo>
                <a:lnTo>
                  <a:pt x="605" y="456"/>
                </a:lnTo>
                <a:lnTo>
                  <a:pt x="588" y="451"/>
                </a:lnTo>
                <a:lnTo>
                  <a:pt x="588" y="452"/>
                </a:lnTo>
                <a:lnTo>
                  <a:pt x="588" y="453"/>
                </a:lnTo>
                <a:lnTo>
                  <a:pt x="588" y="454"/>
                </a:lnTo>
                <a:lnTo>
                  <a:pt x="587" y="455"/>
                </a:lnTo>
                <a:lnTo>
                  <a:pt x="587" y="456"/>
                </a:lnTo>
                <a:lnTo>
                  <a:pt x="587" y="457"/>
                </a:lnTo>
                <a:lnTo>
                  <a:pt x="586" y="458"/>
                </a:lnTo>
                <a:lnTo>
                  <a:pt x="586" y="459"/>
                </a:lnTo>
                <a:lnTo>
                  <a:pt x="586" y="460"/>
                </a:lnTo>
                <a:lnTo>
                  <a:pt x="585" y="461"/>
                </a:lnTo>
                <a:lnTo>
                  <a:pt x="585" y="462"/>
                </a:lnTo>
                <a:lnTo>
                  <a:pt x="585" y="463"/>
                </a:lnTo>
                <a:lnTo>
                  <a:pt x="584" y="463"/>
                </a:lnTo>
                <a:lnTo>
                  <a:pt x="584" y="464"/>
                </a:lnTo>
                <a:lnTo>
                  <a:pt x="584" y="465"/>
                </a:lnTo>
                <a:lnTo>
                  <a:pt x="584" y="466"/>
                </a:lnTo>
                <a:lnTo>
                  <a:pt x="583" y="467"/>
                </a:lnTo>
                <a:lnTo>
                  <a:pt x="599" y="474"/>
                </a:lnTo>
                <a:close/>
                <a:moveTo>
                  <a:pt x="610" y="419"/>
                </a:move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7"/>
                </a:lnTo>
                <a:lnTo>
                  <a:pt x="592" y="408"/>
                </a:lnTo>
                <a:lnTo>
                  <a:pt x="592" y="409"/>
                </a:lnTo>
                <a:lnTo>
                  <a:pt x="592" y="410"/>
                </a:lnTo>
                <a:lnTo>
                  <a:pt x="593" y="411"/>
                </a:lnTo>
                <a:lnTo>
                  <a:pt x="593" y="412"/>
                </a:lnTo>
                <a:lnTo>
                  <a:pt x="593" y="413"/>
                </a:lnTo>
                <a:lnTo>
                  <a:pt x="593" y="414"/>
                </a:lnTo>
                <a:lnTo>
                  <a:pt x="593" y="415"/>
                </a:lnTo>
                <a:lnTo>
                  <a:pt x="593" y="416"/>
                </a:lnTo>
                <a:lnTo>
                  <a:pt x="593" y="417"/>
                </a:lnTo>
                <a:lnTo>
                  <a:pt x="593" y="418"/>
                </a:lnTo>
                <a:lnTo>
                  <a:pt x="593" y="419"/>
                </a:lnTo>
                <a:lnTo>
                  <a:pt x="610" y="419"/>
                </a:lnTo>
                <a:close/>
                <a:moveTo>
                  <a:pt x="601" y="364"/>
                </a:moveTo>
                <a:lnTo>
                  <a:pt x="601" y="364"/>
                </a:lnTo>
                <a:lnTo>
                  <a:pt x="601" y="363"/>
                </a:lnTo>
                <a:lnTo>
                  <a:pt x="600" y="362"/>
                </a:lnTo>
                <a:lnTo>
                  <a:pt x="600" y="361"/>
                </a:lnTo>
                <a:lnTo>
                  <a:pt x="599" y="360"/>
                </a:lnTo>
                <a:lnTo>
                  <a:pt x="599" y="359"/>
                </a:lnTo>
                <a:lnTo>
                  <a:pt x="599" y="358"/>
                </a:lnTo>
                <a:lnTo>
                  <a:pt x="598" y="357"/>
                </a:lnTo>
                <a:lnTo>
                  <a:pt x="598" y="356"/>
                </a:lnTo>
                <a:lnTo>
                  <a:pt x="597" y="355"/>
                </a:lnTo>
                <a:lnTo>
                  <a:pt x="597" y="354"/>
                </a:lnTo>
                <a:lnTo>
                  <a:pt x="596" y="353"/>
                </a:lnTo>
                <a:lnTo>
                  <a:pt x="596" y="352"/>
                </a:lnTo>
                <a:lnTo>
                  <a:pt x="596" y="351"/>
                </a:lnTo>
                <a:lnTo>
                  <a:pt x="595" y="350"/>
                </a:lnTo>
                <a:lnTo>
                  <a:pt x="594" y="349"/>
                </a:lnTo>
                <a:lnTo>
                  <a:pt x="594" y="348"/>
                </a:lnTo>
                <a:lnTo>
                  <a:pt x="594" y="347"/>
                </a:lnTo>
                <a:lnTo>
                  <a:pt x="593" y="347"/>
                </a:lnTo>
                <a:lnTo>
                  <a:pt x="578" y="355"/>
                </a:lnTo>
                <a:lnTo>
                  <a:pt x="578" y="356"/>
                </a:lnTo>
                <a:lnTo>
                  <a:pt x="579" y="357"/>
                </a:lnTo>
                <a:lnTo>
                  <a:pt x="579" y="358"/>
                </a:lnTo>
                <a:lnTo>
                  <a:pt x="580" y="359"/>
                </a:lnTo>
                <a:lnTo>
                  <a:pt x="580" y="360"/>
                </a:lnTo>
                <a:lnTo>
                  <a:pt x="581" y="361"/>
                </a:lnTo>
                <a:lnTo>
                  <a:pt x="581" y="362"/>
                </a:lnTo>
                <a:lnTo>
                  <a:pt x="581" y="363"/>
                </a:lnTo>
                <a:lnTo>
                  <a:pt x="582" y="363"/>
                </a:lnTo>
                <a:lnTo>
                  <a:pt x="582" y="364"/>
                </a:lnTo>
                <a:lnTo>
                  <a:pt x="582" y="365"/>
                </a:lnTo>
                <a:lnTo>
                  <a:pt x="583" y="366"/>
                </a:lnTo>
                <a:lnTo>
                  <a:pt x="583" y="367"/>
                </a:lnTo>
                <a:lnTo>
                  <a:pt x="584" y="368"/>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2" y="320"/>
                </a:lnTo>
                <a:lnTo>
                  <a:pt x="553" y="321"/>
                </a:lnTo>
                <a:lnTo>
                  <a:pt x="554" y="322"/>
                </a:lnTo>
                <a:lnTo>
                  <a:pt x="555" y="323"/>
                </a:lnTo>
                <a:lnTo>
                  <a:pt x="556" y="324"/>
                </a:lnTo>
                <a:lnTo>
                  <a:pt x="556" y="325"/>
                </a:lnTo>
                <a:lnTo>
                  <a:pt x="557" y="325"/>
                </a:lnTo>
                <a:lnTo>
                  <a:pt x="557" y="326"/>
                </a:lnTo>
                <a:lnTo>
                  <a:pt x="558" y="326"/>
                </a:lnTo>
                <a:lnTo>
                  <a:pt x="559" y="327"/>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06" y="290"/>
                </a:lnTo>
                <a:lnTo>
                  <a:pt x="507" y="291"/>
                </a:lnTo>
                <a:lnTo>
                  <a:pt x="508" y="291"/>
                </a:lnTo>
                <a:lnTo>
                  <a:pt x="509" y="292"/>
                </a:lnTo>
                <a:lnTo>
                  <a:pt x="510" y="292"/>
                </a:lnTo>
                <a:lnTo>
                  <a:pt x="511" y="292"/>
                </a:lnTo>
                <a:lnTo>
                  <a:pt x="511" y="293"/>
                </a:lnTo>
                <a:lnTo>
                  <a:pt x="512" y="293"/>
                </a:lnTo>
                <a:lnTo>
                  <a:pt x="513" y="293"/>
                </a:lnTo>
                <a:lnTo>
                  <a:pt x="514" y="294"/>
                </a:lnTo>
                <a:lnTo>
                  <a:pt x="515" y="294"/>
                </a:lnTo>
                <a:lnTo>
                  <a:pt x="516" y="295"/>
                </a:lnTo>
                <a:lnTo>
                  <a:pt x="517" y="295"/>
                </a:lnTo>
                <a:lnTo>
                  <a:pt x="518" y="296"/>
                </a:lnTo>
                <a:lnTo>
                  <a:pt x="519" y="296"/>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89" name="Freeform 34"/>
          <p:cNvSpPr>
            <a:spLocks noEditPoints="1"/>
          </p:cNvSpPr>
          <p:nvPr/>
        </p:nvSpPr>
        <p:spPr bwMode="auto">
          <a:xfrm>
            <a:off x="3479800" y="1684338"/>
            <a:ext cx="385763" cy="411162"/>
          </a:xfrm>
          <a:custGeom>
            <a:gdLst>
              <a:gd fmla="*/ 145718 w 593" name="T0"/>
              <a:gd fmla="*/ 255921 h 633" name="T1"/>
              <a:gd fmla="*/ 138562 w 593" name="T2"/>
              <a:gd fmla="*/ 232537 h 633" name="T3"/>
              <a:gd fmla="*/ 168487 w 593" name="T4"/>
              <a:gd fmla="*/ 112371 h 633" name="T5"/>
              <a:gd fmla="*/ 199712 w 593" name="T6"/>
              <a:gd fmla="*/ 209803 h 633" name="T7"/>
              <a:gd fmla="*/ 238744 w 593" name="T8"/>
              <a:gd fmla="*/ 96782 h 633" name="T9"/>
              <a:gd fmla="*/ 152224 w 593" name="T10"/>
              <a:gd fmla="*/ 191616 h 633" name="T11"/>
              <a:gd fmla="*/ 145068 w 593" name="T12"/>
              <a:gd fmla="*/ 204607 h 633" name="T13"/>
              <a:gd fmla="*/ 197760 w 593" name="T14"/>
              <a:gd fmla="*/ 235785 h 633" name="T15"/>
              <a:gd fmla="*/ 254356 w 593" name="T16"/>
              <a:gd fmla="*/ 82492 h 633" name="T17"/>
              <a:gd fmla="*/ 256958 w 593" name="T18"/>
              <a:gd fmla="*/ 52613 h 633" name="T19"/>
              <a:gd fmla="*/ 254356 w 593" name="T20"/>
              <a:gd fmla="*/ 82492 h 633" name="T21"/>
              <a:gd fmla="*/ 301194 w 593" name="T22"/>
              <a:gd fmla="*/ 96782 h 633" name="T23"/>
              <a:gd fmla="*/ 271270 w 593" name="T24"/>
              <a:gd fmla="*/ 99380 h 633" name="T25"/>
              <a:gd fmla="*/ 219878 w 593" name="T26"/>
              <a:gd fmla="*/ 69501 h 633" name="T27"/>
              <a:gd fmla="*/ 207518 w 593" name="T28"/>
              <a:gd fmla="*/ 42220 h 633" name="T29"/>
              <a:gd fmla="*/ 219878 w 593" name="T30"/>
              <a:gd fmla="*/ 69501 h 633" name="T31"/>
              <a:gd fmla="*/ 169788 w 593" name="T32"/>
              <a:gd fmla="*/ 51314 h 633" name="T33"/>
              <a:gd fmla="*/ 173040 w 593" name="T34"/>
              <a:gd fmla="*/ 81193 h 633" name="T35"/>
              <a:gd fmla="*/ 282980 w 593" name="T36"/>
              <a:gd fmla="*/ 146797 h 633" name="T37"/>
              <a:gd fmla="*/ 310302 w 593" name="T38"/>
              <a:gd fmla="*/ 134456 h 633" name="T39"/>
              <a:gd fmla="*/ 282980 w 593" name="T40"/>
              <a:gd fmla="*/ 146797 h 633" name="T41"/>
              <a:gd fmla="*/ 141815 w 593" name="T42"/>
              <a:gd fmla="*/ 210453 h 633" name="T43"/>
              <a:gd fmla="*/ 134009 w 593" name="T44"/>
              <a:gd fmla="*/ 223443 h 633" name="T45"/>
              <a:gd fmla="*/ 187352 w 593" name="T46"/>
              <a:gd fmla="*/ 253972 h 633" name="T47"/>
              <a:gd fmla="*/ 140514 w 593" name="T48"/>
              <a:gd fmla="*/ 411162 h 633" name="T49"/>
              <a:gd fmla="*/ 150272 w 593" name="T50"/>
              <a:gd fmla="*/ 24033 h 633" name="T51"/>
              <a:gd fmla="*/ 366898 w 593" name="T52"/>
              <a:gd fmla="*/ 116918 h 633" name="T53"/>
              <a:gd fmla="*/ 370150 w 593" name="T54"/>
              <a:gd fmla="*/ 179274 h 633" name="T55"/>
              <a:gd fmla="*/ 381209 w 593" name="T56"/>
              <a:gd fmla="*/ 257220 h 633" name="T57"/>
              <a:gd fmla="*/ 367548 w 593" name="T58"/>
              <a:gd fmla="*/ 323473 h 633" name="T59"/>
              <a:gd fmla="*/ 288184 w 593" name="T60"/>
              <a:gd fmla="*/ 341661 h 633" name="T61"/>
              <a:gd fmla="*/ 140514 w 593" name="T62"/>
              <a:gd fmla="*/ 411162 h 63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33" w="593">
                <a:moveTo>
                  <a:pt x="213" y="358"/>
                </a:moveTo>
                <a:cubicBezTo>
                  <a:pt x="207" y="371"/>
                  <a:pt x="212" y="386"/>
                  <a:pt x="224" y="394"/>
                </a:cubicBezTo>
                <a:cubicBezTo>
                  <a:pt x="235" y="400"/>
                  <a:pt x="248" y="398"/>
                  <a:pt x="257" y="390"/>
                </a:cubicBezTo>
                <a:lnTo>
                  <a:pt x="213" y="358"/>
                </a:lnTo>
                <a:close/>
                <a:moveTo>
                  <a:pt x="367" y="149"/>
                </a:moveTo>
                <a:cubicBezTo>
                  <a:pt x="328" y="126"/>
                  <a:pt x="279" y="137"/>
                  <a:pt x="259" y="173"/>
                </a:cubicBezTo>
                <a:cubicBezTo>
                  <a:pt x="238" y="209"/>
                  <a:pt x="265" y="250"/>
                  <a:pt x="246" y="288"/>
                </a:cubicBezTo>
                <a:lnTo>
                  <a:pt x="307" y="323"/>
                </a:lnTo>
                <a:cubicBezTo>
                  <a:pt x="330" y="288"/>
                  <a:pt x="380" y="291"/>
                  <a:pt x="401" y="255"/>
                </a:cubicBezTo>
                <a:cubicBezTo>
                  <a:pt x="421" y="219"/>
                  <a:pt x="406" y="172"/>
                  <a:pt x="367" y="149"/>
                </a:cubicBezTo>
                <a:close/>
                <a:moveTo>
                  <a:pt x="301" y="346"/>
                </a:moveTo>
                <a:lnTo>
                  <a:pt x="234" y="295"/>
                </a:lnTo>
                <a:cubicBezTo>
                  <a:pt x="229" y="292"/>
                  <a:pt x="223" y="293"/>
                  <a:pt x="219" y="298"/>
                </a:cubicBezTo>
                <a:cubicBezTo>
                  <a:pt x="216" y="304"/>
                  <a:pt x="218" y="311"/>
                  <a:pt x="223" y="315"/>
                </a:cubicBezTo>
                <a:lnTo>
                  <a:pt x="289" y="366"/>
                </a:lnTo>
                <a:cubicBezTo>
                  <a:pt x="295" y="370"/>
                  <a:pt x="301" y="368"/>
                  <a:pt x="304" y="363"/>
                </a:cubicBezTo>
                <a:cubicBezTo>
                  <a:pt x="308"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3"/>
                </a:lnTo>
                <a:lnTo>
                  <a:pt x="426" y="170"/>
                </a:lnTo>
                <a:close/>
                <a:moveTo>
                  <a:pt x="338" y="107"/>
                </a:moveTo>
                <a:lnTo>
                  <a:pt x="338" y="65"/>
                </a:lnTo>
                <a:lnTo>
                  <a:pt x="319" y="65"/>
                </a:lnTo>
                <a:lnTo>
                  <a:pt x="319" y="106"/>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2"/>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3" y="526"/>
                </a:lnTo>
                <a:lnTo>
                  <a:pt x="448" y="633"/>
                </a:lnTo>
                <a:lnTo>
                  <a:pt x="216" y="633"/>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90" name="Freeform 35"/>
          <p:cNvSpPr>
            <a:spLocks noEditPoints="1"/>
          </p:cNvSpPr>
          <p:nvPr/>
        </p:nvSpPr>
        <p:spPr bwMode="auto">
          <a:xfrm>
            <a:off x="1473200" y="1700213"/>
            <a:ext cx="415925" cy="392112"/>
          </a:xfrm>
          <a:custGeom>
            <a:gdLst>
              <a:gd fmla="*/ 340302 w 638" name="T0"/>
              <a:gd fmla="*/ 38366 h 603" name="T1"/>
              <a:gd fmla="*/ 338998 w 638" name="T2"/>
              <a:gd fmla="*/ 120950 h 603" name="T3"/>
              <a:gd fmla="*/ 196228 w 638" name="T4"/>
              <a:gd fmla="*/ 120950 h 603" name="T5"/>
              <a:gd fmla="*/ 194924 w 638" name="T6"/>
              <a:gd fmla="*/ 83885 h 603" name="T7"/>
              <a:gd fmla="*/ 194924 w 638" name="T8"/>
              <a:gd fmla="*/ 77382 h 603" name="T9"/>
              <a:gd fmla="*/ 196228 w 638" name="T10"/>
              <a:gd fmla="*/ 35115 h 603" name="T11"/>
              <a:gd fmla="*/ 198836 w 638" name="T12"/>
              <a:gd fmla="*/ 17557 h 603" name="T13"/>
              <a:gd fmla="*/ 177974 w 638" name="T14"/>
              <a:gd fmla="*/ 38366 h 603" name="T15"/>
              <a:gd fmla="*/ 171455 w 638" name="T16"/>
              <a:gd fmla="*/ 73480 h 603" name="T17"/>
              <a:gd fmla="*/ 72363 w 638" name="T18"/>
              <a:gd fmla="*/ 61125 h 603" name="T19"/>
              <a:gd fmla="*/ 73015 w 638" name="T20"/>
              <a:gd fmla="*/ 134606 h 603" name="T21"/>
              <a:gd fmla="*/ 76275 w 638" name="T22"/>
              <a:gd fmla="*/ 134606 h 603" name="T23"/>
              <a:gd fmla="*/ 96484 w 638" name="T24"/>
              <a:gd fmla="*/ 220441 h 603" name="T25"/>
              <a:gd fmla="*/ 101048 w 638" name="T26"/>
              <a:gd fmla="*/ 220441 h 603" name="T27"/>
              <a:gd fmla="*/ 120605 w 638" name="T28"/>
              <a:gd fmla="*/ 145010 h 603" name="T29"/>
              <a:gd fmla="*/ 120605 w 638" name="T30"/>
              <a:gd fmla="*/ 81934 h 603" name="T31"/>
              <a:gd fmla="*/ 171455 w 638" name="T32"/>
              <a:gd fmla="*/ 88437 h 603" name="T33"/>
              <a:gd fmla="*/ 183841 w 638" name="T34"/>
              <a:gd fmla="*/ 132655 h 603" name="T35"/>
              <a:gd fmla="*/ 198836 w 638" name="T36"/>
              <a:gd fmla="*/ 139157 h 603" name="T37"/>
              <a:gd fmla="*/ 351385 w 638" name="T38"/>
              <a:gd fmla="*/ 132655 h 603" name="T39"/>
              <a:gd fmla="*/ 351385 w 638" name="T40"/>
              <a:gd fmla="*/ 23410 h 603" name="T41"/>
              <a:gd fmla="*/ 338998 w 638" name="T42"/>
              <a:gd fmla="*/ 143709 h 603" name="T43"/>
              <a:gd fmla="*/ 340954 w 638" name="T44"/>
              <a:gd fmla="*/ 221742 h 603" name="T45"/>
              <a:gd fmla="*/ 239255 w 638" name="T46"/>
              <a:gd fmla="*/ 161917 h 603" name="T47"/>
              <a:gd fmla="*/ 217741 w 638" name="T48"/>
              <a:gd fmla="*/ 161917 h 603" name="T49"/>
              <a:gd fmla="*/ 338998 w 638" name="T50"/>
              <a:gd fmla="*/ 143709 h 603" name="T51"/>
              <a:gd fmla="*/ 103003 w 638" name="T52"/>
              <a:gd fmla="*/ 284818 h 603" name="T53"/>
              <a:gd fmla="*/ 73667 w 638" name="T54"/>
              <a:gd fmla="*/ 242550 h 603" name="T55"/>
              <a:gd fmla="*/ 235343 w 638" name="T56"/>
              <a:gd fmla="*/ 284818 h 603" name="T57"/>
              <a:gd fmla="*/ 206007 w 638" name="T58"/>
              <a:gd fmla="*/ 242550 h 603" name="T59"/>
              <a:gd fmla="*/ 369639 w 638" name="T60"/>
              <a:gd fmla="*/ 284818 h 603" name="T61"/>
              <a:gd fmla="*/ 340302 w 638" name="T62"/>
              <a:gd fmla="*/ 242550 h 603" name="T63"/>
              <a:gd fmla="*/ 130384 w 638" name="T64"/>
              <a:gd fmla="*/ 316681 h 603" name="T65"/>
              <a:gd fmla="*/ 144074 w 638" name="T66"/>
              <a:gd fmla="*/ 342692 h 603" name="T67"/>
              <a:gd fmla="*/ 172759 w 638" name="T68"/>
              <a:gd fmla="*/ 291320 h 603" name="T69"/>
              <a:gd fmla="*/ 262724 w 638" name="T70"/>
              <a:gd fmla="*/ 342692 h 603" name="T71"/>
              <a:gd fmla="*/ 282281 w 638" name="T72"/>
              <a:gd fmla="*/ 342692 h 603" name="T73"/>
              <a:gd fmla="*/ 371594 w 638" name="T74"/>
              <a:gd fmla="*/ 291320 h 603" name="T75"/>
              <a:gd fmla="*/ 400279 w 638" name="T76"/>
              <a:gd fmla="*/ 342692 h 603" name="T77"/>
              <a:gd fmla="*/ 415925 w 638" name="T78"/>
              <a:gd fmla="*/ 356997 h 603" name="T79"/>
              <a:gd fmla="*/ 396367 w 638" name="T80"/>
              <a:gd fmla="*/ 356997 h 603" name="T81"/>
              <a:gd fmla="*/ 282281 w 638" name="T82"/>
              <a:gd fmla="*/ 356997 h 603" name="T83"/>
              <a:gd fmla="*/ 262724 w 638" name="T84"/>
              <a:gd fmla="*/ 356997 h 603" name="T85"/>
              <a:gd fmla="*/ 147986 w 638" name="T86"/>
              <a:gd fmla="*/ 356997 h 603" name="T87"/>
              <a:gd fmla="*/ 130384 w 638" name="T88"/>
              <a:gd fmla="*/ 356997 h 603" name="T89"/>
              <a:gd fmla="*/ 15646 w 638" name="T90"/>
              <a:gd fmla="*/ 356997 h 603" name="T91"/>
              <a:gd fmla="*/ 15646 w 638" name="T92"/>
              <a:gd fmla="*/ 342692 h 603" name="T93"/>
              <a:gd fmla="*/ 99092 w 638" name="T94"/>
              <a:gd fmla="*/ 0 h 603" name="T95"/>
              <a:gd fmla="*/ 70407 w 638" name="T96"/>
              <a:gd fmla="*/ 28612 h 60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03" w="638">
                <a:moveTo>
                  <a:pt x="516" y="52"/>
                </a:moveTo>
                <a:cubicBezTo>
                  <a:pt x="517" y="52"/>
                  <a:pt x="519" y="53"/>
                  <a:pt x="520" y="54"/>
                </a:cubicBezTo>
                <a:cubicBezTo>
                  <a:pt x="522" y="56"/>
                  <a:pt x="522" y="57"/>
                  <a:pt x="522" y="59"/>
                </a:cubicBezTo>
                <a:lnTo>
                  <a:pt x="522" y="181"/>
                </a:lnTo>
                <a:cubicBezTo>
                  <a:pt x="522" y="183"/>
                  <a:pt x="522" y="185"/>
                  <a:pt x="520" y="186"/>
                </a:cubicBez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cubicBezTo>
                  <a:pt x="288" y="210"/>
                  <a:pt x="296" y="214"/>
                  <a:pt x="305" y="214"/>
                </a:cubicBezTo>
                <a:lnTo>
                  <a:pt x="516" y="214"/>
                </a:lnTo>
                <a:cubicBezTo>
                  <a:pt x="525" y="214"/>
                  <a:pt x="533" y="210"/>
                  <a:pt x="539" y="204"/>
                </a:cubicBez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91" name="Freeform 36"/>
          <p:cNvSpPr>
            <a:spLocks noEditPoints="1"/>
          </p:cNvSpPr>
          <p:nvPr/>
        </p:nvSpPr>
        <p:spPr bwMode="auto">
          <a:xfrm>
            <a:off x="792163" y="4699000"/>
            <a:ext cx="398462" cy="393700"/>
          </a:xfrm>
          <a:custGeom>
            <a:gdLst>
              <a:gd fmla="*/ 360048 w 612" name="T0"/>
              <a:gd fmla="*/ 339038 h 605" name="T1"/>
              <a:gd fmla="*/ 319030 w 612" name="T2"/>
              <a:gd fmla="*/ 339038 h 605" name="T3"/>
              <a:gd fmla="*/ 384138 w 612" name="T4"/>
              <a:gd fmla="*/ 37743 h 605" name="T5"/>
              <a:gd fmla="*/ 330750 w 612" name="T6"/>
              <a:gd fmla="*/ 0 h 605" name="T7"/>
              <a:gd fmla="*/ 187512 w 612" name="T8"/>
              <a:gd fmla="*/ 127546 h 605" name="T9"/>
              <a:gd fmla="*/ 166677 w 612" name="T10"/>
              <a:gd fmla="*/ 156829 h 605" name="T11"/>
              <a:gd fmla="*/ 149098 w 612" name="T12"/>
              <a:gd fmla="*/ 165289 h 605" name="T13"/>
              <a:gd fmla="*/ 151051 w 612" name="T14"/>
              <a:gd fmla="*/ 219951 h 605" name="T15"/>
              <a:gd fmla="*/ 35809 w 612" name="T16"/>
              <a:gd fmla="*/ 320166 h 605" name="T17"/>
              <a:gd fmla="*/ 22788 w 612" name="T18"/>
              <a:gd fmla="*/ 393700 h 605" name="T19"/>
              <a:gd fmla="*/ 82687 w 612" name="T20"/>
              <a:gd fmla="*/ 333832 h 605" name="T21"/>
              <a:gd fmla="*/ 176443 w 612" name="T22"/>
              <a:gd fmla="*/ 245330 h 605" name="T23"/>
              <a:gd fmla="*/ 229181 w 612" name="T24"/>
              <a:gd fmla="*/ 245330 h 605" name="T25"/>
              <a:gd fmla="*/ 244156 w 612" name="T26"/>
              <a:gd fmla="*/ 212142 h 605" name="T27"/>
              <a:gd fmla="*/ 266943 w 612" name="T28"/>
              <a:gd fmla="*/ 207587 h 605" name="T29"/>
              <a:gd fmla="*/ 384138 w 612" name="T30"/>
              <a:gd fmla="*/ 37743 h 605" name="T31"/>
              <a:gd fmla="*/ 155609 w 612" name="T32"/>
              <a:gd fmla="*/ 128197 h 605" name="T33"/>
              <a:gd fmla="*/ 160166 w 612" name="T34"/>
              <a:gd fmla="*/ 123641 h 605" name="T35"/>
              <a:gd fmla="*/ 173188 w 612" name="T36"/>
              <a:gd fmla="*/ 111277 h 605" name="T37"/>
              <a:gd fmla="*/ 85292 w 612" name="T38"/>
              <a:gd fmla="*/ 651 h 605" name="T39"/>
              <a:gd fmla="*/ 111335 w 612" name="T40"/>
              <a:gd fmla="*/ 63122 h 605" name="T41"/>
              <a:gd fmla="*/ 8464 w 612" name="T42"/>
              <a:gd fmla="*/ 76788 h 605" name="T43"/>
              <a:gd fmla="*/ 91803 w 612" name="T44"/>
              <a:gd fmla="*/ 177002 h 605" name="T45"/>
              <a:gd fmla="*/ 120450 w 612" name="T46"/>
              <a:gd fmla="*/ 171146 h 605" name="T47"/>
              <a:gd fmla="*/ 143889 w 612" name="T48"/>
              <a:gd fmla="*/ 139910 h 605" name="T49"/>
              <a:gd fmla="*/ 266292 w 612" name="T50"/>
              <a:gd fmla="*/ 239474 h 605" name="T51"/>
              <a:gd fmla="*/ 244807 w 612" name="T52"/>
              <a:gd fmla="*/ 260948 h 605" name="T53"/>
              <a:gd fmla="*/ 293638 w 612" name="T54"/>
              <a:gd fmla="*/ 344243 h 605" name="T55"/>
              <a:gd fmla="*/ 344422 w 612" name="T56"/>
              <a:gd fmla="*/ 393700 h 605" name="T57"/>
              <a:gd fmla="*/ 388696 w 612" name="T58"/>
              <a:gd fmla="*/ 326673 h 605" name="T59"/>
              <a:gd fmla="*/ 278012 w 612" name="T60"/>
              <a:gd fmla="*/ 227760 h 605" name="T61"/>
              <a:gd fmla="*/ 261084 w 612" name="T62"/>
              <a:gd fmla="*/ 229062 h 60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5" w="612">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92" name="Freeform 37"/>
          <p:cNvSpPr/>
          <p:nvPr/>
        </p:nvSpPr>
        <p:spPr bwMode="auto">
          <a:xfrm>
            <a:off x="1568450" y="4795838"/>
            <a:ext cx="225425" cy="260350"/>
          </a:xfrm>
          <a:custGeom>
            <a:gdLst>
              <a:gd fmla="*/ 225425 w 346" name="T0"/>
              <a:gd fmla="*/ 84403 h 401" name="T1"/>
              <a:gd fmla="*/ 225425 w 346" name="T2"/>
              <a:gd fmla="*/ 18828 h 401" name="T3"/>
              <a:gd fmla="*/ 195455 w 346" name="T4"/>
              <a:gd fmla="*/ 18828 h 401" name="T5"/>
              <a:gd fmla="*/ 195455 w 346" name="T6"/>
              <a:gd fmla="*/ 84403 h 401" name="T7"/>
              <a:gd fmla="*/ 114667 w 346" name="T8"/>
              <a:gd fmla="*/ 164910 h 401" name="T9"/>
              <a:gd fmla="*/ 113364 w 346" name="T10"/>
              <a:gd fmla="*/ 164910 h 401" name="T11"/>
              <a:gd fmla="*/ 112712 w 346" name="T12"/>
              <a:gd fmla="*/ 164910 h 401" name="T13"/>
              <a:gd fmla="*/ 112712 w 346" name="T14"/>
              <a:gd fmla="*/ 164910 h 401" name="T15"/>
              <a:gd fmla="*/ 110758 w 346" name="T16"/>
              <a:gd fmla="*/ 164910 h 401" name="T17"/>
              <a:gd fmla="*/ 29970 w 346" name="T18"/>
              <a:gd fmla="*/ 84403 h 401" name="T19"/>
              <a:gd fmla="*/ 29970 w 346" name="T20"/>
              <a:gd fmla="*/ 18828 h 401" name="T21"/>
              <a:gd fmla="*/ 0 w 346" name="T22"/>
              <a:gd fmla="*/ 18828 h 401" name="T23"/>
              <a:gd fmla="*/ 0 w 346" name="T24"/>
              <a:gd fmla="*/ 84403 h 401" name="T25"/>
              <a:gd fmla="*/ 95122 w 346" name="T26"/>
              <a:gd fmla="*/ 194126 h 401" name="T27"/>
              <a:gd fmla="*/ 95122 w 346" name="T28"/>
              <a:gd fmla="*/ 241522 h 401" name="T29"/>
              <a:gd fmla="*/ 27364 w 346" name="T30"/>
              <a:gd fmla="*/ 260350 h 401" name="T31"/>
              <a:gd fmla="*/ 198061 w 346" name="T32"/>
              <a:gd fmla="*/ 260350 h 401" name="T33"/>
              <a:gd fmla="*/ 130303 w 346" name="T34"/>
              <a:gd fmla="*/ 240872 h 401" name="T35"/>
              <a:gd fmla="*/ 130303 w 346" name="T36"/>
              <a:gd fmla="*/ 194126 h 401" name="T37"/>
              <a:gd fmla="*/ 225425 w 346" name="T38"/>
              <a:gd fmla="*/ 84403 h 401"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01" w="346">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93" name="Freeform 38"/>
          <p:cNvSpPr/>
          <p:nvPr/>
        </p:nvSpPr>
        <p:spPr bwMode="auto">
          <a:xfrm>
            <a:off x="1627188" y="4695825"/>
            <a:ext cx="109537" cy="236538"/>
          </a:xfrm>
          <a:custGeom>
            <a:gdLst>
              <a:gd fmla="*/ 54116 w 168" name="T0"/>
              <a:gd fmla="*/ 236538 h 365" name="T1"/>
              <a:gd fmla="*/ 54769 w 168" name="T2"/>
              <a:gd fmla="*/ 236538 h 365" name="T3"/>
              <a:gd fmla="*/ 56073 w 168" name="T4"/>
              <a:gd fmla="*/ 236538 h 365" name="T5"/>
              <a:gd fmla="*/ 109537 w 168" name="T6"/>
              <a:gd fmla="*/ 182750 h 365" name="T7"/>
              <a:gd fmla="*/ 109537 w 168" name="T8"/>
              <a:gd fmla="*/ 53788 h 365" name="T9"/>
              <a:gd fmla="*/ 56073 w 168" name="T10"/>
              <a:gd fmla="*/ 0 h 365" name="T11"/>
              <a:gd fmla="*/ 54769 w 168" name="T12"/>
              <a:gd fmla="*/ 0 h 365" name="T13"/>
              <a:gd fmla="*/ 54116 w 168" name="T14"/>
              <a:gd fmla="*/ 0 h 365" name="T15"/>
              <a:gd fmla="*/ 0 w 168" name="T16"/>
              <a:gd fmla="*/ 53788 h 365" name="T17"/>
              <a:gd fmla="*/ 0 w 168" name="T18"/>
              <a:gd fmla="*/ 182750 h 365" name="T19"/>
              <a:gd fmla="*/ 54116 w 168" name="T20"/>
              <a:gd fmla="*/ 236538 h 36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65" w="168">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94" name="Freeform 39"/>
          <p:cNvSpPr>
            <a:spLocks noEditPoints="1"/>
          </p:cNvSpPr>
          <p:nvPr/>
        </p:nvSpPr>
        <p:spPr bwMode="auto">
          <a:xfrm>
            <a:off x="2173288" y="1071563"/>
            <a:ext cx="288925" cy="392112"/>
          </a:xfrm>
          <a:custGeom>
            <a:gdLst>
              <a:gd fmla="*/ 37828 w 443" name="T0"/>
              <a:gd fmla="*/ 63516 h 605" name="T1"/>
              <a:gd fmla="*/ 31958 w 443" name="T2"/>
              <a:gd fmla="*/ 392112 h 605" name="T3"/>
              <a:gd fmla="*/ 288925 w 443" name="T4"/>
              <a:gd fmla="*/ 95922 h 605" name="T5"/>
              <a:gd fmla="*/ 267402 w 443" name="T6"/>
              <a:gd fmla="*/ 103051 h 605" name="T7"/>
              <a:gd fmla="*/ 33262 w 443" name="T8"/>
              <a:gd fmla="*/ 369428 h 605" name="T9"/>
              <a:gd fmla="*/ 125223 w 443" name="T10"/>
              <a:gd fmla="*/ 41480 h 605" name="T11"/>
              <a:gd fmla="*/ 164355 w 443" name="T12"/>
              <a:gd fmla="*/ 41480 h 605" name="T13"/>
              <a:gd fmla="*/ 144136 w 443" name="T14"/>
              <a:gd fmla="*/ 62219 h 605" name="T15"/>
              <a:gd fmla="*/ 101091 w 443" name="T16"/>
              <a:gd fmla="*/ 42776 h 605" name="T17"/>
              <a:gd fmla="*/ 52828 w 443" name="T18"/>
              <a:gd fmla="*/ 99162 h 605" name="T19"/>
              <a:gd fmla="*/ 236097 w 443" name="T20"/>
              <a:gd fmla="*/ 99162 h 605" name="T21"/>
              <a:gd fmla="*/ 187834 w 443" name="T22"/>
              <a:gd fmla="*/ 42776 h 605" name="T23"/>
              <a:gd fmla="*/ 101091 w 443" name="T24"/>
              <a:gd fmla="*/ 42776 h 605" name="T25"/>
              <a:gd fmla="*/ 101743 w 443" name="T26"/>
              <a:gd fmla="*/ 297487 h 605" name="T27"/>
              <a:gd fmla="*/ 69785 w 443" name="T28"/>
              <a:gd fmla="*/ 306560 h 605" name="T29"/>
              <a:gd fmla="*/ 63263 w 443" name="T30"/>
              <a:gd fmla="*/ 313690 h 605" name="T31"/>
              <a:gd fmla="*/ 101743 w 443" name="T32"/>
              <a:gd fmla="*/ 316282 h 605" name="T33"/>
              <a:gd fmla="*/ 61307 w 443" name="T34"/>
              <a:gd fmla="*/ 336374 h 605" name="T35"/>
              <a:gd fmla="*/ 112179 w 443" name="T36"/>
              <a:gd fmla="*/ 311745 h 605" name="T37"/>
              <a:gd fmla="*/ 112179 w 443" name="T38"/>
              <a:gd fmla="*/ 295542 h 605" name="T39"/>
              <a:gd fmla="*/ 50872 w 443" name="T40"/>
              <a:gd fmla="*/ 298783 h 605" name="T41"/>
              <a:gd fmla="*/ 99135 w 443" name="T42"/>
              <a:gd fmla="*/ 349336 h 605" name="T43"/>
              <a:gd fmla="*/ 99135 w 443" name="T44"/>
              <a:gd fmla="*/ 153604 h 605" name="T45"/>
              <a:gd fmla="*/ 69785 w 443" name="T46"/>
              <a:gd fmla="*/ 162678 h 605" name="T47"/>
              <a:gd fmla="*/ 80221 w 443" name="T48"/>
              <a:gd fmla="*/ 188603 h 605" name="T49"/>
              <a:gd fmla="*/ 61307 w 443" name="T50"/>
              <a:gd fmla="*/ 195732 h 605" name="T51"/>
              <a:gd fmla="*/ 99135 w 443" name="T52"/>
              <a:gd fmla="*/ 143882 h 605" name="T53"/>
              <a:gd fmla="*/ 50872 w 443" name="T54"/>
              <a:gd fmla="*/ 194436 h 605" name="T55"/>
              <a:gd fmla="*/ 111526 w 443" name="T56"/>
              <a:gd fmla="*/ 165270 h 605" name="T57"/>
              <a:gd fmla="*/ 110874 w 443" name="T58"/>
              <a:gd fmla="*/ 151660 h 605" name="T59"/>
              <a:gd fmla="*/ 101743 w 443" name="T60"/>
              <a:gd fmla="*/ 231378 h 605" name="T61"/>
              <a:gd fmla="*/ 63263 w 443" name="T62"/>
              <a:gd fmla="*/ 241100 h 605" name="T63"/>
              <a:gd fmla="*/ 101743 w 443" name="T64"/>
              <a:gd fmla="*/ 267025 h 605" name="T65"/>
              <a:gd fmla="*/ 111526 w 443" name="T66"/>
              <a:gd fmla="*/ 223601 h 605" name="T67"/>
              <a:gd fmla="*/ 50872 w 443" name="T68"/>
              <a:gd fmla="*/ 226194 h 605" name="T69"/>
              <a:gd fmla="*/ 101743 w 443" name="T70"/>
              <a:gd fmla="*/ 276747 h 605" name="T71"/>
              <a:gd fmla="*/ 133701 w 443" name="T72"/>
              <a:gd fmla="*/ 213879 h 605" name="T73"/>
              <a:gd fmla="*/ 151311 w 443" name="T74"/>
              <a:gd fmla="*/ 332485 h 605" name="T75"/>
              <a:gd fmla="*/ 232184 w 443" name="T76"/>
              <a:gd fmla="*/ 307857 h 605" name="T77"/>
              <a:gd fmla="*/ 148050 w 443" name="T78"/>
              <a:gd fmla="*/ 329244 h 605" name="T79"/>
              <a:gd fmla="*/ 232184 w 443" name="T80"/>
              <a:gd fmla="*/ 233323 h 605" name="T81"/>
              <a:gd fmla="*/ 148050 w 443" name="T82"/>
              <a:gd fmla="*/ 188603 h 605" name="T83"/>
              <a:gd fmla="*/ 148050 w 443" name="T84"/>
              <a:gd fmla="*/ 162030 h 605"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605" w="442">
                <a:moveTo>
                  <a:pt x="34" y="159"/>
                </a:moveTo>
                <a:cubicBezTo>
                  <a:pt x="34" y="142"/>
                  <a:pt x="42" y="134"/>
                  <a:pt x="58" y="133"/>
                </a:cubicBezTo>
                <a:lnTo>
                  <a:pt x="58" y="98"/>
                </a:lnTo>
                <a:cubicBezTo>
                  <a:pt x="27" y="99"/>
                  <a:pt x="0" y="118"/>
                  <a:pt x="0" y="148"/>
                </a:cubicBezTo>
                <a:lnTo>
                  <a:pt x="0" y="556"/>
                </a:lnTo>
                <a:cubicBezTo>
                  <a:pt x="0" y="581"/>
                  <a:pt x="24" y="605"/>
                  <a:pt x="49" y="605"/>
                </a:cubicBezTo>
                <a:lnTo>
                  <a:pt x="394" y="605"/>
                </a:lnTo>
                <a:cubicBezTo>
                  <a:pt x="419" y="605"/>
                  <a:pt x="443" y="581"/>
                  <a:pt x="443" y="556"/>
                </a:cubicBezTo>
                <a:lnTo>
                  <a:pt x="443" y="148"/>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8"/>
                </a:cubicBezTo>
                <a:cubicBezTo>
                  <a:pt x="156" y="497"/>
                  <a:pt x="160" y="524"/>
                  <a:pt x="152" y="524"/>
                </a:cubicBezTo>
                <a:lnTo>
                  <a:pt x="98" y="524"/>
                </a:lnTo>
                <a:cubicBezTo>
                  <a:pt x="95" y="524"/>
                  <a:pt x="94" y="523"/>
                  <a:pt x="94" y="519"/>
                </a:cubicBezTo>
                <a:lnTo>
                  <a:pt x="94" y="464"/>
                </a:lnTo>
                <a:close/>
                <a:moveTo>
                  <a:pt x="152" y="539"/>
                </a:moveTo>
                <a:cubicBezTo>
                  <a:pt x="181" y="539"/>
                  <a:pt x="170" y="507"/>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8"/>
                  <a:pt x="78" y="239"/>
                </a:cubicBezTo>
                <a:lnTo>
                  <a:pt x="78" y="300"/>
                </a:lnTo>
                <a:cubicBezTo>
                  <a:pt x="78" y="309"/>
                  <a:pt x="86" y="317"/>
                  <a:pt x="95" y="317"/>
                </a:cubicBezTo>
                <a:lnTo>
                  <a:pt x="155" y="317"/>
                </a:lnTo>
                <a:cubicBezTo>
                  <a:pt x="179" y="317"/>
                  <a:pt x="172" y="279"/>
                  <a:pt x="171" y="255"/>
                </a:cubicBezTo>
                <a:lnTo>
                  <a:pt x="210" y="222"/>
                </a:lnTo>
                <a:cubicBezTo>
                  <a:pt x="210" y="222"/>
                  <a:pt x="207" y="220"/>
                  <a:pt x="207" y="220"/>
                </a:cubicBezTo>
                <a:cubicBezTo>
                  <a:pt x="192" y="220"/>
                  <a:pt x="180" y="233"/>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95" name="Freeform 40"/>
          <p:cNvSpPr>
            <a:spLocks noEditPoints="1"/>
          </p:cNvSpPr>
          <p:nvPr/>
        </p:nvSpPr>
        <p:spPr bwMode="auto">
          <a:xfrm>
            <a:off x="1460500" y="1062038"/>
            <a:ext cx="441325" cy="409575"/>
          </a:xfrm>
          <a:custGeom>
            <a:gdLst>
              <a:gd fmla="*/ 242794 w 678" name="T0"/>
              <a:gd fmla="*/ 358216 h 630" name="T1"/>
              <a:gd fmla="*/ 182258 w 678" name="T2"/>
              <a:gd fmla="*/ 384870 h 630" name="T3"/>
              <a:gd fmla="*/ 123675 w 678" name="T4"/>
              <a:gd fmla="*/ 13653 h 630" name="T5"/>
              <a:gd fmla="*/ 136694 w 678" name="T6"/>
              <a:gd fmla="*/ 22104 h 630" name="T7"/>
              <a:gd fmla="*/ 222615 w 678" name="T8"/>
              <a:gd fmla="*/ 650 h 630" name="T9"/>
              <a:gd fmla="*/ 110006 w 678" name="T10"/>
              <a:gd fmla="*/ 16253 h 630" name="T11"/>
              <a:gd fmla="*/ 134741 w 678" name="T12"/>
              <a:gd fmla="*/ 40307 h 630" name="T13"/>
              <a:gd fmla="*/ 129533 w 678" name="T14"/>
              <a:gd fmla="*/ 221040 h 630" name="T15"/>
              <a:gd fmla="*/ 104798 w 678" name="T16"/>
              <a:gd fmla="*/ 197636 h 630" name="T17"/>
              <a:gd fmla="*/ 110006 w 678" name="T18"/>
              <a:gd fmla="*/ 16253 h 630" name="T19"/>
              <a:gd fmla="*/ 201135 w 678" name="T20"/>
              <a:gd fmla="*/ 78014 h 630" name="T21"/>
              <a:gd fmla="*/ 303980 w 678" name="T22"/>
              <a:gd fmla="*/ 66312 h 630" name="T23"/>
              <a:gd fmla="*/ 189418 w 678" name="T24"/>
              <a:gd fmla="*/ 70863 h 630" name="T25"/>
              <a:gd fmla="*/ 195277 w 678" name="T26"/>
              <a:gd fmla="*/ 86466 h 630" name="T27"/>
              <a:gd fmla="*/ 200484 w 678" name="T28"/>
              <a:gd fmla="*/ 273700 h 630" name="T29"/>
              <a:gd fmla="*/ 175749 w 678" name="T30"/>
              <a:gd fmla="*/ 266549 h 630" name="T31"/>
              <a:gd fmla="*/ 171192 w 678" name="T32"/>
              <a:gd fmla="*/ 79315 h 630" name="T33"/>
              <a:gd fmla="*/ 209597 w 678" name="T34"/>
              <a:gd fmla="*/ 94267 h 630" name="T35"/>
              <a:gd fmla="*/ 332621 w 678" name="T36"/>
              <a:gd fmla="*/ 94267 h 630" name="T37"/>
              <a:gd fmla="*/ 316348 w 678" name="T38"/>
              <a:gd fmla="*/ 263298 h 630" name="T39"/>
              <a:gd fmla="*/ 209597 w 678" name="T40"/>
              <a:gd fmla="*/ 94267 h 630" name="T41"/>
              <a:gd fmla="*/ 313093 w 678" name="T42"/>
              <a:gd fmla="*/ 107920 h 630" name="T43"/>
              <a:gd fmla="*/ 230426 w 678" name="T44"/>
              <a:gd fmla="*/ 156029 h 630" name="T45"/>
              <a:gd fmla="*/ 143854 w 678" name="T46"/>
              <a:gd fmla="*/ 36407 h 630" name="T47"/>
              <a:gd fmla="*/ 266878 w 678" name="T48"/>
              <a:gd fmla="*/ 36407 h 630" name="T49"/>
              <a:gd fmla="*/ 165985 w 678" name="T50"/>
              <a:gd fmla="*/ 53960 h 630" name="T51"/>
              <a:gd fmla="*/ 156221 w 678" name="T52"/>
              <a:gd fmla="*/ 217790 h 630" name="T53"/>
              <a:gd fmla="*/ 143854 w 678" name="T54"/>
              <a:gd fmla="*/ 36407 h 630" name="T55"/>
              <a:gd fmla="*/ 87224 w 678" name="T56"/>
              <a:gd fmla="*/ 122222 h 630" name="T57"/>
              <a:gd fmla="*/ 67696 w 678" name="T58"/>
              <a:gd fmla="*/ 87766 h 630" name="T59"/>
              <a:gd fmla="*/ 35150 w 678" name="T60"/>
              <a:gd fmla="*/ 303606 h 630" name="T61"/>
              <a:gd fmla="*/ 58583 w 678" name="T62"/>
              <a:gd fmla="*/ 334811 h 630" name="T63"/>
              <a:gd fmla="*/ 0 w 678" name="T64"/>
              <a:gd fmla="*/ 409575 h 630" name="T65"/>
              <a:gd fmla="*/ 441325 w 678" name="T66"/>
              <a:gd fmla="*/ 380970 h 630" name="T67"/>
              <a:gd fmla="*/ 404222 w 678" name="T68"/>
              <a:gd fmla="*/ 303606 h 630" name="T69"/>
              <a:gd fmla="*/ 371676 w 678" name="T70"/>
              <a:gd fmla="*/ 87766 h 630" name="T71"/>
              <a:gd fmla="*/ 352149 w 678" name="T72"/>
              <a:gd fmla="*/ 122222 h 630" name="T73"/>
              <a:gd fmla="*/ 372978 w 678" name="T74"/>
              <a:gd fmla="*/ 308156 h 630" name="T75"/>
              <a:gd fmla="*/ 65743 w 678" name="T76"/>
              <a:gd fmla="*/ 122222 h 63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30" w="678">
                <a:moveTo>
                  <a:pt x="301" y="551"/>
                </a:moveTo>
                <a:lnTo>
                  <a:pt x="373" y="551"/>
                </a:lnTo>
                <a:lnTo>
                  <a:pt x="398" y="592"/>
                </a:lnTo>
                <a:lnTo>
                  <a:pt x="280" y="592"/>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1"/>
                </a:lnTo>
                <a:cubicBezTo>
                  <a:pt x="308" y="428"/>
                  <a:pt x="304" y="432"/>
                  <a:pt x="300" y="429"/>
                </a:cubicBezTo>
                <a:lnTo>
                  <a:pt x="270" y="410"/>
                </a:lnTo>
                <a:cubicBezTo>
                  <a:pt x="266" y="407"/>
                  <a:pt x="263" y="399"/>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5"/>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89"/>
                  <a:pt x="69" y="509"/>
                  <a:pt x="90" y="515"/>
                </a:cubicBezTo>
                <a:lnTo>
                  <a:pt x="0" y="586"/>
                </a:lnTo>
                <a:lnTo>
                  <a:pt x="0" y="630"/>
                </a:lnTo>
                <a:lnTo>
                  <a:pt x="678" y="630"/>
                </a:lnTo>
                <a:lnTo>
                  <a:pt x="678" y="586"/>
                </a:lnTo>
                <a:lnTo>
                  <a:pt x="582" y="516"/>
                </a:lnTo>
                <a:cubicBezTo>
                  <a:pt x="604" y="511"/>
                  <a:pt x="621" y="490"/>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96" name="Freeform 41"/>
          <p:cNvSpPr>
            <a:spLocks noEditPoints="1"/>
          </p:cNvSpPr>
          <p:nvPr/>
        </p:nvSpPr>
        <p:spPr bwMode="auto">
          <a:xfrm>
            <a:off x="2116138" y="4076700"/>
            <a:ext cx="384175" cy="384175"/>
          </a:xfrm>
          <a:custGeom>
            <a:gdLst>
              <a:gd fmla="*/ 379625 w 591" name="T0"/>
              <a:gd fmla="*/ 140409 h 591" name="T1"/>
              <a:gd fmla="*/ 330872 w 591" name="T2"/>
              <a:gd fmla="*/ 53303 h 591" name="T3"/>
              <a:gd fmla="*/ 240516 w 591" name="T4"/>
              <a:gd fmla="*/ 3900 h 591" name="T5"/>
              <a:gd fmla="*/ 240516 w 591" name="T6"/>
              <a:gd fmla="*/ 140409 h 591" name="T7"/>
              <a:gd fmla="*/ 379625 w 591" name="T8"/>
              <a:gd fmla="*/ 140409 h 591" name="T9"/>
              <a:gd fmla="*/ 194363 w 591" name="T10"/>
              <a:gd fmla="*/ 163811 h 591" name="T11"/>
              <a:gd fmla="*/ 194363 w 591" name="T12"/>
              <a:gd fmla="*/ 0 h 591" name="T13"/>
              <a:gd fmla="*/ 72155 w 591" name="T14"/>
              <a:gd fmla="*/ 53303 h 591" name="T15"/>
              <a:gd fmla="*/ 72155 w 591" name="T16"/>
              <a:gd fmla="*/ 312670 h 591" name="T17"/>
              <a:gd fmla="*/ 330872 w 591" name="T18"/>
              <a:gd fmla="*/ 312670 h 591" name="T19"/>
              <a:gd fmla="*/ 384175 w 591" name="T20"/>
              <a:gd fmla="*/ 186562 h 591" name="T21"/>
              <a:gd fmla="*/ 217114 w 591" name="T22"/>
              <a:gd fmla="*/ 186562 h 591" name="T23"/>
              <a:gd fmla="*/ 194363 w 591" name="T24"/>
              <a:gd fmla="*/ 163811 h 59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91" w="591">
                <a:moveTo>
                  <a:pt x="584" y="216"/>
                </a:moveTo>
                <a:cubicBezTo>
                  <a:pt x="572" y="167"/>
                  <a:pt x="547" y="121"/>
                  <a:pt x="509" y="82"/>
                </a:cubicBezTo>
                <a:cubicBezTo>
                  <a:pt x="469" y="43"/>
                  <a:pt x="421" y="17"/>
                  <a:pt x="370" y="6"/>
                </a:cubicBezTo>
                <a:lnTo>
                  <a:pt x="370" y="216"/>
                </a:lnTo>
                <a:lnTo>
                  <a:pt x="584" y="216"/>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97" name="Freeform 42"/>
          <p:cNvSpPr>
            <a:spLocks noEditPoints="1"/>
          </p:cNvSpPr>
          <p:nvPr/>
        </p:nvSpPr>
        <p:spPr bwMode="auto">
          <a:xfrm>
            <a:off x="2840038" y="3489325"/>
            <a:ext cx="315912" cy="388938"/>
          </a:xfrm>
          <a:custGeom>
            <a:gdLst>
              <a:gd fmla="*/ 0 w 486" name="T0"/>
              <a:gd fmla="*/ 170404 h 598" name="T1"/>
              <a:gd fmla="*/ 0 w 486" name="T2"/>
              <a:gd fmla="*/ 325199 h 598" name="T3"/>
              <a:gd fmla="*/ 63702 w 486" name="T4"/>
              <a:gd fmla="*/ 388938 h 598" name="T5"/>
              <a:gd fmla="*/ 252210 w 486" name="T6"/>
              <a:gd fmla="*/ 388938 h 598" name="T7"/>
              <a:gd fmla="*/ 315912 w 486" name="T8"/>
              <a:gd fmla="*/ 325199 h 598" name="T9"/>
              <a:gd fmla="*/ 315912 w 486" name="T10"/>
              <a:gd fmla="*/ 170404 h 598" name="T11"/>
              <a:gd fmla="*/ 289261 w 486" name="T12"/>
              <a:gd fmla="*/ 170404 h 598" name="T13"/>
              <a:gd fmla="*/ 289261 w 486" name="T14"/>
              <a:gd fmla="*/ 129429 h 598" name="T15"/>
              <a:gd fmla="*/ 159906 w 486" name="T16"/>
              <a:gd fmla="*/ 0 h 598" name="T17"/>
              <a:gd fmla="*/ 31201 w 486" name="T18"/>
              <a:gd fmla="*/ 129429 h 598" name="T19"/>
              <a:gd fmla="*/ 31201 w 486" name="T20"/>
              <a:gd fmla="*/ 170404 h 598" name="T21"/>
              <a:gd fmla="*/ 0 w 486" name="T22"/>
              <a:gd fmla="*/ 170404 h 598" name="T23"/>
              <a:gd fmla="*/ 240509 w 486" name="T24"/>
              <a:gd fmla="*/ 170404 h 598" name="T25"/>
              <a:gd fmla="*/ 79303 w 486" name="T26"/>
              <a:gd fmla="*/ 170404 h 598" name="T27"/>
              <a:gd fmla="*/ 79953 w 486" name="T28"/>
              <a:gd fmla="*/ 129429 h 598" name="T29"/>
              <a:gd fmla="*/ 159906 w 486" name="T30"/>
              <a:gd fmla="*/ 48780 h 598" name="T31"/>
              <a:gd fmla="*/ 240509 w 486" name="T32"/>
              <a:gd fmla="*/ 129429 h 598" name="T33"/>
              <a:gd fmla="*/ 240509 w 486" name="T34"/>
              <a:gd fmla="*/ 170404 h 598" name="T35"/>
              <a:gd fmla="*/ 179407 w 486" name="T36"/>
              <a:gd fmla="*/ 284874 h 598" name="T37"/>
              <a:gd fmla="*/ 179407 w 486" name="T38"/>
              <a:gd fmla="*/ 284874 h 598" name="T39"/>
              <a:gd fmla="*/ 179407 w 486" name="T40"/>
              <a:gd fmla="*/ 319345 h 598" name="T41"/>
              <a:gd fmla="*/ 157956 w 486" name="T42"/>
              <a:gd fmla="*/ 340158 h 598" name="T43"/>
              <a:gd fmla="*/ 136505 w 486" name="T44"/>
              <a:gd fmla="*/ 319345 h 598" name="T45"/>
              <a:gd fmla="*/ 136505 w 486" name="T46"/>
              <a:gd fmla="*/ 284874 h 598" name="T47"/>
              <a:gd fmla="*/ 121555 w 486" name="T48"/>
              <a:gd fmla="*/ 254956 h 598" name="T49"/>
              <a:gd fmla="*/ 157956 w 486" name="T50"/>
              <a:gd fmla="*/ 218534 h 598" name="T51"/>
              <a:gd fmla="*/ 194357 w 486" name="T52"/>
              <a:gd fmla="*/ 254956 h 598" name="T53"/>
              <a:gd fmla="*/ 179407 w 486" name="T54"/>
              <a:gd fmla="*/ 284874 h 59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598" w="486">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0"/>
                  <a:pt x="178" y="75"/>
                  <a:pt x="246" y="75"/>
                </a:cubicBezTo>
                <a:cubicBezTo>
                  <a:pt x="315" y="75"/>
                  <a:pt x="370" y="130"/>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1"/>
                  <a:pt x="212" y="336"/>
                  <a:pt x="243" y="336"/>
                </a:cubicBezTo>
                <a:cubicBezTo>
                  <a:pt x="274" y="336"/>
                  <a:pt x="299" y="361"/>
                  <a:pt x="299" y="392"/>
                </a:cubicBezTo>
                <a:cubicBezTo>
                  <a:pt x="299" y="411"/>
                  <a:pt x="290" y="428"/>
                  <a:pt x="276" y="43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98" name="Freeform 43"/>
          <p:cNvSpPr>
            <a:spLocks noEditPoints="1"/>
          </p:cNvSpPr>
          <p:nvPr/>
        </p:nvSpPr>
        <p:spPr bwMode="auto">
          <a:xfrm>
            <a:off x="728663" y="1016000"/>
            <a:ext cx="522287" cy="441325"/>
          </a:xfrm>
          <a:custGeom>
            <a:gdLst>
              <a:gd fmla="*/ 366837 w 803" name="T0"/>
              <a:gd fmla="*/ 274038 h 678" name="T1"/>
              <a:gd fmla="*/ 289437 w 803" name="T2"/>
              <a:gd fmla="*/ 274038 h 678" name="T3"/>
              <a:gd fmla="*/ 289437 w 803" name="T4"/>
              <a:gd fmla="*/ 351498 h 678" name="T5"/>
              <a:gd fmla="*/ 232850 w 803" name="T6"/>
              <a:gd fmla="*/ 351498 h 678" name="T7"/>
              <a:gd fmla="*/ 232850 w 803" name="T8"/>
              <a:gd fmla="*/ 274038 h 678" name="T9"/>
              <a:gd fmla="*/ 156101 w 803" name="T10"/>
              <a:gd fmla="*/ 274038 h 678" name="T11"/>
              <a:gd fmla="*/ 156101 w 803" name="T12"/>
              <a:gd fmla="*/ 217408 h 678" name="T13"/>
              <a:gd fmla="*/ 232850 w 803" name="T14"/>
              <a:gd fmla="*/ 217408 h 678" name="T15"/>
              <a:gd fmla="*/ 232850 w 803" name="T16"/>
              <a:gd fmla="*/ 139948 h 678" name="T17"/>
              <a:gd fmla="*/ 289437 w 803" name="T18"/>
              <a:gd fmla="*/ 139948 h 678" name="T19"/>
              <a:gd fmla="*/ 289437 w 803" name="T20"/>
              <a:gd fmla="*/ 217408 h 678" name="T21"/>
              <a:gd fmla="*/ 366837 w 803" name="T22"/>
              <a:gd fmla="*/ 217408 h 678" name="T23"/>
              <a:gd fmla="*/ 366837 w 803" name="T24"/>
              <a:gd fmla="*/ 274038 h 678" name="T25"/>
              <a:gd fmla="*/ 479359 w 803" name="T26"/>
              <a:gd fmla="*/ 141901 h 678" name="T27"/>
              <a:gd fmla="*/ 260818 w 803" name="T28"/>
              <a:gd fmla="*/ 104798 h 678" name="T29"/>
              <a:gd fmla="*/ 42928 w 803" name="T30"/>
              <a:gd fmla="*/ 141901 h 678" name="T31"/>
              <a:gd fmla="*/ 261469 w 803" name="T32"/>
              <a:gd fmla="*/ 441325 h 678" name="T33"/>
              <a:gd fmla="*/ 479359 w 803" name="T34"/>
              <a:gd fmla="*/ 141901 h 67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78" w="803">
                <a:moveTo>
                  <a:pt x="564"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4" y="334"/>
                </a:lnTo>
                <a:lnTo>
                  <a:pt x="564" y="421"/>
                </a:lnTo>
                <a:close/>
                <a:moveTo>
                  <a:pt x="737" y="218"/>
                </a:moveTo>
                <a:cubicBezTo>
                  <a:pt x="680" y="0"/>
                  <a:pt x="440" y="137"/>
                  <a:pt x="401" y="161"/>
                </a:cubicBezTo>
                <a:cubicBezTo>
                  <a:pt x="360" y="136"/>
                  <a:pt x="123" y="1"/>
                  <a:pt x="66" y="218"/>
                </a:cubicBezTo>
                <a:cubicBezTo>
                  <a:pt x="0" y="469"/>
                  <a:pt x="400" y="676"/>
                  <a:pt x="402" y="678"/>
                </a:cubicBezTo>
                <a:cubicBezTo>
                  <a:pt x="402" y="678"/>
                  <a:pt x="803" y="466"/>
                  <a:pt x="737" y="21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99" name="Freeform 44"/>
          <p:cNvSpPr>
            <a:spLocks noEditPoints="1"/>
          </p:cNvSpPr>
          <p:nvPr/>
        </p:nvSpPr>
        <p:spPr bwMode="auto">
          <a:xfrm>
            <a:off x="2814638" y="2292350"/>
            <a:ext cx="366712" cy="398463"/>
          </a:xfrm>
          <a:custGeom>
            <a:gdLst>
              <a:gd fmla="*/ 24620 w 566" name="T0"/>
              <a:gd fmla="*/ 24701 h 613" name="T1"/>
              <a:gd fmla="*/ 97833 w 566" name="T2"/>
              <a:gd fmla="*/ 24051 h 613" name="T3"/>
              <a:gd fmla="*/ 175581 w 566" name="T4"/>
              <a:gd fmla="*/ 3250 h 613" name="T5"/>
              <a:gd fmla="*/ 183356 w 566" name="T6"/>
              <a:gd fmla="*/ 0 h 613" name="T7"/>
              <a:gd fmla="*/ 190483 w 566" name="T8"/>
              <a:gd fmla="*/ 3250 h 613" name="T9"/>
              <a:gd fmla="*/ 268879 w 566" name="T10"/>
              <a:gd fmla="*/ 24051 h 613" name="T11"/>
              <a:gd fmla="*/ 342092 w 566" name="T12"/>
              <a:gd fmla="*/ 24701 h 613" name="T13"/>
              <a:gd fmla="*/ 366712 w 566" name="T14"/>
              <a:gd fmla="*/ 21451 h 613" name="T15"/>
              <a:gd fmla="*/ 366712 w 566" name="T16"/>
              <a:gd fmla="*/ 49402 h 613" name="T17"/>
              <a:gd fmla="*/ 314880 w 566" name="T18"/>
              <a:gd fmla="*/ 301610 h 613" name="T19"/>
              <a:gd fmla="*/ 188539 w 566" name="T20"/>
              <a:gd fmla="*/ 397163 h 613" name="T21"/>
              <a:gd fmla="*/ 183356 w 566" name="T22"/>
              <a:gd fmla="*/ 398463 h 613" name="T23"/>
              <a:gd fmla="*/ 178173 w 566" name="T24"/>
              <a:gd fmla="*/ 397163 h 613" name="T25"/>
              <a:gd fmla="*/ 51832 w 566" name="T26"/>
              <a:gd fmla="*/ 301610 h 613" name="T27"/>
              <a:gd fmla="*/ 0 w 566" name="T28"/>
              <a:gd fmla="*/ 49402 h 613" name="T29"/>
              <a:gd fmla="*/ 0 w 566" name="T30"/>
              <a:gd fmla="*/ 21451 h 613" name="T31"/>
              <a:gd fmla="*/ 24620 w 566" name="T32"/>
              <a:gd fmla="*/ 24701 h 613" name="T33"/>
              <a:gd fmla="*/ 183356 w 566" name="T34"/>
              <a:gd fmla="*/ 202807 h 613" name="T35"/>
              <a:gd fmla="*/ 183356 w 566" name="T36"/>
              <a:gd fmla="*/ 202807 h 613" name="T37"/>
              <a:gd fmla="*/ 305809 w 566" name="T38"/>
              <a:gd fmla="*/ 202807 h 613" name="T39"/>
              <a:gd fmla="*/ 321359 w 566" name="T40"/>
              <a:gd fmla="*/ 76052 h 613" name="T41"/>
              <a:gd fmla="*/ 263696 w 566" name="T42"/>
              <a:gd fmla="*/ 73452 h 613" name="T43"/>
              <a:gd fmla="*/ 183356 w 566" name="T44"/>
              <a:gd fmla="*/ 52652 h 613" name="T45"/>
              <a:gd fmla="*/ 183356 w 566" name="T46"/>
              <a:gd fmla="*/ 202807 h 613" name="T47"/>
              <a:gd fmla="*/ 183356 w 566" name="T48"/>
              <a:gd fmla="*/ 347761 h 613" name="T49"/>
              <a:gd fmla="*/ 183356 w 566" name="T50"/>
              <a:gd fmla="*/ 347761 h 613" name="T51"/>
              <a:gd fmla="*/ 183356 w 566" name="T52"/>
              <a:gd fmla="*/ 202807 h 613" name="T53"/>
              <a:gd fmla="*/ 60903 w 566" name="T54"/>
              <a:gd fmla="*/ 202807 h 613" name="T55"/>
              <a:gd fmla="*/ 88762 w 566" name="T56"/>
              <a:gd fmla="*/ 274959 h 613" name="T57"/>
              <a:gd fmla="*/ 183356 w 566" name="T58"/>
              <a:gd fmla="*/ 347761 h 613"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613" w="566">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00" name="Freeform 45"/>
          <p:cNvSpPr>
            <a:spLocks noEditPoints="1"/>
          </p:cNvSpPr>
          <p:nvPr/>
        </p:nvSpPr>
        <p:spPr bwMode="auto">
          <a:xfrm>
            <a:off x="1520825" y="2278063"/>
            <a:ext cx="319088" cy="411162"/>
          </a:xfrm>
          <a:custGeom>
            <a:gdLst>
              <a:gd fmla="*/ 1300 w 491" name="T0"/>
              <a:gd fmla="*/ 320589 h 631" name="T1"/>
              <a:gd fmla="*/ 78635 w 491" name="T2"/>
              <a:gd fmla="*/ 411162 h 631" name="T3"/>
              <a:gd fmla="*/ 79285 w 491" name="T4"/>
              <a:gd fmla="*/ 411162 h 631" name="T5"/>
              <a:gd fmla="*/ 85133 w 491" name="T6"/>
              <a:gd fmla="*/ 411162 h 631" name="T7"/>
              <a:gd fmla="*/ 158569 w 491" name="T8"/>
              <a:gd fmla="*/ 387704 h 631" name="T9"/>
              <a:gd fmla="*/ 160519 w 491" name="T10"/>
              <a:gd fmla="*/ 362292 h 631" name="T11"/>
              <a:gd fmla="*/ 119577 w 491" name="T12"/>
              <a:gd fmla="*/ 324499 h 631" name="T13"/>
              <a:gd fmla="*/ 131274 w 491" name="T14"/>
              <a:gd fmla="*/ 297783 h 631" name="T15"/>
              <a:gd fmla="*/ 105280 w 491" name="T16"/>
              <a:gd fmla="*/ 261293 h 631" name="T17"/>
              <a:gd fmla="*/ 110479 w 491" name="T18"/>
              <a:gd fmla="*/ 242397 h 631" name="T19"/>
              <a:gd fmla="*/ 138423 w 491" name="T20"/>
              <a:gd fmla="*/ 224152 h 631" name="T21"/>
              <a:gd fmla="*/ 128675 w 491" name="T22"/>
              <a:gd fmla="*/ 198739 h 631" name="T23"/>
              <a:gd fmla="*/ 166368 w 491" name="T24"/>
              <a:gd fmla="*/ 160295 h 631" name="T25"/>
              <a:gd fmla="*/ 199511 w 491" name="T26"/>
              <a:gd fmla="*/ 54083 h 631" name="T27"/>
              <a:gd fmla="*/ 1300 w 491" name="T28"/>
              <a:gd fmla="*/ 177888 h 631" name="T29"/>
              <a:gd fmla="*/ 1300 w 491" name="T30"/>
              <a:gd fmla="*/ 320589 h 631" name="T31"/>
              <a:gd fmla="*/ 143622 w 491" name="T32"/>
              <a:gd fmla="*/ 198739 h 631" name="T33"/>
              <a:gd fmla="*/ 166368 w 491" name="T34"/>
              <a:gd fmla="*/ 221545 h 631" name="T35"/>
              <a:gd fmla="*/ 283345 w 491" name="T36"/>
              <a:gd fmla="*/ 221545 h 631" name="T37"/>
              <a:gd fmla="*/ 283345 w 491" name="T38"/>
              <a:gd fmla="*/ 175933 h 631" name="T39"/>
              <a:gd fmla="*/ 172217 w 491" name="T40"/>
              <a:gd fmla="*/ 175933 h 631" name="T41"/>
              <a:gd fmla="*/ 226806 w 491" name="T42"/>
              <a:gd fmla="*/ 238487 h 631" name="T43"/>
              <a:gd fmla="*/ 124776 w 491" name="T44"/>
              <a:gd fmla="*/ 248261 h 631" name="T45"/>
              <a:gd fmla="*/ 143622 w 491" name="T46"/>
              <a:gd fmla="*/ 284099 h 631" name="T47"/>
              <a:gd fmla="*/ 226806 w 491" name="T48"/>
              <a:gd fmla="*/ 284099 h 631" name="T49"/>
              <a:gd fmla="*/ 319088 w 491" name="T50"/>
              <a:gd fmla="*/ 261293 h 631" name="T51"/>
              <a:gd fmla="*/ 226806 w 491" name="T52"/>
              <a:gd fmla="*/ 238487 h 631" name="T53"/>
              <a:gd fmla="*/ 314539 w 491" name="T54"/>
              <a:gd fmla="*/ 324499 h 631" name="T55"/>
              <a:gd fmla="*/ 226806 w 491" name="T56"/>
              <a:gd fmla="*/ 301693 h 631" name="T57"/>
              <a:gd fmla="*/ 166368 w 491" name="T58"/>
              <a:gd fmla="*/ 301693 h 631" name="T59"/>
              <a:gd fmla="*/ 135174 w 491" name="T60"/>
              <a:gd fmla="*/ 320589 h 631" name="T61"/>
              <a:gd fmla="*/ 157919 w 491" name="T62"/>
              <a:gd fmla="*/ 347305 h 631" name="T63"/>
              <a:gd fmla="*/ 204710 w 491" name="T64"/>
              <a:gd fmla="*/ 347305 h 631" name="T65"/>
              <a:gd fmla="*/ 196912 w 491" name="T66"/>
              <a:gd fmla="*/ 409859 h 631" name="T67"/>
              <a:gd fmla="*/ 265798 w 491" name="T68"/>
              <a:gd fmla="*/ 409859 h 631" name="T69"/>
              <a:gd fmla="*/ 265798 w 491" name="T70"/>
              <a:gd fmla="*/ 364898 h 631" name="T71"/>
              <a:gd fmla="*/ 196912 w 491" name="T72"/>
              <a:gd fmla="*/ 364898 h 631" name="T73"/>
              <a:gd fmla="*/ 196912 w 491" name="T74"/>
              <a:gd fmla="*/ 409859 h 63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631" w="491">
                <a:moveTo>
                  <a:pt x="2" y="492"/>
                </a:moveTo>
                <a:lnTo>
                  <a:pt x="2" y="492"/>
                </a:lnTo>
                <a:cubicBezTo>
                  <a:pt x="2" y="494"/>
                  <a:pt x="2" y="496"/>
                  <a:pt x="2" y="498"/>
                </a:cubicBezTo>
                <a:cubicBezTo>
                  <a:pt x="2" y="570"/>
                  <a:pt x="51" y="628"/>
                  <a:pt x="121" y="631"/>
                </a:cubicBez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01" name="Freeform 46"/>
          <p:cNvSpPr>
            <a:spLocks noEditPoints="1"/>
          </p:cNvSpPr>
          <p:nvPr/>
        </p:nvSpPr>
        <p:spPr bwMode="auto">
          <a:xfrm>
            <a:off x="1500188" y="2862263"/>
            <a:ext cx="361950" cy="398462"/>
          </a:xfrm>
          <a:custGeom>
            <a:gdLst>
              <a:gd fmla="*/ 50777 w 556" name="T0"/>
              <a:gd fmla="*/ 184954 h 614" name="T1"/>
              <a:gd fmla="*/ 61193 w 556" name="T2"/>
              <a:gd fmla="*/ 189497 h 614" name="T3"/>
              <a:gd fmla="*/ 73562 w 556" name="T4"/>
              <a:gd fmla="*/ 193390 h 614" name="T5"/>
              <a:gd fmla="*/ 85931 w 556" name="T6"/>
              <a:gd fmla="*/ 196635 h 614" name="T7"/>
              <a:gd fmla="*/ 102856 w 556" name="T8"/>
              <a:gd fmla="*/ 199880 h 614" name="T9"/>
              <a:gd fmla="*/ 118480 w 556" name="T10"/>
              <a:gd fmla="*/ 201827 h 614" name="T11"/>
              <a:gd fmla="*/ 139963 w 556" name="T12"/>
              <a:gd fmla="*/ 202476 h 614" name="T13"/>
              <a:gd fmla="*/ 161445 w 556" name="T14"/>
              <a:gd fmla="*/ 201827 h 614" name="T15"/>
              <a:gd fmla="*/ 177069 w 556" name="T16"/>
              <a:gd fmla="*/ 199880 h 614" name="T17"/>
              <a:gd fmla="*/ 193995 w 556" name="T18"/>
              <a:gd fmla="*/ 196635 h 614" name="T19"/>
              <a:gd fmla="*/ 206364 w 556" name="T20"/>
              <a:gd fmla="*/ 193390 h 614" name="T21"/>
              <a:gd fmla="*/ 218732 w 556" name="T22"/>
              <a:gd fmla="*/ 189497 h 614" name="T23"/>
              <a:gd fmla="*/ 229148 w 556" name="T24"/>
              <a:gd fmla="*/ 185603 h 614" name="T25"/>
              <a:gd fmla="*/ 253235 w 556" name="T26"/>
              <a:gd fmla="*/ 164187 h 614" name="T27"/>
              <a:gd fmla="*/ 26691 w 556" name="T28"/>
              <a:gd fmla="*/ 164187 h 614" name="T29"/>
              <a:gd fmla="*/ 300757 w 556" name="T30"/>
              <a:gd fmla="*/ 195986 h 614" name="T31"/>
              <a:gd fmla="*/ 279925 w 556" name="T32"/>
              <a:gd fmla="*/ 199231 h 614" name="T33"/>
              <a:gd fmla="*/ 277321 w 556" name="T34"/>
              <a:gd fmla="*/ 176517 h 614" name="T35"/>
              <a:gd fmla="*/ 2604 w 556" name="T36"/>
              <a:gd fmla="*/ 176517 h 614" name="T37"/>
              <a:gd fmla="*/ 0 w 556" name="T38"/>
              <a:gd fmla="*/ 341353 h 614" name="T39"/>
              <a:gd fmla="*/ 223289 w 556" name="T40"/>
              <a:gd fmla="*/ 398462 h 614" name="T41"/>
              <a:gd fmla="*/ 279925 w 556" name="T42"/>
              <a:gd fmla="*/ 314746 h 614" name="T43"/>
              <a:gd fmla="*/ 361950 w 556" name="T44"/>
              <a:gd fmla="*/ 256989 h 614" name="T45"/>
              <a:gd fmla="*/ 300757 w 556" name="T46"/>
              <a:gd fmla="*/ 290734 h 614" name="T47"/>
              <a:gd fmla="*/ 279925 w 556" name="T48"/>
              <a:gd fmla="*/ 283596 h 614" name="T49"/>
              <a:gd fmla="*/ 300757 w 556" name="T50"/>
              <a:gd fmla="*/ 223892 h 614" name="T51"/>
              <a:gd fmla="*/ 300757 w 556" name="T52"/>
              <a:gd fmla="*/ 290734 h 614" name="T53"/>
              <a:gd fmla="*/ 90488 w 556" name="T54"/>
              <a:gd fmla="*/ 92801 h 614" name="T55"/>
              <a:gd fmla="*/ 105460 w 556" name="T56"/>
              <a:gd fmla="*/ 34395 h 614" name="T57"/>
              <a:gd fmla="*/ 75515 w 556" name="T58"/>
              <a:gd fmla="*/ 34395 h 614" name="T59"/>
              <a:gd fmla="*/ 90488 w 556" name="T60"/>
              <a:gd fmla="*/ 92801 h 614" name="T61"/>
              <a:gd fmla="*/ 137359 w 556" name="T62"/>
              <a:gd fmla="*/ 73982 h 614" name="T63"/>
              <a:gd fmla="*/ 152331 w 556" name="T64"/>
              <a:gd fmla="*/ 14926 h 614" name="T65"/>
              <a:gd fmla="*/ 122386 w 556" name="T66"/>
              <a:gd fmla="*/ 14926 h 614" name="T67"/>
              <a:gd fmla="*/ 137359 w 556" name="T68"/>
              <a:gd fmla="*/ 73982 h 614" name="T69"/>
              <a:gd fmla="*/ 184230 w 556" name="T70"/>
              <a:gd fmla="*/ 111621 h 614" name="T71"/>
              <a:gd fmla="*/ 198552 w 556" name="T72"/>
              <a:gd fmla="*/ 53215 h 614" name="T73"/>
              <a:gd fmla="*/ 169257 w 556" name="T74"/>
              <a:gd fmla="*/ 53215 h 614" name="T75"/>
              <a:gd fmla="*/ 184230 w 556" name="T76"/>
              <a:gd fmla="*/ 111621 h 61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14" w="556">
                <a:moveTo>
                  <a:pt x="55" y="272"/>
                </a:moveTo>
                <a:cubicBezTo>
                  <a:pt x="61" y="276"/>
                  <a:pt x="69" y="281"/>
                  <a:pt x="78" y="285"/>
                </a:cubicBezTo>
                <a:cubicBezTo>
                  <a:pt x="79" y="286"/>
                  <a:pt x="79" y="286"/>
                  <a:pt x="80" y="286"/>
                </a:cubicBezTo>
                <a:cubicBezTo>
                  <a:pt x="84" y="288"/>
                  <a:pt x="89" y="290"/>
                  <a:pt x="94" y="292"/>
                </a:cubicBezTo>
                <a:cubicBezTo>
                  <a:pt x="94" y="292"/>
                  <a:pt x="95" y="293"/>
                  <a:pt x="95" y="293"/>
                </a:cubicBezTo>
                <a:cubicBezTo>
                  <a:pt x="101" y="295"/>
                  <a:pt x="107" y="297"/>
                  <a:pt x="113" y="298"/>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8"/>
                  <a:pt x="162" y="309"/>
                </a:cubicBezTo>
                <a:cubicBezTo>
                  <a:pt x="168" y="309"/>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09"/>
                  <a:pt x="268" y="309"/>
                </a:cubicBezTo>
                <a:cubicBezTo>
                  <a:pt x="269" y="308"/>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8"/>
                </a:cubicBezTo>
                <a:cubicBezTo>
                  <a:pt x="324"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3"/>
                  <a:pt x="215" y="193"/>
                </a:cubicBezTo>
                <a:cubicBezTo>
                  <a:pt x="102" y="193"/>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3" y="614"/>
                </a:lnTo>
                <a:cubicBezTo>
                  <a:pt x="391" y="614"/>
                  <a:pt x="430" y="575"/>
                  <a:pt x="430" y="526"/>
                </a:cubicBezTo>
                <a:lnTo>
                  <a:pt x="430" y="485"/>
                </a:lnTo>
                <a:cubicBezTo>
                  <a:pt x="440" y="489"/>
                  <a:pt x="451" y="491"/>
                  <a:pt x="462" y="491"/>
                </a:cubicBezTo>
                <a:cubicBezTo>
                  <a:pt x="514" y="491"/>
                  <a:pt x="556" y="448"/>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3"/>
                  <a:pt x="234" y="91"/>
                </a:cubicBezTo>
                <a:lnTo>
                  <a:pt x="234" y="23"/>
                </a:lnTo>
                <a:cubicBezTo>
                  <a:pt x="234" y="11"/>
                  <a:pt x="223" y="0"/>
                  <a:pt x="211" y="0"/>
                </a:cubicBezTo>
                <a:cubicBezTo>
                  <a:pt x="198" y="0"/>
                  <a:pt x="188" y="11"/>
                  <a:pt x="188" y="23"/>
                </a:cubicBezTo>
                <a:lnTo>
                  <a:pt x="188" y="91"/>
                </a:lnTo>
                <a:cubicBezTo>
                  <a:pt x="188" y="103"/>
                  <a:pt x="198" y="114"/>
                  <a:pt x="211" y="114"/>
                </a:cubicBezTo>
                <a:close/>
                <a:moveTo>
                  <a:pt x="283" y="172"/>
                </a:moveTo>
                <a:lnTo>
                  <a:pt x="283" y="172"/>
                </a:lnTo>
                <a:cubicBezTo>
                  <a:pt x="295" y="172"/>
                  <a:pt x="305" y="162"/>
                  <a:pt x="305" y="149"/>
                </a:cubicBezTo>
                <a:lnTo>
                  <a:pt x="305" y="82"/>
                </a:lnTo>
                <a:cubicBezTo>
                  <a:pt x="305" y="69"/>
                  <a:pt x="295" y="59"/>
                  <a:pt x="283" y="59"/>
                </a:cubicBezTo>
                <a:cubicBezTo>
                  <a:pt x="270" y="59"/>
                  <a:pt x="260" y="69"/>
                  <a:pt x="260" y="82"/>
                </a:cubicBezTo>
                <a:lnTo>
                  <a:pt x="260" y="149"/>
                </a:lnTo>
                <a:cubicBezTo>
                  <a:pt x="260" y="162"/>
                  <a:pt x="270" y="172"/>
                  <a:pt x="283" y="17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02" name="Freeform 47"/>
          <p:cNvSpPr/>
          <p:nvPr/>
        </p:nvSpPr>
        <p:spPr bwMode="auto">
          <a:xfrm>
            <a:off x="2787650" y="1703388"/>
            <a:ext cx="420688" cy="387350"/>
          </a:xfrm>
          <a:custGeom>
            <a:gdLst>
              <a:gd fmla="*/ 420688 w 646" name="T0"/>
              <a:gd fmla="*/ 97000 h 595" name="T1"/>
              <a:gd fmla="*/ 391383 w 646" name="T2"/>
              <a:gd fmla="*/ 63799 h 595" name="T3"/>
              <a:gd fmla="*/ 183644 w 646" name="T4"/>
              <a:gd fmla="*/ 35154 h 595" name="T5"/>
              <a:gd fmla="*/ 183644 w 646" name="T6"/>
              <a:gd fmla="*/ 27342 h 595" name="T7"/>
              <a:gd fmla="*/ 168666 w 646" name="T8"/>
              <a:gd fmla="*/ 7161 h 595" name="T9"/>
              <a:gd fmla="*/ 112661 w 646" name="T10"/>
              <a:gd fmla="*/ 0 h 595" name="T11"/>
              <a:gd fmla="*/ 97683 w 646" name="T12"/>
              <a:gd fmla="*/ 7812 h 595" name="T13"/>
              <a:gd fmla="*/ 132849 w 646" name="T14"/>
              <a:gd fmla="*/ 11718 h 595" name="T15"/>
              <a:gd fmla="*/ 156293 w 646" name="T16"/>
              <a:gd fmla="*/ 30597 h 595" name="T17"/>
              <a:gd fmla="*/ 161503 w 646" name="T18"/>
              <a:gd fmla="*/ 48175 h 595" name="T19"/>
              <a:gd fmla="*/ 370544 w 646" name="T20"/>
              <a:gd fmla="*/ 74866 h 595" name="T21"/>
              <a:gd fmla="*/ 401803 w 646" name="T22"/>
              <a:gd fmla="*/ 106765 h 595" name="T23"/>
              <a:gd fmla="*/ 396593 w 646" name="T24"/>
              <a:gd fmla="*/ 344383 h 595" name="T25"/>
              <a:gd fmla="*/ 374451 w 646" name="T26"/>
              <a:gd fmla="*/ 134108 h 595" name="T27"/>
              <a:gd fmla="*/ 347751 w 646" name="T28"/>
              <a:gd fmla="*/ 103510 h 595" name="T29"/>
              <a:gd fmla="*/ 147176 w 646" name="T30"/>
              <a:gd fmla="*/ 76819 h 595" name="T31"/>
              <a:gd fmla="*/ 119824 w 646" name="T32"/>
              <a:gd fmla="*/ 38409 h 595" name="T33"/>
              <a:gd fmla="*/ 49493 w 646" name="T34"/>
              <a:gd fmla="*/ 29295 h 595" name="T35"/>
              <a:gd fmla="*/ 44283 w 646" name="T36"/>
              <a:gd fmla="*/ 68356 h 595" name="T37"/>
              <a:gd fmla="*/ 0 w 646" name="T38"/>
              <a:gd fmla="*/ 64450 h 595" name="T39"/>
              <a:gd fmla="*/ 39073 w 646" name="T40"/>
              <a:gd fmla="*/ 330712 h 595" name="T41"/>
              <a:gd fmla="*/ 405059 w 646" name="T42"/>
              <a:gd fmla="*/ 387350 h 595" name="T43"/>
              <a:gd fmla="*/ 420688 w 646" name="T44"/>
              <a:gd fmla="*/ 97000 h 59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595" w="646">
                <a:moveTo>
                  <a:pt x="646" y="149"/>
                </a:moveTo>
                <a:cubicBezTo>
                  <a:pt x="646" y="149"/>
                  <a:pt x="643" y="106"/>
                  <a:pt x="601" y="98"/>
                </a:cubicBezTo>
                <a:cubicBezTo>
                  <a:pt x="571" y="92"/>
                  <a:pt x="282" y="54"/>
                  <a:pt x="282" y="54"/>
                </a:cubicBezTo>
                <a:lnTo>
                  <a:pt x="282" y="42"/>
                </a:lnTo>
                <a:cubicBezTo>
                  <a:pt x="282" y="42"/>
                  <a:pt x="283" y="17"/>
                  <a:pt x="259" y="11"/>
                </a:cubicBezTo>
                <a:cubicBezTo>
                  <a:pt x="234" y="5"/>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29"/>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03" name="Freeform 48"/>
          <p:cNvSpPr>
            <a:spLocks noEditPoints="1"/>
          </p:cNvSpPr>
          <p:nvPr/>
        </p:nvSpPr>
        <p:spPr bwMode="auto">
          <a:xfrm>
            <a:off x="3489325" y="3489325"/>
            <a:ext cx="407988" cy="390525"/>
          </a:xfrm>
          <a:custGeom>
            <a:gdLst>
              <a:gd fmla="*/ 272209 w 628" name="T0"/>
              <a:gd fmla="*/ 151003 h 600" name="T1"/>
              <a:gd fmla="*/ 267011 w 628" name="T2"/>
              <a:gd fmla="*/ 162068 h 600" name="T3"/>
              <a:gd fmla="*/ 265062 w 628" name="T4"/>
              <a:gd fmla="*/ 169878 h 600" name="T5"/>
              <a:gd fmla="*/ 265712 w 628" name="T6"/>
              <a:gd fmla="*/ 184198 h 600" name="T7"/>
              <a:gd fmla="*/ 270909 w 628" name="T8"/>
              <a:gd fmla="*/ 197866 h 600" name="T9"/>
              <a:gd fmla="*/ 275457 w 628" name="T10"/>
              <a:gd fmla="*/ 205026 h 600" name="T11"/>
              <a:gd fmla="*/ 286501 w 628" name="T12"/>
              <a:gd fmla="*/ 214789 h 600" name="T13"/>
              <a:gd fmla="*/ 294297 w 628" name="T14"/>
              <a:gd fmla="*/ 218043 h 600" name="T15"/>
              <a:gd fmla="*/ 310539 w 628" name="T16"/>
              <a:gd fmla="*/ 130175 h 600" name="T17"/>
              <a:gd fmla="*/ 291698 w 628" name="T18"/>
              <a:gd fmla="*/ 134080 h 600" name="T19"/>
              <a:gd fmla="*/ 281304 w 628" name="T20"/>
              <a:gd fmla="*/ 140589 h 600" name="T21"/>
              <a:gd fmla="*/ 276107 w 628" name="T22"/>
              <a:gd fmla="*/ 145796 h 600" name="T23"/>
              <a:gd fmla="*/ 249470 w 628" name="T24"/>
              <a:gd fmla="*/ 45561 h 600" name="T25"/>
              <a:gd fmla="*/ 203994 w 628" name="T26"/>
              <a:gd fmla="*/ 91123 h 600" name="T27"/>
              <a:gd fmla="*/ 246222 w 628" name="T28"/>
              <a:gd fmla="*/ 184198 h 600" name="T29"/>
              <a:gd fmla="*/ 246222 w 628" name="T30"/>
              <a:gd fmla="*/ 165322 h 600" name="T31"/>
              <a:gd fmla="*/ 233229 w 628" name="T32"/>
              <a:gd fmla="*/ 100235 h 600" name="T33"/>
              <a:gd fmla="*/ 162416 w 628" name="T34"/>
              <a:gd fmla="*/ 175736 h 600" name="T35"/>
              <a:gd fmla="*/ 203994 w 628" name="T36"/>
              <a:gd fmla="*/ 257747 h 600" name="T37"/>
              <a:gd fmla="*/ 183205 w 628" name="T38"/>
              <a:gd fmla="*/ 260350 h 600" name="T39"/>
              <a:gd fmla="*/ 173460 w 628" name="T40"/>
              <a:gd fmla="*/ 248634 h 600" name="T41"/>
              <a:gd fmla="*/ 166963 w 628" name="T42"/>
              <a:gd fmla="*/ 243427 h 600" name="T43"/>
              <a:gd fmla="*/ 139028 w 628" name="T44"/>
              <a:gd fmla="*/ 231712 h 600" name="T45"/>
              <a:gd fmla="*/ 126684 w 628" name="T46"/>
              <a:gd fmla="*/ 230410 h 600" name="T47"/>
              <a:gd fmla="*/ 0 w 628" name="T48"/>
              <a:gd fmla="*/ 390525 h 600" name="T49"/>
              <a:gd fmla="*/ 53922 w 628" name="T50"/>
              <a:gd fmla="*/ 295497 h 600" name="T51"/>
              <a:gd fmla="*/ 140327 w 628" name="T52"/>
              <a:gd fmla="*/ 295497 h 600" name="T53"/>
              <a:gd fmla="*/ 195548 w 628" name="T54"/>
              <a:gd fmla="*/ 390525 h 600" name="T55"/>
              <a:gd fmla="*/ 183205 w 628" name="T56"/>
              <a:gd fmla="*/ 260350 h 600" name="T57"/>
              <a:gd fmla="*/ 281304 w 628" name="T58"/>
              <a:gd fmla="*/ 230410 h 600" name="T59"/>
              <a:gd fmla="*/ 268311 w 628" name="T60"/>
              <a:gd fmla="*/ 231712 h 600" name="T61"/>
              <a:gd fmla="*/ 234528 w 628" name="T62"/>
              <a:gd fmla="*/ 248634 h 600" name="T63"/>
              <a:gd fmla="*/ 229331 w 628" name="T64"/>
              <a:gd fmla="*/ 254492 h 600" name="T65"/>
              <a:gd fmla="*/ 252719 w 628" name="T66"/>
              <a:gd fmla="*/ 390525 h 600" name="T67"/>
              <a:gd fmla="*/ 266362 w 628" name="T68"/>
              <a:gd fmla="*/ 390525 h 600" name="T69"/>
              <a:gd fmla="*/ 366410 w 628" name="T70"/>
              <a:gd fmla="*/ 295497 h 600" name="T71"/>
              <a:gd fmla="*/ 407988 w 628" name="T72"/>
              <a:gd fmla="*/ 299403 h 600" name="T73"/>
              <a:gd fmla="*/ 98099 w 628" name="T74"/>
              <a:gd fmla="*/ 221298 h 600" name="T75"/>
              <a:gd fmla="*/ 120837 w 628" name="T76"/>
              <a:gd fmla="*/ 214789 h 600" name="T77"/>
              <a:gd fmla="*/ 127334 w 628" name="T78"/>
              <a:gd fmla="*/ 210233 h 600" name="T79"/>
              <a:gd fmla="*/ 140327 w 628" name="T80"/>
              <a:gd fmla="*/ 192008 h 600" name="T81"/>
              <a:gd fmla="*/ 142276 w 628" name="T82"/>
              <a:gd fmla="*/ 182896 h 600" name="T83"/>
              <a:gd fmla="*/ 142276 w 628" name="T84"/>
              <a:gd fmla="*/ 167926 h 600" name="T85"/>
              <a:gd fmla="*/ 139028 w 628" name="T86"/>
              <a:gd fmla="*/ 156861 h 600" name="T87"/>
              <a:gd fmla="*/ 135130 w 628" name="T88"/>
              <a:gd fmla="*/ 150352 h 600" name="T89"/>
              <a:gd fmla="*/ 126684 w 628" name="T90"/>
              <a:gd fmla="*/ 141240 h 600" name="T91"/>
              <a:gd fmla="*/ 120837 w 628" name="T92"/>
              <a:gd fmla="*/ 136684 h 600" name="T93"/>
              <a:gd fmla="*/ 98099 w 628" name="T94"/>
              <a:gd fmla="*/ 130175 h 6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00" w="628">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04" name="Freeform 49"/>
          <p:cNvSpPr>
            <a:spLocks noEditPoints="1"/>
          </p:cNvSpPr>
          <p:nvPr/>
        </p:nvSpPr>
        <p:spPr bwMode="auto">
          <a:xfrm>
            <a:off x="2124075" y="4686300"/>
            <a:ext cx="387350" cy="379413"/>
          </a:xfrm>
          <a:custGeom>
            <a:gdLst>
              <a:gd fmla="*/ 16248 w 596" name="T0"/>
              <a:gd fmla="*/ 224524 h 583" name="T1"/>
              <a:gd fmla="*/ 16248 w 596" name="T2"/>
              <a:gd fmla="*/ 40349 h 583" name="T3"/>
              <a:gd fmla="*/ 39645 w 596" name="T4"/>
              <a:gd fmla="*/ 16921 h 583" name="T5"/>
              <a:gd fmla="*/ 347055 w 596" name="T6"/>
              <a:gd fmla="*/ 16921 h 583" name="T7"/>
              <a:gd fmla="*/ 370452 w 596" name="T8"/>
              <a:gd fmla="*/ 40349 h 583" name="T9"/>
              <a:gd fmla="*/ 370452 w 596" name="T10"/>
              <a:gd fmla="*/ 224524 h 583" name="T11"/>
              <a:gd fmla="*/ 347055 w 596" name="T12"/>
              <a:gd fmla="*/ 247953 h 583" name="T13"/>
              <a:gd fmla="*/ 39645 w 596" name="T14"/>
              <a:gd fmla="*/ 247953 h 583" name="T15"/>
              <a:gd fmla="*/ 16248 w 596" name="T16"/>
              <a:gd fmla="*/ 224524 h 583" name="T17"/>
              <a:gd fmla="*/ 347055 w 596" name="T18"/>
              <a:gd fmla="*/ 264222 h 583" name="T19"/>
              <a:gd fmla="*/ 387350 w 596" name="T20"/>
              <a:gd fmla="*/ 224524 h 583" name="T21"/>
              <a:gd fmla="*/ 387350 w 596" name="T22"/>
              <a:gd fmla="*/ 40349 h 583" name="T23"/>
              <a:gd fmla="*/ 347055 w 596" name="T24"/>
              <a:gd fmla="*/ 0 h 583" name="T25"/>
              <a:gd fmla="*/ 39645 w 596" name="T26"/>
              <a:gd fmla="*/ 0 h 583" name="T27"/>
              <a:gd fmla="*/ 0 w 596" name="T28"/>
              <a:gd fmla="*/ 40349 h 583" name="T29"/>
              <a:gd fmla="*/ 0 w 596" name="T30"/>
              <a:gd fmla="*/ 224524 h 583" name="T31"/>
              <a:gd fmla="*/ 39645 w 596" name="T32"/>
              <a:gd fmla="*/ 264222 h 583" name="T33"/>
              <a:gd fmla="*/ 159229 w 596" name="T34"/>
              <a:gd fmla="*/ 264222 h 583" name="T35"/>
              <a:gd fmla="*/ 159229 w 596" name="T36"/>
              <a:gd fmla="*/ 300667 h 583" name="T37"/>
              <a:gd fmla="*/ 39645 w 596" name="T38"/>
              <a:gd fmla="*/ 300667 h 583" name="T39"/>
              <a:gd fmla="*/ 0 w 596" name="T40"/>
              <a:gd fmla="*/ 341016 h 583" name="T41"/>
              <a:gd fmla="*/ 0 w 596" name="T42"/>
              <a:gd fmla="*/ 370953 h 583" name="T43"/>
              <a:gd fmla="*/ 7799 w 596" name="T44"/>
              <a:gd fmla="*/ 379413 h 583" name="T45"/>
              <a:gd fmla="*/ 378901 w 596" name="T46"/>
              <a:gd fmla="*/ 379413 h 583" name="T47"/>
              <a:gd fmla="*/ 387350 w 596" name="T48"/>
              <a:gd fmla="*/ 370953 h 583" name="T49"/>
              <a:gd fmla="*/ 387350 w 596" name="T50"/>
              <a:gd fmla="*/ 341016 h 583" name="T51"/>
              <a:gd fmla="*/ 347055 w 596" name="T52"/>
              <a:gd fmla="*/ 300667 h 583" name="T53"/>
              <a:gd fmla="*/ 228121 w 596" name="T54"/>
              <a:gd fmla="*/ 300667 h 583" name="T55"/>
              <a:gd fmla="*/ 228121 w 596" name="T56"/>
              <a:gd fmla="*/ 264222 h 583" name="T57"/>
              <a:gd fmla="*/ 347055 w 596" name="T58"/>
              <a:gd fmla="*/ 264222 h 583" name="T59"/>
              <a:gd fmla="*/ 353554 w 596" name="T60"/>
              <a:gd fmla="*/ 224524 h 583" name="T61"/>
              <a:gd fmla="*/ 353554 w 596" name="T62"/>
              <a:gd fmla="*/ 40349 h 583" name="T63"/>
              <a:gd fmla="*/ 347055 w 596" name="T64"/>
              <a:gd fmla="*/ 33841 h 583" name="T65"/>
              <a:gd fmla="*/ 40295 w 596" name="T66"/>
              <a:gd fmla="*/ 33841 h 583" name="T67"/>
              <a:gd fmla="*/ 33146 w 596" name="T68"/>
              <a:gd fmla="*/ 40349 h 583" name="T69"/>
              <a:gd fmla="*/ 33146 w 596" name="T70"/>
              <a:gd fmla="*/ 224524 h 583" name="T71"/>
              <a:gd fmla="*/ 40295 w 596" name="T72"/>
              <a:gd fmla="*/ 231032 h 583" name="T73"/>
              <a:gd fmla="*/ 347055 w 596" name="T74"/>
              <a:gd fmla="*/ 231032 h 583" name="T75"/>
              <a:gd fmla="*/ 353554 w 596" name="T76"/>
              <a:gd fmla="*/ 224524 h 583"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583" w="596">
                <a:moveTo>
                  <a:pt x="25" y="345"/>
                </a:moveTo>
                <a:lnTo>
                  <a:pt x="25" y="62"/>
                </a:lnTo>
                <a:cubicBezTo>
                  <a:pt x="25" y="42"/>
                  <a:pt x="42" y="26"/>
                  <a:pt x="61" y="26"/>
                </a:cubicBezTo>
                <a:lnTo>
                  <a:pt x="534" y="26"/>
                </a:lnTo>
                <a:cubicBezTo>
                  <a:pt x="554" y="26"/>
                  <a:pt x="570" y="42"/>
                  <a:pt x="570" y="62"/>
                </a:cubicBezTo>
                <a:lnTo>
                  <a:pt x="570" y="345"/>
                </a:lnTo>
                <a:cubicBezTo>
                  <a:pt x="570" y="364"/>
                  <a:pt x="554" y="381"/>
                  <a:pt x="534" y="381"/>
                </a:cubicBezTo>
                <a:lnTo>
                  <a:pt x="61" y="381"/>
                </a:lnTo>
                <a:cubicBezTo>
                  <a:pt x="42" y="381"/>
                  <a:pt x="25" y="364"/>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2" y="52"/>
                </a:lnTo>
                <a:cubicBezTo>
                  <a:pt x="56" y="52"/>
                  <a:pt x="51" y="56"/>
                  <a:pt x="51" y="62"/>
                </a:cubicBezTo>
                <a:lnTo>
                  <a:pt x="51" y="345"/>
                </a:lnTo>
                <a:cubicBezTo>
                  <a:pt x="51" y="350"/>
                  <a:pt x="56" y="355"/>
                  <a:pt x="62" y="355"/>
                </a:cubicBezTo>
                <a:lnTo>
                  <a:pt x="534" y="355"/>
                </a:lnTo>
                <a:cubicBezTo>
                  <a:pt x="540" y="355"/>
                  <a:pt x="544" y="350"/>
                  <a:pt x="544" y="34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05" name="Freeform 50"/>
          <p:cNvSpPr>
            <a:spLocks noEditPoints="1"/>
          </p:cNvSpPr>
          <p:nvPr/>
        </p:nvSpPr>
        <p:spPr bwMode="auto">
          <a:xfrm>
            <a:off x="2767013" y="4832350"/>
            <a:ext cx="228600" cy="230188"/>
          </a:xfrm>
          <a:custGeom>
            <a:gdLst>
              <a:gd fmla="*/ 65779 w 351" name="T0"/>
              <a:gd fmla="*/ 155850 h 353" name="T1"/>
              <a:gd fmla="*/ 112021 w 351" name="T2"/>
              <a:gd fmla="*/ 77599 h 353" name="T3"/>
              <a:gd fmla="*/ 152400 w 351" name="T4"/>
              <a:gd fmla="*/ 98466 h 353" name="T5"/>
              <a:gd fmla="*/ 122441 w 351" name="T6"/>
              <a:gd fmla="*/ 0 h 353" name="T7"/>
              <a:gd fmla="*/ 651 w 351" name="T8"/>
              <a:gd fmla="*/ 20215 h 353" name="T9"/>
              <a:gd fmla="*/ 36472 w 351" name="T10"/>
              <a:gd fmla="*/ 39125 h 353" name="T11"/>
              <a:gd fmla="*/ 9118 w 351" name="T12"/>
              <a:gd fmla="*/ 80207 h 353" name="T13"/>
              <a:gd fmla="*/ 18887 w 351" name="T14"/>
              <a:gd fmla="*/ 131070 h 353" name="T15"/>
              <a:gd fmla="*/ 78154 w 351" name="T16"/>
              <a:gd fmla="*/ 216494 h 353" name="T17"/>
              <a:gd fmla="*/ 65779 w 351" name="T18"/>
              <a:gd fmla="*/ 155850 h 353" name="T19"/>
              <a:gd fmla="*/ 217528 w 351" name="T20"/>
              <a:gd fmla="*/ 139547 h 353" name="T21"/>
              <a:gd fmla="*/ 217528 w 351" name="T22"/>
              <a:gd fmla="*/ 139547 h 353" name="T23"/>
              <a:gd fmla="*/ 85969 w 351" name="T24"/>
              <a:gd fmla="*/ 144112 h 353" name="T25"/>
              <a:gd fmla="*/ 81410 w 351" name="T26"/>
              <a:gd fmla="*/ 183890 h 353" name="T27"/>
              <a:gd fmla="*/ 93785 w 351" name="T28"/>
              <a:gd fmla="*/ 221711 h 353" name="T29"/>
              <a:gd fmla="*/ 120487 w 351" name="T30"/>
              <a:gd fmla="*/ 230188 h 353" name="T31"/>
              <a:gd fmla="*/ 228600 w 351" name="T32"/>
              <a:gd fmla="*/ 224971 h 353" name="T33"/>
              <a:gd fmla="*/ 217528 w 351" name="T34"/>
              <a:gd fmla="*/ 139547 h 35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353" w="351">
                <a:moveTo>
                  <a:pt x="101" y="239"/>
                </a:moveTo>
                <a:cubicBezTo>
                  <a:pt x="102" y="212"/>
                  <a:pt x="149" y="149"/>
                  <a:pt x="172" y="119"/>
                </a:cubicBezTo>
                <a:lnTo>
                  <a:pt x="234" y="151"/>
                </a:lnTo>
                <a:lnTo>
                  <a:pt x="188" y="0"/>
                </a:lnTo>
                <a:lnTo>
                  <a:pt x="1" y="31"/>
                </a:lnTo>
                <a:lnTo>
                  <a:pt x="56" y="60"/>
                </a:lnTo>
                <a:cubicBezTo>
                  <a:pt x="43" y="77"/>
                  <a:pt x="24" y="103"/>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06" name="Freeform 51"/>
          <p:cNvSpPr>
            <a:spLocks noEditPoints="1"/>
          </p:cNvSpPr>
          <p:nvPr/>
        </p:nvSpPr>
        <p:spPr bwMode="auto">
          <a:xfrm>
            <a:off x="2851150" y="4662488"/>
            <a:ext cx="292100" cy="160337"/>
          </a:xfrm>
          <a:custGeom>
            <a:gdLst>
              <a:gd fmla="*/ 144103 w 450" name="T0"/>
              <a:gd fmla="*/ 26615 h 247" name="T1"/>
              <a:gd fmla="*/ 184997 w 450" name="T2"/>
              <a:gd fmla="*/ 110353 h 247" name="T3"/>
              <a:gd fmla="*/ 146699 w 450" name="T4"/>
              <a:gd fmla="*/ 131126 h 247" name="T5"/>
              <a:gd fmla="*/ 260294 w 450" name="T6"/>
              <a:gd fmla="*/ 146705 h 247" name="T7"/>
              <a:gd fmla="*/ 292100 w 450" name="T8"/>
              <a:gd fmla="*/ 52580 h 247" name="T9"/>
              <a:gd fmla="*/ 257697 w 450" name="T10"/>
              <a:gd fmla="*/ 71405 h 247" name="T11"/>
              <a:gd fmla="*/ 237575 w 450" name="T12"/>
              <a:gd fmla="*/ 24667 h 247" name="T13"/>
              <a:gd fmla="*/ 190190 w 450" name="T14"/>
              <a:gd fmla="*/ 3246 h 247" name="T15"/>
              <a:gd fmla="*/ 86981 w 450" name="T16"/>
              <a:gd fmla="*/ 1947 h 247" name="T17"/>
              <a:gd fmla="*/ 144103 w 450" name="T18"/>
              <a:gd fmla="*/ 26615 h 247" name="T19"/>
              <a:gd fmla="*/ 77244 w 450" name="T20"/>
              <a:gd fmla="*/ 160337 h 247" name="T21"/>
              <a:gd fmla="*/ 77244 w 450" name="T22"/>
              <a:gd fmla="*/ 160337 h 247" name="T23"/>
              <a:gd fmla="*/ 143454 w 450" name="T24"/>
              <a:gd fmla="*/ 49984 h 247" name="T25"/>
              <a:gd fmla="*/ 112296 w 450" name="T26"/>
              <a:gd fmla="*/ 23369 h 247" name="T27"/>
              <a:gd fmla="*/ 74648 w 450" name="T28"/>
              <a:gd fmla="*/ 11684 h 247" name="T29"/>
              <a:gd fmla="*/ 53227 w 450" name="T30"/>
              <a:gd fmla="*/ 28562 h 247" name="T31"/>
              <a:gd fmla="*/ 0 w 450" name="T32"/>
              <a:gd fmla="*/ 120090 h 247" name="T33"/>
              <a:gd fmla="*/ 77244 w 450" name="T34"/>
              <a:gd fmla="*/ 160337 h 24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46" w="450">
                <a:moveTo>
                  <a:pt x="222" y="41"/>
                </a:moveTo>
                <a:cubicBezTo>
                  <a:pt x="245" y="58"/>
                  <a:pt x="273" y="134"/>
                  <a:pt x="285" y="170"/>
                </a:cubicBezTo>
                <a:lnTo>
                  <a:pt x="226" y="202"/>
                </a:lnTo>
                <a:lnTo>
                  <a:pt x="401" y="226"/>
                </a:lnTo>
                <a:lnTo>
                  <a:pt x="450" y="81"/>
                </a:lnTo>
                <a:lnTo>
                  <a:pt x="397" y="110"/>
                </a:lnTo>
                <a:cubicBezTo>
                  <a:pt x="389" y="89"/>
                  <a:pt x="377" y="57"/>
                  <a:pt x="366" y="38"/>
                </a:cubicBezTo>
                <a:cubicBezTo>
                  <a:pt x="347" y="8"/>
                  <a:pt x="325" y="9"/>
                  <a:pt x="293" y="5"/>
                </a:cubicBezTo>
                <a:cubicBezTo>
                  <a:pt x="260" y="0"/>
                  <a:pt x="134" y="3"/>
                  <a:pt x="134" y="3"/>
                </a:cubicBezTo>
                <a:cubicBezTo>
                  <a:pt x="134" y="3"/>
                  <a:pt x="192" y="19"/>
                  <a:pt x="222" y="41"/>
                </a:cubicBezTo>
                <a:close/>
                <a:moveTo>
                  <a:pt x="119" y="247"/>
                </a:moveTo>
                <a:lnTo>
                  <a:pt x="119" y="247"/>
                </a:lnTo>
                <a:lnTo>
                  <a:pt x="221" y="77"/>
                </a:lnTo>
                <a:cubicBezTo>
                  <a:pt x="221" y="77"/>
                  <a:pt x="223" y="60"/>
                  <a:pt x="173" y="36"/>
                </a:cubicBezTo>
                <a:cubicBezTo>
                  <a:pt x="136" y="19"/>
                  <a:pt x="115" y="18"/>
                  <a:pt x="115" y="18"/>
                </a:cubicBezTo>
                <a:cubicBezTo>
                  <a:pt x="115" y="18"/>
                  <a:pt x="100" y="17"/>
                  <a:pt x="82" y="44"/>
                </a:cubicBezTo>
                <a:cubicBezTo>
                  <a:pt x="66" y="68"/>
                  <a:pt x="0" y="185"/>
                  <a:pt x="0" y="185"/>
                </a:cubicBezTo>
                <a:lnTo>
                  <a:pt x="119" y="24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07" name="Freeform 52"/>
          <p:cNvSpPr>
            <a:spLocks noEditPoints="1"/>
          </p:cNvSpPr>
          <p:nvPr/>
        </p:nvSpPr>
        <p:spPr bwMode="auto">
          <a:xfrm>
            <a:off x="3017838" y="4792663"/>
            <a:ext cx="211137" cy="295275"/>
          </a:xfrm>
          <a:custGeom>
            <a:gdLst>
              <a:gd fmla="*/ 166824 w 324" name="T0"/>
              <a:gd fmla="*/ 170777 h 453" name="T1"/>
              <a:gd fmla="*/ 74289 w 324" name="T2"/>
              <a:gd fmla="*/ 172733 h 453" name="T3"/>
              <a:gd fmla="*/ 68424 w 324" name="T4"/>
              <a:gd fmla="*/ 129061 h 453" name="T5"/>
              <a:gd fmla="*/ 0 w 324" name="T6"/>
              <a:gd fmla="*/ 215753 h 453" name="T7"/>
              <a:gd fmla="*/ 89277 w 324" name="T8"/>
              <a:gd fmla="*/ 295275 h 453" name="T9"/>
              <a:gd fmla="*/ 84715 w 324" name="T10"/>
              <a:gd fmla="*/ 255514 h 453" name="T11"/>
              <a:gd fmla="*/ 134893 w 324" name="T12"/>
              <a:gd fmla="*/ 256818 h 453" name="T13"/>
              <a:gd fmla="*/ 172689 w 324" name="T14"/>
              <a:gd fmla="*/ 222271 h 453" name="T15"/>
              <a:gd fmla="*/ 211137 w 324" name="T16"/>
              <a:gd fmla="*/ 129061 h 453" name="T17"/>
              <a:gd fmla="*/ 166824 w 324" name="T18"/>
              <a:gd fmla="*/ 170777 h 453" name="T19"/>
              <a:gd fmla="*/ 66469 w 324" name="T20"/>
              <a:gd fmla="*/ 53449 h 453" name="T21"/>
              <a:gd fmla="*/ 66469 w 324" name="T22"/>
              <a:gd fmla="*/ 53449 h 453" name="T23"/>
              <a:gd fmla="*/ 145320 w 324" name="T24"/>
              <a:gd fmla="*/ 160348 h 453" name="T25"/>
              <a:gd fmla="*/ 181812 w 324" name="T26"/>
              <a:gd fmla="*/ 142749 h 453" name="T27"/>
              <a:gd fmla="*/ 206575 w 324" name="T28"/>
              <a:gd fmla="*/ 113417 h 453" name="T29"/>
              <a:gd fmla="*/ 198756 w 324" name="T30"/>
              <a:gd fmla="*/ 87344 h 453" name="T31"/>
              <a:gd fmla="*/ 132286 w 324" name="T32"/>
              <a:gd fmla="*/ 0 h 453" name="T33"/>
              <a:gd fmla="*/ 66469 w 324" name="T34"/>
              <a:gd fmla="*/ 53449 h 45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52" w="324">
                <a:moveTo>
                  <a:pt x="256" y="262"/>
                </a:moveTo>
                <a:cubicBezTo>
                  <a:pt x="232" y="275"/>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08" name="Freeform 53"/>
          <p:cNvSpPr>
            <a:spLocks noEditPoints="1"/>
          </p:cNvSpPr>
          <p:nvPr/>
        </p:nvSpPr>
        <p:spPr bwMode="auto">
          <a:xfrm>
            <a:off x="3524250" y="4651375"/>
            <a:ext cx="342900" cy="441325"/>
          </a:xfrm>
          <a:custGeom>
            <a:gdLst>
              <a:gd fmla="*/ 256362 w 527" name="T0"/>
              <a:gd fmla="*/ 235287 h 679" name="T1"/>
              <a:gd fmla="*/ 221226 w 527" name="T2"/>
              <a:gd fmla="*/ 155341 h 679" name="T3"/>
              <a:gd fmla="*/ 179583 w 527" name="T4"/>
              <a:gd fmla="*/ 175490 h 679" name="T5"/>
              <a:gd fmla="*/ 167221 w 527" name="T6"/>
              <a:gd fmla="*/ 160541 h 679" name="T7"/>
              <a:gd fmla="*/ 166570 w 527" name="T8"/>
              <a:gd fmla="*/ 157291 h 679" name="T9"/>
              <a:gd fmla="*/ 165919 w 527" name="T10"/>
              <a:gd fmla="*/ 154041 h 679" name="T11"/>
              <a:gd fmla="*/ 165919 w 527" name="T12"/>
              <a:gd fmla="*/ 150141 h 679" name="T13"/>
              <a:gd fmla="*/ 165919 w 527" name="T14"/>
              <a:gd fmla="*/ 147542 h 679" name="T15"/>
              <a:gd fmla="*/ 166570 w 527" name="T16"/>
              <a:gd fmla="*/ 144292 h 679" name="T17"/>
              <a:gd fmla="*/ 167871 w 527" name="T18"/>
              <a:gd fmla="*/ 141042 h 679" name="T19"/>
              <a:gd fmla="*/ 169823 w 527" name="T20"/>
              <a:gd fmla="*/ 137142 h 679" name="T21"/>
              <a:gd fmla="*/ 178933 w 527" name="T22"/>
              <a:gd fmla="*/ 127393 h 679" name="T23"/>
              <a:gd fmla="*/ 284340 w 527" name="T24"/>
              <a:gd fmla="*/ 113094 h 679" name="T25"/>
              <a:gd fmla="*/ 227082 w 527" name="T26"/>
              <a:gd fmla="*/ 44847 h 679" name="T27"/>
              <a:gd fmla="*/ 178282 w 527" name="T28"/>
              <a:gd fmla="*/ 89695 h 679" name="T29"/>
              <a:gd fmla="*/ 165269 w 527" name="T30"/>
              <a:gd fmla="*/ 89695 h 679" name="T31"/>
              <a:gd fmla="*/ 146399 w 527" name="T32"/>
              <a:gd fmla="*/ 92945 h 679" name="T33"/>
              <a:gd fmla="*/ 134687 w 527" name="T34"/>
              <a:gd fmla="*/ 97494 h 679" name="T35"/>
              <a:gd fmla="*/ 128831 w 527" name="T36"/>
              <a:gd fmla="*/ 100094 h 679" name="T37"/>
              <a:gd fmla="*/ 122976 w 527" name="T38"/>
              <a:gd fmla="*/ 103344 h 679" name="T39"/>
              <a:gd fmla="*/ 117770 w 527" name="T40"/>
              <a:gd fmla="*/ 106594 h 679" name="T41"/>
              <a:gd fmla="*/ 107360 w 527" name="T42"/>
              <a:gd fmla="*/ 115043 h 679" name="T43"/>
              <a:gd fmla="*/ 102805 w 527" name="T44"/>
              <a:gd fmla="*/ 119593 h 679" name="T45"/>
              <a:gd fmla="*/ 98250 w 527" name="T46"/>
              <a:gd fmla="*/ 125443 h 679" name="T47"/>
              <a:gd fmla="*/ 94346 w 527" name="T48"/>
              <a:gd fmla="*/ 129993 h 679" name="T49"/>
              <a:gd fmla="*/ 89792 w 527" name="T50"/>
              <a:gd fmla="*/ 137142 h 679" name="T51"/>
              <a:gd fmla="*/ 117770 w 527" name="T52"/>
              <a:gd fmla="*/ 279484 h 679" name="T53"/>
              <a:gd fmla="*/ 11061 w 527" name="T54"/>
              <a:gd fmla="*/ 376979 h 679" name="T55"/>
              <a:gd fmla="*/ 28629 w 527" name="T56"/>
              <a:gd fmla="*/ 433525 h 679" name="T57"/>
              <a:gd fmla="*/ 59210 w 527" name="T58"/>
              <a:gd fmla="*/ 399077 h 679" name="T59"/>
              <a:gd fmla="*/ 91093 w 527" name="T60"/>
              <a:gd fmla="*/ 345780 h 679" name="T61"/>
              <a:gd fmla="*/ 164618 w 527" name="T62"/>
              <a:gd fmla="*/ 282084 h 679" name="T63"/>
              <a:gd fmla="*/ 166570 w 527" name="T64"/>
              <a:gd fmla="*/ 282084 h 679" name="T65"/>
              <a:gd fmla="*/ 171775 w 527" name="T66"/>
              <a:gd fmla="*/ 282734 h 679" name="T67"/>
              <a:gd fmla="*/ 176981 w 527" name="T68"/>
              <a:gd fmla="*/ 282734 h 679" name="T69"/>
              <a:gd fmla="*/ 182186 w 527" name="T70"/>
              <a:gd fmla="*/ 282084 h 679" name="T71"/>
              <a:gd fmla="*/ 195850 w 527" name="T72"/>
              <a:gd fmla="*/ 128693 h 679" name="T73"/>
              <a:gd fmla="*/ 193898 w 527" name="T74"/>
              <a:gd fmla="*/ 123493 h 679" name="T75"/>
              <a:gd fmla="*/ 214069 w 527" name="T76"/>
              <a:gd fmla="*/ 131943 h 679" name="T77"/>
              <a:gd fmla="*/ 236842 w 527" name="T78"/>
              <a:gd fmla="*/ 56547 h 679" name="T79"/>
              <a:gd fmla="*/ 315572 w 527" name="T80"/>
              <a:gd fmla="*/ 28598 h 679" name="T81"/>
              <a:gd fmla="*/ 244650 w 527" name="T82"/>
              <a:gd fmla="*/ 121543 h 679" name="T83"/>
              <a:gd fmla="*/ 238143 w 527" name="T84"/>
              <a:gd fmla="*/ 114394 h 679" name="T85"/>
              <a:gd fmla="*/ 236842 w 527" name="T86"/>
              <a:gd fmla="*/ 113744 h 679" name="T87"/>
              <a:gd fmla="*/ 232938 w 527" name="T88"/>
              <a:gd fmla="*/ 110494 h 679" name="T89"/>
              <a:gd fmla="*/ 228383 w 527" name="T90"/>
              <a:gd fmla="*/ 107244 h 679" name="T91"/>
              <a:gd fmla="*/ 222527 w 527" name="T92"/>
              <a:gd fmla="*/ 102694 h 679" name="T93"/>
              <a:gd fmla="*/ 217322 w 527" name="T94"/>
              <a:gd fmla="*/ 100094 h 679" name="T95"/>
              <a:gd fmla="*/ 203658 w 527" name="T96"/>
              <a:gd fmla="*/ 94245 h 679" name="T97"/>
              <a:gd fmla="*/ 24075 w 527" name="T98"/>
              <a:gd fmla="*/ 384778 h 679" name="T99"/>
              <a:gd fmla="*/ 81333 w 527" name="T100"/>
              <a:gd fmla="*/ 288584 h 679" name="T101"/>
              <a:gd fmla="*/ 26677 w 527" name="T102"/>
              <a:gd fmla="*/ 398427 h 679" name="T103"/>
              <a:gd fmla="*/ 24075 w 527" name="T104"/>
              <a:gd fmla="*/ 384778 h 679"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679" w="527">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3" y="275"/>
                  <a:pt x="296" y="282"/>
                  <a:pt x="276" y="270"/>
                </a:cubicBezTo>
                <a:cubicBezTo>
                  <a:pt x="268" y="265"/>
                  <a:pt x="262" y="259"/>
                  <a:pt x="259" y="251"/>
                </a:cubicBezTo>
                <a:cubicBezTo>
                  <a:pt x="258" y="250"/>
                  <a:pt x="257" y="248"/>
                  <a:pt x="257" y="247"/>
                </a:cubicBezTo>
                <a:cubicBezTo>
                  <a:pt x="257" y="246"/>
                  <a:pt x="257" y="246"/>
                  <a:pt x="257" y="246"/>
                </a:cubicBezTo>
                <a:cubicBezTo>
                  <a:pt x="256" y="244"/>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39"/>
                </a:cubicBezTo>
                <a:cubicBezTo>
                  <a:pt x="284" y="139"/>
                  <a:pt x="279" y="138"/>
                  <a:pt x="274" y="138"/>
                </a:cubicBezTo>
                <a:cubicBezTo>
                  <a:pt x="268" y="138"/>
                  <a:pt x="261" y="138"/>
                  <a:pt x="254" y="138"/>
                </a:cubicBezTo>
                <a:cubicBezTo>
                  <a:pt x="254" y="138"/>
                  <a:pt x="254" y="138"/>
                  <a:pt x="254" y="138"/>
                </a:cubicBezTo>
                <a:cubicBezTo>
                  <a:pt x="244" y="139"/>
                  <a:pt x="235" y="141"/>
                  <a:pt x="225" y="143"/>
                </a:cubicBezTo>
                <a:cubicBezTo>
                  <a:pt x="225" y="144"/>
                  <a:pt x="225" y="144"/>
                  <a:pt x="225" y="144"/>
                </a:cubicBezTo>
                <a:cubicBezTo>
                  <a:pt x="219" y="145"/>
                  <a:pt x="213" y="148"/>
                  <a:pt x="207" y="150"/>
                </a:cubicBezTo>
                <a:cubicBezTo>
                  <a:pt x="206" y="150"/>
                  <a:pt x="206" y="150"/>
                  <a:pt x="206" y="151"/>
                </a:cubicBezTo>
                <a:cubicBezTo>
                  <a:pt x="203" y="152"/>
                  <a:pt x="200" y="153"/>
                  <a:pt x="198" y="154"/>
                </a:cubicBezTo>
                <a:cubicBezTo>
                  <a:pt x="197" y="155"/>
                  <a:pt x="197" y="155"/>
                  <a:pt x="197" y="155"/>
                </a:cubicBezTo>
                <a:cubicBezTo>
                  <a:pt x="194" y="156"/>
                  <a:pt x="192" y="158"/>
                  <a:pt x="189" y="159"/>
                </a:cubicBezTo>
                <a:cubicBezTo>
                  <a:pt x="188" y="160"/>
                  <a:pt x="188" y="160"/>
                  <a:pt x="188" y="160"/>
                </a:cubicBezTo>
                <a:cubicBezTo>
                  <a:pt x="185" y="161"/>
                  <a:pt x="183" y="163"/>
                  <a:pt x="181" y="164"/>
                </a:cubicBezTo>
                <a:cubicBezTo>
                  <a:pt x="180" y="165"/>
                  <a:pt x="180" y="165"/>
                  <a:pt x="179" y="166"/>
                </a:cubicBezTo>
                <a:cubicBezTo>
                  <a:pt x="174" y="169"/>
                  <a:pt x="170" y="173"/>
                  <a:pt x="165" y="177"/>
                </a:cubicBezTo>
                <a:cubicBezTo>
                  <a:pt x="165" y="178"/>
                  <a:pt x="164" y="178"/>
                  <a:pt x="163" y="179"/>
                </a:cubicBezTo>
                <a:cubicBezTo>
                  <a:pt x="162" y="181"/>
                  <a:pt x="160" y="182"/>
                  <a:pt x="158" y="184"/>
                </a:cubicBezTo>
                <a:cubicBezTo>
                  <a:pt x="158" y="185"/>
                  <a:pt x="157" y="185"/>
                  <a:pt x="157" y="186"/>
                </a:cubicBezTo>
                <a:cubicBezTo>
                  <a:pt x="155" y="188"/>
                  <a:pt x="153" y="190"/>
                  <a:pt x="151" y="193"/>
                </a:cubicBezTo>
                <a:cubicBezTo>
                  <a:pt x="150" y="193"/>
                  <a:pt x="150" y="194"/>
                  <a:pt x="150" y="194"/>
                </a:cubicBezTo>
                <a:cubicBezTo>
                  <a:pt x="148" y="196"/>
                  <a:pt x="146" y="198"/>
                  <a:pt x="145" y="200"/>
                </a:cubicBezTo>
                <a:cubicBezTo>
                  <a:pt x="144" y="201"/>
                  <a:pt x="144" y="202"/>
                  <a:pt x="144" y="203"/>
                </a:cubicBezTo>
                <a:cubicBezTo>
                  <a:pt x="142" y="205"/>
                  <a:pt x="140" y="208"/>
                  <a:pt x="138" y="211"/>
                </a:cubicBezTo>
                <a:cubicBezTo>
                  <a:pt x="97"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8"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2"/>
                  <a:pt x="360" y="171"/>
                </a:cubicBezTo>
                <a:cubicBezTo>
                  <a:pt x="360" y="171"/>
                  <a:pt x="359" y="170"/>
                  <a:pt x="358" y="170"/>
                </a:cubicBezTo>
                <a:cubicBezTo>
                  <a:pt x="357" y="169"/>
                  <a:pt x="356" y="168"/>
                  <a:pt x="354" y="167"/>
                </a:cubicBezTo>
                <a:cubicBezTo>
                  <a:pt x="353" y="166"/>
                  <a:pt x="352" y="165"/>
                  <a:pt x="351" y="165"/>
                </a:cubicBezTo>
                <a:cubicBezTo>
                  <a:pt x="350" y="164"/>
                  <a:pt x="349" y="163"/>
                  <a:pt x="348" y="162"/>
                </a:cubicBezTo>
                <a:cubicBezTo>
                  <a:pt x="346" y="161"/>
                  <a:pt x="344" y="160"/>
                  <a:pt x="342" y="158"/>
                </a:cubicBezTo>
                <a:cubicBezTo>
                  <a:pt x="339" y="157"/>
                  <a:pt x="337" y="155"/>
                  <a:pt x="334" y="154"/>
                </a:cubicBezTo>
                <a:cubicBezTo>
                  <a:pt x="334" y="154"/>
                  <a:pt x="334" y="154"/>
                  <a:pt x="334"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7"/>
                  <a:pt x="36" y="623"/>
                  <a:pt x="36" y="628"/>
                </a:cubicBezTo>
                <a:cubicBezTo>
                  <a:pt x="30" y="617"/>
                  <a:pt x="30" y="603"/>
                  <a:pt x="37" y="59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09" name="Freeform 54"/>
          <p:cNvSpPr>
            <a:spLocks noEditPoints="1"/>
          </p:cNvSpPr>
          <p:nvPr/>
        </p:nvSpPr>
        <p:spPr bwMode="auto">
          <a:xfrm>
            <a:off x="3516313" y="2849563"/>
            <a:ext cx="363537" cy="455612"/>
          </a:xfrm>
          <a:custGeom>
            <a:gdLst>
              <a:gd fmla="*/ 42348 w 558" name="T0"/>
              <a:gd fmla="*/ 123666 h 700" name="T1"/>
              <a:gd fmla="*/ 61241 w 558" name="T2"/>
              <a:gd fmla="*/ 242776 h 700" name="T3"/>
              <a:gd fmla="*/ 177860 w 558" name="T4"/>
              <a:gd fmla="*/ 22130 h 700" name="T5"/>
              <a:gd fmla="*/ 297084 w 558" name="T6"/>
              <a:gd fmla="*/ 239522 h 700" name="T7"/>
              <a:gd fmla="*/ 218253 w 558" name="T8"/>
              <a:gd fmla="*/ 302006 h 700" name="T9"/>
              <a:gd fmla="*/ 221510 w 558" name="T10"/>
              <a:gd fmla="*/ 316325 h 700" name="T11"/>
              <a:gd fmla="*/ 310766 w 558" name="T12"/>
              <a:gd fmla="*/ 240823 h 700" name="T13"/>
              <a:gd fmla="*/ 318584 w 558" name="T14"/>
              <a:gd fmla="*/ 124317 h 700" name="T15"/>
              <a:gd fmla="*/ 170693 w 558" name="T16"/>
              <a:gd fmla="*/ 0 h 700" name="T17"/>
              <a:gd fmla="*/ 178511 w 558" name="T18"/>
              <a:gd fmla="*/ 57928 h 700" name="T19"/>
              <a:gd fmla="*/ 218253 w 558" name="T20"/>
              <a:gd fmla="*/ 97631 h 700" name="T21"/>
              <a:gd fmla="*/ 178511 w 558" name="T22"/>
              <a:gd fmla="*/ 57928 h 700" name="T23"/>
              <a:gd fmla="*/ 135512 w 558" name="T24"/>
              <a:gd fmla="*/ 176387 h 700" name="T25"/>
              <a:gd fmla="*/ 135512 w 558" name="T26"/>
              <a:gd fmla="*/ 212836 h 700" name="T27"/>
              <a:gd fmla="*/ 135512 w 558" name="T28"/>
              <a:gd fmla="*/ 176387 h 700" name="T29"/>
              <a:gd fmla="*/ 228025 w 558" name="T30"/>
              <a:gd fmla="*/ 176387 h 700" name="T31"/>
              <a:gd fmla="*/ 228025 w 558" name="T32"/>
              <a:gd fmla="*/ 212836 h 700" name="T33"/>
              <a:gd fmla="*/ 228025 w 558" name="T34"/>
              <a:gd fmla="*/ 176387 h 700" name="T35"/>
              <a:gd fmla="*/ 194147 w 558" name="T36"/>
              <a:gd fmla="*/ 297450 h 700" name="T37"/>
              <a:gd fmla="*/ 160921 w 558" name="T38"/>
              <a:gd fmla="*/ 309165 h 700" name="T39"/>
              <a:gd fmla="*/ 174602 w 558" name="T40"/>
              <a:gd fmla="*/ 331295 h 700" name="T41"/>
              <a:gd fmla="*/ 208480 w 558" name="T42"/>
              <a:gd fmla="*/ 319579 h 700" name="T43"/>
              <a:gd fmla="*/ 194147 w 558" name="T44"/>
              <a:gd fmla="*/ 297450 h 700" name="T45"/>
              <a:gd fmla="*/ 257343 w 558" name="T46"/>
              <a:gd fmla="*/ 318278 h 700" name="T47"/>
              <a:gd fmla="*/ 228025 w 558" name="T48"/>
              <a:gd fmla="*/ 455612 h 700" name="T49"/>
              <a:gd fmla="*/ 257343 w 558" name="T50"/>
              <a:gd fmla="*/ 318278 h 700" name="T51"/>
              <a:gd fmla="*/ 110104 w 558" name="T52"/>
              <a:gd fmla="*/ 321532 h 700" name="T53"/>
              <a:gd fmla="*/ 135512 w 558" name="T54"/>
              <a:gd fmla="*/ 455612 h 700" name="T55"/>
              <a:gd fmla="*/ 110104 w 558" name="T56"/>
              <a:gd fmla="*/ 321532 h 700" name="T57"/>
              <a:gd fmla="*/ 158966 w 558" name="T58"/>
              <a:gd fmla="*/ 348218 h 700" name="T59"/>
              <a:gd fmla="*/ 160921 w 558" name="T60"/>
              <a:gd fmla="*/ 455612 h 700" name="T61"/>
              <a:gd fmla="*/ 209783 w 558" name="T62"/>
              <a:gd fmla="*/ 351472 h 700" name="T63"/>
              <a:gd fmla="*/ 158966 w 558" name="T64"/>
              <a:gd fmla="*/ 348218 h 70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00" w="558">
                <a:moveTo>
                  <a:pt x="262" y="0"/>
                </a:moveTo>
                <a:cubicBezTo>
                  <a:pt x="150" y="3"/>
                  <a:pt x="73" y="89"/>
                  <a:pt x="65" y="190"/>
                </a:cubicBezTo>
                <a:cubicBezTo>
                  <a:pt x="29" y="203"/>
                  <a:pt x="3" y="238"/>
                  <a:pt x="4" y="279"/>
                </a:cubicBezTo>
                <a:cubicBezTo>
                  <a:pt x="6" y="371"/>
                  <a:pt x="44" y="372"/>
                  <a:pt x="94" y="373"/>
                </a:cubicBezTo>
                <a:lnTo>
                  <a:pt x="94" y="195"/>
                </a:lnTo>
                <a:cubicBezTo>
                  <a:pt x="95" y="119"/>
                  <a:pt x="170" y="34"/>
                  <a:pt x="273" y="34"/>
                </a:cubicBezTo>
                <a:cubicBezTo>
                  <a:pt x="375" y="34"/>
                  <a:pt x="431" y="114"/>
                  <a:pt x="456" y="185"/>
                </a:cubicBezTo>
                <a:lnTo>
                  <a:pt x="456" y="368"/>
                </a:lnTo>
                <a:cubicBezTo>
                  <a:pt x="451" y="380"/>
                  <a:pt x="438" y="393"/>
                  <a:pt x="413" y="417"/>
                </a:cubicBezTo>
                <a:cubicBezTo>
                  <a:pt x="381" y="448"/>
                  <a:pt x="335" y="464"/>
                  <a:pt x="335" y="464"/>
                </a:cubicBezTo>
                <a:cubicBezTo>
                  <a:pt x="330" y="465"/>
                  <a:pt x="326" y="472"/>
                  <a:pt x="327" y="478"/>
                </a:cubicBezTo>
                <a:cubicBezTo>
                  <a:pt x="329" y="484"/>
                  <a:pt x="335" y="488"/>
                  <a:pt x="340" y="486"/>
                </a:cubicBezTo>
                <a:cubicBezTo>
                  <a:pt x="340" y="486"/>
                  <a:pt x="389" y="470"/>
                  <a:pt x="426" y="434"/>
                </a:cubicBezTo>
                <a:cubicBezTo>
                  <a:pt x="462" y="399"/>
                  <a:pt x="477" y="371"/>
                  <a:pt x="477" y="370"/>
                </a:cubicBezTo>
                <a:cubicBezTo>
                  <a:pt x="517" y="360"/>
                  <a:pt x="547" y="361"/>
                  <a:pt x="547" y="279"/>
                </a:cubicBezTo>
                <a:cubicBezTo>
                  <a:pt x="547" y="239"/>
                  <a:pt x="523" y="205"/>
                  <a:pt x="489" y="191"/>
                </a:cubicBezTo>
                <a:cubicBezTo>
                  <a:pt x="465" y="98"/>
                  <a:pt x="388" y="3"/>
                  <a:pt x="273" y="0"/>
                </a:cubicBezTo>
                <a:cubicBezTo>
                  <a:pt x="269" y="0"/>
                  <a:pt x="265" y="0"/>
                  <a:pt x="262" y="0"/>
                </a:cubicBezTo>
                <a:close/>
                <a:moveTo>
                  <a:pt x="274" y="89"/>
                </a:moveTo>
                <a:lnTo>
                  <a:pt x="274" y="89"/>
                </a:lnTo>
                <a:cubicBezTo>
                  <a:pt x="145" y="89"/>
                  <a:pt x="81" y="187"/>
                  <a:pt x="110" y="290"/>
                </a:cubicBezTo>
                <a:cubicBezTo>
                  <a:pt x="110" y="290"/>
                  <a:pt x="333" y="197"/>
                  <a:pt x="335" y="150"/>
                </a:cubicBezTo>
                <a:cubicBezTo>
                  <a:pt x="384" y="216"/>
                  <a:pt x="440" y="243"/>
                  <a:pt x="440" y="243"/>
                </a:cubicBezTo>
                <a:cubicBezTo>
                  <a:pt x="434" y="129"/>
                  <a:pt x="382" y="90"/>
                  <a:pt x="274" y="89"/>
                </a:cubicBezTo>
                <a:close/>
                <a:moveTo>
                  <a:pt x="208" y="271"/>
                </a:moveTo>
                <a:lnTo>
                  <a:pt x="208" y="271"/>
                </a:lnTo>
                <a:cubicBezTo>
                  <a:pt x="189" y="271"/>
                  <a:pt x="174" y="283"/>
                  <a:pt x="174" y="299"/>
                </a:cubicBezTo>
                <a:cubicBezTo>
                  <a:pt x="174" y="314"/>
                  <a:pt x="189" y="327"/>
                  <a:pt x="208" y="327"/>
                </a:cubicBezTo>
                <a:cubicBezTo>
                  <a:pt x="227" y="327"/>
                  <a:pt x="242" y="314"/>
                  <a:pt x="242" y="299"/>
                </a:cubicBezTo>
                <a:cubicBezTo>
                  <a:pt x="242" y="283"/>
                  <a:pt x="227" y="271"/>
                  <a:pt x="208" y="271"/>
                </a:cubicBezTo>
                <a:close/>
                <a:moveTo>
                  <a:pt x="350" y="271"/>
                </a:moveTo>
                <a:lnTo>
                  <a:pt x="350" y="271"/>
                </a:lnTo>
                <a:cubicBezTo>
                  <a:pt x="332" y="271"/>
                  <a:pt x="316" y="283"/>
                  <a:pt x="316" y="299"/>
                </a:cubicBezTo>
                <a:cubicBezTo>
                  <a:pt x="316" y="314"/>
                  <a:pt x="332" y="327"/>
                  <a:pt x="350" y="327"/>
                </a:cubicBezTo>
                <a:cubicBezTo>
                  <a:pt x="369" y="327"/>
                  <a:pt x="384" y="314"/>
                  <a:pt x="384" y="299"/>
                </a:cubicBezTo>
                <a:cubicBezTo>
                  <a:pt x="384" y="283"/>
                  <a:pt x="369" y="271"/>
                  <a:pt x="350" y="271"/>
                </a:cubicBezTo>
                <a:close/>
                <a:moveTo>
                  <a:pt x="298" y="457"/>
                </a:moveTo>
                <a:lnTo>
                  <a:pt x="298" y="457"/>
                </a:lnTo>
                <a:lnTo>
                  <a:pt x="265" y="460"/>
                </a:lnTo>
                <a:cubicBezTo>
                  <a:pt x="255" y="460"/>
                  <a:pt x="246" y="468"/>
                  <a:pt x="247" y="475"/>
                </a:cubicBezTo>
                <a:lnTo>
                  <a:pt x="248" y="498"/>
                </a:lnTo>
                <a:cubicBezTo>
                  <a:pt x="249" y="505"/>
                  <a:pt x="258" y="510"/>
                  <a:pt x="268" y="509"/>
                </a:cubicBezTo>
                <a:lnTo>
                  <a:pt x="301" y="506"/>
                </a:lnTo>
                <a:cubicBezTo>
                  <a:pt x="311" y="505"/>
                  <a:pt x="320" y="498"/>
                  <a:pt x="320" y="491"/>
                </a:cubicBezTo>
                <a:lnTo>
                  <a:pt x="318" y="468"/>
                </a:lnTo>
                <a:cubicBezTo>
                  <a:pt x="318" y="461"/>
                  <a:pt x="308" y="456"/>
                  <a:pt x="298" y="457"/>
                </a:cubicBezTo>
                <a:close/>
                <a:moveTo>
                  <a:pt x="395" y="489"/>
                </a:moveTo>
                <a:lnTo>
                  <a:pt x="395" y="489"/>
                </a:lnTo>
                <a:cubicBezTo>
                  <a:pt x="387" y="490"/>
                  <a:pt x="378" y="492"/>
                  <a:pt x="369" y="495"/>
                </a:cubicBezTo>
                <a:lnTo>
                  <a:pt x="350" y="700"/>
                </a:lnTo>
                <a:lnTo>
                  <a:pt x="558" y="700"/>
                </a:lnTo>
                <a:cubicBezTo>
                  <a:pt x="527" y="636"/>
                  <a:pt x="475" y="486"/>
                  <a:pt x="395" y="489"/>
                </a:cubicBezTo>
                <a:close/>
                <a:moveTo>
                  <a:pt x="169" y="494"/>
                </a:moveTo>
                <a:lnTo>
                  <a:pt x="169" y="494"/>
                </a:lnTo>
                <a:cubicBezTo>
                  <a:pt x="77" y="498"/>
                  <a:pt x="32" y="633"/>
                  <a:pt x="0" y="700"/>
                </a:cubicBezTo>
                <a:lnTo>
                  <a:pt x="208" y="700"/>
                </a:lnTo>
                <a:lnTo>
                  <a:pt x="188" y="495"/>
                </a:lnTo>
                <a:cubicBezTo>
                  <a:pt x="182" y="494"/>
                  <a:pt x="176" y="494"/>
                  <a:pt x="169" y="494"/>
                </a:cubicBezTo>
                <a:close/>
                <a:moveTo>
                  <a:pt x="244" y="535"/>
                </a:moveTo>
                <a:lnTo>
                  <a:pt x="244" y="535"/>
                </a:lnTo>
                <a:cubicBezTo>
                  <a:pt x="240" y="535"/>
                  <a:pt x="235" y="537"/>
                  <a:pt x="236" y="540"/>
                </a:cubicBezTo>
                <a:lnTo>
                  <a:pt x="247" y="700"/>
                </a:lnTo>
                <a:lnTo>
                  <a:pt x="311" y="700"/>
                </a:lnTo>
                <a:lnTo>
                  <a:pt x="322" y="540"/>
                </a:lnTo>
                <a:cubicBezTo>
                  <a:pt x="323" y="537"/>
                  <a:pt x="319" y="535"/>
                  <a:pt x="314" y="535"/>
                </a:cubicBezTo>
                <a:lnTo>
                  <a:pt x="244" y="535"/>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10" name="Freeform 55"/>
          <p:cNvSpPr>
            <a:spLocks noEditPoints="1"/>
          </p:cNvSpPr>
          <p:nvPr/>
        </p:nvSpPr>
        <p:spPr bwMode="auto">
          <a:xfrm>
            <a:off x="2189163" y="2811463"/>
            <a:ext cx="360362" cy="498475"/>
          </a:xfrm>
          <a:custGeom>
            <a:gdLst>
              <a:gd fmla="*/ 27320 w 554" name="T0"/>
              <a:gd fmla="*/ 90986 h 767" name="T1"/>
              <a:gd fmla="*/ 0 w 554" name="T2"/>
              <a:gd fmla="*/ 118282 h 767" name="T3"/>
              <a:gd fmla="*/ 0 w 554" name="T4"/>
              <a:gd fmla="*/ 164425 h 767" name="T5"/>
              <a:gd fmla="*/ 0 w 554" name="T6"/>
              <a:gd fmla="*/ 425036 h 767" name="T7"/>
              <a:gd fmla="*/ 0 w 554" name="T8"/>
              <a:gd fmla="*/ 471179 h 767" name="T9"/>
              <a:gd fmla="*/ 27320 w 554" name="T10"/>
              <a:gd fmla="*/ 498475 h 767" name="T11"/>
              <a:gd fmla="*/ 240025 w 554" name="T12"/>
              <a:gd fmla="*/ 498475 h 767" name="T13"/>
              <a:gd fmla="*/ 267344 w 554" name="T14"/>
              <a:gd fmla="*/ 471179 h 767" name="T15"/>
              <a:gd fmla="*/ 267344 w 554" name="T16"/>
              <a:gd fmla="*/ 425036 h 767" name="T17"/>
              <a:gd fmla="*/ 267344 w 554" name="T18"/>
              <a:gd fmla="*/ 164425 h 767" name="T19"/>
              <a:gd fmla="*/ 267344 w 554" name="T20"/>
              <a:gd fmla="*/ 118282 h 767" name="T21"/>
              <a:gd fmla="*/ 240025 w 554" name="T22"/>
              <a:gd fmla="*/ 90986 h 767" name="T23"/>
              <a:gd fmla="*/ 27320 w 554" name="T24"/>
              <a:gd fmla="*/ 90986 h 767" name="T25"/>
              <a:gd fmla="*/ 102775 w 554" name="T26"/>
              <a:gd fmla="*/ 111783 h 767" name="T27"/>
              <a:gd fmla="*/ 102775 w 554" name="T28"/>
              <a:gd fmla="*/ 111783 h 767" name="T29"/>
              <a:gd fmla="*/ 164570 w 554" name="T30"/>
              <a:gd fmla="*/ 111783 h 767" name="T31"/>
              <a:gd fmla="*/ 177579 w 554" name="T32"/>
              <a:gd fmla="*/ 124131 h 767" name="T33"/>
              <a:gd fmla="*/ 164570 w 554" name="T34"/>
              <a:gd fmla="*/ 137129 h 767" name="T35"/>
              <a:gd fmla="*/ 102775 w 554" name="T36"/>
              <a:gd fmla="*/ 137129 h 767" name="T37"/>
              <a:gd fmla="*/ 89765 w 554" name="T38"/>
              <a:gd fmla="*/ 124131 h 767" name="T39"/>
              <a:gd fmla="*/ 102775 w 554" name="T40"/>
              <a:gd fmla="*/ 111783 h 767" name="T41"/>
              <a:gd fmla="*/ 133347 w 554" name="T42"/>
              <a:gd fmla="*/ 484827 h 767" name="T43"/>
              <a:gd fmla="*/ 133347 w 554" name="T44"/>
              <a:gd fmla="*/ 484827 h 767" name="T45"/>
              <a:gd fmla="*/ 117736 w 554" name="T46"/>
              <a:gd fmla="*/ 468579 h 767" name="T47"/>
              <a:gd fmla="*/ 133347 w 554" name="T48"/>
              <a:gd fmla="*/ 452982 h 767" name="T49"/>
              <a:gd fmla="*/ 149609 w 554" name="T50"/>
              <a:gd fmla="*/ 468579 h 767" name="T51"/>
              <a:gd fmla="*/ 133347 w 554" name="T52"/>
              <a:gd fmla="*/ 484827 h 767" name="T53"/>
              <a:gd fmla="*/ 249131 w 554" name="T54"/>
              <a:gd fmla="*/ 164425 h 767" name="T55"/>
              <a:gd fmla="*/ 249131 w 554" name="T56"/>
              <a:gd fmla="*/ 164425 h 767" name="T57"/>
              <a:gd fmla="*/ 249131 w 554" name="T58"/>
              <a:gd fmla="*/ 425036 h 767" name="T59"/>
              <a:gd fmla="*/ 240025 w 554" name="T60"/>
              <a:gd fmla="*/ 434135 h 767" name="T61"/>
              <a:gd fmla="*/ 27320 w 554" name="T62"/>
              <a:gd fmla="*/ 434135 h 767" name="T63"/>
              <a:gd fmla="*/ 18213 w 554" name="T64"/>
              <a:gd fmla="*/ 425036 h 767" name="T65"/>
              <a:gd fmla="*/ 18213 w 554" name="T66"/>
              <a:gd fmla="*/ 164425 h 767" name="T67"/>
              <a:gd fmla="*/ 27320 w 554" name="T68"/>
              <a:gd fmla="*/ 155327 h 767" name="T69"/>
              <a:gd fmla="*/ 240025 w 554" name="T70"/>
              <a:gd fmla="*/ 155327 h 767" name="T71"/>
              <a:gd fmla="*/ 249131 w 554" name="T72"/>
              <a:gd fmla="*/ 164425 h 767" name="T73"/>
              <a:gd fmla="*/ 244578 w 554" name="T74"/>
              <a:gd fmla="*/ 0 h 767" name="T75"/>
              <a:gd fmla="*/ 244578 w 554" name="T76"/>
              <a:gd fmla="*/ 23396 h 767" name="T77"/>
              <a:gd fmla="*/ 336945 w 554" name="T78"/>
              <a:gd fmla="*/ 116332 h 767" name="T79"/>
              <a:gd fmla="*/ 336945 w 554" name="T80"/>
              <a:gd fmla="*/ 117632 h 767" name="T81"/>
              <a:gd fmla="*/ 360362 w 554" name="T82"/>
              <a:gd fmla="*/ 117632 h 767" name="T83"/>
              <a:gd fmla="*/ 360362 w 554" name="T84"/>
              <a:gd fmla="*/ 116332 h 767" name="T85"/>
              <a:gd fmla="*/ 351255 w 554" name="T86"/>
              <a:gd fmla="*/ 70839 h 767" name="T87"/>
              <a:gd fmla="*/ 326537 w 554" name="T88"/>
              <a:gd fmla="*/ 33795 h 767" name="T89"/>
              <a:gd fmla="*/ 289460 w 554" name="T90"/>
              <a:gd fmla="*/ 9099 h 767" name="T91"/>
              <a:gd fmla="*/ 244578 w 554" name="T92"/>
              <a:gd fmla="*/ 0 h 767" name="T93"/>
              <a:gd fmla="*/ 312877 w 554" name="T94"/>
              <a:gd fmla="*/ 117632 h 767" name="T95"/>
              <a:gd fmla="*/ 312877 w 554" name="T96"/>
              <a:gd fmla="*/ 116332 h 767" name="T97"/>
              <a:gd fmla="*/ 244578 w 554" name="T98"/>
              <a:gd fmla="*/ 47443 h 767" name="T99"/>
              <a:gd fmla="*/ 244578 w 554" name="T100"/>
              <a:gd fmla="*/ 70839 h 767" name="T101"/>
              <a:gd fmla="*/ 289460 w 554" name="T102"/>
              <a:gd fmla="*/ 116332 h 767" name="T103"/>
              <a:gd fmla="*/ 289460 w 554" name="T104"/>
              <a:gd fmla="*/ 117632 h 767" name="T105"/>
              <a:gd fmla="*/ 312877 w 554" name="T106"/>
              <a:gd fmla="*/ 117632 h 767"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767" w="554">
                <a:moveTo>
                  <a:pt x="42" y="140"/>
                </a:moveTo>
                <a:cubicBezTo>
                  <a:pt x="19" y="140"/>
                  <a:pt x="0" y="159"/>
                  <a:pt x="0" y="182"/>
                </a:cubicBezTo>
                <a:lnTo>
                  <a:pt x="0" y="253"/>
                </a:lnTo>
                <a:lnTo>
                  <a:pt x="0" y="654"/>
                </a:lnTo>
                <a:lnTo>
                  <a:pt x="0" y="725"/>
                </a:lnTo>
                <a:cubicBezTo>
                  <a:pt x="0" y="748"/>
                  <a:pt x="19" y="767"/>
                  <a:pt x="42" y="767"/>
                </a:cubicBezTo>
                <a:lnTo>
                  <a:pt x="369" y="767"/>
                </a:lnTo>
                <a:cubicBezTo>
                  <a:pt x="392" y="767"/>
                  <a:pt x="411" y="748"/>
                  <a:pt x="411" y="725"/>
                </a:cubicBezTo>
                <a:lnTo>
                  <a:pt x="411" y="654"/>
                </a:lnTo>
                <a:lnTo>
                  <a:pt x="411" y="253"/>
                </a:lnTo>
                <a:lnTo>
                  <a:pt x="411" y="182"/>
                </a:lnTo>
                <a:cubicBezTo>
                  <a:pt x="411" y="159"/>
                  <a:pt x="392" y="140"/>
                  <a:pt x="369" y="140"/>
                </a:cubicBezTo>
                <a:lnTo>
                  <a:pt x="42" y="140"/>
                </a:lnTo>
                <a:close/>
                <a:moveTo>
                  <a:pt x="158" y="172"/>
                </a:moveTo>
                <a:lnTo>
                  <a:pt x="158" y="172"/>
                </a:lnTo>
                <a:lnTo>
                  <a:pt x="253" y="172"/>
                </a:lnTo>
                <a:cubicBezTo>
                  <a:pt x="264" y="172"/>
                  <a:pt x="273" y="180"/>
                  <a:pt x="273" y="191"/>
                </a:cubicBezTo>
                <a:cubicBezTo>
                  <a:pt x="273" y="202"/>
                  <a:pt x="264" y="211"/>
                  <a:pt x="253" y="211"/>
                </a:cubicBezTo>
                <a:lnTo>
                  <a:pt x="158" y="211"/>
                </a:lnTo>
                <a:cubicBezTo>
                  <a:pt x="147" y="211"/>
                  <a:pt x="138" y="202"/>
                  <a:pt x="138" y="191"/>
                </a:cubicBezTo>
                <a:cubicBezTo>
                  <a:pt x="138" y="180"/>
                  <a:pt x="147" y="172"/>
                  <a:pt x="158" y="172"/>
                </a:cubicBezTo>
                <a:close/>
                <a:moveTo>
                  <a:pt x="205" y="746"/>
                </a:moveTo>
                <a:lnTo>
                  <a:pt x="205" y="746"/>
                </a:lnTo>
                <a:cubicBezTo>
                  <a:pt x="192" y="746"/>
                  <a:pt x="181" y="735"/>
                  <a:pt x="181" y="721"/>
                </a:cubicBezTo>
                <a:cubicBezTo>
                  <a:pt x="181" y="708"/>
                  <a:pt x="192" y="697"/>
                  <a:pt x="205" y="697"/>
                </a:cubicBezTo>
                <a:cubicBezTo>
                  <a:pt x="219" y="697"/>
                  <a:pt x="230" y="708"/>
                  <a:pt x="230" y="721"/>
                </a:cubicBezTo>
                <a:cubicBezTo>
                  <a:pt x="230" y="735"/>
                  <a:pt x="219" y="746"/>
                  <a:pt x="205" y="746"/>
                </a:cubicBezTo>
                <a:close/>
                <a:moveTo>
                  <a:pt x="383" y="253"/>
                </a:moveTo>
                <a:lnTo>
                  <a:pt x="383" y="253"/>
                </a:lnTo>
                <a:lnTo>
                  <a:pt x="383" y="654"/>
                </a:lnTo>
                <a:cubicBezTo>
                  <a:pt x="383" y="662"/>
                  <a:pt x="377" y="668"/>
                  <a:pt x="369" y="668"/>
                </a:cubicBezTo>
                <a:lnTo>
                  <a:pt x="42" y="668"/>
                </a:lnTo>
                <a:cubicBezTo>
                  <a:pt x="34" y="668"/>
                  <a:pt x="28" y="662"/>
                  <a:pt x="28" y="654"/>
                </a:cubicBezTo>
                <a:lnTo>
                  <a:pt x="28" y="253"/>
                </a:lnTo>
                <a:cubicBezTo>
                  <a:pt x="28" y="245"/>
                  <a:pt x="34" y="239"/>
                  <a:pt x="42" y="239"/>
                </a:cubicBezTo>
                <a:lnTo>
                  <a:pt x="369" y="239"/>
                </a:lnTo>
                <a:cubicBezTo>
                  <a:pt x="377" y="239"/>
                  <a:pt x="383" y="245"/>
                  <a:pt x="383" y="253"/>
                </a:cubicBezTo>
                <a:close/>
                <a:moveTo>
                  <a:pt x="376" y="0"/>
                </a:moveTo>
                <a:lnTo>
                  <a:pt x="376" y="36"/>
                </a:lnTo>
                <a:cubicBezTo>
                  <a:pt x="454" y="36"/>
                  <a:pt x="518" y="100"/>
                  <a:pt x="518" y="179"/>
                </a:cubicBezTo>
                <a:cubicBezTo>
                  <a:pt x="518" y="180"/>
                  <a:pt x="518" y="180"/>
                  <a:pt x="518" y="181"/>
                </a:cubicBezTo>
                <a:lnTo>
                  <a:pt x="554" y="181"/>
                </a:lnTo>
                <a:cubicBezTo>
                  <a:pt x="554" y="180"/>
                  <a:pt x="554" y="180"/>
                  <a:pt x="554" y="179"/>
                </a:cubicBezTo>
                <a:cubicBezTo>
                  <a:pt x="554" y="155"/>
                  <a:pt x="550" y="131"/>
                  <a:pt x="540" y="109"/>
                </a:cubicBezTo>
                <a:cubicBezTo>
                  <a:pt x="531" y="88"/>
                  <a:pt x="518" y="69"/>
                  <a:pt x="502" y="52"/>
                </a:cubicBezTo>
                <a:cubicBezTo>
                  <a:pt x="486" y="36"/>
                  <a:pt x="467" y="23"/>
                  <a:pt x="445" y="14"/>
                </a:cubicBezTo>
                <a:cubicBezTo>
                  <a:pt x="423" y="5"/>
                  <a:pt x="400" y="0"/>
                  <a:pt x="376" y="0"/>
                </a:cubicBezTo>
                <a:close/>
                <a:moveTo>
                  <a:pt x="481" y="181"/>
                </a:moveTo>
                <a:cubicBezTo>
                  <a:pt x="481" y="180"/>
                  <a:pt x="481" y="180"/>
                  <a:pt x="481" y="179"/>
                </a:cubicBezTo>
                <a:cubicBezTo>
                  <a:pt x="481" y="120"/>
                  <a:pt x="434" y="73"/>
                  <a:pt x="376" y="73"/>
                </a:cubicBezTo>
                <a:lnTo>
                  <a:pt x="376" y="109"/>
                </a:lnTo>
                <a:cubicBezTo>
                  <a:pt x="414" y="109"/>
                  <a:pt x="445" y="141"/>
                  <a:pt x="445" y="179"/>
                </a:cubicBezTo>
                <a:cubicBezTo>
                  <a:pt x="445" y="180"/>
                  <a:pt x="445" y="180"/>
                  <a:pt x="445" y="181"/>
                </a:cubicBezTo>
                <a:lnTo>
                  <a:pt x="481" y="18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242"/>
                                        </p:tgtEl>
                                        <p:attrNameLst>
                                          <p:attrName>style.visibility</p:attrName>
                                        </p:attrNameLst>
                                      </p:cBhvr>
                                      <p:to>
                                        <p:strVal val="visible"/>
                                      </p:to>
                                    </p:set>
                                    <p:animEffect filter="wipe(left)" transition="in">
                                      <p:cBhvr>
                                        <p:cTn dur="300" id="7"/>
                                        <p:tgtEl>
                                          <p:spTgt spid="10242"/>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0243"/>
                                        </p:tgtEl>
                                        <p:attrNameLst>
                                          <p:attrName>style.visibility</p:attrName>
                                        </p:attrNameLst>
                                      </p:cBhvr>
                                      <p:to>
                                        <p:strVal val="visible"/>
                                      </p:to>
                                    </p:set>
                                    <p:animEffect filter="wipe(down)" transition="in">
                                      <p:cBhvr>
                                        <p:cTn dur="200" id="11"/>
                                        <p:tgtEl>
                                          <p:spTgt spid="10243"/>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0244"/>
                                        </p:tgtEl>
                                        <p:attrNameLst>
                                          <p:attrName>style.visibility</p:attrName>
                                        </p:attrNameLst>
                                      </p:cBhvr>
                                      <p:to>
                                        <p:strVal val="visible"/>
                                      </p:to>
                                    </p:set>
                                    <p:animEffect filter="wipe(left)" transition="in">
                                      <p:cBhvr>
                                        <p:cTn dur="300" id="15"/>
                                        <p:tgtEl>
                                          <p:spTgt spid="10244"/>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10245"/>
                                        </p:tgtEl>
                                        <p:attrNameLst>
                                          <p:attrName>style.visibility</p:attrName>
                                        </p:attrNameLst>
                                      </p:cBhvr>
                                      <p:to>
                                        <p:strVal val="visible"/>
                                      </p:to>
                                    </p:set>
                                    <p:anim calcmode="lin" valueType="num">
                                      <p:cBhvr>
                                        <p:cTn dur="300" fill="hold" id="19"/>
                                        <p:tgtEl>
                                          <p:spTgt spid="10245"/>
                                        </p:tgtEl>
                                        <p:attrNameLst>
                                          <p:attrName>ppt_w</p:attrName>
                                        </p:attrNameLst>
                                      </p:cBhvr>
                                      <p:tavLst>
                                        <p:tav tm="0">
                                          <p:val>
                                            <p:fltVal val="0"/>
                                          </p:val>
                                        </p:tav>
                                        <p:tav tm="100000">
                                          <p:val>
                                            <p:strVal val="#ppt_w"/>
                                          </p:val>
                                        </p:tav>
                                      </p:tavLst>
                                    </p:anim>
                                    <p:anim calcmode="lin" valueType="num">
                                      <p:cBhvr>
                                        <p:cTn dur="300" fill="hold" id="20"/>
                                        <p:tgtEl>
                                          <p:spTgt spid="10245"/>
                                        </p:tgtEl>
                                        <p:attrNameLst>
                                          <p:attrName>ppt_h</p:attrName>
                                        </p:attrNameLst>
                                      </p:cBhvr>
                                      <p:tavLst>
                                        <p:tav tm="0">
                                          <p:val>
                                            <p:fltVal val="0"/>
                                          </p:val>
                                        </p:tav>
                                        <p:tav tm="100000">
                                          <p:val>
                                            <p:strVal val="#ppt_h"/>
                                          </p:val>
                                        </p:tav>
                                      </p:tavLst>
                                    </p:anim>
                                    <p:anim calcmode="lin" valueType="num">
                                      <p:cBhvr>
                                        <p:cTn dur="300" fill="hold" id="21"/>
                                        <p:tgtEl>
                                          <p:spTgt spid="10245"/>
                                        </p:tgtEl>
                                        <p:attrNameLst>
                                          <p:attrName>style.rotation</p:attrName>
                                        </p:attrNameLst>
                                      </p:cBhvr>
                                      <p:tavLst>
                                        <p:tav tm="0">
                                          <p:val>
                                            <p:fltVal val="90"/>
                                          </p:val>
                                        </p:tav>
                                        <p:tav tm="100000">
                                          <p:val>
                                            <p:fltVal val="0"/>
                                          </p:val>
                                        </p:tav>
                                      </p:tavLst>
                                    </p:anim>
                                    <p:animEffect filter="fade" transition="in">
                                      <p:cBhvr>
                                        <p:cTn dur="300" id="22"/>
                                        <p:tgtEl>
                                          <p:spTgt spid="10245"/>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10246"/>
                                        </p:tgtEl>
                                        <p:attrNameLst>
                                          <p:attrName>style.visibility</p:attrName>
                                        </p:attrNameLst>
                                      </p:cBhvr>
                                      <p:to>
                                        <p:strVal val="visible"/>
                                      </p:to>
                                    </p:set>
                                    <p:anim calcmode="lin" valueType="num">
                                      <p:cBhvr>
                                        <p:cTn dur="400" fill="hold" id="26"/>
                                        <p:tgtEl>
                                          <p:spTgt spid="1024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10246"/>
                                        </p:tgtEl>
                                        <p:attrNameLst>
                                          <p:attrName>ppt_y</p:attrName>
                                        </p:attrNameLst>
                                      </p:cBhvr>
                                      <p:tavLst>
                                        <p:tav tm="0">
                                          <p:val>
                                            <p:strVal val="#ppt_y"/>
                                          </p:val>
                                        </p:tav>
                                        <p:tav tm="100000">
                                          <p:val>
                                            <p:strVal val="#ppt_y"/>
                                          </p:val>
                                        </p:tav>
                                      </p:tavLst>
                                    </p:anim>
                                    <p:anim calcmode="lin" valueType="num">
                                      <p:cBhvr>
                                        <p:cTn dur="400" fill="hold" id="28"/>
                                        <p:tgtEl>
                                          <p:spTgt spid="1024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1024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10246"/>
                                        </p:tgtEl>
                                      </p:cBhvr>
                                    </p:animEffect>
                                  </p:childTnLst>
                                </p:cTn>
                              </p:par>
                              <p:par>
                                <p:cTn fill="hold" grpId="0" id="31" nodeType="withEffect" presetClass="entr" presetID="31" presetSubtype="0">
                                  <p:stCondLst>
                                    <p:cond delay="0"/>
                                  </p:stCondLst>
                                  <p:childTnLst>
                                    <p:set>
                                      <p:cBhvr>
                                        <p:cTn dur="1" fill="hold" id="32">
                                          <p:stCondLst>
                                            <p:cond delay="0"/>
                                          </p:stCondLst>
                                        </p:cTn>
                                        <p:tgtEl>
                                          <p:spTgt spid="10247"/>
                                        </p:tgtEl>
                                        <p:attrNameLst>
                                          <p:attrName>style.visibility</p:attrName>
                                        </p:attrNameLst>
                                      </p:cBhvr>
                                      <p:to>
                                        <p:strVal val="visible"/>
                                      </p:to>
                                    </p:set>
                                    <p:anim calcmode="lin" valueType="num">
                                      <p:cBhvr>
                                        <p:cTn dur="500" fill="hold" id="33"/>
                                        <p:tgtEl>
                                          <p:spTgt spid="10247"/>
                                        </p:tgtEl>
                                        <p:attrNameLst>
                                          <p:attrName>ppt_w</p:attrName>
                                        </p:attrNameLst>
                                      </p:cBhvr>
                                      <p:tavLst>
                                        <p:tav tm="0">
                                          <p:val>
                                            <p:fltVal val="0"/>
                                          </p:val>
                                        </p:tav>
                                        <p:tav tm="100000">
                                          <p:val>
                                            <p:strVal val="#ppt_w"/>
                                          </p:val>
                                        </p:tav>
                                      </p:tavLst>
                                    </p:anim>
                                    <p:anim calcmode="lin" valueType="num">
                                      <p:cBhvr>
                                        <p:cTn dur="500" fill="hold" id="34"/>
                                        <p:tgtEl>
                                          <p:spTgt spid="10247"/>
                                        </p:tgtEl>
                                        <p:attrNameLst>
                                          <p:attrName>ppt_h</p:attrName>
                                        </p:attrNameLst>
                                      </p:cBhvr>
                                      <p:tavLst>
                                        <p:tav tm="0">
                                          <p:val>
                                            <p:fltVal val="0"/>
                                          </p:val>
                                        </p:tav>
                                        <p:tav tm="100000">
                                          <p:val>
                                            <p:strVal val="#ppt_h"/>
                                          </p:val>
                                        </p:tav>
                                      </p:tavLst>
                                    </p:anim>
                                    <p:anim calcmode="lin" valueType="num">
                                      <p:cBhvr>
                                        <p:cTn dur="500" fill="hold" id="35"/>
                                        <p:tgtEl>
                                          <p:spTgt spid="10247"/>
                                        </p:tgtEl>
                                        <p:attrNameLst>
                                          <p:attrName>style.rotation</p:attrName>
                                        </p:attrNameLst>
                                      </p:cBhvr>
                                      <p:tavLst>
                                        <p:tav tm="0">
                                          <p:val>
                                            <p:fltVal val="90"/>
                                          </p:val>
                                        </p:tav>
                                        <p:tav tm="100000">
                                          <p:val>
                                            <p:fltVal val="0"/>
                                          </p:val>
                                        </p:tav>
                                      </p:tavLst>
                                    </p:anim>
                                    <p:animEffect filter="fade" transition="in">
                                      <p:cBhvr>
                                        <p:cTn dur="500" id="36"/>
                                        <p:tgtEl>
                                          <p:spTgt spid="10247"/>
                                        </p:tgtEl>
                                      </p:cBhvr>
                                    </p:animEffect>
                                  </p:childTnLst>
                                </p:cTn>
                              </p:par>
                            </p:childTnLst>
                          </p:cTn>
                        </p:par>
                        <p:par>
                          <p:cTn fill="hold" id="37" nodeType="afterGroup">
                            <p:stCondLst>
                              <p:cond delay="1600"/>
                            </p:stCondLst>
                            <p:childTnLst>
                              <p:par>
                                <p:cTn fill="hold" grpId="0" id="38" nodeType="afterEffect" presetClass="entr" presetID="22" presetSubtype="1">
                                  <p:stCondLst>
                                    <p:cond delay="0"/>
                                  </p:stCondLst>
                                  <p:childTnLst>
                                    <p:set>
                                      <p:cBhvr>
                                        <p:cTn dur="1" fill="hold" id="39">
                                          <p:stCondLst>
                                            <p:cond delay="0"/>
                                          </p:stCondLst>
                                        </p:cTn>
                                        <p:tgtEl>
                                          <p:spTgt spid="10248"/>
                                        </p:tgtEl>
                                        <p:attrNameLst>
                                          <p:attrName>style.visibility</p:attrName>
                                        </p:attrNameLst>
                                      </p:cBhvr>
                                      <p:to>
                                        <p:strVal val="visible"/>
                                      </p:to>
                                    </p:set>
                                    <p:animEffect filter="wipe(up)" transition="in">
                                      <p:cBhvr>
                                        <p:cTn dur="500" id="40"/>
                                        <p:tgtEl>
                                          <p:spTgt spid="10248"/>
                                        </p:tgtEl>
                                      </p:cBhvr>
                                    </p:animEffect>
                                  </p:childTnLst>
                                </p:cTn>
                              </p:par>
                              <p:par>
                                <p:cTn fill="hold" grpId="0" id="41" nodeType="withEffect" presetClass="entr" presetID="31" presetSubtype="0">
                                  <p:stCondLst>
                                    <p:cond delay="0"/>
                                  </p:stCondLst>
                                  <p:childTnLst>
                                    <p:set>
                                      <p:cBhvr>
                                        <p:cTn dur="1" fill="hold" id="42">
                                          <p:stCondLst>
                                            <p:cond delay="0"/>
                                          </p:stCondLst>
                                        </p:cTn>
                                        <p:tgtEl>
                                          <p:spTgt spid="10249"/>
                                        </p:tgtEl>
                                        <p:attrNameLst>
                                          <p:attrName>style.visibility</p:attrName>
                                        </p:attrNameLst>
                                      </p:cBhvr>
                                      <p:to>
                                        <p:strVal val="visible"/>
                                      </p:to>
                                    </p:set>
                                    <p:anim calcmode="lin" valueType="num">
                                      <p:cBhvr>
                                        <p:cTn dur="500" fill="hold" id="43"/>
                                        <p:tgtEl>
                                          <p:spTgt spid="10249"/>
                                        </p:tgtEl>
                                        <p:attrNameLst>
                                          <p:attrName>ppt_w</p:attrName>
                                        </p:attrNameLst>
                                      </p:cBhvr>
                                      <p:tavLst>
                                        <p:tav tm="0">
                                          <p:val>
                                            <p:fltVal val="0"/>
                                          </p:val>
                                        </p:tav>
                                        <p:tav tm="100000">
                                          <p:val>
                                            <p:strVal val="#ppt_w"/>
                                          </p:val>
                                        </p:tav>
                                      </p:tavLst>
                                    </p:anim>
                                    <p:anim calcmode="lin" valueType="num">
                                      <p:cBhvr>
                                        <p:cTn dur="500" fill="hold" id="44"/>
                                        <p:tgtEl>
                                          <p:spTgt spid="10249"/>
                                        </p:tgtEl>
                                        <p:attrNameLst>
                                          <p:attrName>ppt_h</p:attrName>
                                        </p:attrNameLst>
                                      </p:cBhvr>
                                      <p:tavLst>
                                        <p:tav tm="0">
                                          <p:val>
                                            <p:fltVal val="0"/>
                                          </p:val>
                                        </p:tav>
                                        <p:tav tm="100000">
                                          <p:val>
                                            <p:strVal val="#ppt_h"/>
                                          </p:val>
                                        </p:tav>
                                      </p:tavLst>
                                    </p:anim>
                                    <p:anim calcmode="lin" valueType="num">
                                      <p:cBhvr>
                                        <p:cTn dur="500" fill="hold" id="45"/>
                                        <p:tgtEl>
                                          <p:spTgt spid="10249"/>
                                        </p:tgtEl>
                                        <p:attrNameLst>
                                          <p:attrName>style.rotation</p:attrName>
                                        </p:attrNameLst>
                                      </p:cBhvr>
                                      <p:tavLst>
                                        <p:tav tm="0">
                                          <p:val>
                                            <p:fltVal val="90"/>
                                          </p:val>
                                        </p:tav>
                                        <p:tav tm="100000">
                                          <p:val>
                                            <p:fltVal val="0"/>
                                          </p:val>
                                        </p:tav>
                                      </p:tavLst>
                                    </p:anim>
                                    <p:animEffect filter="fade" transition="in">
                                      <p:cBhvr>
                                        <p:cTn dur="500" id="46"/>
                                        <p:tgtEl>
                                          <p:spTgt spid="10249"/>
                                        </p:tgtEl>
                                      </p:cBhvr>
                                    </p:animEffect>
                                  </p:childTnLst>
                                </p:cTn>
                              </p:par>
                            </p:childTnLst>
                          </p:cTn>
                        </p:par>
                        <p:par>
                          <p:cTn fill="hold" id="47" nodeType="afterGroup">
                            <p:stCondLst>
                              <p:cond delay="2100"/>
                            </p:stCondLst>
                            <p:childTnLst>
                              <p:par>
                                <p:cTn fill="hold" grpId="0" id="48" nodeType="afterEffect" presetClass="entr" presetID="22" presetSubtype="1">
                                  <p:stCondLst>
                                    <p:cond delay="0"/>
                                  </p:stCondLst>
                                  <p:childTnLst>
                                    <p:set>
                                      <p:cBhvr>
                                        <p:cTn dur="1" fill="hold" id="49">
                                          <p:stCondLst>
                                            <p:cond delay="0"/>
                                          </p:stCondLst>
                                        </p:cTn>
                                        <p:tgtEl>
                                          <p:spTgt spid="10250"/>
                                        </p:tgtEl>
                                        <p:attrNameLst>
                                          <p:attrName>style.visibility</p:attrName>
                                        </p:attrNameLst>
                                      </p:cBhvr>
                                      <p:to>
                                        <p:strVal val="visible"/>
                                      </p:to>
                                    </p:set>
                                    <p:animEffect filter="wipe(up)" transition="in">
                                      <p:cBhvr>
                                        <p:cTn dur="500" id="50"/>
                                        <p:tgtEl>
                                          <p:spTgt spid="10250"/>
                                        </p:tgtEl>
                                      </p:cBhvr>
                                    </p:animEffect>
                                  </p:childTnLst>
                                </p:cTn>
                              </p:par>
                              <p:par>
                                <p:cTn fill="hold" grpId="0" id="51" nodeType="withEffect" presetClass="entr" presetID="31" presetSubtype="0">
                                  <p:stCondLst>
                                    <p:cond delay="0"/>
                                  </p:stCondLst>
                                  <p:childTnLst>
                                    <p:set>
                                      <p:cBhvr>
                                        <p:cTn dur="1" fill="hold" id="52">
                                          <p:stCondLst>
                                            <p:cond delay="0"/>
                                          </p:stCondLst>
                                        </p:cTn>
                                        <p:tgtEl>
                                          <p:spTgt spid="10251"/>
                                        </p:tgtEl>
                                        <p:attrNameLst>
                                          <p:attrName>style.visibility</p:attrName>
                                        </p:attrNameLst>
                                      </p:cBhvr>
                                      <p:to>
                                        <p:strVal val="visible"/>
                                      </p:to>
                                    </p:set>
                                    <p:anim calcmode="lin" valueType="num">
                                      <p:cBhvr>
                                        <p:cTn dur="500" fill="hold" id="53"/>
                                        <p:tgtEl>
                                          <p:spTgt spid="10251"/>
                                        </p:tgtEl>
                                        <p:attrNameLst>
                                          <p:attrName>ppt_w</p:attrName>
                                        </p:attrNameLst>
                                      </p:cBhvr>
                                      <p:tavLst>
                                        <p:tav tm="0">
                                          <p:val>
                                            <p:fltVal val="0"/>
                                          </p:val>
                                        </p:tav>
                                        <p:tav tm="100000">
                                          <p:val>
                                            <p:strVal val="#ppt_w"/>
                                          </p:val>
                                        </p:tav>
                                      </p:tavLst>
                                    </p:anim>
                                    <p:anim calcmode="lin" valueType="num">
                                      <p:cBhvr>
                                        <p:cTn dur="500" fill="hold" id="54"/>
                                        <p:tgtEl>
                                          <p:spTgt spid="10251"/>
                                        </p:tgtEl>
                                        <p:attrNameLst>
                                          <p:attrName>ppt_h</p:attrName>
                                        </p:attrNameLst>
                                      </p:cBhvr>
                                      <p:tavLst>
                                        <p:tav tm="0">
                                          <p:val>
                                            <p:fltVal val="0"/>
                                          </p:val>
                                        </p:tav>
                                        <p:tav tm="100000">
                                          <p:val>
                                            <p:strVal val="#ppt_h"/>
                                          </p:val>
                                        </p:tav>
                                      </p:tavLst>
                                    </p:anim>
                                    <p:anim calcmode="lin" valueType="num">
                                      <p:cBhvr>
                                        <p:cTn dur="500" fill="hold" id="55"/>
                                        <p:tgtEl>
                                          <p:spTgt spid="10251"/>
                                        </p:tgtEl>
                                        <p:attrNameLst>
                                          <p:attrName>style.rotation</p:attrName>
                                        </p:attrNameLst>
                                      </p:cBhvr>
                                      <p:tavLst>
                                        <p:tav tm="0">
                                          <p:val>
                                            <p:fltVal val="90"/>
                                          </p:val>
                                        </p:tav>
                                        <p:tav tm="100000">
                                          <p:val>
                                            <p:fltVal val="0"/>
                                          </p:val>
                                        </p:tav>
                                      </p:tavLst>
                                    </p:anim>
                                    <p:animEffect filter="fade" transition="in">
                                      <p:cBhvr>
                                        <p:cTn dur="500" id="56"/>
                                        <p:tgtEl>
                                          <p:spTgt spid="10251"/>
                                        </p:tgtEl>
                                      </p:cBhvr>
                                    </p:animEffect>
                                  </p:childTnLst>
                                </p:cTn>
                              </p:par>
                            </p:childTnLst>
                          </p:cTn>
                        </p:par>
                        <p:par>
                          <p:cTn fill="hold" id="57" nodeType="afterGroup">
                            <p:stCondLst>
                              <p:cond delay="2600"/>
                            </p:stCondLst>
                            <p:childTnLst>
                              <p:par>
                                <p:cTn fill="hold" grpId="0" id="58" nodeType="afterEffect" presetClass="entr" presetID="22" presetSubtype="1">
                                  <p:stCondLst>
                                    <p:cond delay="0"/>
                                  </p:stCondLst>
                                  <p:childTnLst>
                                    <p:set>
                                      <p:cBhvr>
                                        <p:cTn dur="1" fill="hold" id="59">
                                          <p:stCondLst>
                                            <p:cond delay="0"/>
                                          </p:stCondLst>
                                        </p:cTn>
                                        <p:tgtEl>
                                          <p:spTgt spid="10252"/>
                                        </p:tgtEl>
                                        <p:attrNameLst>
                                          <p:attrName>style.visibility</p:attrName>
                                        </p:attrNameLst>
                                      </p:cBhvr>
                                      <p:to>
                                        <p:strVal val="visible"/>
                                      </p:to>
                                    </p:set>
                                    <p:animEffect filter="wipe(up)" transition="in">
                                      <p:cBhvr>
                                        <p:cTn dur="500" id="60"/>
                                        <p:tgtEl>
                                          <p:spTgt spid="10252"/>
                                        </p:tgtEl>
                                      </p:cBhvr>
                                    </p:animEffect>
                                  </p:childTnLst>
                                </p:cTn>
                              </p:par>
                              <p:par>
                                <p:cTn fill="hold" grpId="0" id="61" nodeType="withEffect" presetClass="entr" presetID="31" presetSubtype="0">
                                  <p:stCondLst>
                                    <p:cond delay="0"/>
                                  </p:stCondLst>
                                  <p:childTnLst>
                                    <p:set>
                                      <p:cBhvr>
                                        <p:cTn dur="1" fill="hold" id="62">
                                          <p:stCondLst>
                                            <p:cond delay="0"/>
                                          </p:stCondLst>
                                        </p:cTn>
                                        <p:tgtEl>
                                          <p:spTgt spid="10253"/>
                                        </p:tgtEl>
                                        <p:attrNameLst>
                                          <p:attrName>style.visibility</p:attrName>
                                        </p:attrNameLst>
                                      </p:cBhvr>
                                      <p:to>
                                        <p:strVal val="visible"/>
                                      </p:to>
                                    </p:set>
                                    <p:anim calcmode="lin" valueType="num">
                                      <p:cBhvr>
                                        <p:cTn dur="500" fill="hold" id="63"/>
                                        <p:tgtEl>
                                          <p:spTgt spid="10253"/>
                                        </p:tgtEl>
                                        <p:attrNameLst>
                                          <p:attrName>ppt_w</p:attrName>
                                        </p:attrNameLst>
                                      </p:cBhvr>
                                      <p:tavLst>
                                        <p:tav tm="0">
                                          <p:val>
                                            <p:fltVal val="0"/>
                                          </p:val>
                                        </p:tav>
                                        <p:tav tm="100000">
                                          <p:val>
                                            <p:strVal val="#ppt_w"/>
                                          </p:val>
                                        </p:tav>
                                      </p:tavLst>
                                    </p:anim>
                                    <p:anim calcmode="lin" valueType="num">
                                      <p:cBhvr>
                                        <p:cTn dur="500" fill="hold" id="64"/>
                                        <p:tgtEl>
                                          <p:spTgt spid="10253"/>
                                        </p:tgtEl>
                                        <p:attrNameLst>
                                          <p:attrName>ppt_h</p:attrName>
                                        </p:attrNameLst>
                                      </p:cBhvr>
                                      <p:tavLst>
                                        <p:tav tm="0">
                                          <p:val>
                                            <p:fltVal val="0"/>
                                          </p:val>
                                        </p:tav>
                                        <p:tav tm="100000">
                                          <p:val>
                                            <p:strVal val="#ppt_h"/>
                                          </p:val>
                                        </p:tav>
                                      </p:tavLst>
                                    </p:anim>
                                    <p:anim calcmode="lin" valueType="num">
                                      <p:cBhvr>
                                        <p:cTn dur="500" fill="hold" id="65"/>
                                        <p:tgtEl>
                                          <p:spTgt spid="10253"/>
                                        </p:tgtEl>
                                        <p:attrNameLst>
                                          <p:attrName>style.rotation</p:attrName>
                                        </p:attrNameLst>
                                      </p:cBhvr>
                                      <p:tavLst>
                                        <p:tav tm="0">
                                          <p:val>
                                            <p:fltVal val="90"/>
                                          </p:val>
                                        </p:tav>
                                        <p:tav tm="100000">
                                          <p:val>
                                            <p:fltVal val="0"/>
                                          </p:val>
                                        </p:tav>
                                      </p:tavLst>
                                    </p:anim>
                                    <p:animEffect filter="fade" transition="in">
                                      <p:cBhvr>
                                        <p:cTn dur="500" id="66"/>
                                        <p:tgtEl>
                                          <p:spTgt spid="10253"/>
                                        </p:tgtEl>
                                      </p:cBhvr>
                                    </p:animEffect>
                                  </p:childTnLst>
                                </p:cTn>
                              </p:par>
                            </p:childTnLst>
                          </p:cTn>
                        </p:par>
                        <p:par>
                          <p:cTn fill="hold" id="67" nodeType="afterGroup">
                            <p:stCondLst>
                              <p:cond delay="3100"/>
                            </p:stCondLst>
                            <p:childTnLst>
                              <p:par>
                                <p:cTn fill="hold" grpId="0" id="68" nodeType="afterEffect" presetClass="entr" presetID="22" presetSubtype="1">
                                  <p:stCondLst>
                                    <p:cond delay="0"/>
                                  </p:stCondLst>
                                  <p:childTnLst>
                                    <p:set>
                                      <p:cBhvr>
                                        <p:cTn dur="1" fill="hold" id="69">
                                          <p:stCondLst>
                                            <p:cond delay="0"/>
                                          </p:stCondLst>
                                        </p:cTn>
                                        <p:tgtEl>
                                          <p:spTgt spid="10254"/>
                                        </p:tgtEl>
                                        <p:attrNameLst>
                                          <p:attrName>style.visibility</p:attrName>
                                        </p:attrNameLst>
                                      </p:cBhvr>
                                      <p:to>
                                        <p:strVal val="visible"/>
                                      </p:to>
                                    </p:set>
                                    <p:animEffect filter="wipe(up)" transition="in">
                                      <p:cBhvr>
                                        <p:cTn dur="500" id="70"/>
                                        <p:tgtEl>
                                          <p:spTgt spid="10254"/>
                                        </p:tgtEl>
                                      </p:cBhvr>
                                    </p:animEffect>
                                  </p:childTnLst>
                                </p:cTn>
                              </p:par>
                              <p:par>
                                <p:cTn fill="hold" grpId="0" id="71" nodeType="withEffect" presetClass="entr" presetID="42" presetSubtype="0">
                                  <p:stCondLst>
                                    <p:cond delay="0"/>
                                  </p:stCondLst>
                                  <p:childTnLst>
                                    <p:set>
                                      <p:cBhvr>
                                        <p:cTn dur="1" fill="hold" id="72">
                                          <p:stCondLst>
                                            <p:cond delay="0"/>
                                          </p:stCondLst>
                                        </p:cTn>
                                        <p:tgtEl>
                                          <p:spTgt spid="10255"/>
                                        </p:tgtEl>
                                        <p:attrNameLst>
                                          <p:attrName>style.visibility</p:attrName>
                                        </p:attrNameLst>
                                      </p:cBhvr>
                                      <p:to>
                                        <p:strVal val="visible"/>
                                      </p:to>
                                    </p:set>
                                    <p:animEffect filter="fade" transition="in">
                                      <p:cBhvr>
                                        <p:cTn dur="1000" id="73"/>
                                        <p:tgtEl>
                                          <p:spTgt spid="10255"/>
                                        </p:tgtEl>
                                      </p:cBhvr>
                                    </p:animEffect>
                                    <p:anim calcmode="lin" valueType="num">
                                      <p:cBhvr>
                                        <p:cTn dur="1000" fill="hold" id="74"/>
                                        <p:tgtEl>
                                          <p:spTgt spid="10255"/>
                                        </p:tgtEl>
                                        <p:attrNameLst>
                                          <p:attrName>ppt_x</p:attrName>
                                        </p:attrNameLst>
                                      </p:cBhvr>
                                      <p:tavLst>
                                        <p:tav tm="0">
                                          <p:val>
                                            <p:strVal val="#ppt_x"/>
                                          </p:val>
                                        </p:tav>
                                        <p:tav tm="100000">
                                          <p:val>
                                            <p:strVal val="#ppt_x"/>
                                          </p:val>
                                        </p:tav>
                                      </p:tavLst>
                                    </p:anim>
                                    <p:anim calcmode="lin" valueType="num">
                                      <p:cBhvr>
                                        <p:cTn dur="1000" fill="hold" id="75"/>
                                        <p:tgtEl>
                                          <p:spTgt spid="10255"/>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4100"/>
                            </p:stCondLst>
                            <p:childTnLst>
                              <p:par>
                                <p:cTn fill="hold" grpId="0" id="77" nodeType="afterEffect" presetClass="entr" presetID="10" presetSubtype="0">
                                  <p:stCondLst>
                                    <p:cond delay="0"/>
                                  </p:stCondLst>
                                  <p:childTnLst>
                                    <p:set>
                                      <p:cBhvr>
                                        <p:cTn dur="1" fill="hold" id="78">
                                          <p:stCondLst>
                                            <p:cond delay="0"/>
                                          </p:stCondLst>
                                        </p:cTn>
                                        <p:tgtEl>
                                          <p:spTgt spid="10256"/>
                                        </p:tgtEl>
                                        <p:attrNameLst>
                                          <p:attrName>style.visibility</p:attrName>
                                        </p:attrNameLst>
                                      </p:cBhvr>
                                      <p:to>
                                        <p:strVal val="visible"/>
                                      </p:to>
                                    </p:set>
                                    <p:anim calcmode="lin" valueType="num">
                                      <p:cBhvr>
                                        <p:cTn dur="500" fill="hold" id="79"/>
                                        <p:tgtEl>
                                          <p:spTgt spid="10256"/>
                                        </p:tgtEl>
                                        <p:attrNameLst>
                                          <p:attrName>ppt_w</p:attrName>
                                        </p:attrNameLst>
                                      </p:cBhvr>
                                      <p:tavLst>
                                        <p:tav tm="0">
                                          <p:val>
                                            <p:fltVal val="0"/>
                                          </p:val>
                                        </p:tav>
                                        <p:tav tm="100000">
                                          <p:val>
                                            <p:strVal val="#ppt_w"/>
                                          </p:val>
                                        </p:tav>
                                      </p:tavLst>
                                    </p:anim>
                                    <p:anim calcmode="lin" valueType="num">
                                      <p:cBhvr>
                                        <p:cTn dur="500" fill="hold" id="80"/>
                                        <p:tgtEl>
                                          <p:spTgt spid="10256"/>
                                        </p:tgtEl>
                                        <p:attrNameLst>
                                          <p:attrName>ppt_h</p:attrName>
                                        </p:attrNameLst>
                                      </p:cBhvr>
                                      <p:tavLst>
                                        <p:tav tm="0">
                                          <p:val>
                                            <p:fltVal val="0"/>
                                          </p:val>
                                        </p:tav>
                                        <p:tav tm="100000">
                                          <p:val>
                                            <p:strVal val="#ppt_h"/>
                                          </p:val>
                                        </p:tav>
                                      </p:tavLst>
                                    </p:anim>
                                    <p:animEffect filter="fade" transition="in">
                                      <p:cBhvr>
                                        <p:cTn dur="500" id="81"/>
                                        <p:tgtEl>
                                          <p:spTgt spid="10256"/>
                                        </p:tgtEl>
                                      </p:cBhvr>
                                    </p:animEffect>
                                  </p:childTnLst>
                                </p:cTn>
                              </p:par>
                            </p:childTnLst>
                          </p:cTn>
                        </p:par>
                        <p:par>
                          <p:cTn fill="hold" id="82" nodeType="afterGroup">
                            <p:stCondLst>
                              <p:cond delay="4600"/>
                            </p:stCondLst>
                            <p:childTnLst>
                              <p:par>
                                <p:cTn fill="hold" grpId="0" id="83" nodeType="afterEffect" presetClass="entr" presetID="10" presetSubtype="0">
                                  <p:stCondLst>
                                    <p:cond delay="0"/>
                                  </p:stCondLst>
                                  <p:childTnLst>
                                    <p:set>
                                      <p:cBhvr>
                                        <p:cTn dur="1" fill="hold" id="84">
                                          <p:stCondLst>
                                            <p:cond delay="0"/>
                                          </p:stCondLst>
                                        </p:cTn>
                                        <p:tgtEl>
                                          <p:spTgt spid="10257"/>
                                        </p:tgtEl>
                                        <p:attrNameLst>
                                          <p:attrName>style.visibility</p:attrName>
                                        </p:attrNameLst>
                                      </p:cBhvr>
                                      <p:to>
                                        <p:strVal val="visible"/>
                                      </p:to>
                                    </p:set>
                                    <p:anim calcmode="lin" valueType="num">
                                      <p:cBhvr>
                                        <p:cTn dur="500" fill="hold" id="85"/>
                                        <p:tgtEl>
                                          <p:spTgt spid="10257"/>
                                        </p:tgtEl>
                                        <p:attrNameLst>
                                          <p:attrName>ppt_w</p:attrName>
                                        </p:attrNameLst>
                                      </p:cBhvr>
                                      <p:tavLst>
                                        <p:tav tm="0">
                                          <p:val>
                                            <p:fltVal val="0"/>
                                          </p:val>
                                        </p:tav>
                                        <p:tav tm="100000">
                                          <p:val>
                                            <p:strVal val="#ppt_w"/>
                                          </p:val>
                                        </p:tav>
                                      </p:tavLst>
                                    </p:anim>
                                    <p:anim calcmode="lin" valueType="num">
                                      <p:cBhvr>
                                        <p:cTn dur="500" fill="hold" id="86"/>
                                        <p:tgtEl>
                                          <p:spTgt spid="10257"/>
                                        </p:tgtEl>
                                        <p:attrNameLst>
                                          <p:attrName>ppt_h</p:attrName>
                                        </p:attrNameLst>
                                      </p:cBhvr>
                                      <p:tavLst>
                                        <p:tav tm="0">
                                          <p:val>
                                            <p:fltVal val="0"/>
                                          </p:val>
                                        </p:tav>
                                        <p:tav tm="100000">
                                          <p:val>
                                            <p:strVal val="#ppt_h"/>
                                          </p:val>
                                        </p:tav>
                                      </p:tavLst>
                                    </p:anim>
                                    <p:animEffect filter="fade" transition="in">
                                      <p:cBhvr>
                                        <p:cTn dur="500" id="87"/>
                                        <p:tgtEl>
                                          <p:spTgt spid="10257"/>
                                        </p:tgtEl>
                                      </p:cBhvr>
                                    </p:animEffect>
                                  </p:childTnLst>
                                </p:cTn>
                              </p:par>
                            </p:childTnLst>
                          </p:cTn>
                        </p:par>
                        <p:par>
                          <p:cTn fill="hold" id="88" nodeType="afterGroup">
                            <p:stCondLst>
                              <p:cond delay="5100"/>
                            </p:stCondLst>
                            <p:childTnLst>
                              <p:par>
                                <p:cTn fill="hold" grpId="0" id="89" nodeType="afterEffect" presetClass="entr" presetID="10" presetSubtype="0">
                                  <p:stCondLst>
                                    <p:cond delay="0"/>
                                  </p:stCondLst>
                                  <p:childTnLst>
                                    <p:set>
                                      <p:cBhvr>
                                        <p:cTn dur="1" fill="hold" id="90">
                                          <p:stCondLst>
                                            <p:cond delay="0"/>
                                          </p:stCondLst>
                                        </p:cTn>
                                        <p:tgtEl>
                                          <p:spTgt spid="10258"/>
                                        </p:tgtEl>
                                        <p:attrNameLst>
                                          <p:attrName>style.visibility</p:attrName>
                                        </p:attrNameLst>
                                      </p:cBhvr>
                                      <p:to>
                                        <p:strVal val="visible"/>
                                      </p:to>
                                    </p:set>
                                    <p:anim calcmode="lin" valueType="num">
                                      <p:cBhvr>
                                        <p:cTn dur="500" fill="hold" id="91"/>
                                        <p:tgtEl>
                                          <p:spTgt spid="10258"/>
                                        </p:tgtEl>
                                        <p:attrNameLst>
                                          <p:attrName>ppt_w</p:attrName>
                                        </p:attrNameLst>
                                      </p:cBhvr>
                                      <p:tavLst>
                                        <p:tav tm="0">
                                          <p:val>
                                            <p:fltVal val="0"/>
                                          </p:val>
                                        </p:tav>
                                        <p:tav tm="100000">
                                          <p:val>
                                            <p:strVal val="#ppt_w"/>
                                          </p:val>
                                        </p:tav>
                                      </p:tavLst>
                                    </p:anim>
                                    <p:anim calcmode="lin" valueType="num">
                                      <p:cBhvr>
                                        <p:cTn dur="500" fill="hold" id="92"/>
                                        <p:tgtEl>
                                          <p:spTgt spid="10258"/>
                                        </p:tgtEl>
                                        <p:attrNameLst>
                                          <p:attrName>ppt_h</p:attrName>
                                        </p:attrNameLst>
                                      </p:cBhvr>
                                      <p:tavLst>
                                        <p:tav tm="0">
                                          <p:val>
                                            <p:fltVal val="0"/>
                                          </p:val>
                                        </p:tav>
                                        <p:tav tm="100000">
                                          <p:val>
                                            <p:strVal val="#ppt_h"/>
                                          </p:val>
                                        </p:tav>
                                      </p:tavLst>
                                    </p:anim>
                                    <p:animEffect filter="fade" transition="in">
                                      <p:cBhvr>
                                        <p:cTn dur="500" id="93"/>
                                        <p:tgtEl>
                                          <p:spTgt spid="10258"/>
                                        </p:tgtEl>
                                      </p:cBhvr>
                                    </p:animEffect>
                                  </p:childTnLst>
                                </p:cTn>
                              </p:par>
                            </p:childTnLst>
                          </p:cTn>
                        </p:par>
                        <p:par>
                          <p:cTn fill="hold" id="94" nodeType="afterGroup">
                            <p:stCondLst>
                              <p:cond delay="5600"/>
                            </p:stCondLst>
                            <p:childTnLst>
                              <p:par>
                                <p:cTn fill="hold" grpId="0" id="95" nodeType="afterEffect" presetClass="entr" presetID="10" presetSubtype="0">
                                  <p:stCondLst>
                                    <p:cond delay="0"/>
                                  </p:stCondLst>
                                  <p:childTnLst>
                                    <p:set>
                                      <p:cBhvr>
                                        <p:cTn dur="1" fill="hold" id="96">
                                          <p:stCondLst>
                                            <p:cond delay="0"/>
                                          </p:stCondLst>
                                        </p:cTn>
                                        <p:tgtEl>
                                          <p:spTgt spid="10259"/>
                                        </p:tgtEl>
                                        <p:attrNameLst>
                                          <p:attrName>style.visibility</p:attrName>
                                        </p:attrNameLst>
                                      </p:cBhvr>
                                      <p:to>
                                        <p:strVal val="visible"/>
                                      </p:to>
                                    </p:set>
                                    <p:anim calcmode="lin" valueType="num">
                                      <p:cBhvr>
                                        <p:cTn dur="500" fill="hold" id="97"/>
                                        <p:tgtEl>
                                          <p:spTgt spid="10259"/>
                                        </p:tgtEl>
                                        <p:attrNameLst>
                                          <p:attrName>ppt_w</p:attrName>
                                        </p:attrNameLst>
                                      </p:cBhvr>
                                      <p:tavLst>
                                        <p:tav tm="0">
                                          <p:val>
                                            <p:fltVal val="0"/>
                                          </p:val>
                                        </p:tav>
                                        <p:tav tm="100000">
                                          <p:val>
                                            <p:strVal val="#ppt_w"/>
                                          </p:val>
                                        </p:tav>
                                      </p:tavLst>
                                    </p:anim>
                                    <p:anim calcmode="lin" valueType="num">
                                      <p:cBhvr>
                                        <p:cTn dur="500" fill="hold" id="98"/>
                                        <p:tgtEl>
                                          <p:spTgt spid="10259"/>
                                        </p:tgtEl>
                                        <p:attrNameLst>
                                          <p:attrName>ppt_h</p:attrName>
                                        </p:attrNameLst>
                                      </p:cBhvr>
                                      <p:tavLst>
                                        <p:tav tm="0">
                                          <p:val>
                                            <p:fltVal val="0"/>
                                          </p:val>
                                        </p:tav>
                                        <p:tav tm="100000">
                                          <p:val>
                                            <p:strVal val="#ppt_h"/>
                                          </p:val>
                                        </p:tav>
                                      </p:tavLst>
                                    </p:anim>
                                    <p:animEffect filter="fade" transition="in">
                                      <p:cBhvr>
                                        <p:cTn dur="500" id="99"/>
                                        <p:tgtEl>
                                          <p:spTgt spid="102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2"/>
      <p:bldP grpId="0" spid="10243"/>
      <p:bldP grpId="0" spid="10244"/>
      <p:bldP grpId="0" spid="10245"/>
      <p:bldP grpId="0" spid="10246"/>
      <p:bldP grpId="0" spid="10247"/>
      <p:bldP grpId="0" spid="10248"/>
      <p:bldP grpId="0" spid="10249"/>
      <p:bldP grpId="0" spid="10250"/>
      <p:bldP grpId="0" spid="10251"/>
      <p:bldP grpId="0" spid="10252"/>
      <p:bldP grpId="0" spid="10253"/>
      <p:bldP grpId="0" spid="10254"/>
      <p:bldP grpId="0" spid="10255"/>
      <p:bldP grpId="0" spid="10256"/>
      <p:bldP grpId="0" spid="10257"/>
      <p:bldP grpId="0" spid="10258"/>
      <p:bldP grpId="0" spid="1025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67"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68"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69"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0"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11271" name="Freeform 6"/>
          <p:cNvSpPr/>
          <p:nvPr/>
        </p:nvSpPr>
        <p:spPr bwMode="auto">
          <a:xfrm>
            <a:off x="6648450" y="2868613"/>
            <a:ext cx="1376363" cy="1587500"/>
          </a:xfrm>
          <a:custGeom>
            <a:gdLst>
              <a:gd fmla="*/ 688181 w 2260" name="T0"/>
              <a:gd fmla="*/ 0 h 2610" name="T1"/>
              <a:gd fmla="*/ 1032272 w 2260" name="T2"/>
              <a:gd fmla="*/ 198285 h 2610" name="T3"/>
              <a:gd fmla="*/ 1376363 w 2260" name="T4"/>
              <a:gd fmla="*/ 396571 h 2610" name="T5"/>
              <a:gd fmla="*/ 1376363 w 2260" name="T6"/>
              <a:gd fmla="*/ 793750 h 2610" name="T7"/>
              <a:gd fmla="*/ 1376363 w 2260" name="T8"/>
              <a:gd fmla="*/ 1190321 h 2610" name="T9"/>
              <a:gd fmla="*/ 1032272 w 2260" name="T10"/>
              <a:gd fmla="*/ 1388606 h 2610" name="T11"/>
              <a:gd fmla="*/ 688181 w 2260" name="T12"/>
              <a:gd fmla="*/ 1587500 h 2610" name="T13"/>
              <a:gd fmla="*/ 344091 w 2260" name="T14"/>
              <a:gd fmla="*/ 1388606 h 2610" name="T15"/>
              <a:gd fmla="*/ 0 w 2260" name="T16"/>
              <a:gd fmla="*/ 1190321 h 2610" name="T17"/>
              <a:gd fmla="*/ 0 w 2260" name="T18"/>
              <a:gd fmla="*/ 793750 h 2610" name="T19"/>
              <a:gd fmla="*/ 0 w 2260" name="T20"/>
              <a:gd fmla="*/ 396571 h 2610" name="T21"/>
              <a:gd fmla="*/ 344091 w 2260" name="T22"/>
              <a:gd fmla="*/ 198285 h 2610" name="T23"/>
              <a:gd fmla="*/ 688181 w 2260" name="T24"/>
              <a:gd fmla="*/ 0 h 261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2" name="Freeform 7"/>
          <p:cNvSpPr/>
          <p:nvPr/>
        </p:nvSpPr>
        <p:spPr bwMode="auto">
          <a:xfrm>
            <a:off x="3794125" y="2868613"/>
            <a:ext cx="1374775" cy="1587500"/>
          </a:xfrm>
          <a:custGeom>
            <a:gdLst>
              <a:gd fmla="*/ 687388 w 2260" name="T0"/>
              <a:gd fmla="*/ 0 h 2610" name="T1"/>
              <a:gd fmla="*/ 1031081 w 2260" name="T2"/>
              <a:gd fmla="*/ 198285 h 2610" name="T3"/>
              <a:gd fmla="*/ 1374775 w 2260" name="T4"/>
              <a:gd fmla="*/ 396571 h 2610" name="T5"/>
              <a:gd fmla="*/ 1374775 w 2260" name="T6"/>
              <a:gd fmla="*/ 793750 h 2610" name="T7"/>
              <a:gd fmla="*/ 1374775 w 2260" name="T8"/>
              <a:gd fmla="*/ 1190321 h 2610" name="T9"/>
              <a:gd fmla="*/ 1031081 w 2260" name="T10"/>
              <a:gd fmla="*/ 1388606 h 2610" name="T11"/>
              <a:gd fmla="*/ 687388 w 2260" name="T12"/>
              <a:gd fmla="*/ 1587500 h 2610" name="T13"/>
              <a:gd fmla="*/ 343694 w 2260" name="T14"/>
              <a:gd fmla="*/ 1388606 h 2610" name="T15"/>
              <a:gd fmla="*/ 0 w 2260" name="T16"/>
              <a:gd fmla="*/ 1190321 h 2610" name="T17"/>
              <a:gd fmla="*/ 0 w 2260" name="T18"/>
              <a:gd fmla="*/ 793750 h 2610" name="T19"/>
              <a:gd fmla="*/ 0 w 2260" name="T20"/>
              <a:gd fmla="*/ 396571 h 2610" name="T21"/>
              <a:gd fmla="*/ 343694 w 2260" name="T22"/>
              <a:gd fmla="*/ 198285 h 2610" name="T23"/>
              <a:gd fmla="*/ 687388 w 2260" name="T24"/>
              <a:gd fmla="*/ 0 h 261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3" name="Freeform 8"/>
          <p:cNvSpPr/>
          <p:nvPr/>
        </p:nvSpPr>
        <p:spPr bwMode="auto">
          <a:xfrm>
            <a:off x="4506913" y="1628775"/>
            <a:ext cx="1374775" cy="1589088"/>
          </a:xfrm>
          <a:custGeom>
            <a:gdLst>
              <a:gd fmla="*/ 687388 w 2260" name="T0"/>
              <a:gd fmla="*/ 0 h 2610" name="T1"/>
              <a:gd fmla="*/ 1031081 w 2260" name="T2"/>
              <a:gd fmla="*/ 198484 h 2610" name="T3"/>
              <a:gd fmla="*/ 1374775 w 2260" name="T4"/>
              <a:gd fmla="*/ 396968 h 2610" name="T5"/>
              <a:gd fmla="*/ 1374775 w 2260" name="T6"/>
              <a:gd fmla="*/ 794544 h 2610" name="T7"/>
              <a:gd fmla="*/ 1374775 w 2260" name="T8"/>
              <a:gd fmla="*/ 1191512 h 2610" name="T9"/>
              <a:gd fmla="*/ 1031081 w 2260" name="T10"/>
              <a:gd fmla="*/ 1389995 h 2610" name="T11"/>
              <a:gd fmla="*/ 687388 w 2260" name="T12"/>
              <a:gd fmla="*/ 1589088 h 2610" name="T13"/>
              <a:gd fmla="*/ 343694 w 2260" name="T14"/>
              <a:gd fmla="*/ 1389995 h 2610" name="T15"/>
              <a:gd fmla="*/ 0 w 2260" name="T16"/>
              <a:gd fmla="*/ 1191512 h 2610" name="T17"/>
              <a:gd fmla="*/ 0 w 2260" name="T18"/>
              <a:gd fmla="*/ 794544 h 2610" name="T19"/>
              <a:gd fmla="*/ 0 w 2260" name="T20"/>
              <a:gd fmla="*/ 396968 h 2610" name="T21"/>
              <a:gd fmla="*/ 343694 w 2260" name="T22"/>
              <a:gd fmla="*/ 198484 h 2610" name="T23"/>
              <a:gd fmla="*/ 687388 w 2260" name="T24"/>
              <a:gd fmla="*/ 0 h 261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4" name="Freeform 9"/>
          <p:cNvSpPr/>
          <p:nvPr/>
        </p:nvSpPr>
        <p:spPr bwMode="auto">
          <a:xfrm>
            <a:off x="5937250" y="1628775"/>
            <a:ext cx="1374775" cy="1589088"/>
          </a:xfrm>
          <a:custGeom>
            <a:gdLst>
              <a:gd fmla="*/ 687388 w 2260" name="T0"/>
              <a:gd fmla="*/ 0 h 2610" name="T1"/>
              <a:gd fmla="*/ 1031081 w 2260" name="T2"/>
              <a:gd fmla="*/ 198484 h 2610" name="T3"/>
              <a:gd fmla="*/ 1374775 w 2260" name="T4"/>
              <a:gd fmla="*/ 396968 h 2610" name="T5"/>
              <a:gd fmla="*/ 1374775 w 2260" name="T6"/>
              <a:gd fmla="*/ 794544 h 2610" name="T7"/>
              <a:gd fmla="*/ 1374775 w 2260" name="T8"/>
              <a:gd fmla="*/ 1191512 h 2610" name="T9"/>
              <a:gd fmla="*/ 1031081 w 2260" name="T10"/>
              <a:gd fmla="*/ 1389995 h 2610" name="T11"/>
              <a:gd fmla="*/ 687388 w 2260" name="T12"/>
              <a:gd fmla="*/ 1589088 h 2610" name="T13"/>
              <a:gd fmla="*/ 343694 w 2260" name="T14"/>
              <a:gd fmla="*/ 1389995 h 2610" name="T15"/>
              <a:gd fmla="*/ 0 w 2260" name="T16"/>
              <a:gd fmla="*/ 1191512 h 2610" name="T17"/>
              <a:gd fmla="*/ 0 w 2260" name="T18"/>
              <a:gd fmla="*/ 794544 h 2610" name="T19"/>
              <a:gd fmla="*/ 0 w 2260" name="T20"/>
              <a:gd fmla="*/ 396968 h 2610" name="T21"/>
              <a:gd fmla="*/ 343694 w 2260" name="T22"/>
              <a:gd fmla="*/ 198484 h 2610" name="T23"/>
              <a:gd fmla="*/ 687388 w 2260" name="T24"/>
              <a:gd fmla="*/ 0 h 261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5" name="Freeform 10"/>
          <p:cNvSpPr/>
          <p:nvPr/>
        </p:nvSpPr>
        <p:spPr bwMode="auto">
          <a:xfrm>
            <a:off x="4506913" y="4100513"/>
            <a:ext cx="1374775" cy="1589087"/>
          </a:xfrm>
          <a:custGeom>
            <a:gdLst>
              <a:gd fmla="*/ 687388 w 2260" name="T0"/>
              <a:gd fmla="*/ 0 h 2609" name="T1"/>
              <a:gd fmla="*/ 1031081 w 2260" name="T2"/>
              <a:gd fmla="*/ 198560 h 2609" name="T3"/>
              <a:gd fmla="*/ 1374775 w 2260" name="T4"/>
              <a:gd fmla="*/ 397119 h 2609" name="T5"/>
              <a:gd fmla="*/ 1374775 w 2260" name="T6"/>
              <a:gd fmla="*/ 794848 h 2609" name="T7"/>
              <a:gd fmla="*/ 1374775 w 2260" name="T8"/>
              <a:gd fmla="*/ 1191968 h 2609" name="T9"/>
              <a:gd fmla="*/ 1031081 w 2260" name="T10"/>
              <a:gd fmla="*/ 1390527 h 2609" name="T11"/>
              <a:gd fmla="*/ 687388 w 2260" name="T12"/>
              <a:gd fmla="*/ 1589087 h 2609" name="T13"/>
              <a:gd fmla="*/ 343694 w 2260" name="T14"/>
              <a:gd fmla="*/ 1390527 h 2609" name="T15"/>
              <a:gd fmla="*/ 0 w 2260" name="T16"/>
              <a:gd fmla="*/ 1191968 h 2609" name="T17"/>
              <a:gd fmla="*/ 0 w 2260" name="T18"/>
              <a:gd fmla="*/ 794848 h 2609" name="T19"/>
              <a:gd fmla="*/ 0 w 2260" name="T20"/>
              <a:gd fmla="*/ 397119 h 2609" name="T21"/>
              <a:gd fmla="*/ 343694 w 2260" name="T22"/>
              <a:gd fmla="*/ 198560 h 2609" name="T23"/>
              <a:gd fmla="*/ 687388 w 2260" name="T24"/>
              <a:gd fmla="*/ 0 h 260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6" name="Freeform 11"/>
          <p:cNvSpPr/>
          <p:nvPr/>
        </p:nvSpPr>
        <p:spPr bwMode="auto">
          <a:xfrm>
            <a:off x="5937250" y="4100513"/>
            <a:ext cx="1374775" cy="1589087"/>
          </a:xfrm>
          <a:custGeom>
            <a:gdLst>
              <a:gd fmla="*/ 687388 w 2260" name="T0"/>
              <a:gd fmla="*/ 0 h 2609" name="T1"/>
              <a:gd fmla="*/ 1031081 w 2260" name="T2"/>
              <a:gd fmla="*/ 198560 h 2609" name="T3"/>
              <a:gd fmla="*/ 1374775 w 2260" name="T4"/>
              <a:gd fmla="*/ 397119 h 2609" name="T5"/>
              <a:gd fmla="*/ 1374775 w 2260" name="T6"/>
              <a:gd fmla="*/ 794848 h 2609" name="T7"/>
              <a:gd fmla="*/ 1374775 w 2260" name="T8"/>
              <a:gd fmla="*/ 1191968 h 2609" name="T9"/>
              <a:gd fmla="*/ 1031081 w 2260" name="T10"/>
              <a:gd fmla="*/ 1390527 h 2609" name="T11"/>
              <a:gd fmla="*/ 687388 w 2260" name="T12"/>
              <a:gd fmla="*/ 1589087 h 2609" name="T13"/>
              <a:gd fmla="*/ 343694 w 2260" name="T14"/>
              <a:gd fmla="*/ 1390527 h 2609" name="T15"/>
              <a:gd fmla="*/ 0 w 2260" name="T16"/>
              <a:gd fmla="*/ 1191968 h 2609" name="T17"/>
              <a:gd fmla="*/ 0 w 2260" name="T18"/>
              <a:gd fmla="*/ 794848 h 2609" name="T19"/>
              <a:gd fmla="*/ 0 w 2260" name="T20"/>
              <a:gd fmla="*/ 397119 h 2609" name="T21"/>
              <a:gd fmla="*/ 343694 w 2260" name="T22"/>
              <a:gd fmla="*/ 198560 h 2609" name="T23"/>
              <a:gd fmla="*/ 687388 w 2260" name="T24"/>
              <a:gd fmla="*/ 0 h 260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7" name="Freeform 12"/>
          <p:cNvSpPr>
            <a:spLocks noEditPoints="1"/>
          </p:cNvSpPr>
          <p:nvPr/>
        </p:nvSpPr>
        <p:spPr bwMode="auto">
          <a:xfrm>
            <a:off x="4911725" y="4645025"/>
            <a:ext cx="598488" cy="446088"/>
          </a:xfrm>
          <a:custGeom>
            <a:gdLst>
              <a:gd fmla="*/ 122376 w 983" name="T0"/>
              <a:gd fmla="*/ 235554 h 731" name="T1"/>
              <a:gd fmla="*/ 218573 w 983" name="T2"/>
              <a:gd fmla="*/ 67127 h 731" name="T3"/>
              <a:gd fmla="*/ 242318 w 983" name="T4"/>
              <a:gd fmla="*/ 39056 h 731" name="T5"/>
              <a:gd fmla="*/ 462108 w 983" name="T6"/>
              <a:gd fmla="*/ 56753 h 731" name="T7"/>
              <a:gd fmla="*/ 449323 w 983" name="T8"/>
              <a:gd fmla="*/ 29902 h 731" name="T9"/>
              <a:gd fmla="*/ 499856 w 983" name="T10"/>
              <a:gd fmla="*/ 14646 h 731" name="T11"/>
              <a:gd fmla="*/ 533951 w 983" name="T12"/>
              <a:gd fmla="*/ 16477 h 731" name="T13"/>
              <a:gd fmla="*/ 522992 w 983" name="T14"/>
              <a:gd fmla="*/ 66517 h 731" name="T15"/>
              <a:gd fmla="*/ 505336 w 983" name="T16"/>
              <a:gd fmla="*/ 93977 h 731" name="T17"/>
              <a:gd fmla="*/ 379306 w 983" name="T18"/>
              <a:gd fmla="*/ 209924 h 731" name="T19"/>
              <a:gd fmla="*/ 378697 w 983" name="T20"/>
              <a:gd fmla="*/ 210534 h 731" name="T21"/>
              <a:gd fmla="*/ 579614 w 983" name="T22"/>
              <a:gd fmla="*/ 408863 h 731" name="T23"/>
              <a:gd fmla="*/ 579614 w 983" name="T24"/>
              <a:gd fmla="*/ 446088 h 731" name="T25"/>
              <a:gd fmla="*/ 464544 w 983" name="T26"/>
              <a:gd fmla="*/ 446088 h 731" name="T27"/>
              <a:gd fmla="*/ 339732 w 983" name="T28"/>
              <a:gd fmla="*/ 446088 h 731" name="T29"/>
              <a:gd fmla="*/ 214920 w 983" name="T30"/>
              <a:gd fmla="*/ 446088 h 731" name="T31"/>
              <a:gd fmla="*/ 90108 w 983" name="T32"/>
              <a:gd fmla="*/ 446088 h 731" name="T33"/>
              <a:gd fmla="*/ 0 w 983" name="T34"/>
              <a:gd fmla="*/ 427781 h 731" name="T35"/>
              <a:gd fmla="*/ 18874 w 983" name="T36"/>
              <a:gd fmla="*/ 0 h 731" name="T37"/>
              <a:gd fmla="*/ 37748 w 983" name="T38"/>
              <a:gd fmla="*/ 408863 h 731" name="T39"/>
              <a:gd fmla="*/ 90108 w 983" name="T40"/>
              <a:gd fmla="*/ 323429 h 731" name="T41"/>
              <a:gd fmla="*/ 143686 w 983" name="T42"/>
              <a:gd fmla="*/ 304512 h 731" name="T43"/>
              <a:gd fmla="*/ 162560 w 983" name="T44"/>
              <a:gd fmla="*/ 408863 h 731" name="T45"/>
              <a:gd fmla="*/ 214920 w 983" name="T46"/>
              <a:gd fmla="*/ 192837 h 731" name="T47"/>
              <a:gd fmla="*/ 268498 w 983" name="T48"/>
              <a:gd fmla="*/ 174530 h 731" name="T49"/>
              <a:gd fmla="*/ 287372 w 983" name="T50"/>
              <a:gd fmla="*/ 408863 h 731" name="T51"/>
              <a:gd fmla="*/ 339732 w 983" name="T52"/>
              <a:gd fmla="*/ 256913 h 731" name="T53"/>
              <a:gd fmla="*/ 393310 w 983" name="T54"/>
              <a:gd fmla="*/ 237995 h 731" name="T55"/>
              <a:gd fmla="*/ 412183 w 983" name="T56"/>
              <a:gd fmla="*/ 408863 h 731" name="T57"/>
              <a:gd fmla="*/ 464544 w 983" name="T58"/>
              <a:gd fmla="*/ 149510 h 731" name="T59"/>
              <a:gd fmla="*/ 518121 w 983" name="T60"/>
              <a:gd fmla="*/ 130592 h 731" name="T61"/>
              <a:gd fmla="*/ 536386 w 983" name="T62"/>
              <a:gd fmla="*/ 408863 h 731"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31" w="983">
                <a:moveTo>
                  <a:pt x="404" y="154"/>
                </a:moveTo>
                <a:lnTo>
                  <a:pt x="201" y="386"/>
                </a:lnTo>
                <a:lnTo>
                  <a:pt x="153" y="345"/>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8" name="Freeform 13"/>
          <p:cNvSpPr>
            <a:spLocks noEditPoints="1"/>
          </p:cNvSpPr>
          <p:nvPr/>
        </p:nvSpPr>
        <p:spPr bwMode="auto">
          <a:xfrm>
            <a:off x="7077075" y="3362325"/>
            <a:ext cx="612775" cy="604838"/>
          </a:xfrm>
          <a:custGeom>
            <a:gdLst>
              <a:gd fmla="*/ 553690 w 1006" name="T0"/>
              <a:gd fmla="*/ 521559 h 995" name="T1"/>
              <a:gd fmla="*/ 490342 w 1006" name="T2"/>
              <a:gd fmla="*/ 521559 h 995" name="T3"/>
              <a:gd fmla="*/ 590238 w 1006" name="T4"/>
              <a:gd fmla="*/ 58964 h 995" name="T5"/>
              <a:gd fmla="*/ 508006 w 1006" name="T6"/>
              <a:gd fmla="*/ 0 h 995" name="T7"/>
              <a:gd fmla="*/ 287505 w 1006" name="T8"/>
              <a:gd fmla="*/ 196344 h 995" name="T9"/>
              <a:gd fmla="*/ 256440 w 1006" name="T10"/>
              <a:gd fmla="*/ 241327 h 995" name="T11"/>
              <a:gd fmla="*/ 229029 w 1006" name="T12"/>
              <a:gd fmla="*/ 254701 h 995" name="T13"/>
              <a:gd fmla="*/ 232075 w 1006" name="T14"/>
              <a:gd fmla="*/ 337980 h 995" name="T15"/>
              <a:gd fmla="*/ 54212 w 1006" name="T16"/>
              <a:gd fmla="*/ 492381 h 995" name="T17"/>
              <a:gd fmla="*/ 34720 w 1006" name="T18"/>
              <a:gd fmla="*/ 604838 h 995" name="T19"/>
              <a:gd fmla="*/ 126697 w 1006" name="T20"/>
              <a:gd fmla="*/ 513049 h 995" name="T21"/>
              <a:gd fmla="*/ 271059 w 1006" name="T22"/>
              <a:gd fmla="*/ 377492 h 995" name="T23"/>
              <a:gd fmla="*/ 352072 w 1006" name="T24"/>
              <a:gd fmla="*/ 377492 h 995" name="T25"/>
              <a:gd fmla="*/ 375218 w 1006" name="T26"/>
              <a:gd fmla="*/ 326430 h 995" name="T27"/>
              <a:gd fmla="*/ 410547 w 1006" name="T28"/>
              <a:gd fmla="*/ 319136 h 995" name="T29"/>
              <a:gd fmla="*/ 590238 w 1006" name="T30"/>
              <a:gd fmla="*/ 58964 h 995" name="T31"/>
              <a:gd fmla="*/ 238775 w 1006" name="T32"/>
              <a:gd fmla="*/ 197560 h 995" name="T33"/>
              <a:gd fmla="*/ 246085 w 1006" name="T34"/>
              <a:gd fmla="*/ 189658 h 995" name="T35"/>
              <a:gd fmla="*/ 265576 w 1006" name="T36"/>
              <a:gd fmla="*/ 170814 h 995" name="T37"/>
              <a:gd fmla="*/ 130961 w 1006" name="T38"/>
              <a:gd fmla="*/ 608 h 995" name="T39"/>
              <a:gd fmla="*/ 170554 w 1006" name="T40"/>
              <a:gd fmla="*/ 97260 h 995" name="T41"/>
              <a:gd fmla="*/ 12792 w 1006" name="T42"/>
              <a:gd fmla="*/ 118536 h 995" name="T43"/>
              <a:gd fmla="*/ 141316 w 1006" name="T44"/>
              <a:gd fmla="*/ 271721 h 995" name="T45"/>
              <a:gd fmla="*/ 184563 w 1006" name="T46"/>
              <a:gd fmla="*/ 263211 h 995" name="T47"/>
              <a:gd fmla="*/ 221111 w 1006" name="T48"/>
              <a:gd fmla="*/ 215189 h 995" name="T49"/>
              <a:gd fmla="*/ 409329 w 1006" name="T50"/>
              <a:gd fmla="*/ 368374 h 995" name="T51"/>
              <a:gd fmla="*/ 375827 w 1006" name="T52"/>
              <a:gd fmla="*/ 401199 h 995" name="T53"/>
              <a:gd fmla="*/ 451358 w 1006" name="T54"/>
              <a:gd fmla="*/ 529461 h 995" name="T55"/>
              <a:gd fmla="*/ 529326 w 1006" name="T56"/>
              <a:gd fmla="*/ 604838 h 995" name="T57"/>
              <a:gd fmla="*/ 596938 w 1006" name="T58"/>
              <a:gd fmla="*/ 501499 h 995" name="T59"/>
              <a:gd fmla="*/ 427602 w 1006" name="T60"/>
              <a:gd fmla="*/ 350137 h 995" name="T61"/>
              <a:gd fmla="*/ 400801 w 1006" name="T62"/>
              <a:gd fmla="*/ 351961 h 99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995" w="1004">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9" name="Freeform 14"/>
          <p:cNvSpPr>
            <a:spLocks noEditPoints="1"/>
          </p:cNvSpPr>
          <p:nvPr/>
        </p:nvSpPr>
        <p:spPr bwMode="auto">
          <a:xfrm>
            <a:off x="4995863" y="2058988"/>
            <a:ext cx="439737" cy="600075"/>
          </a:xfrm>
          <a:custGeom>
            <a:gdLst>
              <a:gd fmla="*/ 57780 w 723" name="T0"/>
              <a:gd fmla="*/ 97375 h 986" name="T1"/>
              <a:gd fmla="*/ 48657 w 723" name="T2"/>
              <a:gd fmla="*/ 600075 h 986" name="T3"/>
              <a:gd fmla="*/ 439737 w 723" name="T4"/>
              <a:gd fmla="*/ 147280 h 986" name="T5"/>
              <a:gd fmla="*/ 406285 w 723" name="T6"/>
              <a:gd fmla="*/ 158235 h 986" name="T7"/>
              <a:gd fmla="*/ 50482 w 723" name="T8"/>
              <a:gd fmla="*/ 565385 h 986" name="T9"/>
              <a:gd fmla="*/ 190370 w 723" name="T10"/>
              <a:gd fmla="*/ 63903 h 986" name="T11"/>
              <a:gd fmla="*/ 249367 w 723" name="T12"/>
              <a:gd fmla="*/ 63903 h 986" name="T13"/>
              <a:gd fmla="*/ 218956 w 723" name="T14"/>
              <a:gd fmla="*/ 95549 h 986" name="T15"/>
              <a:gd fmla="*/ 153878 w 723" name="T16"/>
              <a:gd fmla="*/ 65120 h 986" name="T17"/>
              <a:gd fmla="*/ 80892 w 723" name="T18"/>
              <a:gd fmla="*/ 152149 h 986" name="T19"/>
              <a:gd fmla="*/ 358845 w 723" name="T20"/>
              <a:gd fmla="*/ 152149 h 986" name="T21"/>
              <a:gd fmla="*/ 285859 w 723" name="T22"/>
              <a:gd fmla="*/ 65120 h 986" name="T23"/>
              <a:gd fmla="*/ 153878 w 723" name="T24"/>
              <a:gd fmla="*/ 65120 h 986" name="T25"/>
              <a:gd fmla="*/ 155094 w 723" name="T26"/>
              <a:gd fmla="*/ 455838 h 986" name="T27"/>
              <a:gd fmla="*/ 106437 w 723" name="T28"/>
              <a:gd fmla="*/ 469227 h 986" name="T29"/>
              <a:gd fmla="*/ 96097 w 723" name="T30"/>
              <a:gd fmla="*/ 480182 h 986" name="T31"/>
              <a:gd fmla="*/ 155094 w 723" name="T32"/>
              <a:gd fmla="*/ 484442 h 986" name="T33"/>
              <a:gd fmla="*/ 93056 w 723" name="T34"/>
              <a:gd fmla="*/ 514872 h 986" name="T35"/>
              <a:gd fmla="*/ 170299 w 723" name="T36"/>
              <a:gd fmla="*/ 477139 h 986" name="T37"/>
              <a:gd fmla="*/ 170299 w 723" name="T38"/>
              <a:gd fmla="*/ 452795 h 986" name="T39"/>
              <a:gd fmla="*/ 77851 w 723" name="T40"/>
              <a:gd fmla="*/ 457055 h 986" name="T41"/>
              <a:gd fmla="*/ 150836 w 723" name="T42"/>
              <a:gd fmla="*/ 534955 h 986" name="T43"/>
              <a:gd fmla="*/ 150836 w 723" name="T44"/>
              <a:gd fmla="*/ 235526 h 986" name="T45"/>
              <a:gd fmla="*/ 106437 w 723" name="T46"/>
              <a:gd fmla="*/ 248915 h 986" name="T47"/>
              <a:gd fmla="*/ 121642 w 723" name="T48"/>
              <a:gd fmla="*/ 288474 h 986" name="T49"/>
              <a:gd fmla="*/ 93056 w 723" name="T50"/>
              <a:gd fmla="*/ 299429 h 986" name="T51"/>
              <a:gd fmla="*/ 150836 w 723" name="T52"/>
              <a:gd fmla="*/ 220312 h 986" name="T53"/>
              <a:gd fmla="*/ 77851 w 723" name="T54"/>
              <a:gd fmla="*/ 297603 h 986" name="T55"/>
              <a:gd fmla="*/ 169691 w 723" name="T56"/>
              <a:gd fmla="*/ 253176 h 986" name="T57"/>
              <a:gd fmla="*/ 169083 w 723" name="T58"/>
              <a:gd fmla="*/ 232483 h 986" name="T59"/>
              <a:gd fmla="*/ 155094 w 723" name="T60"/>
              <a:gd fmla="*/ 354202 h 986" name="T61"/>
              <a:gd fmla="*/ 96097 w 723" name="T62"/>
              <a:gd fmla="*/ 369417 h 986" name="T63"/>
              <a:gd fmla="*/ 155094 w 723" name="T64"/>
              <a:gd fmla="*/ 408976 h 986" name="T65"/>
              <a:gd fmla="*/ 170299 w 723" name="T66"/>
              <a:gd fmla="*/ 342639 h 986" name="T67"/>
              <a:gd fmla="*/ 77851 w 723" name="T68"/>
              <a:gd fmla="*/ 346291 h 986" name="T69"/>
              <a:gd fmla="*/ 155094 w 723" name="T70"/>
              <a:gd fmla="*/ 423582 h 986" name="T71"/>
              <a:gd fmla="*/ 203143 w 723" name="T72"/>
              <a:gd fmla="*/ 327424 h 986" name="T73"/>
              <a:gd fmla="*/ 229904 w 723" name="T74"/>
              <a:gd fmla="*/ 508786 h 986" name="T75"/>
              <a:gd fmla="*/ 352763 w 723" name="T76"/>
              <a:gd fmla="*/ 471053 h 986" name="T77"/>
              <a:gd fmla="*/ 225038 w 723" name="T78"/>
              <a:gd fmla="*/ 504526 h 986" name="T79"/>
              <a:gd fmla="*/ 352763 w 723" name="T80"/>
              <a:gd fmla="*/ 357245 h 986" name="T81"/>
              <a:gd fmla="*/ 225038 w 723" name="T82"/>
              <a:gd fmla="*/ 288474 h 986" name="T83"/>
              <a:gd fmla="*/ 225038 w 723" name="T84"/>
              <a:gd fmla="*/ 247698 h 98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984" w="723">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80" name="Freeform 15"/>
          <p:cNvSpPr>
            <a:spLocks noEditPoints="1"/>
          </p:cNvSpPr>
          <p:nvPr/>
        </p:nvSpPr>
        <p:spPr bwMode="auto">
          <a:xfrm>
            <a:off x="6276975" y="2125663"/>
            <a:ext cx="698500" cy="598487"/>
          </a:xfrm>
          <a:custGeom>
            <a:gdLst>
              <a:gd fmla="*/ 448037 w 1149" name="T0"/>
              <a:gd fmla="*/ 259973 h 983" name="T1"/>
              <a:gd fmla="*/ 389069 w 1149" name="T2"/>
              <a:gd fmla="*/ 259973 h 983" name="T3"/>
              <a:gd fmla="*/ 374479 w 1149" name="T4"/>
              <a:gd fmla="*/ 305636 h 983" name="T5"/>
              <a:gd fmla="*/ 389069 w 1149" name="T6"/>
              <a:gd fmla="*/ 493158 h 983" name="T7"/>
              <a:gd fmla="*/ 349554 w 1149" name="T8"/>
              <a:gd fmla="*/ 560739 h 983" name="T9"/>
              <a:gd fmla="*/ 312471 w 1149" name="T10"/>
              <a:gd fmla="*/ 493158 h 983" name="T11"/>
              <a:gd fmla="*/ 333748 w 1149" name="T12"/>
              <a:gd fmla="*/ 306245 h 983" name="T13"/>
              <a:gd fmla="*/ 318550 w 1149" name="T14"/>
              <a:gd fmla="*/ 259973 h 983" name="T15"/>
              <a:gd fmla="*/ 253503 w 1149" name="T16"/>
              <a:gd fmla="*/ 259973 h 983" name="T17"/>
              <a:gd fmla="*/ 253503 w 1149" name="T18"/>
              <a:gd fmla="*/ 259973 h 983" name="T19"/>
              <a:gd fmla="*/ 146509 w 1149" name="T20"/>
              <a:gd fmla="*/ 372608 h 983" name="T21"/>
              <a:gd fmla="*/ 161707 w 1149" name="T22"/>
              <a:gd fmla="*/ 487679 h 983" name="T23"/>
              <a:gd fmla="*/ 269309 w 1149" name="T24"/>
              <a:gd fmla="*/ 598487 h 983" name="T25"/>
              <a:gd fmla="*/ 432231 w 1149" name="T26"/>
              <a:gd fmla="*/ 598487 h 983" name="T27"/>
              <a:gd fmla="*/ 539833 w 1149" name="T28"/>
              <a:gd fmla="*/ 486461 h 983" name="T29"/>
              <a:gd fmla="*/ 555031 w 1149" name="T30"/>
              <a:gd fmla="*/ 370782 h 983" name="T31"/>
              <a:gd fmla="*/ 448037 w 1149" name="T32"/>
              <a:gd fmla="*/ 259973 h 983" name="T33"/>
              <a:gd fmla="*/ 132527 w 1149" name="T34"/>
              <a:gd fmla="*/ 187522 h 983" name="T35"/>
              <a:gd fmla="*/ 200614 w 1149" name="T36"/>
              <a:gd fmla="*/ 119332 h 983" name="T37"/>
              <a:gd fmla="*/ 132527 w 1149" name="T38"/>
              <a:gd fmla="*/ 50533 h 983" name="T39"/>
              <a:gd fmla="*/ 63832 w 1149" name="T40"/>
              <a:gd fmla="*/ 119332 h 983" name="T41"/>
              <a:gd fmla="*/ 132527 w 1149" name="T42"/>
              <a:gd fmla="*/ 187522 h 983" name="T43"/>
              <a:gd fmla="*/ 193319 w 1149" name="T44"/>
              <a:gd fmla="*/ 209440 h 983" name="T45"/>
              <a:gd fmla="*/ 71735 w 1149" name="T46"/>
              <a:gd fmla="*/ 209440 h 983" name="T47"/>
              <a:gd fmla="*/ 71735 w 1149" name="T48"/>
              <a:gd fmla="*/ 208831 h 983" name="T49"/>
              <a:gd fmla="*/ 4255 w 1149" name="T50"/>
              <a:gd fmla="*/ 278847 h 983" name="T51"/>
              <a:gd fmla="*/ 13982 w 1149" name="T52"/>
              <a:gd fmla="*/ 351299 h 983" name="T53"/>
              <a:gd fmla="*/ 81461 w 1149" name="T54"/>
              <a:gd fmla="*/ 419489 h 983" name="T55"/>
              <a:gd fmla="*/ 116113 w 1149" name="T56"/>
              <a:gd fmla="*/ 419489 h 983" name="T57"/>
              <a:gd fmla="*/ 109426 w 1149" name="T58"/>
              <a:gd fmla="*/ 368955 h 983" name="T59"/>
              <a:gd fmla="*/ 109426 w 1149" name="T60"/>
              <a:gd fmla="*/ 368955 h 983" name="T61"/>
              <a:gd fmla="*/ 109426 w 1149" name="T62"/>
              <a:gd fmla="*/ 368955 h 983" name="T63"/>
              <a:gd fmla="*/ 140430 w 1149" name="T64"/>
              <a:gd fmla="*/ 273368 h 983" name="T65"/>
              <a:gd fmla="*/ 187239 w 1149" name="T66"/>
              <a:gd fmla="*/ 239273 h 983" name="T67"/>
              <a:gd fmla="*/ 235265 w 1149" name="T68"/>
              <a:gd fmla="*/ 223443 h 983" name="T69"/>
              <a:gd fmla="*/ 193319 w 1149" name="T70"/>
              <a:gd fmla="*/ 209440 h 983" name="T71"/>
              <a:gd fmla="*/ 565973 w 1149" name="T72"/>
              <a:gd fmla="*/ 187522 h 983" name="T73"/>
              <a:gd fmla="*/ 634060 w 1149" name="T74"/>
              <a:gd fmla="*/ 119332 h 983" name="T75"/>
              <a:gd fmla="*/ 565973 w 1149" name="T76"/>
              <a:gd fmla="*/ 50533 h 983" name="T77"/>
              <a:gd fmla="*/ 497886 w 1149" name="T78"/>
              <a:gd fmla="*/ 119332 h 983" name="T79"/>
              <a:gd fmla="*/ 565973 w 1149" name="T80"/>
              <a:gd fmla="*/ 187522 h 983" name="T81"/>
              <a:gd fmla="*/ 626765 w 1149" name="T82"/>
              <a:gd fmla="*/ 209440 h 983" name="T83"/>
              <a:gd fmla="*/ 505181 w 1149" name="T84"/>
              <a:gd fmla="*/ 209440 h 983" name="T85"/>
              <a:gd fmla="*/ 505181 w 1149" name="T86"/>
              <a:gd fmla="*/ 208831 h 983" name="T87"/>
              <a:gd fmla="*/ 463843 w 1149" name="T88"/>
              <a:gd fmla="*/ 222834 h 983" name="T89"/>
              <a:gd fmla="*/ 514908 w 1149" name="T90"/>
              <a:gd fmla="*/ 239273 h 983" name="T91"/>
              <a:gd fmla="*/ 562326 w 1149" name="T92"/>
              <a:gd fmla="*/ 273977 h 983" name="T93"/>
              <a:gd fmla="*/ 592114 w 1149" name="T94"/>
              <a:gd fmla="*/ 367129 h 983" name="T95"/>
              <a:gd fmla="*/ 592114 w 1149" name="T96"/>
              <a:gd fmla="*/ 367129 h 983" name="T97"/>
              <a:gd fmla="*/ 592114 w 1149" name="T98"/>
              <a:gd fmla="*/ 367129 h 983" name="T99"/>
              <a:gd fmla="*/ 584819 w 1149" name="T100"/>
              <a:gd fmla="*/ 419489 h 983" name="T101"/>
              <a:gd fmla="*/ 617039 w 1149" name="T102"/>
              <a:gd fmla="*/ 419489 h 983" name="T103"/>
              <a:gd fmla="*/ 684518 w 1149" name="T104"/>
              <a:gd fmla="*/ 350081 h 983" name="T105"/>
              <a:gd fmla="*/ 694245 w 1149" name="T106"/>
              <a:gd fmla="*/ 277630 h 983" name="T107"/>
              <a:gd fmla="*/ 626765 w 1149" name="T108"/>
              <a:gd fmla="*/ 209440 h 983" name="T109"/>
              <a:gd fmla="*/ 459587 w 1149" name="T110"/>
              <a:gd fmla="*/ 112026 h 983" name="T111"/>
              <a:gd fmla="*/ 350770 w 1149" name="T112"/>
              <a:gd fmla="*/ 224661 h 983" name="T113"/>
              <a:gd fmla="*/ 241952 w 1149" name="T114"/>
              <a:gd fmla="*/ 112026 h 983" name="T115"/>
              <a:gd fmla="*/ 350770 w 1149" name="T116"/>
              <a:gd fmla="*/ 0 h 983" name="T117"/>
              <a:gd fmla="*/ 459587 w 1149" name="T118"/>
              <a:gd fmla="*/ 112026 h 98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983" w="1149">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81" name="Freeform 16"/>
          <p:cNvSpPr>
            <a:spLocks noEditPoints="1"/>
          </p:cNvSpPr>
          <p:nvPr/>
        </p:nvSpPr>
        <p:spPr bwMode="auto">
          <a:xfrm>
            <a:off x="6292850" y="4614863"/>
            <a:ext cx="752475" cy="600075"/>
          </a:xfrm>
          <a:custGeom>
            <a:gdLst>
              <a:gd fmla="*/ 752475 w 1238" name="T0"/>
              <a:gd fmla="*/ 352377 h 986" name="T1"/>
              <a:gd fmla="*/ 257714 w 1238" name="T2"/>
              <a:gd fmla="*/ 352377 h 986" name="T3"/>
              <a:gd fmla="*/ 269262 w 1238" name="T4"/>
              <a:gd fmla="*/ 127196 h 986" name="T5"/>
              <a:gd fmla="*/ 216990 w 1238" name="T6"/>
              <a:gd fmla="*/ 135717 h 986" name="T7"/>
              <a:gd fmla="*/ 199971 w 1238" name="T8"/>
              <a:gd fmla="*/ 154583 h 986" name="T9"/>
              <a:gd fmla="*/ 268046 w 1238" name="T10"/>
              <a:gd fmla="*/ 192316 h 986" name="T11"/>
              <a:gd fmla="*/ 189030 w 1238" name="T12"/>
              <a:gd fmla="*/ 0 h 986" name="T13"/>
              <a:gd fmla="*/ 189030 w 1238" name="T14"/>
              <a:gd fmla="*/ 377329 h 986" name="T15"/>
              <a:gd fmla="*/ 223068 w 1238" name="T16"/>
              <a:gd fmla="*/ 334727 h 986" name="T17"/>
              <a:gd fmla="*/ 199971 w 1238" name="T18"/>
              <a:gd fmla="*/ 287866 h 986" name="T19"/>
              <a:gd fmla="*/ 179305 w 1238" name="T20"/>
              <a:gd fmla="*/ 314035 h 986" name="T21"/>
              <a:gd fmla="*/ 102113 w 1238" name="T22"/>
              <a:gd fmla="*/ 225180 h 986" name="T23"/>
              <a:gd fmla="*/ 179305 w 1238" name="T24"/>
              <a:gd fmla="*/ 249524 h 986" name="T25"/>
              <a:gd fmla="*/ 139190 w 1238" name="T26"/>
              <a:gd fmla="*/ 186839 h 986" name="T27"/>
              <a:gd fmla="*/ 179305 w 1238" name="T28"/>
              <a:gd fmla="*/ 77292 h 986" name="T29"/>
              <a:gd fmla="*/ 199971 w 1238" name="T30"/>
              <a:gd fmla="*/ 63294 h 986" name="T31"/>
              <a:gd fmla="*/ 269262 w 1238" name="T32"/>
              <a:gd fmla="*/ 127196 h 986" name="T33"/>
              <a:gd fmla="*/ 179305 w 1238" name="T34"/>
              <a:gd fmla="*/ 113199 h 986" name="T35"/>
              <a:gd fmla="*/ 179305 w 1238" name="T36"/>
              <a:gd fmla="*/ 149106 h 986" name="T37"/>
              <a:gd fmla="*/ 199971 w 1238" name="T38"/>
              <a:gd fmla="*/ 251350 h 986" name="T39"/>
              <a:gd fmla="*/ 216990 w 1238" name="T40"/>
              <a:gd fmla="*/ 242221 h 986" name="T41"/>
              <a:gd fmla="*/ 218206 w 1238" name="T42"/>
              <a:gd fmla="*/ 216660 h 986" name="T43"/>
              <a:gd fmla="*/ 199971 w 1238" name="T44"/>
              <a:gd fmla="*/ 251350 h 986" name="T45"/>
              <a:gd fmla="*/ 519074 w 1238" name="T46"/>
              <a:gd fmla="*/ 433928 h 986" name="T47"/>
              <a:gd fmla="*/ 549465 w 1238" name="T48"/>
              <a:gd fmla="*/ 404716 h 986" name="T49"/>
              <a:gd fmla="*/ 519074 w 1238" name="T50"/>
              <a:gd fmla="*/ 375503 h 986" name="T51"/>
              <a:gd fmla="*/ 492330 w 1238" name="T52"/>
              <a:gd fmla="*/ 253176 h 986" name="T53"/>
              <a:gd fmla="*/ 476527 w 1238" name="T54"/>
              <a:gd fmla="*/ 290300 h 986" name="T55"/>
              <a:gd fmla="*/ 492330 w 1238" name="T56"/>
              <a:gd fmla="*/ 253176 h 986" name="T57"/>
              <a:gd fmla="*/ 610246 w 1238" name="T58"/>
              <a:gd fmla="*/ 272042 h 986" name="T59"/>
              <a:gd fmla="*/ 519074 w 1238" name="T60"/>
              <a:gd fmla="*/ 254393 h 986" name="T61"/>
              <a:gd fmla="*/ 593835 w 1238" name="T62"/>
              <a:gd fmla="*/ 338988 h 986" name="T63"/>
              <a:gd fmla="*/ 519074 w 1238" name="T64"/>
              <a:gd fmla="*/ 482008 h 986" name="T65"/>
              <a:gd fmla="*/ 492330 w 1238" name="T66"/>
              <a:gd fmla="*/ 516697 h 986" name="T67"/>
              <a:gd fmla="*/ 390825 w 1238" name="T68"/>
              <a:gd fmla="*/ 400456 h 986" name="T69"/>
              <a:gd fmla="*/ 492330 w 1238" name="T70"/>
              <a:gd fmla="*/ 432103 h 986" name="T71"/>
              <a:gd fmla="*/ 440058 w 1238" name="T72"/>
              <a:gd fmla="*/ 349942 h 986" name="T73"/>
              <a:gd fmla="*/ 492330 w 1238" name="T74"/>
              <a:gd fmla="*/ 206314 h 986" name="T75"/>
              <a:gd fmla="*/ 519074 w 1238" name="T76"/>
              <a:gd fmla="*/ 188056 h 986" name="T77"/>
              <a:gd fmla="*/ 610246 w 1238" name="T78"/>
              <a:gd fmla="*/ 272042 h 98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984" w="1238">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82" name="Freeform 17"/>
          <p:cNvSpPr>
            <a:spLocks noEditPoints="1"/>
          </p:cNvSpPr>
          <p:nvPr/>
        </p:nvSpPr>
        <p:spPr bwMode="auto">
          <a:xfrm>
            <a:off x="4184650" y="3359150"/>
            <a:ext cx="612775" cy="614363"/>
          </a:xfrm>
          <a:custGeom>
            <a:gdLst>
              <a:gd fmla="*/ 306388 w 1008" name="T0"/>
              <a:gd fmla="*/ 614363 h 1009" name="T1"/>
              <a:gd fmla="*/ 0 w 1008" name="T2"/>
              <a:gd fmla="*/ 306877 h 1009" name="T3"/>
              <a:gd fmla="*/ 306388 w 1008" name="T4"/>
              <a:gd fmla="*/ 0 h 1009" name="T5"/>
              <a:gd fmla="*/ 612775 w 1008" name="T6"/>
              <a:gd fmla="*/ 306877 h 1009" name="T7"/>
              <a:gd fmla="*/ 306388 w 1008" name="T8"/>
              <a:gd fmla="*/ 614363 h 1009" name="T9"/>
              <a:gd fmla="*/ 440736 w 1008" name="T10"/>
              <a:gd fmla="*/ 468231 h 1009" name="T11"/>
              <a:gd fmla="*/ 440736 w 1008" name="T12"/>
              <a:gd fmla="*/ 468231 h 1009" name="T13"/>
              <a:gd fmla="*/ 327056 w 1008" name="T14"/>
              <a:gd fmla="*/ 356805 h 1009" name="T15"/>
              <a:gd fmla="*/ 306388 w 1008" name="T16"/>
              <a:gd fmla="*/ 360459 h 1009" name="T17"/>
              <a:gd fmla="*/ 252891 w 1008" name="T18"/>
              <a:gd fmla="*/ 306877 h 1009" name="T19"/>
              <a:gd fmla="*/ 277208 w 1008" name="T20"/>
              <a:gd fmla="*/ 262429 h 1009" name="T21"/>
              <a:gd fmla="*/ 277208 w 1008" name="T22"/>
              <a:gd fmla="*/ 108990 h 1009" name="T23"/>
              <a:gd fmla="*/ 336175 w 1008" name="T24"/>
              <a:gd fmla="*/ 108990 h 1009" name="T25"/>
              <a:gd fmla="*/ 336175 w 1008" name="T26"/>
              <a:gd fmla="*/ 262429 h 1009" name="T27"/>
              <a:gd fmla="*/ 359884 w 1008" name="T28"/>
              <a:gd fmla="*/ 306877 h 1009" name="T29"/>
              <a:gd fmla="*/ 356236 w 1008" name="T30"/>
              <a:gd fmla="*/ 326361 h 1009" name="T31"/>
              <a:gd fmla="*/ 470524 w 1008" name="T32"/>
              <a:gd fmla="*/ 437787 h 1009" name="T33"/>
              <a:gd fmla="*/ 440736 w 1008" name="T34"/>
              <a:gd fmla="*/ 468231 h 1009" name="T35"/>
              <a:gd fmla="*/ 102129 w 1008" name="T36"/>
              <a:gd fmla="*/ 286784 h 1009" name="T37"/>
              <a:gd fmla="*/ 102129 w 1008" name="T38"/>
              <a:gd fmla="*/ 286784 h 1009" name="T39"/>
              <a:gd fmla="*/ 142251 w 1008" name="T40"/>
              <a:gd fmla="*/ 286784 h 1009" name="T41"/>
              <a:gd fmla="*/ 142251 w 1008" name="T42"/>
              <a:gd fmla="*/ 327579 h 1009" name="T43"/>
              <a:gd fmla="*/ 102129 w 1008" name="T44"/>
              <a:gd fmla="*/ 327579 h 1009" name="T45"/>
              <a:gd fmla="*/ 102129 w 1008" name="T46"/>
              <a:gd fmla="*/ 286784 h 1009" name="T47"/>
              <a:gd fmla="*/ 470524 w 1008" name="T48"/>
              <a:gd fmla="*/ 286784 h 1009" name="T49"/>
              <a:gd fmla="*/ 470524 w 1008" name="T50"/>
              <a:gd fmla="*/ 286784 h 1009" name="T51"/>
              <a:gd fmla="*/ 510646 w 1008" name="T52"/>
              <a:gd fmla="*/ 286784 h 1009" name="T53"/>
              <a:gd fmla="*/ 510646 w 1008" name="T54"/>
              <a:gd fmla="*/ 327579 h 1009" name="T55"/>
              <a:gd fmla="*/ 470524 w 1008" name="T56"/>
              <a:gd fmla="*/ 327579 h 1009" name="T57"/>
              <a:gd fmla="*/ 470524 w 1008" name="T58"/>
              <a:gd fmla="*/ 286784 h 1009" name="T59"/>
              <a:gd fmla="*/ 285719 w 1008" name="T60"/>
              <a:gd fmla="*/ 511462 h 1009" name="T61"/>
              <a:gd fmla="*/ 285719 w 1008" name="T62"/>
              <a:gd fmla="*/ 511462 h 1009" name="T63"/>
              <a:gd fmla="*/ 285719 w 1008" name="T64"/>
              <a:gd fmla="*/ 471884 h 1009" name="T65"/>
              <a:gd fmla="*/ 327056 w 1008" name="T66"/>
              <a:gd fmla="*/ 471884 h 1009" name="T67"/>
              <a:gd fmla="*/ 327056 w 1008" name="T68"/>
              <a:gd fmla="*/ 511462 h 1009" name="T69"/>
              <a:gd fmla="*/ 285719 w 1008" name="T70"/>
              <a:gd fmla="*/ 511462 h 1009" name="T71"/>
              <a:gd fmla="*/ 306388 w 1008" name="T72"/>
              <a:gd fmla="*/ 555301 h 1009" name="T73"/>
              <a:gd fmla="*/ 306388 w 1008" name="T74"/>
              <a:gd fmla="*/ 555301 h 1009" name="T75"/>
              <a:gd fmla="*/ 554415 w 1008" name="T76"/>
              <a:gd fmla="*/ 306877 h 1009" name="T77"/>
              <a:gd fmla="*/ 306388 w 1008" name="T78"/>
              <a:gd fmla="*/ 59062 h 1009" name="T79"/>
              <a:gd fmla="*/ 58360 w 1008" name="T80"/>
              <a:gd fmla="*/ 306877 h 1009" name="T81"/>
              <a:gd fmla="*/ 306388 w 1008" name="T82"/>
              <a:gd fmla="*/ 555301 h 1009"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009" w="1006">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83" name="TextBox 19"/>
          <p:cNvSpPr txBox="1">
            <a:spLocks noChangeArrowheads="1"/>
          </p:cNvSpPr>
          <p:nvPr/>
        </p:nvSpPr>
        <p:spPr bwMode="auto">
          <a:xfrm>
            <a:off x="2187575" y="1695450"/>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a:latin charset="-122" panose="020b0503020204020204" pitchFamily="34" typeface="微软雅黑"/>
              </a:rPr>
              <a:t>主要任务</a:t>
            </a:r>
          </a:p>
        </p:txBody>
      </p:sp>
      <p:sp>
        <p:nvSpPr>
          <p:cNvPr id="11284" name="TextBox 20"/>
          <p:cNvSpPr txBox="1">
            <a:spLocks noChangeArrowheads="1"/>
          </p:cNvSpPr>
          <p:nvPr/>
        </p:nvSpPr>
        <p:spPr bwMode="auto">
          <a:xfrm>
            <a:off x="795338" y="2089150"/>
            <a:ext cx="340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
        <p:nvSpPr>
          <p:cNvPr id="11285" name="TextBox 21"/>
          <p:cNvSpPr txBox="1">
            <a:spLocks noChangeArrowheads="1"/>
          </p:cNvSpPr>
          <p:nvPr/>
        </p:nvSpPr>
        <p:spPr bwMode="auto">
          <a:xfrm>
            <a:off x="7499349" y="1695450"/>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团队协同较好</a:t>
            </a:r>
          </a:p>
        </p:txBody>
      </p:sp>
      <p:sp>
        <p:nvSpPr>
          <p:cNvPr id="11286" name="TextBox 22"/>
          <p:cNvSpPr txBox="1">
            <a:spLocks noChangeArrowheads="1"/>
          </p:cNvSpPr>
          <p:nvPr/>
        </p:nvSpPr>
        <p:spPr bwMode="auto">
          <a:xfrm>
            <a:off x="7464424" y="2089150"/>
            <a:ext cx="34083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
        <p:nvSpPr>
          <p:cNvPr id="11287" name="TextBox 23"/>
          <p:cNvSpPr txBox="1">
            <a:spLocks noChangeArrowheads="1"/>
          </p:cNvSpPr>
          <p:nvPr/>
        </p:nvSpPr>
        <p:spPr bwMode="auto">
          <a:xfrm>
            <a:off x="8193089" y="3098800"/>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操作方式</a:t>
            </a:r>
          </a:p>
        </p:txBody>
      </p:sp>
      <p:sp>
        <p:nvSpPr>
          <p:cNvPr id="11288" name="TextBox 24"/>
          <p:cNvSpPr txBox="1">
            <a:spLocks noChangeArrowheads="1"/>
          </p:cNvSpPr>
          <p:nvPr/>
        </p:nvSpPr>
        <p:spPr bwMode="auto">
          <a:xfrm>
            <a:off x="8158164" y="3492500"/>
            <a:ext cx="340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
        <p:nvSpPr>
          <p:cNvPr id="11289" name="TextBox 25"/>
          <p:cNvSpPr txBox="1">
            <a:spLocks noChangeArrowheads="1"/>
          </p:cNvSpPr>
          <p:nvPr/>
        </p:nvSpPr>
        <p:spPr bwMode="auto">
          <a:xfrm>
            <a:off x="7467599" y="4438650"/>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资金略欠缺</a:t>
            </a:r>
          </a:p>
        </p:txBody>
      </p:sp>
      <p:sp>
        <p:nvSpPr>
          <p:cNvPr id="11290" name="TextBox 26"/>
          <p:cNvSpPr txBox="1">
            <a:spLocks noChangeArrowheads="1"/>
          </p:cNvSpPr>
          <p:nvPr/>
        </p:nvSpPr>
        <p:spPr bwMode="auto">
          <a:xfrm>
            <a:off x="7432674" y="4832350"/>
            <a:ext cx="34083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
        <p:nvSpPr>
          <p:cNvPr id="11291" name="TextBox 27"/>
          <p:cNvSpPr txBox="1">
            <a:spLocks noChangeArrowheads="1"/>
          </p:cNvSpPr>
          <p:nvPr/>
        </p:nvSpPr>
        <p:spPr bwMode="auto">
          <a:xfrm>
            <a:off x="2312988" y="4454525"/>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a:latin charset="-122" panose="020b0503020204020204" pitchFamily="34" typeface="微软雅黑"/>
              </a:rPr>
              <a:t>效益预测</a:t>
            </a:r>
          </a:p>
        </p:txBody>
      </p:sp>
      <p:sp>
        <p:nvSpPr>
          <p:cNvPr id="11292" name="TextBox 28"/>
          <p:cNvSpPr txBox="1">
            <a:spLocks noChangeArrowheads="1"/>
          </p:cNvSpPr>
          <p:nvPr/>
        </p:nvSpPr>
        <p:spPr bwMode="auto">
          <a:xfrm>
            <a:off x="922338" y="4848225"/>
            <a:ext cx="340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
        <p:nvSpPr>
          <p:cNvPr id="11293" name="TextBox 29"/>
          <p:cNvSpPr txBox="1">
            <a:spLocks noChangeArrowheads="1"/>
          </p:cNvSpPr>
          <p:nvPr/>
        </p:nvSpPr>
        <p:spPr bwMode="auto">
          <a:xfrm>
            <a:off x="1666875" y="3098800"/>
            <a:ext cx="19970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a:latin charset="-122" panose="020b0503020204020204" pitchFamily="34" typeface="微软雅黑"/>
              </a:rPr>
              <a:t>时间表</a:t>
            </a:r>
          </a:p>
        </p:txBody>
      </p:sp>
      <p:sp>
        <p:nvSpPr>
          <p:cNvPr id="11294" name="TextBox 30"/>
          <p:cNvSpPr txBox="1">
            <a:spLocks noChangeArrowheads="1"/>
          </p:cNvSpPr>
          <p:nvPr/>
        </p:nvSpPr>
        <p:spPr bwMode="auto">
          <a:xfrm>
            <a:off x="274638" y="3492500"/>
            <a:ext cx="340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latin charset="-122" panose="020b0503020204020204" pitchFamily="34" typeface="微软雅黑"/>
              </a:rPr>
              <a:t>请在这里输入段落文本内容请在这里输入段落文本内容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1266"/>
                                        </p:tgtEl>
                                        <p:attrNameLst>
                                          <p:attrName>style.visibility</p:attrName>
                                        </p:attrNameLst>
                                      </p:cBhvr>
                                      <p:to>
                                        <p:strVal val="visible"/>
                                      </p:to>
                                    </p:set>
                                    <p:animEffect filter="wipe(left)" transition="in">
                                      <p:cBhvr>
                                        <p:cTn dur="300" id="7"/>
                                        <p:tgtEl>
                                          <p:spTgt spid="11266"/>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1267"/>
                                        </p:tgtEl>
                                        <p:attrNameLst>
                                          <p:attrName>style.visibility</p:attrName>
                                        </p:attrNameLst>
                                      </p:cBhvr>
                                      <p:to>
                                        <p:strVal val="visible"/>
                                      </p:to>
                                    </p:set>
                                    <p:animEffect filter="wipe(down)" transition="in">
                                      <p:cBhvr>
                                        <p:cTn dur="200" id="11"/>
                                        <p:tgtEl>
                                          <p:spTgt spid="11267"/>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1268"/>
                                        </p:tgtEl>
                                        <p:attrNameLst>
                                          <p:attrName>style.visibility</p:attrName>
                                        </p:attrNameLst>
                                      </p:cBhvr>
                                      <p:to>
                                        <p:strVal val="visible"/>
                                      </p:to>
                                    </p:set>
                                    <p:animEffect filter="wipe(left)" transition="in">
                                      <p:cBhvr>
                                        <p:cTn dur="300" id="15"/>
                                        <p:tgtEl>
                                          <p:spTgt spid="11268"/>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11269"/>
                                        </p:tgtEl>
                                        <p:attrNameLst>
                                          <p:attrName>style.visibility</p:attrName>
                                        </p:attrNameLst>
                                      </p:cBhvr>
                                      <p:to>
                                        <p:strVal val="visible"/>
                                      </p:to>
                                    </p:set>
                                    <p:anim calcmode="lin" valueType="num">
                                      <p:cBhvr>
                                        <p:cTn dur="300" fill="hold" id="19"/>
                                        <p:tgtEl>
                                          <p:spTgt spid="11269"/>
                                        </p:tgtEl>
                                        <p:attrNameLst>
                                          <p:attrName>ppt_w</p:attrName>
                                        </p:attrNameLst>
                                      </p:cBhvr>
                                      <p:tavLst>
                                        <p:tav tm="0">
                                          <p:val>
                                            <p:fltVal val="0"/>
                                          </p:val>
                                        </p:tav>
                                        <p:tav tm="100000">
                                          <p:val>
                                            <p:strVal val="#ppt_w"/>
                                          </p:val>
                                        </p:tav>
                                      </p:tavLst>
                                    </p:anim>
                                    <p:anim calcmode="lin" valueType="num">
                                      <p:cBhvr>
                                        <p:cTn dur="300" fill="hold" id="20"/>
                                        <p:tgtEl>
                                          <p:spTgt spid="11269"/>
                                        </p:tgtEl>
                                        <p:attrNameLst>
                                          <p:attrName>ppt_h</p:attrName>
                                        </p:attrNameLst>
                                      </p:cBhvr>
                                      <p:tavLst>
                                        <p:tav tm="0">
                                          <p:val>
                                            <p:fltVal val="0"/>
                                          </p:val>
                                        </p:tav>
                                        <p:tav tm="100000">
                                          <p:val>
                                            <p:strVal val="#ppt_h"/>
                                          </p:val>
                                        </p:tav>
                                      </p:tavLst>
                                    </p:anim>
                                    <p:anim calcmode="lin" valueType="num">
                                      <p:cBhvr>
                                        <p:cTn dur="300" fill="hold" id="21"/>
                                        <p:tgtEl>
                                          <p:spTgt spid="11269"/>
                                        </p:tgtEl>
                                        <p:attrNameLst>
                                          <p:attrName>style.rotation</p:attrName>
                                        </p:attrNameLst>
                                      </p:cBhvr>
                                      <p:tavLst>
                                        <p:tav tm="0">
                                          <p:val>
                                            <p:fltVal val="90"/>
                                          </p:val>
                                        </p:tav>
                                        <p:tav tm="100000">
                                          <p:val>
                                            <p:fltVal val="0"/>
                                          </p:val>
                                        </p:tav>
                                      </p:tavLst>
                                    </p:anim>
                                    <p:animEffect filter="fade" transition="in">
                                      <p:cBhvr>
                                        <p:cTn dur="300" id="22"/>
                                        <p:tgtEl>
                                          <p:spTgt spid="11269"/>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11270"/>
                                        </p:tgtEl>
                                        <p:attrNameLst>
                                          <p:attrName>style.visibility</p:attrName>
                                        </p:attrNameLst>
                                      </p:cBhvr>
                                      <p:to>
                                        <p:strVal val="visible"/>
                                      </p:to>
                                    </p:set>
                                    <p:anim calcmode="lin" valueType="num">
                                      <p:cBhvr>
                                        <p:cTn dur="400" fill="hold" id="26"/>
                                        <p:tgtEl>
                                          <p:spTgt spid="1127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11270"/>
                                        </p:tgtEl>
                                        <p:attrNameLst>
                                          <p:attrName>ppt_y</p:attrName>
                                        </p:attrNameLst>
                                      </p:cBhvr>
                                      <p:tavLst>
                                        <p:tav tm="0">
                                          <p:val>
                                            <p:strVal val="#ppt_y"/>
                                          </p:val>
                                        </p:tav>
                                        <p:tav tm="100000">
                                          <p:val>
                                            <p:strVal val="#ppt_y"/>
                                          </p:val>
                                        </p:tav>
                                      </p:tavLst>
                                    </p:anim>
                                    <p:anim calcmode="lin" valueType="num">
                                      <p:cBhvr>
                                        <p:cTn dur="400" fill="hold" id="28"/>
                                        <p:tgtEl>
                                          <p:spTgt spid="1127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1127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11270"/>
                                        </p:tgtEl>
                                      </p:cBhvr>
                                    </p:animEffect>
                                  </p:childTnLst>
                                </p:cTn>
                              </p:par>
                            </p:childTnLst>
                          </p:cTn>
                        </p:par>
                        <p:par>
                          <p:cTn fill="hold" id="31" nodeType="afterGroup">
                            <p:stCondLst>
                              <p:cond delay="1500"/>
                            </p:stCondLst>
                            <p:childTnLst>
                              <p:par>
                                <p:cTn fill="hold" grpId="0" id="32" nodeType="afterEffect" presetClass="entr" presetID="2" presetSubtype="9">
                                  <p:stCondLst>
                                    <p:cond delay="0"/>
                                  </p:stCondLst>
                                  <p:childTnLst>
                                    <p:set>
                                      <p:cBhvr>
                                        <p:cTn dur="1" fill="hold" id="33">
                                          <p:stCondLst>
                                            <p:cond delay="0"/>
                                          </p:stCondLst>
                                        </p:cTn>
                                        <p:tgtEl>
                                          <p:spTgt spid="11273"/>
                                        </p:tgtEl>
                                        <p:attrNameLst>
                                          <p:attrName>style.visibility</p:attrName>
                                        </p:attrNameLst>
                                      </p:cBhvr>
                                      <p:to>
                                        <p:strVal val="visible"/>
                                      </p:to>
                                    </p:set>
                                    <p:anim calcmode="lin" valueType="num">
                                      <p:cBhvr additive="base">
                                        <p:cTn dur="500" fill="hold" id="34"/>
                                        <p:tgtEl>
                                          <p:spTgt spid="11273"/>
                                        </p:tgtEl>
                                        <p:attrNameLst>
                                          <p:attrName>ppt_x</p:attrName>
                                        </p:attrNameLst>
                                      </p:cBhvr>
                                      <p:tavLst>
                                        <p:tav tm="0">
                                          <p:val>
                                            <p:strVal val="0-#ppt_w/2"/>
                                          </p:val>
                                        </p:tav>
                                        <p:tav tm="100000">
                                          <p:val>
                                            <p:strVal val="#ppt_x"/>
                                          </p:val>
                                        </p:tav>
                                      </p:tavLst>
                                    </p:anim>
                                    <p:anim calcmode="lin" valueType="num">
                                      <p:cBhvr additive="base">
                                        <p:cTn dur="500" fill="hold" id="35"/>
                                        <p:tgtEl>
                                          <p:spTgt spid="11273"/>
                                        </p:tgtEl>
                                        <p:attrNameLst>
                                          <p:attrName>ppt_y</p:attrName>
                                        </p:attrNameLst>
                                      </p:cBhvr>
                                      <p:tavLst>
                                        <p:tav tm="0">
                                          <p:val>
                                            <p:strVal val="0-#ppt_h/2"/>
                                          </p:val>
                                        </p:tav>
                                        <p:tav tm="100000">
                                          <p:val>
                                            <p:strVal val="#ppt_y"/>
                                          </p:val>
                                        </p:tav>
                                      </p:tavLst>
                                    </p:anim>
                                  </p:childTnLst>
                                </p:cTn>
                              </p:par>
                              <p:par>
                                <p:cTn fill="hold" grpId="0" id="36" nodeType="withEffect" presetClass="entr" presetID="2" presetSubtype="3">
                                  <p:stCondLst>
                                    <p:cond delay="0"/>
                                  </p:stCondLst>
                                  <p:childTnLst>
                                    <p:set>
                                      <p:cBhvr>
                                        <p:cTn dur="1" fill="hold" id="37">
                                          <p:stCondLst>
                                            <p:cond delay="0"/>
                                          </p:stCondLst>
                                        </p:cTn>
                                        <p:tgtEl>
                                          <p:spTgt spid="11274"/>
                                        </p:tgtEl>
                                        <p:attrNameLst>
                                          <p:attrName>style.visibility</p:attrName>
                                        </p:attrNameLst>
                                      </p:cBhvr>
                                      <p:to>
                                        <p:strVal val="visible"/>
                                      </p:to>
                                    </p:set>
                                    <p:anim calcmode="lin" valueType="num">
                                      <p:cBhvr additive="base">
                                        <p:cTn dur="500" fill="hold" id="38"/>
                                        <p:tgtEl>
                                          <p:spTgt spid="11274"/>
                                        </p:tgtEl>
                                        <p:attrNameLst>
                                          <p:attrName>ppt_x</p:attrName>
                                        </p:attrNameLst>
                                      </p:cBhvr>
                                      <p:tavLst>
                                        <p:tav tm="0">
                                          <p:val>
                                            <p:strVal val="1+#ppt_w/2"/>
                                          </p:val>
                                        </p:tav>
                                        <p:tav tm="100000">
                                          <p:val>
                                            <p:strVal val="#ppt_x"/>
                                          </p:val>
                                        </p:tav>
                                      </p:tavLst>
                                    </p:anim>
                                    <p:anim calcmode="lin" valueType="num">
                                      <p:cBhvr additive="base">
                                        <p:cTn dur="500" fill="hold" id="39"/>
                                        <p:tgtEl>
                                          <p:spTgt spid="11274"/>
                                        </p:tgtEl>
                                        <p:attrNameLst>
                                          <p:attrName>ppt_y</p:attrName>
                                        </p:attrNameLst>
                                      </p:cBhvr>
                                      <p:tavLst>
                                        <p:tav tm="0">
                                          <p:val>
                                            <p:strVal val="0-#ppt_h/2"/>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11271"/>
                                        </p:tgtEl>
                                        <p:attrNameLst>
                                          <p:attrName>style.visibility</p:attrName>
                                        </p:attrNameLst>
                                      </p:cBhvr>
                                      <p:to>
                                        <p:strVal val="visible"/>
                                      </p:to>
                                    </p:set>
                                    <p:anim calcmode="lin" valueType="num">
                                      <p:cBhvr additive="base">
                                        <p:cTn dur="500" fill="hold" id="42"/>
                                        <p:tgtEl>
                                          <p:spTgt spid="11271"/>
                                        </p:tgtEl>
                                        <p:attrNameLst>
                                          <p:attrName>ppt_x</p:attrName>
                                        </p:attrNameLst>
                                      </p:cBhvr>
                                      <p:tavLst>
                                        <p:tav tm="0">
                                          <p:val>
                                            <p:strVal val="1+#ppt_w/2"/>
                                          </p:val>
                                        </p:tav>
                                        <p:tav tm="100000">
                                          <p:val>
                                            <p:strVal val="#ppt_x"/>
                                          </p:val>
                                        </p:tav>
                                      </p:tavLst>
                                    </p:anim>
                                    <p:anim calcmode="lin" valueType="num">
                                      <p:cBhvr additive="base">
                                        <p:cTn dur="500" fill="hold" id="43"/>
                                        <p:tgtEl>
                                          <p:spTgt spid="11271"/>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6">
                                  <p:stCondLst>
                                    <p:cond delay="0"/>
                                  </p:stCondLst>
                                  <p:childTnLst>
                                    <p:set>
                                      <p:cBhvr>
                                        <p:cTn dur="1" fill="hold" id="45">
                                          <p:stCondLst>
                                            <p:cond delay="0"/>
                                          </p:stCondLst>
                                        </p:cTn>
                                        <p:tgtEl>
                                          <p:spTgt spid="11276"/>
                                        </p:tgtEl>
                                        <p:attrNameLst>
                                          <p:attrName>style.visibility</p:attrName>
                                        </p:attrNameLst>
                                      </p:cBhvr>
                                      <p:to>
                                        <p:strVal val="visible"/>
                                      </p:to>
                                    </p:set>
                                    <p:anim calcmode="lin" valueType="num">
                                      <p:cBhvr additive="base">
                                        <p:cTn dur="500" fill="hold" id="46"/>
                                        <p:tgtEl>
                                          <p:spTgt spid="11276"/>
                                        </p:tgtEl>
                                        <p:attrNameLst>
                                          <p:attrName>ppt_x</p:attrName>
                                        </p:attrNameLst>
                                      </p:cBhvr>
                                      <p:tavLst>
                                        <p:tav tm="0">
                                          <p:val>
                                            <p:strVal val="1+#ppt_w/2"/>
                                          </p:val>
                                        </p:tav>
                                        <p:tav tm="100000">
                                          <p:val>
                                            <p:strVal val="#ppt_x"/>
                                          </p:val>
                                        </p:tav>
                                      </p:tavLst>
                                    </p:anim>
                                    <p:anim calcmode="lin" valueType="num">
                                      <p:cBhvr additive="base">
                                        <p:cTn dur="500" fill="hold" id="47"/>
                                        <p:tgtEl>
                                          <p:spTgt spid="11276"/>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12">
                                  <p:stCondLst>
                                    <p:cond delay="0"/>
                                  </p:stCondLst>
                                  <p:childTnLst>
                                    <p:set>
                                      <p:cBhvr>
                                        <p:cTn dur="1" fill="hold" id="49">
                                          <p:stCondLst>
                                            <p:cond delay="0"/>
                                          </p:stCondLst>
                                        </p:cTn>
                                        <p:tgtEl>
                                          <p:spTgt spid="11275"/>
                                        </p:tgtEl>
                                        <p:attrNameLst>
                                          <p:attrName>style.visibility</p:attrName>
                                        </p:attrNameLst>
                                      </p:cBhvr>
                                      <p:to>
                                        <p:strVal val="visible"/>
                                      </p:to>
                                    </p:set>
                                    <p:anim calcmode="lin" valueType="num">
                                      <p:cBhvr additive="base">
                                        <p:cTn dur="500" fill="hold" id="50"/>
                                        <p:tgtEl>
                                          <p:spTgt spid="11275"/>
                                        </p:tgtEl>
                                        <p:attrNameLst>
                                          <p:attrName>ppt_x</p:attrName>
                                        </p:attrNameLst>
                                      </p:cBhvr>
                                      <p:tavLst>
                                        <p:tav tm="0">
                                          <p:val>
                                            <p:strVal val="0-#ppt_w/2"/>
                                          </p:val>
                                        </p:tav>
                                        <p:tav tm="100000">
                                          <p:val>
                                            <p:strVal val="#ppt_x"/>
                                          </p:val>
                                        </p:tav>
                                      </p:tavLst>
                                    </p:anim>
                                    <p:anim calcmode="lin" valueType="num">
                                      <p:cBhvr additive="base">
                                        <p:cTn dur="500" fill="hold" id="51"/>
                                        <p:tgtEl>
                                          <p:spTgt spid="11275"/>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8">
                                  <p:stCondLst>
                                    <p:cond delay="0"/>
                                  </p:stCondLst>
                                  <p:childTnLst>
                                    <p:set>
                                      <p:cBhvr>
                                        <p:cTn dur="1" fill="hold" id="53">
                                          <p:stCondLst>
                                            <p:cond delay="0"/>
                                          </p:stCondLst>
                                        </p:cTn>
                                        <p:tgtEl>
                                          <p:spTgt spid="11272"/>
                                        </p:tgtEl>
                                        <p:attrNameLst>
                                          <p:attrName>style.visibility</p:attrName>
                                        </p:attrNameLst>
                                      </p:cBhvr>
                                      <p:to>
                                        <p:strVal val="visible"/>
                                      </p:to>
                                    </p:set>
                                    <p:anim calcmode="lin" valueType="num">
                                      <p:cBhvr additive="base">
                                        <p:cTn dur="500" fill="hold" id="54"/>
                                        <p:tgtEl>
                                          <p:spTgt spid="11272"/>
                                        </p:tgtEl>
                                        <p:attrNameLst>
                                          <p:attrName>ppt_x</p:attrName>
                                        </p:attrNameLst>
                                      </p:cBhvr>
                                      <p:tavLst>
                                        <p:tav tm="0">
                                          <p:val>
                                            <p:strVal val="0-#ppt_w/2"/>
                                          </p:val>
                                        </p:tav>
                                        <p:tav tm="100000">
                                          <p:val>
                                            <p:strVal val="#ppt_x"/>
                                          </p:val>
                                        </p:tav>
                                      </p:tavLst>
                                    </p:anim>
                                    <p:anim calcmode="lin" valueType="num">
                                      <p:cBhvr additive="base">
                                        <p:cTn dur="500" fill="hold" id="55"/>
                                        <p:tgtEl>
                                          <p:spTgt spid="11272"/>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2000"/>
                            </p:stCondLst>
                            <p:childTnLst>
                              <p:par>
                                <p:cTn fill="hold" grpId="0" id="57" nodeType="afterEffect" presetClass="entr" presetID="31" presetSubtype="0">
                                  <p:stCondLst>
                                    <p:cond delay="0"/>
                                  </p:stCondLst>
                                  <p:childTnLst>
                                    <p:set>
                                      <p:cBhvr>
                                        <p:cTn dur="1" fill="hold" id="58">
                                          <p:stCondLst>
                                            <p:cond delay="0"/>
                                          </p:stCondLst>
                                        </p:cTn>
                                        <p:tgtEl>
                                          <p:spTgt spid="11279"/>
                                        </p:tgtEl>
                                        <p:attrNameLst>
                                          <p:attrName>style.visibility</p:attrName>
                                        </p:attrNameLst>
                                      </p:cBhvr>
                                      <p:to>
                                        <p:strVal val="visible"/>
                                      </p:to>
                                    </p:set>
                                    <p:anim calcmode="lin" valueType="num">
                                      <p:cBhvr>
                                        <p:cTn dur="400" fill="hold" id="59"/>
                                        <p:tgtEl>
                                          <p:spTgt spid="11279"/>
                                        </p:tgtEl>
                                        <p:attrNameLst>
                                          <p:attrName>ppt_w</p:attrName>
                                        </p:attrNameLst>
                                      </p:cBhvr>
                                      <p:tavLst>
                                        <p:tav tm="0">
                                          <p:val>
                                            <p:fltVal val="0"/>
                                          </p:val>
                                        </p:tav>
                                        <p:tav tm="100000">
                                          <p:val>
                                            <p:strVal val="#ppt_w"/>
                                          </p:val>
                                        </p:tav>
                                      </p:tavLst>
                                    </p:anim>
                                    <p:anim calcmode="lin" valueType="num">
                                      <p:cBhvr>
                                        <p:cTn dur="400" fill="hold" id="60"/>
                                        <p:tgtEl>
                                          <p:spTgt spid="11279"/>
                                        </p:tgtEl>
                                        <p:attrNameLst>
                                          <p:attrName>ppt_h</p:attrName>
                                        </p:attrNameLst>
                                      </p:cBhvr>
                                      <p:tavLst>
                                        <p:tav tm="0">
                                          <p:val>
                                            <p:fltVal val="0"/>
                                          </p:val>
                                        </p:tav>
                                        <p:tav tm="100000">
                                          <p:val>
                                            <p:strVal val="#ppt_h"/>
                                          </p:val>
                                        </p:tav>
                                      </p:tavLst>
                                    </p:anim>
                                    <p:anim calcmode="lin" valueType="num">
                                      <p:cBhvr>
                                        <p:cTn dur="400" fill="hold" id="61"/>
                                        <p:tgtEl>
                                          <p:spTgt spid="11279"/>
                                        </p:tgtEl>
                                        <p:attrNameLst>
                                          <p:attrName>style.rotation</p:attrName>
                                        </p:attrNameLst>
                                      </p:cBhvr>
                                      <p:tavLst>
                                        <p:tav tm="0">
                                          <p:val>
                                            <p:fltVal val="90"/>
                                          </p:val>
                                        </p:tav>
                                        <p:tav tm="100000">
                                          <p:val>
                                            <p:fltVal val="0"/>
                                          </p:val>
                                        </p:tav>
                                      </p:tavLst>
                                    </p:anim>
                                    <p:animEffect filter="fade" transition="in">
                                      <p:cBhvr>
                                        <p:cTn dur="400" id="62"/>
                                        <p:tgtEl>
                                          <p:spTgt spid="11279"/>
                                        </p:tgtEl>
                                      </p:cBhvr>
                                    </p:animEffect>
                                  </p:childTnLst>
                                </p:cTn>
                              </p:par>
                            </p:childTnLst>
                          </p:cTn>
                        </p:par>
                        <p:par>
                          <p:cTn fill="hold" id="63" nodeType="afterGroup">
                            <p:stCondLst>
                              <p:cond delay="2400"/>
                            </p:stCondLst>
                            <p:childTnLst>
                              <p:par>
                                <p:cTn fill="hold" grpId="0" id="64" nodeType="afterEffect" presetClass="entr" presetID="22" presetSubtype="2">
                                  <p:stCondLst>
                                    <p:cond delay="0"/>
                                  </p:stCondLst>
                                  <p:childTnLst>
                                    <p:set>
                                      <p:cBhvr>
                                        <p:cTn dur="1" fill="hold" id="65">
                                          <p:stCondLst>
                                            <p:cond delay="0"/>
                                          </p:stCondLst>
                                        </p:cTn>
                                        <p:tgtEl>
                                          <p:spTgt spid="11283"/>
                                        </p:tgtEl>
                                        <p:attrNameLst>
                                          <p:attrName>style.visibility</p:attrName>
                                        </p:attrNameLst>
                                      </p:cBhvr>
                                      <p:to>
                                        <p:strVal val="visible"/>
                                      </p:to>
                                    </p:set>
                                    <p:animEffect filter="wipe(right)" transition="in">
                                      <p:cBhvr>
                                        <p:cTn dur="500" id="66"/>
                                        <p:tgtEl>
                                          <p:spTgt spid="11283"/>
                                        </p:tgtEl>
                                      </p:cBhvr>
                                    </p:animEffect>
                                  </p:childTnLst>
                                </p:cTn>
                              </p:par>
                              <p:par>
                                <p:cTn fill="hold" grpId="0" id="67" nodeType="withEffect" presetClass="entr" presetID="22" presetSubtype="2">
                                  <p:stCondLst>
                                    <p:cond delay="0"/>
                                  </p:stCondLst>
                                  <p:childTnLst>
                                    <p:set>
                                      <p:cBhvr>
                                        <p:cTn dur="1" fill="hold" id="68">
                                          <p:stCondLst>
                                            <p:cond delay="0"/>
                                          </p:stCondLst>
                                        </p:cTn>
                                        <p:tgtEl>
                                          <p:spTgt spid="11284"/>
                                        </p:tgtEl>
                                        <p:attrNameLst>
                                          <p:attrName>style.visibility</p:attrName>
                                        </p:attrNameLst>
                                      </p:cBhvr>
                                      <p:to>
                                        <p:strVal val="visible"/>
                                      </p:to>
                                    </p:set>
                                    <p:animEffect filter="wipe(right)" transition="in">
                                      <p:cBhvr>
                                        <p:cTn dur="500" id="69"/>
                                        <p:tgtEl>
                                          <p:spTgt spid="11284"/>
                                        </p:tgtEl>
                                      </p:cBhvr>
                                    </p:animEffect>
                                  </p:childTnLst>
                                </p:cTn>
                              </p:par>
                            </p:childTnLst>
                          </p:cTn>
                        </p:par>
                        <p:par>
                          <p:cTn fill="hold" id="70" nodeType="afterGroup">
                            <p:stCondLst>
                              <p:cond delay="2900"/>
                            </p:stCondLst>
                            <p:childTnLst>
                              <p:par>
                                <p:cTn fill="hold" grpId="0" id="71" nodeType="afterEffect" presetClass="entr" presetID="31" presetSubtype="0">
                                  <p:stCondLst>
                                    <p:cond delay="0"/>
                                  </p:stCondLst>
                                  <p:childTnLst>
                                    <p:set>
                                      <p:cBhvr>
                                        <p:cTn dur="1" fill="hold" id="72">
                                          <p:stCondLst>
                                            <p:cond delay="0"/>
                                          </p:stCondLst>
                                        </p:cTn>
                                        <p:tgtEl>
                                          <p:spTgt spid="11280"/>
                                        </p:tgtEl>
                                        <p:attrNameLst>
                                          <p:attrName>style.visibility</p:attrName>
                                        </p:attrNameLst>
                                      </p:cBhvr>
                                      <p:to>
                                        <p:strVal val="visible"/>
                                      </p:to>
                                    </p:set>
                                    <p:anim calcmode="lin" valueType="num">
                                      <p:cBhvr>
                                        <p:cTn dur="400" fill="hold" id="73"/>
                                        <p:tgtEl>
                                          <p:spTgt spid="11280"/>
                                        </p:tgtEl>
                                        <p:attrNameLst>
                                          <p:attrName>ppt_w</p:attrName>
                                        </p:attrNameLst>
                                      </p:cBhvr>
                                      <p:tavLst>
                                        <p:tav tm="0">
                                          <p:val>
                                            <p:fltVal val="0"/>
                                          </p:val>
                                        </p:tav>
                                        <p:tav tm="100000">
                                          <p:val>
                                            <p:strVal val="#ppt_w"/>
                                          </p:val>
                                        </p:tav>
                                      </p:tavLst>
                                    </p:anim>
                                    <p:anim calcmode="lin" valueType="num">
                                      <p:cBhvr>
                                        <p:cTn dur="400" fill="hold" id="74"/>
                                        <p:tgtEl>
                                          <p:spTgt spid="11280"/>
                                        </p:tgtEl>
                                        <p:attrNameLst>
                                          <p:attrName>ppt_h</p:attrName>
                                        </p:attrNameLst>
                                      </p:cBhvr>
                                      <p:tavLst>
                                        <p:tav tm="0">
                                          <p:val>
                                            <p:fltVal val="0"/>
                                          </p:val>
                                        </p:tav>
                                        <p:tav tm="100000">
                                          <p:val>
                                            <p:strVal val="#ppt_h"/>
                                          </p:val>
                                        </p:tav>
                                      </p:tavLst>
                                    </p:anim>
                                    <p:anim calcmode="lin" valueType="num">
                                      <p:cBhvr>
                                        <p:cTn dur="400" fill="hold" id="75"/>
                                        <p:tgtEl>
                                          <p:spTgt spid="11280"/>
                                        </p:tgtEl>
                                        <p:attrNameLst>
                                          <p:attrName>style.rotation</p:attrName>
                                        </p:attrNameLst>
                                      </p:cBhvr>
                                      <p:tavLst>
                                        <p:tav tm="0">
                                          <p:val>
                                            <p:fltVal val="90"/>
                                          </p:val>
                                        </p:tav>
                                        <p:tav tm="100000">
                                          <p:val>
                                            <p:fltVal val="0"/>
                                          </p:val>
                                        </p:tav>
                                      </p:tavLst>
                                    </p:anim>
                                    <p:animEffect filter="fade" transition="in">
                                      <p:cBhvr>
                                        <p:cTn dur="400" id="76"/>
                                        <p:tgtEl>
                                          <p:spTgt spid="11280"/>
                                        </p:tgtEl>
                                      </p:cBhvr>
                                    </p:animEffect>
                                  </p:childTnLst>
                                </p:cTn>
                              </p:par>
                            </p:childTnLst>
                          </p:cTn>
                        </p:par>
                        <p:par>
                          <p:cTn fill="hold" id="77" nodeType="afterGroup">
                            <p:stCondLst>
                              <p:cond delay="3300"/>
                            </p:stCondLst>
                            <p:childTnLst>
                              <p:par>
                                <p:cTn fill="hold" grpId="0" id="78" nodeType="afterEffect" presetClass="entr" presetID="22" presetSubtype="2">
                                  <p:stCondLst>
                                    <p:cond delay="0"/>
                                  </p:stCondLst>
                                  <p:childTnLst>
                                    <p:set>
                                      <p:cBhvr>
                                        <p:cTn dur="1" fill="hold" id="79">
                                          <p:stCondLst>
                                            <p:cond delay="0"/>
                                          </p:stCondLst>
                                        </p:cTn>
                                        <p:tgtEl>
                                          <p:spTgt spid="11285"/>
                                        </p:tgtEl>
                                        <p:attrNameLst>
                                          <p:attrName>style.visibility</p:attrName>
                                        </p:attrNameLst>
                                      </p:cBhvr>
                                      <p:to>
                                        <p:strVal val="visible"/>
                                      </p:to>
                                    </p:set>
                                    <p:animEffect filter="wipe(right)" transition="in">
                                      <p:cBhvr>
                                        <p:cTn dur="500" id="80"/>
                                        <p:tgtEl>
                                          <p:spTgt spid="11285"/>
                                        </p:tgtEl>
                                      </p:cBhvr>
                                    </p:animEffect>
                                  </p:childTnLst>
                                </p:cTn>
                              </p:par>
                              <p:par>
                                <p:cTn fill="hold" grpId="0" id="81" nodeType="withEffect" presetClass="entr" presetID="22" presetSubtype="2">
                                  <p:stCondLst>
                                    <p:cond delay="0"/>
                                  </p:stCondLst>
                                  <p:childTnLst>
                                    <p:set>
                                      <p:cBhvr>
                                        <p:cTn dur="1" fill="hold" id="82">
                                          <p:stCondLst>
                                            <p:cond delay="0"/>
                                          </p:stCondLst>
                                        </p:cTn>
                                        <p:tgtEl>
                                          <p:spTgt spid="11286"/>
                                        </p:tgtEl>
                                        <p:attrNameLst>
                                          <p:attrName>style.visibility</p:attrName>
                                        </p:attrNameLst>
                                      </p:cBhvr>
                                      <p:to>
                                        <p:strVal val="visible"/>
                                      </p:to>
                                    </p:set>
                                    <p:animEffect filter="wipe(right)" transition="in">
                                      <p:cBhvr>
                                        <p:cTn dur="500" id="83"/>
                                        <p:tgtEl>
                                          <p:spTgt spid="11286"/>
                                        </p:tgtEl>
                                      </p:cBhvr>
                                    </p:animEffect>
                                  </p:childTnLst>
                                </p:cTn>
                              </p:par>
                            </p:childTnLst>
                          </p:cTn>
                        </p:par>
                        <p:par>
                          <p:cTn fill="hold" id="84" nodeType="afterGroup">
                            <p:stCondLst>
                              <p:cond delay="3800"/>
                            </p:stCondLst>
                            <p:childTnLst>
                              <p:par>
                                <p:cTn fill="hold" grpId="0" id="85" nodeType="afterEffect" presetClass="entr" presetID="31" presetSubtype="0">
                                  <p:stCondLst>
                                    <p:cond delay="0"/>
                                  </p:stCondLst>
                                  <p:childTnLst>
                                    <p:set>
                                      <p:cBhvr>
                                        <p:cTn dur="1" fill="hold" id="86">
                                          <p:stCondLst>
                                            <p:cond delay="0"/>
                                          </p:stCondLst>
                                        </p:cTn>
                                        <p:tgtEl>
                                          <p:spTgt spid="11278"/>
                                        </p:tgtEl>
                                        <p:attrNameLst>
                                          <p:attrName>style.visibility</p:attrName>
                                        </p:attrNameLst>
                                      </p:cBhvr>
                                      <p:to>
                                        <p:strVal val="visible"/>
                                      </p:to>
                                    </p:set>
                                    <p:anim calcmode="lin" valueType="num">
                                      <p:cBhvr>
                                        <p:cTn dur="400" fill="hold" id="87"/>
                                        <p:tgtEl>
                                          <p:spTgt spid="11278"/>
                                        </p:tgtEl>
                                        <p:attrNameLst>
                                          <p:attrName>ppt_w</p:attrName>
                                        </p:attrNameLst>
                                      </p:cBhvr>
                                      <p:tavLst>
                                        <p:tav tm="0">
                                          <p:val>
                                            <p:fltVal val="0"/>
                                          </p:val>
                                        </p:tav>
                                        <p:tav tm="100000">
                                          <p:val>
                                            <p:strVal val="#ppt_w"/>
                                          </p:val>
                                        </p:tav>
                                      </p:tavLst>
                                    </p:anim>
                                    <p:anim calcmode="lin" valueType="num">
                                      <p:cBhvr>
                                        <p:cTn dur="400" fill="hold" id="88"/>
                                        <p:tgtEl>
                                          <p:spTgt spid="11278"/>
                                        </p:tgtEl>
                                        <p:attrNameLst>
                                          <p:attrName>ppt_h</p:attrName>
                                        </p:attrNameLst>
                                      </p:cBhvr>
                                      <p:tavLst>
                                        <p:tav tm="0">
                                          <p:val>
                                            <p:fltVal val="0"/>
                                          </p:val>
                                        </p:tav>
                                        <p:tav tm="100000">
                                          <p:val>
                                            <p:strVal val="#ppt_h"/>
                                          </p:val>
                                        </p:tav>
                                      </p:tavLst>
                                    </p:anim>
                                    <p:anim calcmode="lin" valueType="num">
                                      <p:cBhvr>
                                        <p:cTn dur="400" fill="hold" id="89"/>
                                        <p:tgtEl>
                                          <p:spTgt spid="11278"/>
                                        </p:tgtEl>
                                        <p:attrNameLst>
                                          <p:attrName>style.rotation</p:attrName>
                                        </p:attrNameLst>
                                      </p:cBhvr>
                                      <p:tavLst>
                                        <p:tav tm="0">
                                          <p:val>
                                            <p:fltVal val="90"/>
                                          </p:val>
                                        </p:tav>
                                        <p:tav tm="100000">
                                          <p:val>
                                            <p:fltVal val="0"/>
                                          </p:val>
                                        </p:tav>
                                      </p:tavLst>
                                    </p:anim>
                                    <p:animEffect filter="fade" transition="in">
                                      <p:cBhvr>
                                        <p:cTn dur="400" id="90"/>
                                        <p:tgtEl>
                                          <p:spTgt spid="11278"/>
                                        </p:tgtEl>
                                      </p:cBhvr>
                                    </p:animEffect>
                                  </p:childTnLst>
                                </p:cTn>
                              </p:par>
                            </p:childTnLst>
                          </p:cTn>
                        </p:par>
                        <p:par>
                          <p:cTn fill="hold" id="91" nodeType="afterGroup">
                            <p:stCondLst>
                              <p:cond delay="4200"/>
                            </p:stCondLst>
                            <p:childTnLst>
                              <p:par>
                                <p:cTn fill="hold" grpId="0" id="92" nodeType="afterEffect" presetClass="entr" presetID="22" presetSubtype="2">
                                  <p:stCondLst>
                                    <p:cond delay="0"/>
                                  </p:stCondLst>
                                  <p:childTnLst>
                                    <p:set>
                                      <p:cBhvr>
                                        <p:cTn dur="1" fill="hold" id="93">
                                          <p:stCondLst>
                                            <p:cond delay="0"/>
                                          </p:stCondLst>
                                        </p:cTn>
                                        <p:tgtEl>
                                          <p:spTgt spid="11287"/>
                                        </p:tgtEl>
                                        <p:attrNameLst>
                                          <p:attrName>style.visibility</p:attrName>
                                        </p:attrNameLst>
                                      </p:cBhvr>
                                      <p:to>
                                        <p:strVal val="visible"/>
                                      </p:to>
                                    </p:set>
                                    <p:animEffect filter="wipe(right)" transition="in">
                                      <p:cBhvr>
                                        <p:cTn dur="500" id="94"/>
                                        <p:tgtEl>
                                          <p:spTgt spid="11287"/>
                                        </p:tgtEl>
                                      </p:cBhvr>
                                    </p:animEffect>
                                  </p:childTnLst>
                                </p:cTn>
                              </p:par>
                              <p:par>
                                <p:cTn fill="hold" grpId="0" id="95" nodeType="withEffect" presetClass="entr" presetID="22" presetSubtype="2">
                                  <p:stCondLst>
                                    <p:cond delay="0"/>
                                  </p:stCondLst>
                                  <p:childTnLst>
                                    <p:set>
                                      <p:cBhvr>
                                        <p:cTn dur="1" fill="hold" id="96">
                                          <p:stCondLst>
                                            <p:cond delay="0"/>
                                          </p:stCondLst>
                                        </p:cTn>
                                        <p:tgtEl>
                                          <p:spTgt spid="11288"/>
                                        </p:tgtEl>
                                        <p:attrNameLst>
                                          <p:attrName>style.visibility</p:attrName>
                                        </p:attrNameLst>
                                      </p:cBhvr>
                                      <p:to>
                                        <p:strVal val="visible"/>
                                      </p:to>
                                    </p:set>
                                    <p:animEffect filter="wipe(right)" transition="in">
                                      <p:cBhvr>
                                        <p:cTn dur="500" id="97"/>
                                        <p:tgtEl>
                                          <p:spTgt spid="11288"/>
                                        </p:tgtEl>
                                      </p:cBhvr>
                                    </p:animEffect>
                                  </p:childTnLst>
                                </p:cTn>
                              </p:par>
                            </p:childTnLst>
                          </p:cTn>
                        </p:par>
                        <p:par>
                          <p:cTn fill="hold" id="98" nodeType="afterGroup">
                            <p:stCondLst>
                              <p:cond delay="4700"/>
                            </p:stCondLst>
                            <p:childTnLst>
                              <p:par>
                                <p:cTn fill="hold" grpId="0" id="99" nodeType="afterEffect" presetClass="entr" presetID="31" presetSubtype="0">
                                  <p:stCondLst>
                                    <p:cond delay="0"/>
                                  </p:stCondLst>
                                  <p:childTnLst>
                                    <p:set>
                                      <p:cBhvr>
                                        <p:cTn dur="1" fill="hold" id="100">
                                          <p:stCondLst>
                                            <p:cond delay="0"/>
                                          </p:stCondLst>
                                        </p:cTn>
                                        <p:tgtEl>
                                          <p:spTgt spid="11281"/>
                                        </p:tgtEl>
                                        <p:attrNameLst>
                                          <p:attrName>style.visibility</p:attrName>
                                        </p:attrNameLst>
                                      </p:cBhvr>
                                      <p:to>
                                        <p:strVal val="visible"/>
                                      </p:to>
                                    </p:set>
                                    <p:anim calcmode="lin" valueType="num">
                                      <p:cBhvr>
                                        <p:cTn dur="400" fill="hold" id="101"/>
                                        <p:tgtEl>
                                          <p:spTgt spid="11281"/>
                                        </p:tgtEl>
                                        <p:attrNameLst>
                                          <p:attrName>ppt_w</p:attrName>
                                        </p:attrNameLst>
                                      </p:cBhvr>
                                      <p:tavLst>
                                        <p:tav tm="0">
                                          <p:val>
                                            <p:fltVal val="0"/>
                                          </p:val>
                                        </p:tav>
                                        <p:tav tm="100000">
                                          <p:val>
                                            <p:strVal val="#ppt_w"/>
                                          </p:val>
                                        </p:tav>
                                      </p:tavLst>
                                    </p:anim>
                                    <p:anim calcmode="lin" valueType="num">
                                      <p:cBhvr>
                                        <p:cTn dur="400" fill="hold" id="102"/>
                                        <p:tgtEl>
                                          <p:spTgt spid="11281"/>
                                        </p:tgtEl>
                                        <p:attrNameLst>
                                          <p:attrName>ppt_h</p:attrName>
                                        </p:attrNameLst>
                                      </p:cBhvr>
                                      <p:tavLst>
                                        <p:tav tm="0">
                                          <p:val>
                                            <p:fltVal val="0"/>
                                          </p:val>
                                        </p:tav>
                                        <p:tav tm="100000">
                                          <p:val>
                                            <p:strVal val="#ppt_h"/>
                                          </p:val>
                                        </p:tav>
                                      </p:tavLst>
                                    </p:anim>
                                    <p:anim calcmode="lin" valueType="num">
                                      <p:cBhvr>
                                        <p:cTn dur="400" fill="hold" id="103"/>
                                        <p:tgtEl>
                                          <p:spTgt spid="11281"/>
                                        </p:tgtEl>
                                        <p:attrNameLst>
                                          <p:attrName>style.rotation</p:attrName>
                                        </p:attrNameLst>
                                      </p:cBhvr>
                                      <p:tavLst>
                                        <p:tav tm="0">
                                          <p:val>
                                            <p:fltVal val="90"/>
                                          </p:val>
                                        </p:tav>
                                        <p:tav tm="100000">
                                          <p:val>
                                            <p:fltVal val="0"/>
                                          </p:val>
                                        </p:tav>
                                      </p:tavLst>
                                    </p:anim>
                                    <p:animEffect filter="fade" transition="in">
                                      <p:cBhvr>
                                        <p:cTn dur="400" id="104"/>
                                        <p:tgtEl>
                                          <p:spTgt spid="11281"/>
                                        </p:tgtEl>
                                      </p:cBhvr>
                                    </p:animEffect>
                                  </p:childTnLst>
                                </p:cTn>
                              </p:par>
                            </p:childTnLst>
                          </p:cTn>
                        </p:par>
                        <p:par>
                          <p:cTn fill="hold" id="105" nodeType="afterGroup">
                            <p:stCondLst>
                              <p:cond delay="5100"/>
                            </p:stCondLst>
                            <p:childTnLst>
                              <p:par>
                                <p:cTn fill="hold" grpId="0" id="106" nodeType="afterEffect" presetClass="entr" presetID="22" presetSubtype="2">
                                  <p:stCondLst>
                                    <p:cond delay="0"/>
                                  </p:stCondLst>
                                  <p:childTnLst>
                                    <p:set>
                                      <p:cBhvr>
                                        <p:cTn dur="1" fill="hold" id="107">
                                          <p:stCondLst>
                                            <p:cond delay="0"/>
                                          </p:stCondLst>
                                        </p:cTn>
                                        <p:tgtEl>
                                          <p:spTgt spid="11289"/>
                                        </p:tgtEl>
                                        <p:attrNameLst>
                                          <p:attrName>style.visibility</p:attrName>
                                        </p:attrNameLst>
                                      </p:cBhvr>
                                      <p:to>
                                        <p:strVal val="visible"/>
                                      </p:to>
                                    </p:set>
                                    <p:animEffect filter="wipe(right)" transition="in">
                                      <p:cBhvr>
                                        <p:cTn dur="500" id="108"/>
                                        <p:tgtEl>
                                          <p:spTgt spid="11289"/>
                                        </p:tgtEl>
                                      </p:cBhvr>
                                    </p:animEffect>
                                  </p:childTnLst>
                                </p:cTn>
                              </p:par>
                              <p:par>
                                <p:cTn fill="hold" grpId="0" id="109" nodeType="withEffect" presetClass="entr" presetID="22" presetSubtype="2">
                                  <p:stCondLst>
                                    <p:cond delay="0"/>
                                  </p:stCondLst>
                                  <p:childTnLst>
                                    <p:set>
                                      <p:cBhvr>
                                        <p:cTn dur="1" fill="hold" id="110">
                                          <p:stCondLst>
                                            <p:cond delay="0"/>
                                          </p:stCondLst>
                                        </p:cTn>
                                        <p:tgtEl>
                                          <p:spTgt spid="11290"/>
                                        </p:tgtEl>
                                        <p:attrNameLst>
                                          <p:attrName>style.visibility</p:attrName>
                                        </p:attrNameLst>
                                      </p:cBhvr>
                                      <p:to>
                                        <p:strVal val="visible"/>
                                      </p:to>
                                    </p:set>
                                    <p:animEffect filter="wipe(right)" transition="in">
                                      <p:cBhvr>
                                        <p:cTn dur="500" id="111"/>
                                        <p:tgtEl>
                                          <p:spTgt spid="11290"/>
                                        </p:tgtEl>
                                      </p:cBhvr>
                                    </p:animEffect>
                                  </p:childTnLst>
                                </p:cTn>
                              </p:par>
                            </p:childTnLst>
                          </p:cTn>
                        </p:par>
                        <p:par>
                          <p:cTn fill="hold" id="112" nodeType="afterGroup">
                            <p:stCondLst>
                              <p:cond delay="5600"/>
                            </p:stCondLst>
                            <p:childTnLst>
                              <p:par>
                                <p:cTn fill="hold" grpId="0" id="113" nodeType="afterEffect" presetClass="entr" presetID="31" presetSubtype="0">
                                  <p:stCondLst>
                                    <p:cond delay="0"/>
                                  </p:stCondLst>
                                  <p:childTnLst>
                                    <p:set>
                                      <p:cBhvr>
                                        <p:cTn dur="1" fill="hold" id="114">
                                          <p:stCondLst>
                                            <p:cond delay="0"/>
                                          </p:stCondLst>
                                        </p:cTn>
                                        <p:tgtEl>
                                          <p:spTgt spid="11277"/>
                                        </p:tgtEl>
                                        <p:attrNameLst>
                                          <p:attrName>style.visibility</p:attrName>
                                        </p:attrNameLst>
                                      </p:cBhvr>
                                      <p:to>
                                        <p:strVal val="visible"/>
                                      </p:to>
                                    </p:set>
                                    <p:anim calcmode="lin" valueType="num">
                                      <p:cBhvr>
                                        <p:cTn dur="400" fill="hold" id="115"/>
                                        <p:tgtEl>
                                          <p:spTgt spid="11277"/>
                                        </p:tgtEl>
                                        <p:attrNameLst>
                                          <p:attrName>ppt_w</p:attrName>
                                        </p:attrNameLst>
                                      </p:cBhvr>
                                      <p:tavLst>
                                        <p:tav tm="0">
                                          <p:val>
                                            <p:fltVal val="0"/>
                                          </p:val>
                                        </p:tav>
                                        <p:tav tm="100000">
                                          <p:val>
                                            <p:strVal val="#ppt_w"/>
                                          </p:val>
                                        </p:tav>
                                      </p:tavLst>
                                    </p:anim>
                                    <p:anim calcmode="lin" valueType="num">
                                      <p:cBhvr>
                                        <p:cTn dur="400" fill="hold" id="116"/>
                                        <p:tgtEl>
                                          <p:spTgt spid="11277"/>
                                        </p:tgtEl>
                                        <p:attrNameLst>
                                          <p:attrName>ppt_h</p:attrName>
                                        </p:attrNameLst>
                                      </p:cBhvr>
                                      <p:tavLst>
                                        <p:tav tm="0">
                                          <p:val>
                                            <p:fltVal val="0"/>
                                          </p:val>
                                        </p:tav>
                                        <p:tav tm="100000">
                                          <p:val>
                                            <p:strVal val="#ppt_h"/>
                                          </p:val>
                                        </p:tav>
                                      </p:tavLst>
                                    </p:anim>
                                    <p:anim calcmode="lin" valueType="num">
                                      <p:cBhvr>
                                        <p:cTn dur="400" fill="hold" id="117"/>
                                        <p:tgtEl>
                                          <p:spTgt spid="11277"/>
                                        </p:tgtEl>
                                        <p:attrNameLst>
                                          <p:attrName>style.rotation</p:attrName>
                                        </p:attrNameLst>
                                      </p:cBhvr>
                                      <p:tavLst>
                                        <p:tav tm="0">
                                          <p:val>
                                            <p:fltVal val="90"/>
                                          </p:val>
                                        </p:tav>
                                        <p:tav tm="100000">
                                          <p:val>
                                            <p:fltVal val="0"/>
                                          </p:val>
                                        </p:tav>
                                      </p:tavLst>
                                    </p:anim>
                                    <p:animEffect filter="fade" transition="in">
                                      <p:cBhvr>
                                        <p:cTn dur="400" id="118"/>
                                        <p:tgtEl>
                                          <p:spTgt spid="11277"/>
                                        </p:tgtEl>
                                      </p:cBhvr>
                                    </p:animEffect>
                                  </p:childTnLst>
                                </p:cTn>
                              </p:par>
                            </p:childTnLst>
                          </p:cTn>
                        </p:par>
                        <p:par>
                          <p:cTn fill="hold" id="119" nodeType="afterGroup">
                            <p:stCondLst>
                              <p:cond delay="6000"/>
                            </p:stCondLst>
                            <p:childTnLst>
                              <p:par>
                                <p:cTn fill="hold" grpId="0" id="120" nodeType="afterEffect" presetClass="entr" presetID="22" presetSubtype="2">
                                  <p:stCondLst>
                                    <p:cond delay="0"/>
                                  </p:stCondLst>
                                  <p:childTnLst>
                                    <p:set>
                                      <p:cBhvr>
                                        <p:cTn dur="1" fill="hold" id="121">
                                          <p:stCondLst>
                                            <p:cond delay="0"/>
                                          </p:stCondLst>
                                        </p:cTn>
                                        <p:tgtEl>
                                          <p:spTgt spid="11291"/>
                                        </p:tgtEl>
                                        <p:attrNameLst>
                                          <p:attrName>style.visibility</p:attrName>
                                        </p:attrNameLst>
                                      </p:cBhvr>
                                      <p:to>
                                        <p:strVal val="visible"/>
                                      </p:to>
                                    </p:set>
                                    <p:animEffect filter="wipe(right)" transition="in">
                                      <p:cBhvr>
                                        <p:cTn dur="500" id="122"/>
                                        <p:tgtEl>
                                          <p:spTgt spid="11291"/>
                                        </p:tgtEl>
                                      </p:cBhvr>
                                    </p:animEffect>
                                  </p:childTnLst>
                                </p:cTn>
                              </p:par>
                              <p:par>
                                <p:cTn fill="hold" grpId="0" id="123" nodeType="withEffect" presetClass="entr" presetID="22" presetSubtype="2">
                                  <p:stCondLst>
                                    <p:cond delay="0"/>
                                  </p:stCondLst>
                                  <p:childTnLst>
                                    <p:set>
                                      <p:cBhvr>
                                        <p:cTn dur="1" fill="hold" id="124">
                                          <p:stCondLst>
                                            <p:cond delay="0"/>
                                          </p:stCondLst>
                                        </p:cTn>
                                        <p:tgtEl>
                                          <p:spTgt spid="11292"/>
                                        </p:tgtEl>
                                        <p:attrNameLst>
                                          <p:attrName>style.visibility</p:attrName>
                                        </p:attrNameLst>
                                      </p:cBhvr>
                                      <p:to>
                                        <p:strVal val="visible"/>
                                      </p:to>
                                    </p:set>
                                    <p:animEffect filter="wipe(right)" transition="in">
                                      <p:cBhvr>
                                        <p:cTn dur="500" id="125"/>
                                        <p:tgtEl>
                                          <p:spTgt spid="11292"/>
                                        </p:tgtEl>
                                      </p:cBhvr>
                                    </p:animEffect>
                                  </p:childTnLst>
                                </p:cTn>
                              </p:par>
                            </p:childTnLst>
                          </p:cTn>
                        </p:par>
                        <p:par>
                          <p:cTn fill="hold" id="126" nodeType="afterGroup">
                            <p:stCondLst>
                              <p:cond delay="6500"/>
                            </p:stCondLst>
                            <p:childTnLst>
                              <p:par>
                                <p:cTn fill="hold" grpId="0" id="127" nodeType="afterEffect" presetClass="entr" presetID="31" presetSubtype="0">
                                  <p:stCondLst>
                                    <p:cond delay="0"/>
                                  </p:stCondLst>
                                  <p:childTnLst>
                                    <p:set>
                                      <p:cBhvr>
                                        <p:cTn dur="1" fill="hold" id="128">
                                          <p:stCondLst>
                                            <p:cond delay="0"/>
                                          </p:stCondLst>
                                        </p:cTn>
                                        <p:tgtEl>
                                          <p:spTgt spid="11282"/>
                                        </p:tgtEl>
                                        <p:attrNameLst>
                                          <p:attrName>style.visibility</p:attrName>
                                        </p:attrNameLst>
                                      </p:cBhvr>
                                      <p:to>
                                        <p:strVal val="visible"/>
                                      </p:to>
                                    </p:set>
                                    <p:anim calcmode="lin" valueType="num">
                                      <p:cBhvr>
                                        <p:cTn dur="400" fill="hold" id="129"/>
                                        <p:tgtEl>
                                          <p:spTgt spid="11282"/>
                                        </p:tgtEl>
                                        <p:attrNameLst>
                                          <p:attrName>ppt_w</p:attrName>
                                        </p:attrNameLst>
                                      </p:cBhvr>
                                      <p:tavLst>
                                        <p:tav tm="0">
                                          <p:val>
                                            <p:fltVal val="0"/>
                                          </p:val>
                                        </p:tav>
                                        <p:tav tm="100000">
                                          <p:val>
                                            <p:strVal val="#ppt_w"/>
                                          </p:val>
                                        </p:tav>
                                      </p:tavLst>
                                    </p:anim>
                                    <p:anim calcmode="lin" valueType="num">
                                      <p:cBhvr>
                                        <p:cTn dur="400" fill="hold" id="130"/>
                                        <p:tgtEl>
                                          <p:spTgt spid="11282"/>
                                        </p:tgtEl>
                                        <p:attrNameLst>
                                          <p:attrName>ppt_h</p:attrName>
                                        </p:attrNameLst>
                                      </p:cBhvr>
                                      <p:tavLst>
                                        <p:tav tm="0">
                                          <p:val>
                                            <p:fltVal val="0"/>
                                          </p:val>
                                        </p:tav>
                                        <p:tav tm="100000">
                                          <p:val>
                                            <p:strVal val="#ppt_h"/>
                                          </p:val>
                                        </p:tav>
                                      </p:tavLst>
                                    </p:anim>
                                    <p:anim calcmode="lin" valueType="num">
                                      <p:cBhvr>
                                        <p:cTn dur="400" fill="hold" id="131"/>
                                        <p:tgtEl>
                                          <p:spTgt spid="11282"/>
                                        </p:tgtEl>
                                        <p:attrNameLst>
                                          <p:attrName>style.rotation</p:attrName>
                                        </p:attrNameLst>
                                      </p:cBhvr>
                                      <p:tavLst>
                                        <p:tav tm="0">
                                          <p:val>
                                            <p:fltVal val="90"/>
                                          </p:val>
                                        </p:tav>
                                        <p:tav tm="100000">
                                          <p:val>
                                            <p:fltVal val="0"/>
                                          </p:val>
                                        </p:tav>
                                      </p:tavLst>
                                    </p:anim>
                                    <p:animEffect filter="fade" transition="in">
                                      <p:cBhvr>
                                        <p:cTn dur="400" id="132"/>
                                        <p:tgtEl>
                                          <p:spTgt spid="11282"/>
                                        </p:tgtEl>
                                      </p:cBhvr>
                                    </p:animEffect>
                                  </p:childTnLst>
                                </p:cTn>
                              </p:par>
                            </p:childTnLst>
                          </p:cTn>
                        </p:par>
                        <p:par>
                          <p:cTn fill="hold" id="133" nodeType="afterGroup">
                            <p:stCondLst>
                              <p:cond delay="6900"/>
                            </p:stCondLst>
                            <p:childTnLst>
                              <p:par>
                                <p:cTn fill="hold" grpId="0" id="134" nodeType="afterEffect" presetClass="entr" presetID="22" presetSubtype="2">
                                  <p:stCondLst>
                                    <p:cond delay="0"/>
                                  </p:stCondLst>
                                  <p:childTnLst>
                                    <p:set>
                                      <p:cBhvr>
                                        <p:cTn dur="1" fill="hold" id="135">
                                          <p:stCondLst>
                                            <p:cond delay="0"/>
                                          </p:stCondLst>
                                        </p:cTn>
                                        <p:tgtEl>
                                          <p:spTgt spid="11293"/>
                                        </p:tgtEl>
                                        <p:attrNameLst>
                                          <p:attrName>style.visibility</p:attrName>
                                        </p:attrNameLst>
                                      </p:cBhvr>
                                      <p:to>
                                        <p:strVal val="visible"/>
                                      </p:to>
                                    </p:set>
                                    <p:animEffect filter="wipe(right)" transition="in">
                                      <p:cBhvr>
                                        <p:cTn dur="500" id="136"/>
                                        <p:tgtEl>
                                          <p:spTgt spid="11293"/>
                                        </p:tgtEl>
                                      </p:cBhvr>
                                    </p:animEffect>
                                  </p:childTnLst>
                                </p:cTn>
                              </p:par>
                              <p:par>
                                <p:cTn fill="hold" grpId="0" id="137" nodeType="withEffect" presetClass="entr" presetID="22" presetSubtype="2">
                                  <p:stCondLst>
                                    <p:cond delay="0"/>
                                  </p:stCondLst>
                                  <p:childTnLst>
                                    <p:set>
                                      <p:cBhvr>
                                        <p:cTn dur="1" fill="hold" id="138">
                                          <p:stCondLst>
                                            <p:cond delay="0"/>
                                          </p:stCondLst>
                                        </p:cTn>
                                        <p:tgtEl>
                                          <p:spTgt spid="11294"/>
                                        </p:tgtEl>
                                        <p:attrNameLst>
                                          <p:attrName>style.visibility</p:attrName>
                                        </p:attrNameLst>
                                      </p:cBhvr>
                                      <p:to>
                                        <p:strVal val="visible"/>
                                      </p:to>
                                    </p:set>
                                    <p:animEffect filter="wipe(right)" transition="in">
                                      <p:cBhvr>
                                        <p:cTn dur="500" id="139"/>
                                        <p:tgtEl>
                                          <p:spTgt spid="112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66"/>
      <p:bldP grpId="0" spid="11267"/>
      <p:bldP grpId="0" spid="11268"/>
      <p:bldP grpId="0" spid="11269"/>
      <p:bldP grpId="0" spid="11270"/>
      <p:bldP grpId="0" spid="11271"/>
      <p:bldP grpId="0" spid="11272"/>
      <p:bldP grpId="0" spid="11273"/>
      <p:bldP grpId="0" spid="11274"/>
      <p:bldP grpId="0" spid="11275"/>
      <p:bldP grpId="0" spid="11276"/>
      <p:bldP grpId="0" spid="11277"/>
      <p:bldP grpId="0" spid="11278"/>
      <p:bldP grpId="0" spid="11279"/>
      <p:bldP grpId="0" spid="11280"/>
      <p:bldP grpId="0" spid="11281"/>
      <p:bldP grpId="0" spid="11282"/>
      <p:bldP grpId="0" spid="11283"/>
      <p:bldP grpId="0" spid="11284"/>
      <p:bldP grpId="0" spid="11285"/>
      <p:bldP grpId="0" spid="11286"/>
      <p:bldP grpId="0" spid="11287"/>
      <p:bldP grpId="0" spid="11288"/>
      <p:bldP grpId="0" spid="11289"/>
      <p:bldP grpId="0" spid="11290"/>
      <p:bldP grpId="0" spid="11291"/>
      <p:bldP grpId="0" spid="11292"/>
      <p:bldP grpId="0" spid="11293"/>
      <p:bldP grpId="0" spid="1129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291"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292"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293"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294"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12295" name="Freeform 7"/>
          <p:cNvSpPr/>
          <p:nvPr/>
        </p:nvSpPr>
        <p:spPr bwMode="auto">
          <a:xfrm>
            <a:off x="2547938" y="1714500"/>
            <a:ext cx="1751012" cy="3835400"/>
          </a:xfrm>
          <a:custGeom>
            <a:gdLst>
              <a:gd fmla="*/ 0 w 2423" name="T0"/>
              <a:gd fmla="*/ 3835400 h 5309" name="T1"/>
              <a:gd fmla="*/ 1751012 w 2423" name="T2"/>
              <a:gd fmla="*/ 1918061 h 5309" name="T3"/>
              <a:gd fmla="*/ 0 w 2423" name="T4"/>
              <a:gd fmla="*/ 0 h 5309" name="T5"/>
              <a:gd fmla="*/ 0 w 2423" name="T6"/>
              <a:gd fmla="*/ 54183 h 5309" name="T7"/>
              <a:gd fmla="*/ 1699703 w 2423" name="T8"/>
              <a:gd fmla="*/ 1918061 h 5309" name="T9"/>
              <a:gd fmla="*/ 0 w 2423" name="T10"/>
              <a:gd fmla="*/ 3781217 h 5309" name="T11"/>
              <a:gd fmla="*/ 0 w 2423" name="T12"/>
              <a:gd fmla="*/ 3835400 h 530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309" w="2423">
                <a:moveTo>
                  <a:pt x="0" y="5309"/>
                </a:moveTo>
                <a:cubicBezTo>
                  <a:pt x="1348" y="5250"/>
                  <a:pt x="2423" y="4084"/>
                  <a:pt x="2423" y="2655"/>
                </a:cubicBezTo>
                <a:cubicBezTo>
                  <a:pt x="2423" y="1225"/>
                  <a:pt x="1348" y="59"/>
                  <a:pt x="0" y="0"/>
                </a:cubicBezTo>
                <a:lnTo>
                  <a:pt x="0" y="75"/>
                </a:lnTo>
                <a:cubicBezTo>
                  <a:pt x="1308" y="134"/>
                  <a:pt x="2352" y="1266"/>
                  <a:pt x="2352" y="2655"/>
                </a:cubicBezTo>
                <a:cubicBezTo>
                  <a:pt x="2352" y="4043"/>
                  <a:pt x="1308" y="5176"/>
                  <a:pt x="0" y="5234"/>
                </a:cubicBezTo>
                <a:lnTo>
                  <a:pt x="0" y="5309"/>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12296" name="组合 26"/>
          <p:cNvGrpSpPr/>
          <p:nvPr/>
        </p:nvGrpSpPr>
        <p:grpSpPr>
          <a:xfrm>
            <a:off x="893763" y="2124075"/>
            <a:ext cx="2970212" cy="2971800"/>
            <a:chExt cx="2970213" cy="2971800"/>
          </a:xfrm>
        </p:grpSpPr>
        <p:sp>
          <p:nvSpPr>
            <p:cNvPr id="12329" name="Oval 14"/>
            <p:cNvSpPr>
              <a:spLocks noChangeArrowheads="1"/>
            </p:cNvSpPr>
            <p:nvPr/>
          </p:nvSpPr>
          <p:spPr bwMode="auto">
            <a:xfrm>
              <a:off x="0" y="0"/>
              <a:ext cx="2970213" cy="297180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330" name="Oval 15"/>
            <p:cNvSpPr>
              <a:spLocks noChangeArrowheads="1"/>
            </p:cNvSpPr>
            <p:nvPr/>
          </p:nvSpPr>
          <p:spPr bwMode="auto">
            <a:xfrm>
              <a:off x="161925" y="161925"/>
              <a:ext cx="2646363" cy="2647950"/>
            </a:xfrm>
            <a:prstGeom prst="ellipse">
              <a:avLst/>
            </a:prstGeom>
            <a:blipFill dpi="0" rotWithShape="1">
              <a:blip r:embed="rId2"/>
              <a:stretch>
                <a:fillRect/>
              </a:stretch>
            </a:blip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grpSp>
      <p:sp>
        <p:nvSpPr>
          <p:cNvPr id="12299" name="Oval 16"/>
          <p:cNvSpPr>
            <a:spLocks noChangeArrowheads="1"/>
          </p:cNvSpPr>
          <p:nvPr/>
        </p:nvSpPr>
        <p:spPr bwMode="auto">
          <a:xfrm>
            <a:off x="3106738" y="1749425"/>
            <a:ext cx="485775" cy="485775"/>
          </a:xfrm>
          <a:prstGeom prst="ellipse">
            <a:avLst/>
          </a:prstGeom>
          <a:solidFill>
            <a:srgbClr val="00AAA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300" name="Oval 17"/>
          <p:cNvSpPr>
            <a:spLocks noChangeArrowheads="1"/>
          </p:cNvSpPr>
          <p:nvPr/>
        </p:nvSpPr>
        <p:spPr bwMode="auto">
          <a:xfrm>
            <a:off x="3922713" y="2763838"/>
            <a:ext cx="485775" cy="48577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301" name="Oval 18"/>
          <p:cNvSpPr>
            <a:spLocks noChangeArrowheads="1"/>
          </p:cNvSpPr>
          <p:nvPr/>
        </p:nvSpPr>
        <p:spPr bwMode="auto">
          <a:xfrm>
            <a:off x="3922713" y="3962400"/>
            <a:ext cx="485775" cy="485775"/>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302" name="Oval 19"/>
          <p:cNvSpPr>
            <a:spLocks noChangeArrowheads="1"/>
          </p:cNvSpPr>
          <p:nvPr/>
        </p:nvSpPr>
        <p:spPr bwMode="auto">
          <a:xfrm>
            <a:off x="3106738" y="5006975"/>
            <a:ext cx="485775" cy="48577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grpSp>
        <p:nvGrpSpPr>
          <p:cNvPr id="12303" name="组合 33"/>
          <p:cNvGrpSpPr/>
          <p:nvPr/>
        </p:nvGrpSpPr>
        <p:grpSpPr>
          <a:xfrm>
            <a:off x="3578225" y="1550988"/>
            <a:ext cx="2257425" cy="904875"/>
            <a:chExt cx="2257425" cy="904875"/>
          </a:xfrm>
        </p:grpSpPr>
        <p:sp>
          <p:nvSpPr>
            <p:cNvPr id="12326" name="Rectangle 5"/>
            <p:cNvSpPr>
              <a:spLocks noChangeArrowheads="1"/>
            </p:cNvSpPr>
            <p:nvPr/>
          </p:nvSpPr>
          <p:spPr bwMode="auto">
            <a:xfrm>
              <a:off x="0" y="441325"/>
              <a:ext cx="1414463" cy="1746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 name="Oval 8"/>
            <p:cNvSpPr>
              <a:spLocks noChangeArrowheads="1"/>
            </p:cNvSpPr>
            <p:nvPr/>
          </p:nvSpPr>
          <p:spPr bwMode="auto">
            <a:xfrm>
              <a:off x="1354137" y="0"/>
              <a:ext cx="903288" cy="904875"/>
            </a:xfrm>
            <a:prstGeom prst="ellipse">
              <a:avLst/>
            </a:prstGeom>
            <a:solidFill>
              <a:srgbClr val="00AAA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328" name="Freeform 20"/>
            <p:cNvSpPr>
              <a:spLocks noEditPoints="1"/>
            </p:cNvSpPr>
            <p:nvPr/>
          </p:nvSpPr>
          <p:spPr bwMode="auto">
            <a:xfrm>
              <a:off x="1533525" y="174625"/>
              <a:ext cx="546100" cy="565150"/>
            </a:xfrm>
            <a:custGeom>
              <a:gdLst>
                <a:gd fmla="*/ 0 w 757" name="T0"/>
                <a:gd fmla="*/ 246440 h 782" name="T1"/>
                <a:gd fmla="*/ 245997 w 757" name="T2"/>
                <a:gd fmla="*/ 0 h 782" name="T3"/>
                <a:gd fmla="*/ 464582 w 757" name="T4"/>
                <a:gd fmla="*/ 135145 h 782" name="T5"/>
                <a:gd fmla="*/ 442940 w 757" name="T6"/>
                <a:gd fmla="*/ 139481 h 782" name="T7"/>
                <a:gd fmla="*/ 369357 w 757" name="T8"/>
                <a:gd fmla="*/ 140926 h 782" name="T9"/>
                <a:gd fmla="*/ 308038 w 757" name="T10"/>
                <a:gd fmla="*/ 153212 h 782" name="T11"/>
                <a:gd fmla="*/ 245997 w 757" name="T12"/>
                <a:gd fmla="*/ 134422 h 782" name="T13"/>
                <a:gd fmla="*/ 134180 w 757" name="T14"/>
                <a:gd fmla="*/ 246440 h 782" name="T15"/>
                <a:gd fmla="*/ 194057 w 757" name="T16"/>
                <a:gd fmla="*/ 345450 h 782" name="T17"/>
                <a:gd fmla="*/ 191171 w 757" name="T18"/>
                <a:gd fmla="*/ 354845 h 782" name="T19"/>
                <a:gd fmla="*/ 214256 w 757" name="T20"/>
                <a:gd fmla="*/ 383030 h 782" name="T21"/>
                <a:gd fmla="*/ 248883 w 757" name="T22"/>
                <a:gd fmla="*/ 432174 h 782" name="T23"/>
                <a:gd fmla="*/ 279903 w 757" name="T24"/>
                <a:gd fmla="*/ 489989 h 782" name="T25"/>
                <a:gd fmla="*/ 0 w 757" name="T26"/>
                <a:gd fmla="*/ 246440 h 782" name="T27"/>
                <a:gd fmla="*/ 199828 w 757" name="T28"/>
                <a:gd fmla="*/ 335332 h 782" name="T29"/>
                <a:gd fmla="*/ 145723 w 757" name="T30"/>
                <a:gd fmla="*/ 246440 h 782" name="T31"/>
                <a:gd fmla="*/ 245997 w 757" name="T32"/>
                <a:gd fmla="*/ 145985 h 782" name="T33"/>
                <a:gd fmla="*/ 305152 w 757" name="T34"/>
                <a:gd fmla="*/ 165498 h 782" name="T35"/>
                <a:gd fmla="*/ 304431 w 757" name="T36"/>
                <a:gd fmla="*/ 174893 h 782" name="T37"/>
                <a:gd fmla="*/ 245997 w 757" name="T38"/>
                <a:gd fmla="*/ 153212 h 782" name="T39"/>
                <a:gd fmla="*/ 152937 w 757" name="T40"/>
                <a:gd fmla="*/ 246440 h 782" name="T41"/>
                <a:gd fmla="*/ 204878 w 757" name="T42"/>
                <a:gd fmla="*/ 329550 h 782" name="T43"/>
                <a:gd fmla="*/ 199828 w 757" name="T44"/>
                <a:gd fmla="*/ 335332 h 782" name="T45"/>
                <a:gd fmla="*/ 334730 w 757" name="T46"/>
                <a:gd fmla="*/ 534797 h 782" name="T47"/>
                <a:gd fmla="*/ 333287 w 757" name="T48"/>
                <a:gd fmla="*/ 513116 h 782" name="T49"/>
                <a:gd fmla="*/ 319580 w 757" name="T50"/>
                <a:gd fmla="*/ 491435 h 782" name="T51"/>
                <a:gd fmla="*/ 266197 w 757" name="T52"/>
                <a:gd fmla="*/ 414829 h 782" name="T53"/>
                <a:gd fmla="*/ 238062 w 757" name="T54"/>
                <a:gd fmla="*/ 372190 h 782" name="T55"/>
                <a:gd fmla="*/ 218584 w 757" name="T56"/>
                <a:gd fmla="*/ 348341 h 782" name="T57"/>
                <a:gd fmla="*/ 266197 w 757" name="T58"/>
                <a:gd fmla="*/ 334609 h 782" name="T59"/>
                <a:gd fmla="*/ 318859 w 757" name="T60"/>
                <a:gd fmla="*/ 378694 h 782" name="T61"/>
                <a:gd fmla="*/ 317416 w 757" name="T62"/>
                <a:gd fmla="*/ 291247 h 782" name="T63"/>
                <a:gd fmla="*/ 317416 w 757" name="T64"/>
                <a:gd fmla="*/ 172002 h 782" name="T65"/>
                <a:gd fmla="*/ 370800 w 757" name="T66"/>
                <a:gd fmla="*/ 170557 h 782" name="T67"/>
                <a:gd fmla="*/ 375128 w 757" name="T68"/>
                <a:gd fmla="*/ 291970 h 782" name="T69"/>
                <a:gd fmla="*/ 382342 w 757" name="T70"/>
                <a:gd fmla="*/ 291970 h 782" name="T71"/>
                <a:gd fmla="*/ 382342 w 757" name="T72"/>
                <a:gd fmla="*/ 148876 h 782" name="T73"/>
                <a:gd fmla="*/ 430676 w 757" name="T74"/>
                <a:gd fmla="*/ 148153 h 782" name="T75"/>
                <a:gd fmla="*/ 433562 w 757" name="T76"/>
                <a:gd fmla="*/ 296306 h 782" name="T77"/>
                <a:gd fmla="*/ 440776 w 757" name="T78"/>
                <a:gd fmla="*/ 296306 h 782" name="T79"/>
                <a:gd fmla="*/ 441497 w 757" name="T80"/>
                <a:gd fmla="*/ 169111 h 782" name="T81"/>
                <a:gd fmla="*/ 487667 w 757" name="T82"/>
                <a:gd fmla="*/ 168389 h 782" name="T83"/>
                <a:gd fmla="*/ 490552 w 757" name="T84"/>
                <a:gd fmla="*/ 299920 h 782" name="T85"/>
                <a:gd fmla="*/ 497045 w 757" name="T86"/>
                <a:gd fmla="*/ 299920 h 782" name="T87"/>
                <a:gd fmla="*/ 499209 w 757" name="T88"/>
                <a:gd fmla="*/ 201633 h 782" name="T89"/>
                <a:gd fmla="*/ 540329 w 757" name="T90"/>
                <a:gd fmla="*/ 202355 h 782" name="T91"/>
                <a:gd fmla="*/ 543214 w 757" name="T92"/>
                <a:gd fmla="*/ 310038 h 782" name="T93"/>
                <a:gd fmla="*/ 510751 w 757" name="T94"/>
                <a:gd fmla="*/ 503721 h 782" name="T95"/>
                <a:gd fmla="*/ 506423 w 757" name="T96"/>
                <a:gd fmla="*/ 534074 h 782" name="T97"/>
                <a:gd fmla="*/ 334730 w 757" name="T98"/>
                <a:gd fmla="*/ 534797 h 782" name="T99"/>
                <a:gd fmla="*/ 245997 w 757" name="T100"/>
                <a:gd fmla="*/ 276793 h 782" name="T101"/>
                <a:gd fmla="*/ 214977 w 757" name="T102"/>
                <a:gd fmla="*/ 246440 h 782" name="T103"/>
                <a:gd fmla="*/ 245997 w 757" name="T104"/>
                <a:gd fmla="*/ 215364 h 782" name="T105"/>
                <a:gd fmla="*/ 276296 w 757" name="T106"/>
                <a:gd fmla="*/ 246440 h 782" name="T107"/>
                <a:gd fmla="*/ 245997 w 757" name="T108"/>
                <a:gd fmla="*/ 276793 h 78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782" w="757">
                  <a:moveTo>
                    <a:pt x="0" y="341"/>
                  </a:moveTo>
                  <a:cubicBezTo>
                    <a:pt x="0" y="153"/>
                    <a:pt x="153" y="0"/>
                    <a:pt x="341" y="0"/>
                  </a:cubicBezTo>
                  <a:cubicBezTo>
                    <a:pt x="473" y="0"/>
                    <a:pt x="588" y="76"/>
                    <a:pt x="644" y="187"/>
                  </a:cubicBezTo>
                  <a:cubicBezTo>
                    <a:pt x="634" y="187"/>
                    <a:pt x="623" y="188"/>
                    <a:pt x="614" y="193"/>
                  </a:cubicBezTo>
                  <a:cubicBezTo>
                    <a:pt x="602" y="146"/>
                    <a:pt x="523" y="142"/>
                    <a:pt x="512" y="195"/>
                  </a:cubicBezTo>
                  <a:cubicBezTo>
                    <a:pt x="487" y="174"/>
                    <a:pt x="441" y="178"/>
                    <a:pt x="427" y="212"/>
                  </a:cubicBezTo>
                  <a:cubicBezTo>
                    <a:pt x="402" y="195"/>
                    <a:pt x="373" y="186"/>
                    <a:pt x="341" y="186"/>
                  </a:cubicBezTo>
                  <a:cubicBezTo>
                    <a:pt x="255" y="186"/>
                    <a:pt x="186" y="255"/>
                    <a:pt x="186" y="341"/>
                  </a:cubicBezTo>
                  <a:cubicBezTo>
                    <a:pt x="186" y="401"/>
                    <a:pt x="220" y="453"/>
                    <a:pt x="269" y="478"/>
                  </a:cubicBezTo>
                  <a:cubicBezTo>
                    <a:pt x="267" y="482"/>
                    <a:pt x="265" y="486"/>
                    <a:pt x="265" y="491"/>
                  </a:cubicBezTo>
                  <a:cubicBezTo>
                    <a:pt x="264" y="503"/>
                    <a:pt x="279" y="518"/>
                    <a:pt x="297" y="530"/>
                  </a:cubicBezTo>
                  <a:cubicBezTo>
                    <a:pt x="317" y="544"/>
                    <a:pt x="334" y="568"/>
                    <a:pt x="345" y="598"/>
                  </a:cubicBezTo>
                  <a:cubicBezTo>
                    <a:pt x="361" y="635"/>
                    <a:pt x="374" y="659"/>
                    <a:pt x="388" y="678"/>
                  </a:cubicBezTo>
                  <a:cubicBezTo>
                    <a:pt x="186" y="706"/>
                    <a:pt x="0" y="550"/>
                    <a:pt x="0" y="341"/>
                  </a:cubicBezTo>
                  <a:close/>
                  <a:moveTo>
                    <a:pt x="277" y="464"/>
                  </a:moveTo>
                  <a:cubicBezTo>
                    <a:pt x="231" y="441"/>
                    <a:pt x="202" y="394"/>
                    <a:pt x="202" y="341"/>
                  </a:cubicBezTo>
                  <a:cubicBezTo>
                    <a:pt x="202" y="264"/>
                    <a:pt x="264" y="202"/>
                    <a:pt x="341" y="202"/>
                  </a:cubicBezTo>
                  <a:cubicBezTo>
                    <a:pt x="371" y="202"/>
                    <a:pt x="400" y="212"/>
                    <a:pt x="423" y="229"/>
                  </a:cubicBezTo>
                  <a:cubicBezTo>
                    <a:pt x="423" y="233"/>
                    <a:pt x="422" y="237"/>
                    <a:pt x="422" y="242"/>
                  </a:cubicBezTo>
                  <a:cubicBezTo>
                    <a:pt x="400" y="223"/>
                    <a:pt x="372" y="212"/>
                    <a:pt x="341" y="212"/>
                  </a:cubicBezTo>
                  <a:cubicBezTo>
                    <a:pt x="270" y="212"/>
                    <a:pt x="212" y="270"/>
                    <a:pt x="212" y="341"/>
                  </a:cubicBezTo>
                  <a:cubicBezTo>
                    <a:pt x="212" y="391"/>
                    <a:pt x="241" y="435"/>
                    <a:pt x="284" y="456"/>
                  </a:cubicBezTo>
                  <a:cubicBezTo>
                    <a:pt x="281" y="458"/>
                    <a:pt x="279" y="461"/>
                    <a:pt x="277" y="464"/>
                  </a:cubicBezTo>
                  <a:close/>
                  <a:moveTo>
                    <a:pt x="464" y="740"/>
                  </a:moveTo>
                  <a:cubicBezTo>
                    <a:pt x="462" y="730"/>
                    <a:pt x="462" y="721"/>
                    <a:pt x="462" y="710"/>
                  </a:cubicBezTo>
                  <a:cubicBezTo>
                    <a:pt x="461" y="698"/>
                    <a:pt x="452" y="689"/>
                    <a:pt x="443" y="680"/>
                  </a:cubicBezTo>
                  <a:cubicBezTo>
                    <a:pt x="414" y="656"/>
                    <a:pt x="394" y="638"/>
                    <a:pt x="369" y="574"/>
                  </a:cubicBezTo>
                  <a:cubicBezTo>
                    <a:pt x="360" y="548"/>
                    <a:pt x="347" y="527"/>
                    <a:pt x="330" y="515"/>
                  </a:cubicBezTo>
                  <a:cubicBezTo>
                    <a:pt x="315" y="505"/>
                    <a:pt x="302" y="492"/>
                    <a:pt x="303" y="482"/>
                  </a:cubicBezTo>
                  <a:cubicBezTo>
                    <a:pt x="306" y="455"/>
                    <a:pt x="348" y="459"/>
                    <a:pt x="369" y="463"/>
                  </a:cubicBezTo>
                  <a:cubicBezTo>
                    <a:pt x="398" y="471"/>
                    <a:pt x="432" y="498"/>
                    <a:pt x="442" y="524"/>
                  </a:cubicBezTo>
                  <a:cubicBezTo>
                    <a:pt x="441" y="485"/>
                    <a:pt x="441" y="461"/>
                    <a:pt x="440" y="403"/>
                  </a:cubicBezTo>
                  <a:cubicBezTo>
                    <a:pt x="440" y="353"/>
                    <a:pt x="438" y="288"/>
                    <a:pt x="440" y="238"/>
                  </a:cubicBezTo>
                  <a:cubicBezTo>
                    <a:pt x="442" y="191"/>
                    <a:pt x="512" y="195"/>
                    <a:pt x="514" y="236"/>
                  </a:cubicBezTo>
                  <a:cubicBezTo>
                    <a:pt x="516" y="282"/>
                    <a:pt x="518" y="350"/>
                    <a:pt x="520" y="404"/>
                  </a:cubicBezTo>
                  <a:cubicBezTo>
                    <a:pt x="523" y="404"/>
                    <a:pt x="527" y="404"/>
                    <a:pt x="530" y="404"/>
                  </a:cubicBezTo>
                  <a:cubicBezTo>
                    <a:pt x="529" y="349"/>
                    <a:pt x="528" y="255"/>
                    <a:pt x="530" y="206"/>
                  </a:cubicBezTo>
                  <a:cubicBezTo>
                    <a:pt x="532" y="164"/>
                    <a:pt x="594" y="165"/>
                    <a:pt x="597" y="205"/>
                  </a:cubicBezTo>
                  <a:cubicBezTo>
                    <a:pt x="599" y="249"/>
                    <a:pt x="601" y="346"/>
                    <a:pt x="601" y="410"/>
                  </a:cubicBezTo>
                  <a:cubicBezTo>
                    <a:pt x="604" y="410"/>
                    <a:pt x="608" y="410"/>
                    <a:pt x="611" y="410"/>
                  </a:cubicBezTo>
                  <a:cubicBezTo>
                    <a:pt x="610" y="353"/>
                    <a:pt x="611" y="278"/>
                    <a:pt x="612" y="234"/>
                  </a:cubicBezTo>
                  <a:cubicBezTo>
                    <a:pt x="613" y="192"/>
                    <a:pt x="674" y="197"/>
                    <a:pt x="676" y="233"/>
                  </a:cubicBezTo>
                  <a:cubicBezTo>
                    <a:pt x="678" y="270"/>
                    <a:pt x="680" y="353"/>
                    <a:pt x="680" y="415"/>
                  </a:cubicBezTo>
                  <a:cubicBezTo>
                    <a:pt x="683" y="415"/>
                    <a:pt x="685" y="415"/>
                    <a:pt x="689" y="415"/>
                  </a:cubicBezTo>
                  <a:cubicBezTo>
                    <a:pt x="690" y="363"/>
                    <a:pt x="689" y="319"/>
                    <a:pt x="692" y="279"/>
                  </a:cubicBezTo>
                  <a:cubicBezTo>
                    <a:pt x="691" y="247"/>
                    <a:pt x="748" y="248"/>
                    <a:pt x="749" y="280"/>
                  </a:cubicBezTo>
                  <a:cubicBezTo>
                    <a:pt x="752" y="296"/>
                    <a:pt x="751" y="359"/>
                    <a:pt x="753" y="429"/>
                  </a:cubicBezTo>
                  <a:cubicBezTo>
                    <a:pt x="757" y="612"/>
                    <a:pt x="716" y="649"/>
                    <a:pt x="708" y="697"/>
                  </a:cubicBezTo>
                  <a:cubicBezTo>
                    <a:pt x="705" y="711"/>
                    <a:pt x="704" y="725"/>
                    <a:pt x="702" y="739"/>
                  </a:cubicBezTo>
                  <a:cubicBezTo>
                    <a:pt x="697" y="782"/>
                    <a:pt x="470" y="778"/>
                    <a:pt x="464" y="740"/>
                  </a:cubicBezTo>
                  <a:close/>
                  <a:moveTo>
                    <a:pt x="341" y="383"/>
                  </a:moveTo>
                  <a:cubicBezTo>
                    <a:pt x="317" y="383"/>
                    <a:pt x="298" y="364"/>
                    <a:pt x="298" y="341"/>
                  </a:cubicBezTo>
                  <a:cubicBezTo>
                    <a:pt x="298" y="317"/>
                    <a:pt x="317" y="298"/>
                    <a:pt x="341" y="298"/>
                  </a:cubicBezTo>
                  <a:cubicBezTo>
                    <a:pt x="364" y="298"/>
                    <a:pt x="383" y="317"/>
                    <a:pt x="383" y="341"/>
                  </a:cubicBezTo>
                  <a:cubicBezTo>
                    <a:pt x="383" y="364"/>
                    <a:pt x="364" y="383"/>
                    <a:pt x="341" y="383"/>
                  </a:cubicBezTo>
                  <a:close/>
                </a:path>
              </a:pathLst>
            </a:custGeom>
            <a:solidFill>
              <a:srgbClr val="FFFFFF"/>
            </a:solidFill>
            <a:ln cap="flat" cmpd="sng" w="5">
              <a:solidFill>
                <a:srgbClr val="FFFFFF"/>
              </a:solidFill>
              <a:round/>
            </a:ln>
          </p:spPr>
          <p:txBody>
            <a:bodyPr/>
            <a:lstStyle/>
            <a:p>
              <a:endParaRPr altLang="en-US" lang="zh-CN"/>
            </a:p>
          </p:txBody>
        </p:sp>
      </p:grpSp>
      <p:grpSp>
        <p:nvGrpSpPr>
          <p:cNvPr id="12307" name="组合 37"/>
          <p:cNvGrpSpPr/>
          <p:nvPr/>
        </p:nvGrpSpPr>
        <p:grpSpPr>
          <a:xfrm>
            <a:off x="4397375" y="3771900"/>
            <a:ext cx="3159125" cy="904875"/>
            <a:chExt cx="3159125" cy="904875"/>
          </a:xfrm>
        </p:grpSpPr>
        <p:sp>
          <p:nvSpPr>
            <p:cNvPr id="12323" name="Rectangle 11"/>
            <p:cNvSpPr>
              <a:spLocks noChangeArrowheads="1"/>
            </p:cNvSpPr>
            <p:nvPr/>
          </p:nvSpPr>
          <p:spPr bwMode="auto">
            <a:xfrm>
              <a:off x="0" y="452438"/>
              <a:ext cx="2281238" cy="1905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 name="Oval 12"/>
            <p:cNvSpPr>
              <a:spLocks noChangeArrowheads="1"/>
            </p:cNvSpPr>
            <p:nvPr/>
          </p:nvSpPr>
          <p:spPr bwMode="auto">
            <a:xfrm>
              <a:off x="2255837" y="0"/>
              <a:ext cx="903288" cy="904875"/>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325" name="Freeform 21"/>
            <p:cNvSpPr/>
            <p:nvPr/>
          </p:nvSpPr>
          <p:spPr bwMode="auto">
            <a:xfrm>
              <a:off x="2484437" y="231775"/>
              <a:ext cx="430213" cy="412750"/>
            </a:xfrm>
            <a:custGeom>
              <a:gdLst>
                <a:gd fmla="*/ 107011 w 595" name="T0"/>
                <a:gd fmla="*/ 165244 h 572" name="T1"/>
                <a:gd fmla="*/ 65074 w 595" name="T2"/>
                <a:gd fmla="*/ 165244 h 572" name="T3"/>
                <a:gd fmla="*/ 41937 w 595" name="T4"/>
                <a:gd fmla="*/ 222972 h 572" name="T5"/>
                <a:gd fmla="*/ 41937 w 595" name="T6"/>
                <a:gd fmla="*/ 227301 h 572" name="T7"/>
                <a:gd fmla="*/ 45552 w 595" name="T8"/>
                <a:gd fmla="*/ 295131 h 572" name="T9"/>
                <a:gd fmla="*/ 45552 w 595" name="T10"/>
                <a:gd fmla="*/ 297295 h 572" name="T11"/>
                <a:gd fmla="*/ 66520 w 595" name="T12"/>
                <a:gd fmla="*/ 355744 h 572" name="T13"/>
                <a:gd fmla="*/ 70136 w 595" name="T14"/>
                <a:gd fmla="*/ 362960 h 572" name="T15"/>
                <a:gd fmla="*/ 95442 w 595" name="T16"/>
                <a:gd fmla="*/ 409864 h 572" name="T17"/>
                <a:gd fmla="*/ 287050 w 595" name="T18"/>
                <a:gd fmla="*/ 388938 h 572" name="T19"/>
                <a:gd fmla="*/ 352847 w 595" name="T20"/>
                <a:gd fmla="*/ 350693 h 572" name="T21"/>
                <a:gd fmla="*/ 352847 w 595" name="T22"/>
                <a:gd fmla="*/ 373063 h 572" name="T23"/>
                <a:gd fmla="*/ 430213 w 595" name="T24"/>
                <a:gd fmla="*/ 373063 h 572" name="T25"/>
                <a:gd fmla="*/ 430213 w 595" name="T26"/>
                <a:gd fmla="*/ 204932 h 572" name="T27"/>
                <a:gd fmla="*/ 352847 w 595" name="T28"/>
                <a:gd fmla="*/ 204932 h 572" name="T29"/>
                <a:gd fmla="*/ 352847 w 595" name="T30"/>
                <a:gd fmla="*/ 238847 h 572" name="T31"/>
                <a:gd fmla="*/ 286327 w 595" name="T32"/>
                <a:gd fmla="*/ 196994 h 572" name="T33"/>
                <a:gd fmla="*/ 213299 w 595" name="T34"/>
                <a:gd fmla="*/ 137824 h 572" name="T35"/>
                <a:gd fmla="*/ 144609 w 595" name="T36"/>
                <a:gd fmla="*/ 61335 h 572" name="T37"/>
                <a:gd fmla="*/ 89658 w 595" name="T38"/>
                <a:gd fmla="*/ 93807 h 572" name="T39"/>
                <a:gd fmla="*/ 122195 w 595" name="T40"/>
                <a:gd fmla="*/ 149369 h 572" name="T41"/>
                <a:gd fmla="*/ 107011 w 595" name="T42"/>
                <a:gd fmla="*/ 165244 h 57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72" w="595">
                  <a:moveTo>
                    <a:pt x="148" y="229"/>
                  </a:moveTo>
                  <a:lnTo>
                    <a:pt x="90" y="229"/>
                  </a:lnTo>
                  <a:cubicBezTo>
                    <a:pt x="35" y="229"/>
                    <a:pt x="28" y="289"/>
                    <a:pt x="58" y="309"/>
                  </a:cubicBezTo>
                  <a:cubicBezTo>
                    <a:pt x="66" y="314"/>
                    <a:pt x="67" y="312"/>
                    <a:pt x="58" y="315"/>
                  </a:cubicBezTo>
                  <a:cubicBezTo>
                    <a:pt x="0" y="332"/>
                    <a:pt x="16" y="404"/>
                    <a:pt x="63" y="409"/>
                  </a:cubicBezTo>
                  <a:cubicBezTo>
                    <a:pt x="71" y="410"/>
                    <a:pt x="71" y="408"/>
                    <a:pt x="63" y="412"/>
                  </a:cubicBezTo>
                  <a:cubicBezTo>
                    <a:pt x="29" y="429"/>
                    <a:pt x="39" y="493"/>
                    <a:pt x="92" y="493"/>
                  </a:cubicBezTo>
                  <a:cubicBezTo>
                    <a:pt x="115" y="494"/>
                    <a:pt x="106" y="492"/>
                    <a:pt x="97" y="503"/>
                  </a:cubicBezTo>
                  <a:cubicBezTo>
                    <a:pt x="77" y="525"/>
                    <a:pt x="85" y="566"/>
                    <a:pt x="132" y="568"/>
                  </a:cubicBezTo>
                  <a:cubicBezTo>
                    <a:pt x="213" y="572"/>
                    <a:pt x="319" y="572"/>
                    <a:pt x="397" y="539"/>
                  </a:cubicBezTo>
                  <a:cubicBezTo>
                    <a:pt x="449" y="510"/>
                    <a:pt x="413" y="483"/>
                    <a:pt x="488" y="486"/>
                  </a:cubicBezTo>
                  <a:lnTo>
                    <a:pt x="488" y="517"/>
                  </a:lnTo>
                  <a:lnTo>
                    <a:pt x="595" y="517"/>
                  </a:lnTo>
                  <a:lnTo>
                    <a:pt x="595" y="284"/>
                  </a:lnTo>
                  <a:lnTo>
                    <a:pt x="488" y="284"/>
                  </a:lnTo>
                  <a:lnTo>
                    <a:pt x="488" y="331"/>
                  </a:lnTo>
                  <a:cubicBezTo>
                    <a:pt x="457" y="331"/>
                    <a:pt x="422" y="344"/>
                    <a:pt x="396" y="273"/>
                  </a:cubicBezTo>
                  <a:cubicBezTo>
                    <a:pt x="383" y="238"/>
                    <a:pt x="330" y="227"/>
                    <a:pt x="295" y="191"/>
                  </a:cubicBezTo>
                  <a:cubicBezTo>
                    <a:pt x="259" y="153"/>
                    <a:pt x="221" y="136"/>
                    <a:pt x="200" y="85"/>
                  </a:cubicBezTo>
                  <a:cubicBezTo>
                    <a:pt x="173" y="0"/>
                    <a:pt x="102" y="59"/>
                    <a:pt x="124" y="130"/>
                  </a:cubicBezTo>
                  <a:cubicBezTo>
                    <a:pt x="137" y="164"/>
                    <a:pt x="148" y="182"/>
                    <a:pt x="169" y="207"/>
                  </a:cubicBezTo>
                  <a:cubicBezTo>
                    <a:pt x="178" y="218"/>
                    <a:pt x="173" y="229"/>
                    <a:pt x="148" y="22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2311" name="组合 41"/>
          <p:cNvGrpSpPr/>
          <p:nvPr/>
        </p:nvGrpSpPr>
        <p:grpSpPr>
          <a:xfrm>
            <a:off x="4405313" y="2573338"/>
            <a:ext cx="3159125" cy="904875"/>
            <a:chExt cx="3159125" cy="904875"/>
          </a:xfrm>
        </p:grpSpPr>
        <p:sp>
          <p:nvSpPr>
            <p:cNvPr id="12320" name="Rectangle 9"/>
            <p:cNvSpPr>
              <a:spLocks noChangeArrowheads="1"/>
            </p:cNvSpPr>
            <p:nvPr/>
          </p:nvSpPr>
          <p:spPr bwMode="auto">
            <a:xfrm>
              <a:off x="0" y="452437"/>
              <a:ext cx="2281238" cy="1746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4" name="Oval 10"/>
            <p:cNvSpPr>
              <a:spLocks noChangeArrowheads="1"/>
            </p:cNvSpPr>
            <p:nvPr/>
          </p:nvSpPr>
          <p:spPr bwMode="auto">
            <a:xfrm>
              <a:off x="2254250" y="0"/>
              <a:ext cx="904875" cy="90487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322" name="Freeform 23"/>
            <p:cNvSpPr>
              <a:spLocks noEditPoints="1"/>
            </p:cNvSpPr>
            <p:nvPr/>
          </p:nvSpPr>
          <p:spPr bwMode="auto">
            <a:xfrm>
              <a:off x="2470150" y="217487"/>
              <a:ext cx="473075" cy="468312"/>
            </a:xfrm>
            <a:custGeom>
              <a:gdLst>
                <a:gd fmla="*/ 431120 w 654" name="T0"/>
                <a:gd fmla="*/ 0 h 648" name="T1"/>
                <a:gd fmla="*/ 473075 w 654" name="T2"/>
                <a:gd fmla="*/ 43362 h 648" name="T3"/>
                <a:gd fmla="*/ 431120 w 654" name="T4"/>
                <a:gd fmla="*/ 86724 h 648" name="T5"/>
                <a:gd fmla="*/ 389889 w 654" name="T6"/>
                <a:gd fmla="*/ 43362 h 648" name="T7"/>
                <a:gd fmla="*/ 431120 w 654" name="T8"/>
                <a:gd fmla="*/ 0 h 648" name="T9"/>
                <a:gd fmla="*/ 0 w 654" name="T10"/>
                <a:gd fmla="*/ 203080 h 648" name="T11"/>
                <a:gd fmla="*/ 170712 w 654" name="T12"/>
                <a:gd fmla="*/ 38303 h 648" name="T13"/>
                <a:gd fmla="*/ 0 w 654" name="T14"/>
                <a:gd fmla="*/ 203080 h 648" name="T15"/>
                <a:gd fmla="*/ 407250 w 654" name="T16"/>
                <a:gd fmla="*/ 302090 h 648" name="T17"/>
                <a:gd fmla="*/ 237261 w 654" name="T18"/>
                <a:gd fmla="*/ 468312 h 648" name="T19"/>
                <a:gd fmla="*/ 407250 w 654" name="T20"/>
                <a:gd fmla="*/ 302090 h 648" name="T21"/>
                <a:gd fmla="*/ 341424 w 654" name="T22"/>
                <a:gd fmla="*/ 67934 h 648" name="T23"/>
                <a:gd fmla="*/ 317553 w 654" name="T24"/>
                <a:gd fmla="*/ 44085 h 648" name="T25"/>
                <a:gd fmla="*/ 341424 w 654" name="T26"/>
                <a:gd fmla="*/ 20236 h 648" name="T27"/>
                <a:gd fmla="*/ 365295 w 654" name="T28"/>
                <a:gd fmla="*/ 44085 h 648" name="T29"/>
                <a:gd fmla="*/ 341424 w 654" name="T30"/>
                <a:gd fmla="*/ 67934 h 648" name="T31"/>
                <a:gd fmla="*/ 202540 w 654" name="T32"/>
                <a:gd fmla="*/ 48421 h 648" name="T33"/>
                <a:gd fmla="*/ 399293 w 654" name="T34"/>
                <a:gd fmla="*/ 252946 h 648" name="T35"/>
                <a:gd fmla="*/ 202540 w 654" name="T36"/>
                <a:gd fmla="*/ 457471 h 648" name="T37"/>
                <a:gd fmla="*/ 5787 w 654" name="T38"/>
                <a:gd fmla="*/ 252946 h 648" name="T39"/>
                <a:gd fmla="*/ 202540 w 654" name="T40"/>
                <a:gd fmla="*/ 48421 h 64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48" w="654">
                  <a:moveTo>
                    <a:pt x="596" y="0"/>
                  </a:moveTo>
                  <a:cubicBezTo>
                    <a:pt x="628" y="0"/>
                    <a:pt x="654" y="27"/>
                    <a:pt x="654" y="60"/>
                  </a:cubicBezTo>
                  <a:cubicBezTo>
                    <a:pt x="654" y="93"/>
                    <a:pt x="628" y="120"/>
                    <a:pt x="596" y="120"/>
                  </a:cubicBezTo>
                  <a:cubicBezTo>
                    <a:pt x="564" y="120"/>
                    <a:pt x="539" y="93"/>
                    <a:pt x="539" y="60"/>
                  </a:cubicBezTo>
                  <a:cubicBezTo>
                    <a:pt x="539" y="27"/>
                    <a:pt x="564" y="0"/>
                    <a:pt x="596" y="0"/>
                  </a:cubicBezTo>
                  <a:close/>
                  <a:moveTo>
                    <a:pt x="0" y="281"/>
                  </a:moveTo>
                  <a:cubicBezTo>
                    <a:pt x="2" y="127"/>
                    <a:pt x="69" y="49"/>
                    <a:pt x="236" y="53"/>
                  </a:cubicBezTo>
                  <a:cubicBezTo>
                    <a:pt x="94" y="88"/>
                    <a:pt x="36" y="147"/>
                    <a:pt x="0" y="281"/>
                  </a:cubicBezTo>
                  <a:close/>
                  <a:moveTo>
                    <a:pt x="563" y="418"/>
                  </a:moveTo>
                  <a:cubicBezTo>
                    <a:pt x="552" y="573"/>
                    <a:pt x="515" y="627"/>
                    <a:pt x="328" y="648"/>
                  </a:cubicBezTo>
                  <a:cubicBezTo>
                    <a:pt x="454" y="608"/>
                    <a:pt x="522" y="557"/>
                    <a:pt x="563" y="418"/>
                  </a:cubicBezTo>
                  <a:close/>
                  <a:moveTo>
                    <a:pt x="472" y="94"/>
                  </a:moveTo>
                  <a:cubicBezTo>
                    <a:pt x="454" y="94"/>
                    <a:pt x="439" y="79"/>
                    <a:pt x="439" y="61"/>
                  </a:cubicBezTo>
                  <a:cubicBezTo>
                    <a:pt x="439" y="43"/>
                    <a:pt x="454" y="28"/>
                    <a:pt x="472" y="28"/>
                  </a:cubicBezTo>
                  <a:cubicBezTo>
                    <a:pt x="491" y="28"/>
                    <a:pt x="505" y="43"/>
                    <a:pt x="505" y="61"/>
                  </a:cubicBezTo>
                  <a:cubicBezTo>
                    <a:pt x="505" y="79"/>
                    <a:pt x="491" y="94"/>
                    <a:pt x="472" y="94"/>
                  </a:cubicBezTo>
                  <a:close/>
                  <a:moveTo>
                    <a:pt x="280" y="67"/>
                  </a:moveTo>
                  <a:cubicBezTo>
                    <a:pt x="430" y="67"/>
                    <a:pt x="552" y="193"/>
                    <a:pt x="552" y="350"/>
                  </a:cubicBezTo>
                  <a:cubicBezTo>
                    <a:pt x="552" y="506"/>
                    <a:pt x="430" y="633"/>
                    <a:pt x="280" y="633"/>
                  </a:cubicBezTo>
                  <a:cubicBezTo>
                    <a:pt x="130" y="633"/>
                    <a:pt x="8" y="506"/>
                    <a:pt x="8" y="350"/>
                  </a:cubicBezTo>
                  <a:cubicBezTo>
                    <a:pt x="8" y="193"/>
                    <a:pt x="130" y="67"/>
                    <a:pt x="280" y="6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2315" name="组合 45"/>
          <p:cNvGrpSpPr/>
          <p:nvPr/>
        </p:nvGrpSpPr>
        <p:grpSpPr>
          <a:xfrm>
            <a:off x="5932488" y="1622425"/>
            <a:ext cx="3743325" cy="936625"/>
            <a:chExt cx="3744416" cy="936104"/>
          </a:xfrm>
        </p:grpSpPr>
        <p:sp>
          <p:nvSpPr>
            <p:cNvPr id="5" name="TextBox 46"/>
            <p:cNvSpPr txBox="1">
              <a:spLocks noChangeArrowheads="1"/>
            </p:cNvSpPr>
            <p:nvPr/>
          </p:nvSpPr>
          <p:spPr bwMode="auto">
            <a:xfrm>
              <a:off x="7641" y="351330"/>
              <a:ext cx="3736775" cy="5787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再次录入上述图表的综合描述说明，再次录入上述图表的综合描述说明</a:t>
              </a:r>
            </a:p>
          </p:txBody>
        </p:sp>
        <p:sp>
          <p:nvSpPr>
            <p:cNvPr id="12319" name="TextBox 47"/>
            <p:cNvSpPr txBox="1">
              <a:spLocks noChangeArrowheads="1"/>
            </p:cNvSpPr>
            <p:nvPr/>
          </p:nvSpPr>
          <p:spPr bwMode="auto">
            <a:xfrm>
              <a:off x="-1" y="0"/>
              <a:ext cx="1402489" cy="4569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grpSp>
      <p:grpSp>
        <p:nvGrpSpPr>
          <p:cNvPr id="12318" name="组合 48"/>
          <p:cNvGrpSpPr/>
          <p:nvPr/>
        </p:nvGrpSpPr>
        <p:grpSpPr>
          <a:xfrm>
            <a:off x="7732713" y="2630488"/>
            <a:ext cx="3743325" cy="946150"/>
            <a:chExt cx="3744416" cy="944815"/>
          </a:xfrm>
        </p:grpSpPr>
        <p:sp>
          <p:nvSpPr>
            <p:cNvPr id="12316" name="TextBox 49"/>
            <p:cNvSpPr txBox="1">
              <a:spLocks noChangeArrowheads="1"/>
            </p:cNvSpPr>
            <p:nvPr/>
          </p:nvSpPr>
          <p:spPr bwMode="auto">
            <a:xfrm>
              <a:off x="7641" y="360040"/>
              <a:ext cx="3736775" cy="5783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再次录入上述图表的综合描述说明，再次录入上述图表的综合描述说明</a:t>
              </a:r>
            </a:p>
          </p:txBody>
        </p:sp>
        <p:sp>
          <p:nvSpPr>
            <p:cNvPr id="12317" name="TextBox 50"/>
            <p:cNvSpPr txBox="1">
              <a:spLocks noChangeArrowheads="1"/>
            </p:cNvSpPr>
            <p:nvPr/>
          </p:nvSpPr>
          <p:spPr bwMode="auto">
            <a:xfrm>
              <a:off x="-1" y="0"/>
              <a:ext cx="1402489" cy="4565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grpSp>
      <p:grpSp>
        <p:nvGrpSpPr>
          <p:cNvPr id="12321" name="组合 51"/>
          <p:cNvGrpSpPr/>
          <p:nvPr/>
        </p:nvGrpSpPr>
        <p:grpSpPr>
          <a:xfrm>
            <a:off x="7685088" y="3783013"/>
            <a:ext cx="3776662" cy="944562"/>
            <a:chExt cx="3777592" cy="944815"/>
          </a:xfrm>
        </p:grpSpPr>
        <p:sp>
          <p:nvSpPr>
            <p:cNvPr id="12314" name="TextBox 52"/>
            <p:cNvSpPr txBox="1">
              <a:spLocks noChangeArrowheads="1"/>
            </p:cNvSpPr>
            <p:nvPr/>
          </p:nvSpPr>
          <p:spPr bwMode="auto">
            <a:xfrm>
              <a:off x="40818" y="360039"/>
              <a:ext cx="3736775" cy="579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再次录入上述图表的综合描述说明，再次录入上述图表的综合描述说明</a:t>
              </a:r>
            </a:p>
          </p:txBody>
        </p:sp>
        <p:sp>
          <p:nvSpPr>
            <p:cNvPr id="6" name="TextBox 53"/>
            <p:cNvSpPr txBox="1">
              <a:spLocks noChangeArrowheads="1"/>
            </p:cNvSpPr>
            <p:nvPr/>
          </p:nvSpPr>
          <p:spPr bwMode="auto">
            <a:xfrm>
              <a:off x="1" y="0"/>
              <a:ext cx="1402425" cy="457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grpSp>
      <p:grpSp>
        <p:nvGrpSpPr>
          <p:cNvPr id="12324" name="组合 54"/>
          <p:cNvGrpSpPr/>
          <p:nvPr/>
        </p:nvGrpSpPr>
        <p:grpSpPr>
          <a:xfrm>
            <a:off x="5932488" y="4864100"/>
            <a:ext cx="3736975" cy="944563"/>
            <a:chExt cx="3736775" cy="944815"/>
          </a:xfrm>
        </p:grpSpPr>
        <p:sp>
          <p:nvSpPr>
            <p:cNvPr id="12312" name="TextBox 55"/>
            <p:cNvSpPr txBox="1">
              <a:spLocks noChangeArrowheads="1"/>
            </p:cNvSpPr>
            <p:nvPr/>
          </p:nvSpPr>
          <p:spPr bwMode="auto">
            <a:xfrm>
              <a:off x="0" y="360040"/>
              <a:ext cx="3736775" cy="579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再次录入上述图表的综合描述说明，再次录入上述图表的综合描述说明</a:t>
              </a:r>
            </a:p>
          </p:txBody>
        </p:sp>
        <p:sp>
          <p:nvSpPr>
            <p:cNvPr id="12313" name="TextBox 56"/>
            <p:cNvSpPr txBox="1">
              <a:spLocks noChangeArrowheads="1"/>
            </p:cNvSpPr>
            <p:nvPr/>
          </p:nvSpPr>
          <p:spPr bwMode="auto">
            <a:xfrm>
              <a:off x="0" y="0"/>
              <a:ext cx="1402005" cy="457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您的标题</a:t>
              </a:r>
            </a:p>
          </p:txBody>
        </p:sp>
      </p:grpSp>
      <p:grpSp>
        <p:nvGrpSpPr>
          <p:cNvPr id="12327" name="组合 57"/>
          <p:cNvGrpSpPr/>
          <p:nvPr/>
        </p:nvGrpSpPr>
        <p:grpSpPr>
          <a:xfrm>
            <a:off x="3581400" y="4830763"/>
            <a:ext cx="2262188" cy="904875"/>
            <a:chExt cx="2262187" cy="904875"/>
          </a:xfrm>
        </p:grpSpPr>
        <p:sp>
          <p:nvSpPr>
            <p:cNvPr id="12309" name="Rectangle 6"/>
            <p:cNvSpPr>
              <a:spLocks noChangeArrowheads="1"/>
            </p:cNvSpPr>
            <p:nvPr/>
          </p:nvSpPr>
          <p:spPr bwMode="auto">
            <a:xfrm>
              <a:off x="0" y="446087"/>
              <a:ext cx="1360488" cy="1746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310" name="Oval 13"/>
            <p:cNvSpPr>
              <a:spLocks noChangeArrowheads="1"/>
            </p:cNvSpPr>
            <p:nvPr/>
          </p:nvSpPr>
          <p:spPr bwMode="auto">
            <a:xfrm>
              <a:off x="1357312" y="0"/>
              <a:ext cx="904875" cy="90487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pic>
          <p:nvPicPr>
            <p:cNvPr id="7" name="组合 60"/>
            <p:cNvPicPr>
              <a:picLocks noChangeArrowheads="1"/>
            </p:cNvPicPr>
            <p:nvPr/>
          </p:nvPicPr>
          <p:blipFill>
            <a:blip r:embed="rId3">
              <a:extLst>
                <a:ext uri="{28A0092B-C50C-407E-A947-70E740481C1C}">
                  <a14:useLocalDpi val="0"/>
                </a:ext>
              </a:extLst>
            </a:blip>
            <a:stretch>
              <a:fillRect/>
            </a:stretch>
          </p:blipFill>
          <p:spPr bwMode="auto">
            <a:xfrm>
              <a:off x="1569248" y="118765"/>
              <a:ext cx="445008" cy="65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2290"/>
                                        </p:tgtEl>
                                        <p:attrNameLst>
                                          <p:attrName>style.visibility</p:attrName>
                                        </p:attrNameLst>
                                      </p:cBhvr>
                                      <p:to>
                                        <p:strVal val="visible"/>
                                      </p:to>
                                    </p:set>
                                    <p:animEffect filter="wipe(left)" transition="in">
                                      <p:cBhvr>
                                        <p:cTn dur="300" id="7"/>
                                        <p:tgtEl>
                                          <p:spTgt spid="12290"/>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2291"/>
                                        </p:tgtEl>
                                        <p:attrNameLst>
                                          <p:attrName>style.visibility</p:attrName>
                                        </p:attrNameLst>
                                      </p:cBhvr>
                                      <p:to>
                                        <p:strVal val="visible"/>
                                      </p:to>
                                    </p:set>
                                    <p:animEffect filter="wipe(down)" transition="in">
                                      <p:cBhvr>
                                        <p:cTn dur="200" id="11"/>
                                        <p:tgtEl>
                                          <p:spTgt spid="12291"/>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2292"/>
                                        </p:tgtEl>
                                        <p:attrNameLst>
                                          <p:attrName>style.visibility</p:attrName>
                                        </p:attrNameLst>
                                      </p:cBhvr>
                                      <p:to>
                                        <p:strVal val="visible"/>
                                      </p:to>
                                    </p:set>
                                    <p:animEffect filter="wipe(left)" transition="in">
                                      <p:cBhvr>
                                        <p:cTn dur="300" id="15"/>
                                        <p:tgtEl>
                                          <p:spTgt spid="12292"/>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12293"/>
                                        </p:tgtEl>
                                        <p:attrNameLst>
                                          <p:attrName>style.visibility</p:attrName>
                                        </p:attrNameLst>
                                      </p:cBhvr>
                                      <p:to>
                                        <p:strVal val="visible"/>
                                      </p:to>
                                    </p:set>
                                    <p:anim calcmode="lin" valueType="num">
                                      <p:cBhvr>
                                        <p:cTn dur="300" fill="hold" id="19"/>
                                        <p:tgtEl>
                                          <p:spTgt spid="12293"/>
                                        </p:tgtEl>
                                        <p:attrNameLst>
                                          <p:attrName>ppt_w</p:attrName>
                                        </p:attrNameLst>
                                      </p:cBhvr>
                                      <p:tavLst>
                                        <p:tav tm="0">
                                          <p:val>
                                            <p:fltVal val="0"/>
                                          </p:val>
                                        </p:tav>
                                        <p:tav tm="100000">
                                          <p:val>
                                            <p:strVal val="#ppt_w"/>
                                          </p:val>
                                        </p:tav>
                                      </p:tavLst>
                                    </p:anim>
                                    <p:anim calcmode="lin" valueType="num">
                                      <p:cBhvr>
                                        <p:cTn dur="300" fill="hold" id="20"/>
                                        <p:tgtEl>
                                          <p:spTgt spid="12293"/>
                                        </p:tgtEl>
                                        <p:attrNameLst>
                                          <p:attrName>ppt_h</p:attrName>
                                        </p:attrNameLst>
                                      </p:cBhvr>
                                      <p:tavLst>
                                        <p:tav tm="0">
                                          <p:val>
                                            <p:fltVal val="0"/>
                                          </p:val>
                                        </p:tav>
                                        <p:tav tm="100000">
                                          <p:val>
                                            <p:strVal val="#ppt_h"/>
                                          </p:val>
                                        </p:tav>
                                      </p:tavLst>
                                    </p:anim>
                                    <p:anim calcmode="lin" valueType="num">
                                      <p:cBhvr>
                                        <p:cTn dur="300" fill="hold" id="21"/>
                                        <p:tgtEl>
                                          <p:spTgt spid="12293"/>
                                        </p:tgtEl>
                                        <p:attrNameLst>
                                          <p:attrName>style.rotation</p:attrName>
                                        </p:attrNameLst>
                                      </p:cBhvr>
                                      <p:tavLst>
                                        <p:tav tm="0">
                                          <p:val>
                                            <p:fltVal val="90"/>
                                          </p:val>
                                        </p:tav>
                                        <p:tav tm="100000">
                                          <p:val>
                                            <p:fltVal val="0"/>
                                          </p:val>
                                        </p:tav>
                                      </p:tavLst>
                                    </p:anim>
                                    <p:animEffect filter="fade" transition="in">
                                      <p:cBhvr>
                                        <p:cTn dur="300" id="22"/>
                                        <p:tgtEl>
                                          <p:spTgt spid="12293"/>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12294"/>
                                        </p:tgtEl>
                                        <p:attrNameLst>
                                          <p:attrName>style.visibility</p:attrName>
                                        </p:attrNameLst>
                                      </p:cBhvr>
                                      <p:to>
                                        <p:strVal val="visible"/>
                                      </p:to>
                                    </p:set>
                                    <p:anim calcmode="lin" valueType="num">
                                      <p:cBhvr>
                                        <p:cTn dur="400" fill="hold" id="26"/>
                                        <p:tgtEl>
                                          <p:spTgt spid="1229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12294"/>
                                        </p:tgtEl>
                                        <p:attrNameLst>
                                          <p:attrName>ppt_y</p:attrName>
                                        </p:attrNameLst>
                                      </p:cBhvr>
                                      <p:tavLst>
                                        <p:tav tm="0">
                                          <p:val>
                                            <p:strVal val="#ppt_y"/>
                                          </p:val>
                                        </p:tav>
                                        <p:tav tm="100000">
                                          <p:val>
                                            <p:strVal val="#ppt_y"/>
                                          </p:val>
                                        </p:tav>
                                      </p:tavLst>
                                    </p:anim>
                                    <p:anim calcmode="lin" valueType="num">
                                      <p:cBhvr>
                                        <p:cTn dur="400" fill="hold" id="28"/>
                                        <p:tgtEl>
                                          <p:spTgt spid="1229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1229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12294"/>
                                        </p:tgtEl>
                                      </p:cBhvr>
                                    </p:animEffect>
                                  </p:childTnLst>
                                </p:cTn>
                              </p:par>
                            </p:childTnLst>
                          </p:cTn>
                        </p:par>
                        <p:par>
                          <p:cTn fill="hold" id="31" nodeType="afterGroup">
                            <p:stCondLst>
                              <p:cond delay="1500"/>
                            </p:stCondLst>
                            <p:childTnLst>
                              <p:par>
                                <p:cTn fill="hold" id="32" nodeType="afterEffect" presetClass="entr" presetID="31" presetSubtype="0">
                                  <p:stCondLst>
                                    <p:cond delay="0"/>
                                  </p:stCondLst>
                                  <p:childTnLst>
                                    <p:set>
                                      <p:cBhvr>
                                        <p:cTn dur="1" fill="hold" id="33">
                                          <p:stCondLst>
                                            <p:cond delay="0"/>
                                          </p:stCondLst>
                                        </p:cTn>
                                        <p:tgtEl>
                                          <p:spTgt spid="12296"/>
                                        </p:tgtEl>
                                        <p:attrNameLst>
                                          <p:attrName>style.visibility</p:attrName>
                                        </p:attrNameLst>
                                      </p:cBhvr>
                                      <p:to>
                                        <p:strVal val="visible"/>
                                      </p:to>
                                    </p:set>
                                    <p:anim calcmode="lin" valueType="num">
                                      <p:cBhvr>
                                        <p:cTn dur="500" fill="hold" id="34"/>
                                        <p:tgtEl>
                                          <p:spTgt spid="12296"/>
                                        </p:tgtEl>
                                        <p:attrNameLst>
                                          <p:attrName>ppt_w</p:attrName>
                                        </p:attrNameLst>
                                      </p:cBhvr>
                                      <p:tavLst>
                                        <p:tav tm="0">
                                          <p:val>
                                            <p:fltVal val="0"/>
                                          </p:val>
                                        </p:tav>
                                        <p:tav tm="100000">
                                          <p:val>
                                            <p:strVal val="#ppt_w"/>
                                          </p:val>
                                        </p:tav>
                                      </p:tavLst>
                                    </p:anim>
                                    <p:anim calcmode="lin" valueType="num">
                                      <p:cBhvr>
                                        <p:cTn dur="500" fill="hold" id="35"/>
                                        <p:tgtEl>
                                          <p:spTgt spid="12296"/>
                                        </p:tgtEl>
                                        <p:attrNameLst>
                                          <p:attrName>ppt_h</p:attrName>
                                        </p:attrNameLst>
                                      </p:cBhvr>
                                      <p:tavLst>
                                        <p:tav tm="0">
                                          <p:val>
                                            <p:fltVal val="0"/>
                                          </p:val>
                                        </p:tav>
                                        <p:tav tm="100000">
                                          <p:val>
                                            <p:strVal val="#ppt_h"/>
                                          </p:val>
                                        </p:tav>
                                      </p:tavLst>
                                    </p:anim>
                                    <p:anim calcmode="lin" valueType="num">
                                      <p:cBhvr>
                                        <p:cTn dur="500" fill="hold" id="36"/>
                                        <p:tgtEl>
                                          <p:spTgt spid="12296"/>
                                        </p:tgtEl>
                                        <p:attrNameLst>
                                          <p:attrName>style.rotation</p:attrName>
                                        </p:attrNameLst>
                                      </p:cBhvr>
                                      <p:tavLst>
                                        <p:tav tm="0">
                                          <p:val>
                                            <p:fltVal val="90"/>
                                          </p:val>
                                        </p:tav>
                                        <p:tav tm="100000">
                                          <p:val>
                                            <p:fltVal val="0"/>
                                          </p:val>
                                        </p:tav>
                                      </p:tavLst>
                                    </p:anim>
                                    <p:animEffect filter="fade" transition="in">
                                      <p:cBhvr>
                                        <p:cTn dur="500" id="37"/>
                                        <p:tgtEl>
                                          <p:spTgt spid="12296"/>
                                        </p:tgtEl>
                                      </p:cBhvr>
                                    </p:animEffect>
                                  </p:childTnLst>
                                </p:cTn>
                              </p:par>
                            </p:childTnLst>
                          </p:cTn>
                        </p:par>
                        <p:par>
                          <p:cTn fill="hold" id="38" nodeType="afterGroup">
                            <p:stCondLst>
                              <p:cond delay="2000"/>
                            </p:stCondLst>
                            <p:childTnLst>
                              <p:par>
                                <p:cTn fill="hold" grpId="0" id="39" nodeType="afterEffect" presetClass="entr" presetID="22" presetSubtype="1">
                                  <p:stCondLst>
                                    <p:cond delay="0"/>
                                  </p:stCondLst>
                                  <p:childTnLst>
                                    <p:set>
                                      <p:cBhvr>
                                        <p:cTn dur="1" fill="hold" id="40">
                                          <p:stCondLst>
                                            <p:cond delay="0"/>
                                          </p:stCondLst>
                                        </p:cTn>
                                        <p:tgtEl>
                                          <p:spTgt spid="12295"/>
                                        </p:tgtEl>
                                        <p:attrNameLst>
                                          <p:attrName>style.visibility</p:attrName>
                                        </p:attrNameLst>
                                      </p:cBhvr>
                                      <p:to>
                                        <p:strVal val="visible"/>
                                      </p:to>
                                    </p:set>
                                    <p:animEffect filter="wipe(up)" transition="in">
                                      <p:cBhvr>
                                        <p:cTn dur="300" id="41"/>
                                        <p:tgtEl>
                                          <p:spTgt spid="12295"/>
                                        </p:tgtEl>
                                      </p:cBhvr>
                                    </p:animEffect>
                                  </p:childTnLst>
                                </p:cTn>
                              </p:par>
                            </p:childTnLst>
                          </p:cTn>
                        </p:par>
                        <p:par>
                          <p:cTn fill="hold" id="42" nodeType="afterGroup">
                            <p:stCondLst>
                              <p:cond delay="2300"/>
                            </p:stCondLst>
                            <p:childTnLst>
                              <p:par>
                                <p:cTn fill="hold" grpId="0" id="43" nodeType="afterEffect" presetClass="entr" presetID="31" presetSubtype="0">
                                  <p:stCondLst>
                                    <p:cond delay="0"/>
                                  </p:stCondLst>
                                  <p:childTnLst>
                                    <p:set>
                                      <p:cBhvr>
                                        <p:cTn dur="1" fill="hold" id="44">
                                          <p:stCondLst>
                                            <p:cond delay="0"/>
                                          </p:stCondLst>
                                        </p:cTn>
                                        <p:tgtEl>
                                          <p:spTgt spid="12299"/>
                                        </p:tgtEl>
                                        <p:attrNameLst>
                                          <p:attrName>style.visibility</p:attrName>
                                        </p:attrNameLst>
                                      </p:cBhvr>
                                      <p:to>
                                        <p:strVal val="visible"/>
                                      </p:to>
                                    </p:set>
                                    <p:anim calcmode="lin" valueType="num">
                                      <p:cBhvr>
                                        <p:cTn dur="400" fill="hold" id="45"/>
                                        <p:tgtEl>
                                          <p:spTgt spid="12299"/>
                                        </p:tgtEl>
                                        <p:attrNameLst>
                                          <p:attrName>ppt_w</p:attrName>
                                        </p:attrNameLst>
                                      </p:cBhvr>
                                      <p:tavLst>
                                        <p:tav tm="0">
                                          <p:val>
                                            <p:fltVal val="0"/>
                                          </p:val>
                                        </p:tav>
                                        <p:tav tm="100000">
                                          <p:val>
                                            <p:strVal val="#ppt_w"/>
                                          </p:val>
                                        </p:tav>
                                      </p:tavLst>
                                    </p:anim>
                                    <p:anim calcmode="lin" valueType="num">
                                      <p:cBhvr>
                                        <p:cTn dur="400" fill="hold" id="46"/>
                                        <p:tgtEl>
                                          <p:spTgt spid="12299"/>
                                        </p:tgtEl>
                                        <p:attrNameLst>
                                          <p:attrName>ppt_h</p:attrName>
                                        </p:attrNameLst>
                                      </p:cBhvr>
                                      <p:tavLst>
                                        <p:tav tm="0">
                                          <p:val>
                                            <p:fltVal val="0"/>
                                          </p:val>
                                        </p:tav>
                                        <p:tav tm="100000">
                                          <p:val>
                                            <p:strVal val="#ppt_h"/>
                                          </p:val>
                                        </p:tav>
                                      </p:tavLst>
                                    </p:anim>
                                    <p:anim calcmode="lin" valueType="num">
                                      <p:cBhvr>
                                        <p:cTn dur="400" fill="hold" id="47"/>
                                        <p:tgtEl>
                                          <p:spTgt spid="12299"/>
                                        </p:tgtEl>
                                        <p:attrNameLst>
                                          <p:attrName>style.rotation</p:attrName>
                                        </p:attrNameLst>
                                      </p:cBhvr>
                                      <p:tavLst>
                                        <p:tav tm="0">
                                          <p:val>
                                            <p:fltVal val="90"/>
                                          </p:val>
                                        </p:tav>
                                        <p:tav tm="100000">
                                          <p:val>
                                            <p:fltVal val="0"/>
                                          </p:val>
                                        </p:tav>
                                      </p:tavLst>
                                    </p:anim>
                                    <p:animEffect filter="fade" transition="in">
                                      <p:cBhvr>
                                        <p:cTn dur="400" id="48"/>
                                        <p:tgtEl>
                                          <p:spTgt spid="12299"/>
                                        </p:tgtEl>
                                      </p:cBhvr>
                                    </p:animEffect>
                                  </p:childTnLst>
                                </p:cTn>
                              </p:par>
                            </p:childTnLst>
                          </p:cTn>
                        </p:par>
                        <p:par>
                          <p:cTn fill="hold" id="49" nodeType="afterGroup">
                            <p:stCondLst>
                              <p:cond delay="2700"/>
                            </p:stCondLst>
                            <p:childTnLst>
                              <p:par>
                                <p:cTn fill="hold" grpId="0" id="50" nodeType="afterEffect" presetClass="entr" presetID="31" presetSubtype="0">
                                  <p:stCondLst>
                                    <p:cond delay="0"/>
                                  </p:stCondLst>
                                  <p:childTnLst>
                                    <p:set>
                                      <p:cBhvr>
                                        <p:cTn dur="1" fill="hold" id="51">
                                          <p:stCondLst>
                                            <p:cond delay="0"/>
                                          </p:stCondLst>
                                        </p:cTn>
                                        <p:tgtEl>
                                          <p:spTgt spid="12300"/>
                                        </p:tgtEl>
                                        <p:attrNameLst>
                                          <p:attrName>style.visibility</p:attrName>
                                        </p:attrNameLst>
                                      </p:cBhvr>
                                      <p:to>
                                        <p:strVal val="visible"/>
                                      </p:to>
                                    </p:set>
                                    <p:anim calcmode="lin" valueType="num">
                                      <p:cBhvr>
                                        <p:cTn dur="400" fill="hold" id="52"/>
                                        <p:tgtEl>
                                          <p:spTgt spid="12300"/>
                                        </p:tgtEl>
                                        <p:attrNameLst>
                                          <p:attrName>ppt_w</p:attrName>
                                        </p:attrNameLst>
                                      </p:cBhvr>
                                      <p:tavLst>
                                        <p:tav tm="0">
                                          <p:val>
                                            <p:fltVal val="0"/>
                                          </p:val>
                                        </p:tav>
                                        <p:tav tm="100000">
                                          <p:val>
                                            <p:strVal val="#ppt_w"/>
                                          </p:val>
                                        </p:tav>
                                      </p:tavLst>
                                    </p:anim>
                                    <p:anim calcmode="lin" valueType="num">
                                      <p:cBhvr>
                                        <p:cTn dur="400" fill="hold" id="53"/>
                                        <p:tgtEl>
                                          <p:spTgt spid="12300"/>
                                        </p:tgtEl>
                                        <p:attrNameLst>
                                          <p:attrName>ppt_h</p:attrName>
                                        </p:attrNameLst>
                                      </p:cBhvr>
                                      <p:tavLst>
                                        <p:tav tm="0">
                                          <p:val>
                                            <p:fltVal val="0"/>
                                          </p:val>
                                        </p:tav>
                                        <p:tav tm="100000">
                                          <p:val>
                                            <p:strVal val="#ppt_h"/>
                                          </p:val>
                                        </p:tav>
                                      </p:tavLst>
                                    </p:anim>
                                    <p:anim calcmode="lin" valueType="num">
                                      <p:cBhvr>
                                        <p:cTn dur="400" fill="hold" id="54"/>
                                        <p:tgtEl>
                                          <p:spTgt spid="12300"/>
                                        </p:tgtEl>
                                        <p:attrNameLst>
                                          <p:attrName>style.rotation</p:attrName>
                                        </p:attrNameLst>
                                      </p:cBhvr>
                                      <p:tavLst>
                                        <p:tav tm="0">
                                          <p:val>
                                            <p:fltVal val="90"/>
                                          </p:val>
                                        </p:tav>
                                        <p:tav tm="100000">
                                          <p:val>
                                            <p:fltVal val="0"/>
                                          </p:val>
                                        </p:tav>
                                      </p:tavLst>
                                    </p:anim>
                                    <p:animEffect filter="fade" transition="in">
                                      <p:cBhvr>
                                        <p:cTn dur="400" id="55"/>
                                        <p:tgtEl>
                                          <p:spTgt spid="12300"/>
                                        </p:tgtEl>
                                      </p:cBhvr>
                                    </p:animEffect>
                                  </p:childTnLst>
                                </p:cTn>
                              </p:par>
                            </p:childTnLst>
                          </p:cTn>
                        </p:par>
                        <p:par>
                          <p:cTn fill="hold" id="56" nodeType="afterGroup">
                            <p:stCondLst>
                              <p:cond delay="3100"/>
                            </p:stCondLst>
                            <p:childTnLst>
                              <p:par>
                                <p:cTn fill="hold" grpId="0" id="57" nodeType="afterEffect" presetClass="entr" presetID="31" presetSubtype="0">
                                  <p:stCondLst>
                                    <p:cond delay="0"/>
                                  </p:stCondLst>
                                  <p:childTnLst>
                                    <p:set>
                                      <p:cBhvr>
                                        <p:cTn dur="1" fill="hold" id="58">
                                          <p:stCondLst>
                                            <p:cond delay="0"/>
                                          </p:stCondLst>
                                        </p:cTn>
                                        <p:tgtEl>
                                          <p:spTgt spid="12301"/>
                                        </p:tgtEl>
                                        <p:attrNameLst>
                                          <p:attrName>style.visibility</p:attrName>
                                        </p:attrNameLst>
                                      </p:cBhvr>
                                      <p:to>
                                        <p:strVal val="visible"/>
                                      </p:to>
                                    </p:set>
                                    <p:anim calcmode="lin" valueType="num">
                                      <p:cBhvr>
                                        <p:cTn dur="400" fill="hold" id="59"/>
                                        <p:tgtEl>
                                          <p:spTgt spid="12301"/>
                                        </p:tgtEl>
                                        <p:attrNameLst>
                                          <p:attrName>ppt_w</p:attrName>
                                        </p:attrNameLst>
                                      </p:cBhvr>
                                      <p:tavLst>
                                        <p:tav tm="0">
                                          <p:val>
                                            <p:fltVal val="0"/>
                                          </p:val>
                                        </p:tav>
                                        <p:tav tm="100000">
                                          <p:val>
                                            <p:strVal val="#ppt_w"/>
                                          </p:val>
                                        </p:tav>
                                      </p:tavLst>
                                    </p:anim>
                                    <p:anim calcmode="lin" valueType="num">
                                      <p:cBhvr>
                                        <p:cTn dur="400" fill="hold" id="60"/>
                                        <p:tgtEl>
                                          <p:spTgt spid="12301"/>
                                        </p:tgtEl>
                                        <p:attrNameLst>
                                          <p:attrName>ppt_h</p:attrName>
                                        </p:attrNameLst>
                                      </p:cBhvr>
                                      <p:tavLst>
                                        <p:tav tm="0">
                                          <p:val>
                                            <p:fltVal val="0"/>
                                          </p:val>
                                        </p:tav>
                                        <p:tav tm="100000">
                                          <p:val>
                                            <p:strVal val="#ppt_h"/>
                                          </p:val>
                                        </p:tav>
                                      </p:tavLst>
                                    </p:anim>
                                    <p:anim calcmode="lin" valueType="num">
                                      <p:cBhvr>
                                        <p:cTn dur="400" fill="hold" id="61"/>
                                        <p:tgtEl>
                                          <p:spTgt spid="12301"/>
                                        </p:tgtEl>
                                        <p:attrNameLst>
                                          <p:attrName>style.rotation</p:attrName>
                                        </p:attrNameLst>
                                      </p:cBhvr>
                                      <p:tavLst>
                                        <p:tav tm="0">
                                          <p:val>
                                            <p:fltVal val="90"/>
                                          </p:val>
                                        </p:tav>
                                        <p:tav tm="100000">
                                          <p:val>
                                            <p:fltVal val="0"/>
                                          </p:val>
                                        </p:tav>
                                      </p:tavLst>
                                    </p:anim>
                                    <p:animEffect filter="fade" transition="in">
                                      <p:cBhvr>
                                        <p:cTn dur="400" id="62"/>
                                        <p:tgtEl>
                                          <p:spTgt spid="12301"/>
                                        </p:tgtEl>
                                      </p:cBhvr>
                                    </p:animEffect>
                                  </p:childTnLst>
                                </p:cTn>
                              </p:par>
                            </p:childTnLst>
                          </p:cTn>
                        </p:par>
                        <p:par>
                          <p:cTn fill="hold" id="63" nodeType="afterGroup">
                            <p:stCondLst>
                              <p:cond delay="3500"/>
                            </p:stCondLst>
                            <p:childTnLst>
                              <p:par>
                                <p:cTn fill="hold" grpId="0" id="64" nodeType="afterEffect" presetClass="entr" presetID="31" presetSubtype="0">
                                  <p:stCondLst>
                                    <p:cond delay="0"/>
                                  </p:stCondLst>
                                  <p:childTnLst>
                                    <p:set>
                                      <p:cBhvr>
                                        <p:cTn dur="1" fill="hold" id="65">
                                          <p:stCondLst>
                                            <p:cond delay="0"/>
                                          </p:stCondLst>
                                        </p:cTn>
                                        <p:tgtEl>
                                          <p:spTgt spid="12302"/>
                                        </p:tgtEl>
                                        <p:attrNameLst>
                                          <p:attrName>style.visibility</p:attrName>
                                        </p:attrNameLst>
                                      </p:cBhvr>
                                      <p:to>
                                        <p:strVal val="visible"/>
                                      </p:to>
                                    </p:set>
                                    <p:anim calcmode="lin" valueType="num">
                                      <p:cBhvr>
                                        <p:cTn dur="400" fill="hold" id="66"/>
                                        <p:tgtEl>
                                          <p:spTgt spid="12302"/>
                                        </p:tgtEl>
                                        <p:attrNameLst>
                                          <p:attrName>ppt_w</p:attrName>
                                        </p:attrNameLst>
                                      </p:cBhvr>
                                      <p:tavLst>
                                        <p:tav tm="0">
                                          <p:val>
                                            <p:fltVal val="0"/>
                                          </p:val>
                                        </p:tav>
                                        <p:tav tm="100000">
                                          <p:val>
                                            <p:strVal val="#ppt_w"/>
                                          </p:val>
                                        </p:tav>
                                      </p:tavLst>
                                    </p:anim>
                                    <p:anim calcmode="lin" valueType="num">
                                      <p:cBhvr>
                                        <p:cTn dur="400" fill="hold" id="67"/>
                                        <p:tgtEl>
                                          <p:spTgt spid="12302"/>
                                        </p:tgtEl>
                                        <p:attrNameLst>
                                          <p:attrName>ppt_h</p:attrName>
                                        </p:attrNameLst>
                                      </p:cBhvr>
                                      <p:tavLst>
                                        <p:tav tm="0">
                                          <p:val>
                                            <p:fltVal val="0"/>
                                          </p:val>
                                        </p:tav>
                                        <p:tav tm="100000">
                                          <p:val>
                                            <p:strVal val="#ppt_h"/>
                                          </p:val>
                                        </p:tav>
                                      </p:tavLst>
                                    </p:anim>
                                    <p:anim calcmode="lin" valueType="num">
                                      <p:cBhvr>
                                        <p:cTn dur="400" fill="hold" id="68"/>
                                        <p:tgtEl>
                                          <p:spTgt spid="12302"/>
                                        </p:tgtEl>
                                        <p:attrNameLst>
                                          <p:attrName>style.rotation</p:attrName>
                                        </p:attrNameLst>
                                      </p:cBhvr>
                                      <p:tavLst>
                                        <p:tav tm="0">
                                          <p:val>
                                            <p:fltVal val="90"/>
                                          </p:val>
                                        </p:tav>
                                        <p:tav tm="100000">
                                          <p:val>
                                            <p:fltVal val="0"/>
                                          </p:val>
                                        </p:tav>
                                      </p:tavLst>
                                    </p:anim>
                                    <p:animEffect filter="fade" transition="in">
                                      <p:cBhvr>
                                        <p:cTn dur="400" id="69"/>
                                        <p:tgtEl>
                                          <p:spTgt spid="12302"/>
                                        </p:tgtEl>
                                      </p:cBhvr>
                                    </p:animEffect>
                                  </p:childTnLst>
                                </p:cTn>
                              </p:par>
                            </p:childTnLst>
                          </p:cTn>
                        </p:par>
                        <p:par>
                          <p:cTn fill="hold" id="70" nodeType="afterGroup">
                            <p:stCondLst>
                              <p:cond delay="3900"/>
                            </p:stCondLst>
                            <p:childTnLst>
                              <p:par>
                                <p:cTn fill="hold" id="71" nodeType="afterEffect" presetClass="entr" presetID="2" presetSubtype="2">
                                  <p:stCondLst>
                                    <p:cond delay="0"/>
                                  </p:stCondLst>
                                  <p:childTnLst>
                                    <p:set>
                                      <p:cBhvr>
                                        <p:cTn dur="1" fill="hold" id="72">
                                          <p:stCondLst>
                                            <p:cond delay="0"/>
                                          </p:stCondLst>
                                        </p:cTn>
                                        <p:tgtEl>
                                          <p:spTgt spid="12303"/>
                                        </p:tgtEl>
                                        <p:attrNameLst>
                                          <p:attrName>style.visibility</p:attrName>
                                        </p:attrNameLst>
                                      </p:cBhvr>
                                      <p:to>
                                        <p:strVal val="visible"/>
                                      </p:to>
                                    </p:set>
                                    <p:anim calcmode="lin" valueType="num">
                                      <p:cBhvr additive="base">
                                        <p:cTn dur="400" fill="hold" id="73"/>
                                        <p:tgtEl>
                                          <p:spTgt spid="12303"/>
                                        </p:tgtEl>
                                        <p:attrNameLst>
                                          <p:attrName>ppt_x</p:attrName>
                                        </p:attrNameLst>
                                      </p:cBhvr>
                                      <p:tavLst>
                                        <p:tav tm="0">
                                          <p:val>
                                            <p:strVal val="1+#ppt_w/2"/>
                                          </p:val>
                                        </p:tav>
                                        <p:tav tm="100000">
                                          <p:val>
                                            <p:strVal val="#ppt_x"/>
                                          </p:val>
                                        </p:tav>
                                      </p:tavLst>
                                    </p:anim>
                                    <p:anim calcmode="lin" valueType="num">
                                      <p:cBhvr additive="base">
                                        <p:cTn dur="400" fill="hold" id="74"/>
                                        <p:tgtEl>
                                          <p:spTgt spid="12303"/>
                                        </p:tgtEl>
                                        <p:attrNameLst>
                                          <p:attrName>ppt_y</p:attrName>
                                        </p:attrNameLst>
                                      </p:cBhvr>
                                      <p:tavLst>
                                        <p:tav tm="0">
                                          <p:val>
                                            <p:strVal val="#ppt_y"/>
                                          </p:val>
                                        </p:tav>
                                        <p:tav tm="100000">
                                          <p:val>
                                            <p:strVal val="#ppt_y"/>
                                          </p:val>
                                        </p:tav>
                                      </p:tavLst>
                                    </p:anim>
                                  </p:childTnLst>
                                </p:cTn>
                              </p:par>
                            </p:childTnLst>
                          </p:cTn>
                        </p:par>
                        <p:par>
                          <p:cTn fill="hold" id="75" nodeType="afterGroup">
                            <p:stCondLst>
                              <p:cond delay="4300"/>
                            </p:stCondLst>
                            <p:childTnLst>
                              <p:par>
                                <p:cTn fill="hold" id="76" nodeType="afterEffect" presetClass="entr" presetID="22" presetSubtype="8">
                                  <p:stCondLst>
                                    <p:cond delay="0"/>
                                  </p:stCondLst>
                                  <p:childTnLst>
                                    <p:set>
                                      <p:cBhvr>
                                        <p:cTn dur="1" fill="hold" id="77">
                                          <p:stCondLst>
                                            <p:cond delay="0"/>
                                          </p:stCondLst>
                                        </p:cTn>
                                        <p:tgtEl>
                                          <p:spTgt spid="12315"/>
                                        </p:tgtEl>
                                        <p:attrNameLst>
                                          <p:attrName>style.visibility</p:attrName>
                                        </p:attrNameLst>
                                      </p:cBhvr>
                                      <p:to>
                                        <p:strVal val="visible"/>
                                      </p:to>
                                    </p:set>
                                    <p:animEffect filter="wipe(left)" transition="in">
                                      <p:cBhvr>
                                        <p:cTn dur="200" id="78"/>
                                        <p:tgtEl>
                                          <p:spTgt spid="12315"/>
                                        </p:tgtEl>
                                      </p:cBhvr>
                                    </p:animEffect>
                                  </p:childTnLst>
                                </p:cTn>
                              </p:par>
                            </p:childTnLst>
                          </p:cTn>
                        </p:par>
                        <p:par>
                          <p:cTn fill="hold" id="79" nodeType="afterGroup">
                            <p:stCondLst>
                              <p:cond delay="4500"/>
                            </p:stCondLst>
                            <p:childTnLst>
                              <p:par>
                                <p:cTn fill="hold" id="80" nodeType="afterEffect" presetClass="entr" presetID="2" presetSubtype="2">
                                  <p:stCondLst>
                                    <p:cond delay="0"/>
                                  </p:stCondLst>
                                  <p:childTnLst>
                                    <p:set>
                                      <p:cBhvr>
                                        <p:cTn dur="1" fill="hold" id="81">
                                          <p:stCondLst>
                                            <p:cond delay="0"/>
                                          </p:stCondLst>
                                        </p:cTn>
                                        <p:tgtEl>
                                          <p:spTgt spid="12311"/>
                                        </p:tgtEl>
                                        <p:attrNameLst>
                                          <p:attrName>style.visibility</p:attrName>
                                        </p:attrNameLst>
                                      </p:cBhvr>
                                      <p:to>
                                        <p:strVal val="visible"/>
                                      </p:to>
                                    </p:set>
                                    <p:anim calcmode="lin" valueType="num">
                                      <p:cBhvr additive="base">
                                        <p:cTn dur="400" fill="hold" id="82"/>
                                        <p:tgtEl>
                                          <p:spTgt spid="12311"/>
                                        </p:tgtEl>
                                        <p:attrNameLst>
                                          <p:attrName>ppt_x</p:attrName>
                                        </p:attrNameLst>
                                      </p:cBhvr>
                                      <p:tavLst>
                                        <p:tav tm="0">
                                          <p:val>
                                            <p:strVal val="1+#ppt_w/2"/>
                                          </p:val>
                                        </p:tav>
                                        <p:tav tm="100000">
                                          <p:val>
                                            <p:strVal val="#ppt_x"/>
                                          </p:val>
                                        </p:tav>
                                      </p:tavLst>
                                    </p:anim>
                                    <p:anim calcmode="lin" valueType="num">
                                      <p:cBhvr additive="base">
                                        <p:cTn dur="400" fill="hold" id="83"/>
                                        <p:tgtEl>
                                          <p:spTgt spid="12311"/>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4900"/>
                            </p:stCondLst>
                            <p:childTnLst>
                              <p:par>
                                <p:cTn fill="hold" id="85" nodeType="afterEffect" presetClass="entr" presetID="22" presetSubtype="8">
                                  <p:stCondLst>
                                    <p:cond delay="0"/>
                                  </p:stCondLst>
                                  <p:childTnLst>
                                    <p:set>
                                      <p:cBhvr>
                                        <p:cTn dur="1" fill="hold" id="86">
                                          <p:stCondLst>
                                            <p:cond delay="0"/>
                                          </p:stCondLst>
                                        </p:cTn>
                                        <p:tgtEl>
                                          <p:spTgt spid="12318"/>
                                        </p:tgtEl>
                                        <p:attrNameLst>
                                          <p:attrName>style.visibility</p:attrName>
                                        </p:attrNameLst>
                                      </p:cBhvr>
                                      <p:to>
                                        <p:strVal val="visible"/>
                                      </p:to>
                                    </p:set>
                                    <p:animEffect filter="wipe(left)" transition="in">
                                      <p:cBhvr>
                                        <p:cTn dur="200" id="87"/>
                                        <p:tgtEl>
                                          <p:spTgt spid="12318"/>
                                        </p:tgtEl>
                                      </p:cBhvr>
                                    </p:animEffect>
                                  </p:childTnLst>
                                </p:cTn>
                              </p:par>
                            </p:childTnLst>
                          </p:cTn>
                        </p:par>
                        <p:par>
                          <p:cTn fill="hold" id="88" nodeType="afterGroup">
                            <p:stCondLst>
                              <p:cond delay="5100"/>
                            </p:stCondLst>
                            <p:childTnLst>
                              <p:par>
                                <p:cTn fill="hold" id="89" nodeType="afterEffect" presetClass="entr" presetID="2" presetSubtype="2">
                                  <p:stCondLst>
                                    <p:cond delay="0"/>
                                  </p:stCondLst>
                                  <p:childTnLst>
                                    <p:set>
                                      <p:cBhvr>
                                        <p:cTn dur="1" fill="hold" id="90">
                                          <p:stCondLst>
                                            <p:cond delay="0"/>
                                          </p:stCondLst>
                                        </p:cTn>
                                        <p:tgtEl>
                                          <p:spTgt spid="12307"/>
                                        </p:tgtEl>
                                        <p:attrNameLst>
                                          <p:attrName>style.visibility</p:attrName>
                                        </p:attrNameLst>
                                      </p:cBhvr>
                                      <p:to>
                                        <p:strVal val="visible"/>
                                      </p:to>
                                    </p:set>
                                    <p:anim calcmode="lin" valueType="num">
                                      <p:cBhvr additive="base">
                                        <p:cTn dur="400" fill="hold" id="91"/>
                                        <p:tgtEl>
                                          <p:spTgt spid="12307"/>
                                        </p:tgtEl>
                                        <p:attrNameLst>
                                          <p:attrName>ppt_x</p:attrName>
                                        </p:attrNameLst>
                                      </p:cBhvr>
                                      <p:tavLst>
                                        <p:tav tm="0">
                                          <p:val>
                                            <p:strVal val="1+#ppt_w/2"/>
                                          </p:val>
                                        </p:tav>
                                        <p:tav tm="100000">
                                          <p:val>
                                            <p:strVal val="#ppt_x"/>
                                          </p:val>
                                        </p:tav>
                                      </p:tavLst>
                                    </p:anim>
                                    <p:anim calcmode="lin" valueType="num">
                                      <p:cBhvr additive="base">
                                        <p:cTn dur="400" fill="hold" id="92"/>
                                        <p:tgtEl>
                                          <p:spTgt spid="12307"/>
                                        </p:tgtEl>
                                        <p:attrNameLst>
                                          <p:attrName>ppt_y</p:attrName>
                                        </p:attrNameLst>
                                      </p:cBhvr>
                                      <p:tavLst>
                                        <p:tav tm="0">
                                          <p:val>
                                            <p:strVal val="#ppt_y"/>
                                          </p:val>
                                        </p:tav>
                                        <p:tav tm="100000">
                                          <p:val>
                                            <p:strVal val="#ppt_y"/>
                                          </p:val>
                                        </p:tav>
                                      </p:tavLst>
                                    </p:anim>
                                  </p:childTnLst>
                                </p:cTn>
                              </p:par>
                            </p:childTnLst>
                          </p:cTn>
                        </p:par>
                        <p:par>
                          <p:cTn fill="hold" id="93" nodeType="afterGroup">
                            <p:stCondLst>
                              <p:cond delay="5500"/>
                            </p:stCondLst>
                            <p:childTnLst>
                              <p:par>
                                <p:cTn fill="hold" id="94" nodeType="afterEffect" presetClass="entr" presetID="22" presetSubtype="8">
                                  <p:stCondLst>
                                    <p:cond delay="0"/>
                                  </p:stCondLst>
                                  <p:childTnLst>
                                    <p:set>
                                      <p:cBhvr>
                                        <p:cTn dur="1" fill="hold" id="95">
                                          <p:stCondLst>
                                            <p:cond delay="0"/>
                                          </p:stCondLst>
                                        </p:cTn>
                                        <p:tgtEl>
                                          <p:spTgt spid="12321"/>
                                        </p:tgtEl>
                                        <p:attrNameLst>
                                          <p:attrName>style.visibility</p:attrName>
                                        </p:attrNameLst>
                                      </p:cBhvr>
                                      <p:to>
                                        <p:strVal val="visible"/>
                                      </p:to>
                                    </p:set>
                                    <p:animEffect filter="wipe(left)" transition="in">
                                      <p:cBhvr>
                                        <p:cTn dur="200" id="96"/>
                                        <p:tgtEl>
                                          <p:spTgt spid="12321"/>
                                        </p:tgtEl>
                                      </p:cBhvr>
                                    </p:animEffect>
                                  </p:childTnLst>
                                </p:cTn>
                              </p:par>
                            </p:childTnLst>
                          </p:cTn>
                        </p:par>
                        <p:par>
                          <p:cTn fill="hold" id="97" nodeType="afterGroup">
                            <p:stCondLst>
                              <p:cond delay="5700"/>
                            </p:stCondLst>
                            <p:childTnLst>
                              <p:par>
                                <p:cTn fill="hold" id="98" nodeType="afterEffect" presetClass="entr" presetID="2" presetSubtype="2">
                                  <p:stCondLst>
                                    <p:cond delay="0"/>
                                  </p:stCondLst>
                                  <p:childTnLst>
                                    <p:set>
                                      <p:cBhvr>
                                        <p:cTn dur="1" fill="hold" id="99">
                                          <p:stCondLst>
                                            <p:cond delay="0"/>
                                          </p:stCondLst>
                                        </p:cTn>
                                        <p:tgtEl>
                                          <p:spTgt spid="12327"/>
                                        </p:tgtEl>
                                        <p:attrNameLst>
                                          <p:attrName>style.visibility</p:attrName>
                                        </p:attrNameLst>
                                      </p:cBhvr>
                                      <p:to>
                                        <p:strVal val="visible"/>
                                      </p:to>
                                    </p:set>
                                    <p:anim calcmode="lin" valueType="num">
                                      <p:cBhvr additive="base">
                                        <p:cTn dur="400" fill="hold" id="100"/>
                                        <p:tgtEl>
                                          <p:spTgt spid="12327"/>
                                        </p:tgtEl>
                                        <p:attrNameLst>
                                          <p:attrName>ppt_x</p:attrName>
                                        </p:attrNameLst>
                                      </p:cBhvr>
                                      <p:tavLst>
                                        <p:tav tm="0">
                                          <p:val>
                                            <p:strVal val="1+#ppt_w/2"/>
                                          </p:val>
                                        </p:tav>
                                        <p:tav tm="100000">
                                          <p:val>
                                            <p:strVal val="#ppt_x"/>
                                          </p:val>
                                        </p:tav>
                                      </p:tavLst>
                                    </p:anim>
                                    <p:anim calcmode="lin" valueType="num">
                                      <p:cBhvr additive="base">
                                        <p:cTn dur="400" fill="hold" id="101"/>
                                        <p:tgtEl>
                                          <p:spTgt spid="12327"/>
                                        </p:tgtEl>
                                        <p:attrNameLst>
                                          <p:attrName>ppt_y</p:attrName>
                                        </p:attrNameLst>
                                      </p:cBhvr>
                                      <p:tavLst>
                                        <p:tav tm="0">
                                          <p:val>
                                            <p:strVal val="#ppt_y"/>
                                          </p:val>
                                        </p:tav>
                                        <p:tav tm="100000">
                                          <p:val>
                                            <p:strVal val="#ppt_y"/>
                                          </p:val>
                                        </p:tav>
                                      </p:tavLst>
                                    </p:anim>
                                  </p:childTnLst>
                                </p:cTn>
                              </p:par>
                            </p:childTnLst>
                          </p:cTn>
                        </p:par>
                        <p:par>
                          <p:cTn fill="hold" id="102" nodeType="afterGroup">
                            <p:stCondLst>
                              <p:cond delay="6100"/>
                            </p:stCondLst>
                            <p:childTnLst>
                              <p:par>
                                <p:cTn fill="hold" id="103" nodeType="afterEffect" presetClass="entr" presetID="22" presetSubtype="8">
                                  <p:stCondLst>
                                    <p:cond delay="0"/>
                                  </p:stCondLst>
                                  <p:childTnLst>
                                    <p:set>
                                      <p:cBhvr>
                                        <p:cTn dur="1" fill="hold" id="104">
                                          <p:stCondLst>
                                            <p:cond delay="0"/>
                                          </p:stCondLst>
                                        </p:cTn>
                                        <p:tgtEl>
                                          <p:spTgt spid="12324"/>
                                        </p:tgtEl>
                                        <p:attrNameLst>
                                          <p:attrName>style.visibility</p:attrName>
                                        </p:attrNameLst>
                                      </p:cBhvr>
                                      <p:to>
                                        <p:strVal val="visible"/>
                                      </p:to>
                                    </p:set>
                                    <p:animEffect filter="wipe(left)" transition="in">
                                      <p:cBhvr>
                                        <p:cTn dur="200" id="105"/>
                                        <p:tgtEl>
                                          <p:spTgt spid="123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0"/>
      <p:bldP grpId="0" spid="12291"/>
      <p:bldP grpId="0" spid="12292"/>
      <p:bldP grpId="0" spid="12293"/>
      <p:bldP grpId="0" spid="12294"/>
      <p:bldP grpId="0" spid="12295"/>
      <p:bldP grpId="0" spid="12299"/>
      <p:bldP grpId="0" spid="12300"/>
      <p:bldP grpId="0" spid="12301"/>
      <p:bldP grpId="0" spid="1230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15"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16"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17"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18"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13319" name="Rectangle 6"/>
          <p:cNvSpPr>
            <a:spLocks noChangeArrowheads="1"/>
          </p:cNvSpPr>
          <p:nvPr/>
        </p:nvSpPr>
        <p:spPr bwMode="auto">
          <a:xfrm>
            <a:off x="5522913" y="981075"/>
            <a:ext cx="2684462" cy="1682750"/>
          </a:xfrm>
          <a:prstGeom prst="rect">
            <a:avLst/>
          </a:prstGeom>
          <a:solidFill>
            <a:srgbClr val="00AAA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3320" name="Rectangle 7"/>
          <p:cNvSpPr>
            <a:spLocks noChangeArrowheads="1"/>
          </p:cNvSpPr>
          <p:nvPr/>
        </p:nvSpPr>
        <p:spPr bwMode="auto">
          <a:xfrm>
            <a:off x="8348663" y="981075"/>
            <a:ext cx="2686050" cy="1682750"/>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3321" name="Rectangle 8"/>
          <p:cNvSpPr>
            <a:spLocks noChangeArrowheads="1"/>
          </p:cNvSpPr>
          <p:nvPr/>
        </p:nvSpPr>
        <p:spPr bwMode="auto">
          <a:xfrm>
            <a:off x="5522913" y="2797175"/>
            <a:ext cx="2684462" cy="1682750"/>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3322" name="Rectangle 9"/>
          <p:cNvSpPr>
            <a:spLocks noChangeArrowheads="1"/>
          </p:cNvSpPr>
          <p:nvPr/>
        </p:nvSpPr>
        <p:spPr bwMode="auto">
          <a:xfrm>
            <a:off x="8348663" y="2797175"/>
            <a:ext cx="2686050" cy="168275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3323" name="Rectangle 10"/>
          <p:cNvSpPr>
            <a:spLocks noChangeArrowheads="1"/>
          </p:cNvSpPr>
          <p:nvPr/>
        </p:nvSpPr>
        <p:spPr bwMode="auto">
          <a:xfrm>
            <a:off x="5522913" y="4629150"/>
            <a:ext cx="2684462" cy="168275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3324" name="Rectangle 11"/>
          <p:cNvSpPr>
            <a:spLocks noChangeArrowheads="1"/>
          </p:cNvSpPr>
          <p:nvPr/>
        </p:nvSpPr>
        <p:spPr bwMode="auto">
          <a:xfrm>
            <a:off x="8348663" y="4629150"/>
            <a:ext cx="2686050" cy="1682750"/>
          </a:xfrm>
          <a:prstGeom prst="rect">
            <a:avLst/>
          </a:prstGeom>
          <a:blipFill dpi="0" rotWithShape="1">
            <a:blip r:embed="rId4"/>
            <a:stretch>
              <a:fillRect/>
            </a:stretch>
          </a:blipFill>
          <a:ln w="9525">
            <a:solidFill>
              <a:srgbClr val="BFBFBF"/>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3325" name="TextBox 13"/>
          <p:cNvSpPr txBox="1">
            <a:spLocks noChangeArrowheads="1"/>
          </p:cNvSpPr>
          <p:nvPr/>
        </p:nvSpPr>
        <p:spPr bwMode="auto">
          <a:xfrm>
            <a:off x="5651500" y="1055688"/>
            <a:ext cx="1382713"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5000">
                <a:solidFill>
                  <a:schemeClr val="accent2"/>
                </a:solidFill>
                <a:latin charset="-122" panose="020b0503020204020204" pitchFamily="34" typeface="微软雅黑"/>
              </a:rPr>
              <a:t>01</a:t>
            </a:r>
          </a:p>
        </p:txBody>
      </p:sp>
      <p:sp>
        <p:nvSpPr>
          <p:cNvPr id="13326" name="TextBox 14"/>
          <p:cNvSpPr txBox="1">
            <a:spLocks noChangeArrowheads="1"/>
          </p:cNvSpPr>
          <p:nvPr/>
        </p:nvSpPr>
        <p:spPr bwMode="auto">
          <a:xfrm>
            <a:off x="5640389" y="1835150"/>
            <a:ext cx="244951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这里输入图片的说明性文本</a:t>
            </a:r>
          </a:p>
        </p:txBody>
      </p:sp>
      <p:sp>
        <p:nvSpPr>
          <p:cNvPr id="13327" name="TextBox 15"/>
          <p:cNvSpPr txBox="1">
            <a:spLocks noChangeArrowheads="1"/>
          </p:cNvSpPr>
          <p:nvPr/>
        </p:nvSpPr>
        <p:spPr bwMode="auto">
          <a:xfrm>
            <a:off x="8474074" y="2900363"/>
            <a:ext cx="1382713"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5000">
                <a:solidFill>
                  <a:schemeClr val="accent2"/>
                </a:solidFill>
                <a:latin charset="-122" panose="020b0503020204020204" pitchFamily="34" typeface="微软雅黑"/>
              </a:rPr>
              <a:t>02</a:t>
            </a:r>
          </a:p>
        </p:txBody>
      </p:sp>
      <p:sp>
        <p:nvSpPr>
          <p:cNvPr id="13328" name="TextBox 16"/>
          <p:cNvSpPr txBox="1">
            <a:spLocks noChangeArrowheads="1"/>
          </p:cNvSpPr>
          <p:nvPr/>
        </p:nvSpPr>
        <p:spPr bwMode="auto">
          <a:xfrm>
            <a:off x="8462964" y="3679825"/>
            <a:ext cx="244792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这里输入图片的说明性文本</a:t>
            </a:r>
          </a:p>
        </p:txBody>
      </p:sp>
      <p:sp>
        <p:nvSpPr>
          <p:cNvPr id="13329" name="TextBox 17"/>
          <p:cNvSpPr txBox="1">
            <a:spLocks noChangeArrowheads="1"/>
          </p:cNvSpPr>
          <p:nvPr/>
        </p:nvSpPr>
        <p:spPr bwMode="auto">
          <a:xfrm>
            <a:off x="5667375" y="4775200"/>
            <a:ext cx="1382713"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5000">
                <a:solidFill>
                  <a:schemeClr val="accent2"/>
                </a:solidFill>
                <a:latin charset="-122" panose="020b0503020204020204" pitchFamily="34" typeface="微软雅黑"/>
              </a:rPr>
              <a:t>03</a:t>
            </a:r>
          </a:p>
        </p:txBody>
      </p:sp>
      <p:sp>
        <p:nvSpPr>
          <p:cNvPr id="13330" name="TextBox 18"/>
          <p:cNvSpPr txBox="1">
            <a:spLocks noChangeArrowheads="1"/>
          </p:cNvSpPr>
          <p:nvPr/>
        </p:nvSpPr>
        <p:spPr bwMode="auto">
          <a:xfrm>
            <a:off x="5656264" y="5556250"/>
            <a:ext cx="244951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这里输入图片的说明性文本</a:t>
            </a:r>
          </a:p>
        </p:txBody>
      </p:sp>
      <p:sp>
        <p:nvSpPr>
          <p:cNvPr id="13331" name="TextBox 19"/>
          <p:cNvSpPr txBox="1">
            <a:spLocks noChangeArrowheads="1"/>
          </p:cNvSpPr>
          <p:nvPr/>
        </p:nvSpPr>
        <p:spPr bwMode="auto">
          <a:xfrm>
            <a:off x="663575" y="1236663"/>
            <a:ext cx="1760538"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200">
                <a:latin charset="-122" panose="020b0503020204020204" pitchFamily="34" typeface="微软雅黑"/>
              </a:rPr>
              <a:t>添加标题</a:t>
            </a:r>
          </a:p>
        </p:txBody>
      </p:sp>
      <p:sp>
        <p:nvSpPr>
          <p:cNvPr id="13332" name="TextBox 20"/>
          <p:cNvSpPr txBox="1">
            <a:spLocks noChangeArrowheads="1"/>
          </p:cNvSpPr>
          <p:nvPr/>
        </p:nvSpPr>
        <p:spPr bwMode="auto">
          <a:xfrm>
            <a:off x="708025" y="1685925"/>
            <a:ext cx="433387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a:latin charset="-122" panose="020b0503020204020204" pitchFamily="34" typeface="微软雅黑"/>
              </a:rPr>
              <a:t>右面的图片可自行更换，动画效果不变，方法是对图片点右键-&gt;设置对象格式-&gt;填充-&gt;填充效果-&gt;图片，选择事先准备好的图片即可。</a:t>
            </a:r>
          </a:p>
        </p:txBody>
      </p:sp>
      <p:sp>
        <p:nvSpPr>
          <p:cNvPr id="13333" name="TextBox 21"/>
          <p:cNvSpPr txBox="1">
            <a:spLocks noChangeArrowheads="1"/>
          </p:cNvSpPr>
          <p:nvPr/>
        </p:nvSpPr>
        <p:spPr bwMode="auto">
          <a:xfrm>
            <a:off x="663575" y="3711575"/>
            <a:ext cx="1760538"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200">
                <a:latin charset="-122" panose="020b0503020204020204" pitchFamily="34" typeface="微软雅黑"/>
              </a:rPr>
              <a:t>添加标题</a:t>
            </a:r>
          </a:p>
        </p:txBody>
      </p:sp>
      <p:sp>
        <p:nvSpPr>
          <p:cNvPr id="13334" name="TextBox 22"/>
          <p:cNvSpPr txBox="1">
            <a:spLocks noChangeArrowheads="1"/>
          </p:cNvSpPr>
          <p:nvPr/>
        </p:nvSpPr>
        <p:spPr bwMode="auto">
          <a:xfrm>
            <a:off x="708025" y="4160838"/>
            <a:ext cx="433387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a:latin charset="-122" panose="020b0503020204020204" pitchFamily="34" typeface="微软雅黑"/>
              </a:rPr>
              <a:t>右面的图片可自行更换，动画效果不变，方法是对图片点右键-&gt;设置对象格式-&gt;填充-&gt;填充效果-&gt;图片，选择事先准备好的图片即可。</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314"/>
                                        </p:tgtEl>
                                        <p:attrNameLst>
                                          <p:attrName>style.visibility</p:attrName>
                                        </p:attrNameLst>
                                      </p:cBhvr>
                                      <p:to>
                                        <p:strVal val="visible"/>
                                      </p:to>
                                    </p:set>
                                    <p:animEffect filter="wipe(left)" transition="in">
                                      <p:cBhvr>
                                        <p:cTn dur="300" id="7"/>
                                        <p:tgtEl>
                                          <p:spTgt spid="13314"/>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3315"/>
                                        </p:tgtEl>
                                        <p:attrNameLst>
                                          <p:attrName>style.visibility</p:attrName>
                                        </p:attrNameLst>
                                      </p:cBhvr>
                                      <p:to>
                                        <p:strVal val="visible"/>
                                      </p:to>
                                    </p:set>
                                    <p:animEffect filter="wipe(down)" transition="in">
                                      <p:cBhvr>
                                        <p:cTn dur="200" id="11"/>
                                        <p:tgtEl>
                                          <p:spTgt spid="13315"/>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3316"/>
                                        </p:tgtEl>
                                        <p:attrNameLst>
                                          <p:attrName>style.visibility</p:attrName>
                                        </p:attrNameLst>
                                      </p:cBhvr>
                                      <p:to>
                                        <p:strVal val="visible"/>
                                      </p:to>
                                    </p:set>
                                    <p:animEffect filter="wipe(left)" transition="in">
                                      <p:cBhvr>
                                        <p:cTn dur="300" id="15"/>
                                        <p:tgtEl>
                                          <p:spTgt spid="13316"/>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13317"/>
                                        </p:tgtEl>
                                        <p:attrNameLst>
                                          <p:attrName>style.visibility</p:attrName>
                                        </p:attrNameLst>
                                      </p:cBhvr>
                                      <p:to>
                                        <p:strVal val="visible"/>
                                      </p:to>
                                    </p:set>
                                    <p:anim calcmode="lin" valueType="num">
                                      <p:cBhvr>
                                        <p:cTn dur="300" fill="hold" id="19"/>
                                        <p:tgtEl>
                                          <p:spTgt spid="13317"/>
                                        </p:tgtEl>
                                        <p:attrNameLst>
                                          <p:attrName>ppt_w</p:attrName>
                                        </p:attrNameLst>
                                      </p:cBhvr>
                                      <p:tavLst>
                                        <p:tav tm="0">
                                          <p:val>
                                            <p:fltVal val="0"/>
                                          </p:val>
                                        </p:tav>
                                        <p:tav tm="100000">
                                          <p:val>
                                            <p:strVal val="#ppt_w"/>
                                          </p:val>
                                        </p:tav>
                                      </p:tavLst>
                                    </p:anim>
                                    <p:anim calcmode="lin" valueType="num">
                                      <p:cBhvr>
                                        <p:cTn dur="300" fill="hold" id="20"/>
                                        <p:tgtEl>
                                          <p:spTgt spid="13317"/>
                                        </p:tgtEl>
                                        <p:attrNameLst>
                                          <p:attrName>ppt_h</p:attrName>
                                        </p:attrNameLst>
                                      </p:cBhvr>
                                      <p:tavLst>
                                        <p:tav tm="0">
                                          <p:val>
                                            <p:fltVal val="0"/>
                                          </p:val>
                                        </p:tav>
                                        <p:tav tm="100000">
                                          <p:val>
                                            <p:strVal val="#ppt_h"/>
                                          </p:val>
                                        </p:tav>
                                      </p:tavLst>
                                    </p:anim>
                                    <p:anim calcmode="lin" valueType="num">
                                      <p:cBhvr>
                                        <p:cTn dur="300" fill="hold" id="21"/>
                                        <p:tgtEl>
                                          <p:spTgt spid="13317"/>
                                        </p:tgtEl>
                                        <p:attrNameLst>
                                          <p:attrName>style.rotation</p:attrName>
                                        </p:attrNameLst>
                                      </p:cBhvr>
                                      <p:tavLst>
                                        <p:tav tm="0">
                                          <p:val>
                                            <p:fltVal val="90"/>
                                          </p:val>
                                        </p:tav>
                                        <p:tav tm="100000">
                                          <p:val>
                                            <p:fltVal val="0"/>
                                          </p:val>
                                        </p:tav>
                                      </p:tavLst>
                                    </p:anim>
                                    <p:animEffect filter="fade" transition="in">
                                      <p:cBhvr>
                                        <p:cTn dur="300" id="22"/>
                                        <p:tgtEl>
                                          <p:spTgt spid="13317"/>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13318"/>
                                        </p:tgtEl>
                                        <p:attrNameLst>
                                          <p:attrName>style.visibility</p:attrName>
                                        </p:attrNameLst>
                                      </p:cBhvr>
                                      <p:to>
                                        <p:strVal val="visible"/>
                                      </p:to>
                                    </p:set>
                                    <p:anim calcmode="lin" valueType="num">
                                      <p:cBhvr>
                                        <p:cTn dur="400" fill="hold" id="26"/>
                                        <p:tgtEl>
                                          <p:spTgt spid="1331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13318"/>
                                        </p:tgtEl>
                                        <p:attrNameLst>
                                          <p:attrName>ppt_y</p:attrName>
                                        </p:attrNameLst>
                                      </p:cBhvr>
                                      <p:tavLst>
                                        <p:tav tm="0">
                                          <p:val>
                                            <p:strVal val="#ppt_y"/>
                                          </p:val>
                                        </p:tav>
                                        <p:tav tm="100000">
                                          <p:val>
                                            <p:strVal val="#ppt_y"/>
                                          </p:val>
                                        </p:tav>
                                      </p:tavLst>
                                    </p:anim>
                                    <p:anim calcmode="lin" valueType="num">
                                      <p:cBhvr>
                                        <p:cTn dur="400" fill="hold" id="28"/>
                                        <p:tgtEl>
                                          <p:spTgt spid="1331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1331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13318"/>
                                        </p:tgtEl>
                                      </p:cBhvr>
                                    </p:animEffect>
                                  </p:childTnLst>
                                </p:cTn>
                              </p:par>
                            </p:childTnLst>
                          </p:cTn>
                        </p:par>
                        <p:par>
                          <p:cTn fill="hold" id="31" nodeType="afterGroup">
                            <p:stCondLst>
                              <p:cond delay="1500"/>
                            </p:stCondLst>
                            <p:childTnLst>
                              <p:par>
                                <p:cTn fill="hold" grpId="0" id="32" nodeType="afterEffect" presetClass="entr" presetID="2" presetSubtype="6">
                                  <p:stCondLst>
                                    <p:cond delay="0"/>
                                  </p:stCondLst>
                                  <p:childTnLst>
                                    <p:set>
                                      <p:cBhvr>
                                        <p:cTn dur="1" fill="hold" id="33">
                                          <p:stCondLst>
                                            <p:cond delay="0"/>
                                          </p:stCondLst>
                                        </p:cTn>
                                        <p:tgtEl>
                                          <p:spTgt spid="13331"/>
                                        </p:tgtEl>
                                        <p:attrNameLst>
                                          <p:attrName>style.visibility</p:attrName>
                                        </p:attrNameLst>
                                      </p:cBhvr>
                                      <p:to>
                                        <p:strVal val="visible"/>
                                      </p:to>
                                    </p:set>
                                    <p:anim calcmode="lin" valueType="num">
                                      <p:cBhvr additive="base">
                                        <p:cTn dur="500" fill="hold" id="34"/>
                                        <p:tgtEl>
                                          <p:spTgt spid="13331"/>
                                        </p:tgtEl>
                                        <p:attrNameLst>
                                          <p:attrName>ppt_x</p:attrName>
                                        </p:attrNameLst>
                                      </p:cBhvr>
                                      <p:tavLst>
                                        <p:tav tm="0">
                                          <p:val>
                                            <p:strVal val="1+#ppt_w/2"/>
                                          </p:val>
                                        </p:tav>
                                        <p:tav tm="100000">
                                          <p:val>
                                            <p:strVal val="#ppt_x"/>
                                          </p:val>
                                        </p:tav>
                                      </p:tavLst>
                                    </p:anim>
                                    <p:anim calcmode="lin" valueType="num">
                                      <p:cBhvr additive="base">
                                        <p:cTn dur="500" fill="hold" id="35"/>
                                        <p:tgtEl>
                                          <p:spTgt spid="13331"/>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6">
                                  <p:stCondLst>
                                    <p:cond delay="0"/>
                                  </p:stCondLst>
                                  <p:childTnLst>
                                    <p:set>
                                      <p:cBhvr>
                                        <p:cTn dur="1" fill="hold" id="37">
                                          <p:stCondLst>
                                            <p:cond delay="0"/>
                                          </p:stCondLst>
                                        </p:cTn>
                                        <p:tgtEl>
                                          <p:spTgt spid="13333"/>
                                        </p:tgtEl>
                                        <p:attrNameLst>
                                          <p:attrName>style.visibility</p:attrName>
                                        </p:attrNameLst>
                                      </p:cBhvr>
                                      <p:to>
                                        <p:strVal val="visible"/>
                                      </p:to>
                                    </p:set>
                                    <p:anim calcmode="lin" valueType="num">
                                      <p:cBhvr additive="base">
                                        <p:cTn dur="500" fill="hold" id="38"/>
                                        <p:tgtEl>
                                          <p:spTgt spid="13333"/>
                                        </p:tgtEl>
                                        <p:attrNameLst>
                                          <p:attrName>ppt_x</p:attrName>
                                        </p:attrNameLst>
                                      </p:cBhvr>
                                      <p:tavLst>
                                        <p:tav tm="0">
                                          <p:val>
                                            <p:strVal val="1+#ppt_w/2"/>
                                          </p:val>
                                        </p:tav>
                                        <p:tav tm="100000">
                                          <p:val>
                                            <p:strVal val="#ppt_x"/>
                                          </p:val>
                                        </p:tav>
                                      </p:tavLst>
                                    </p:anim>
                                    <p:anim calcmode="lin" valueType="num">
                                      <p:cBhvr additive="base">
                                        <p:cTn dur="500" fill="hold" id="39"/>
                                        <p:tgtEl>
                                          <p:spTgt spid="13333"/>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2000"/>
                            </p:stCondLst>
                            <p:childTnLst>
                              <p:par>
                                <p:cTn fill="hold" grpId="0" id="41" nodeType="afterEffect" presetClass="entr" presetID="22" presetSubtype="1">
                                  <p:stCondLst>
                                    <p:cond delay="0"/>
                                  </p:stCondLst>
                                  <p:childTnLst>
                                    <p:set>
                                      <p:cBhvr>
                                        <p:cTn dur="1" fill="hold" id="42">
                                          <p:stCondLst>
                                            <p:cond delay="0"/>
                                          </p:stCondLst>
                                        </p:cTn>
                                        <p:tgtEl>
                                          <p:spTgt spid="13332"/>
                                        </p:tgtEl>
                                        <p:attrNameLst>
                                          <p:attrName>style.visibility</p:attrName>
                                        </p:attrNameLst>
                                      </p:cBhvr>
                                      <p:to>
                                        <p:strVal val="visible"/>
                                      </p:to>
                                    </p:set>
                                    <p:animEffect filter="wipe(up)" transition="in">
                                      <p:cBhvr>
                                        <p:cTn dur="500" id="43"/>
                                        <p:tgtEl>
                                          <p:spTgt spid="13332"/>
                                        </p:tgtEl>
                                      </p:cBhvr>
                                    </p:animEffect>
                                  </p:childTnLst>
                                </p:cTn>
                              </p:par>
                              <p:par>
                                <p:cTn fill="hold" grpId="0" id="44" nodeType="withEffect" presetClass="entr" presetID="22" presetSubtype="1">
                                  <p:stCondLst>
                                    <p:cond delay="0"/>
                                  </p:stCondLst>
                                  <p:childTnLst>
                                    <p:set>
                                      <p:cBhvr>
                                        <p:cTn dur="1" fill="hold" id="45">
                                          <p:stCondLst>
                                            <p:cond delay="0"/>
                                          </p:stCondLst>
                                        </p:cTn>
                                        <p:tgtEl>
                                          <p:spTgt spid="13334"/>
                                        </p:tgtEl>
                                        <p:attrNameLst>
                                          <p:attrName>style.visibility</p:attrName>
                                        </p:attrNameLst>
                                      </p:cBhvr>
                                      <p:to>
                                        <p:strVal val="visible"/>
                                      </p:to>
                                    </p:set>
                                    <p:animEffect filter="wipe(up)" transition="in">
                                      <p:cBhvr>
                                        <p:cTn dur="500" id="46"/>
                                        <p:tgtEl>
                                          <p:spTgt spid="13334"/>
                                        </p:tgtEl>
                                      </p:cBhvr>
                                    </p:animEffect>
                                  </p:childTnLst>
                                </p:cTn>
                              </p:par>
                            </p:childTnLst>
                          </p:cTn>
                        </p:par>
                        <p:par>
                          <p:cTn fill="hold" id="47" nodeType="afterGroup">
                            <p:stCondLst>
                              <p:cond delay="2500"/>
                            </p:stCondLst>
                            <p:childTnLst>
                              <p:par>
                                <p:cTn fill="hold" grpId="0" id="48" nodeType="afterEffect" presetClass="entr" presetID="2" presetSubtype="2">
                                  <p:stCondLst>
                                    <p:cond delay="0"/>
                                  </p:stCondLst>
                                  <p:childTnLst>
                                    <p:set>
                                      <p:cBhvr>
                                        <p:cTn dur="1" fill="hold" id="49">
                                          <p:stCondLst>
                                            <p:cond delay="0"/>
                                          </p:stCondLst>
                                        </p:cTn>
                                        <p:tgtEl>
                                          <p:spTgt spid="13319"/>
                                        </p:tgtEl>
                                        <p:attrNameLst>
                                          <p:attrName>style.visibility</p:attrName>
                                        </p:attrNameLst>
                                      </p:cBhvr>
                                      <p:to>
                                        <p:strVal val="visible"/>
                                      </p:to>
                                    </p:set>
                                    <p:anim calcmode="lin" valueType="num">
                                      <p:cBhvr additive="base">
                                        <p:cTn dur="500" fill="hold" id="50"/>
                                        <p:tgtEl>
                                          <p:spTgt spid="13319"/>
                                        </p:tgtEl>
                                        <p:attrNameLst>
                                          <p:attrName>ppt_x</p:attrName>
                                        </p:attrNameLst>
                                      </p:cBhvr>
                                      <p:tavLst>
                                        <p:tav tm="0">
                                          <p:val>
                                            <p:strVal val="1+#ppt_w/2"/>
                                          </p:val>
                                        </p:tav>
                                        <p:tav tm="100000">
                                          <p:val>
                                            <p:strVal val="#ppt_x"/>
                                          </p:val>
                                        </p:tav>
                                      </p:tavLst>
                                    </p:anim>
                                    <p:anim calcmode="lin" valueType="num">
                                      <p:cBhvr additive="base">
                                        <p:cTn dur="500" fill="hold" id="51"/>
                                        <p:tgtEl>
                                          <p:spTgt spid="13319"/>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0"/>
                                  </p:stCondLst>
                                  <p:childTnLst>
                                    <p:set>
                                      <p:cBhvr>
                                        <p:cTn dur="1" fill="hold" id="53">
                                          <p:stCondLst>
                                            <p:cond delay="0"/>
                                          </p:stCondLst>
                                        </p:cTn>
                                        <p:tgtEl>
                                          <p:spTgt spid="13321"/>
                                        </p:tgtEl>
                                        <p:attrNameLst>
                                          <p:attrName>style.visibility</p:attrName>
                                        </p:attrNameLst>
                                      </p:cBhvr>
                                      <p:to>
                                        <p:strVal val="visible"/>
                                      </p:to>
                                    </p:set>
                                    <p:anim calcmode="lin" valueType="num">
                                      <p:cBhvr additive="base">
                                        <p:cTn dur="500" fill="hold" id="54"/>
                                        <p:tgtEl>
                                          <p:spTgt spid="13321"/>
                                        </p:tgtEl>
                                        <p:attrNameLst>
                                          <p:attrName>ppt_x</p:attrName>
                                        </p:attrNameLst>
                                      </p:cBhvr>
                                      <p:tavLst>
                                        <p:tav tm="0">
                                          <p:val>
                                            <p:strVal val="1+#ppt_w/2"/>
                                          </p:val>
                                        </p:tav>
                                        <p:tav tm="100000">
                                          <p:val>
                                            <p:strVal val="#ppt_x"/>
                                          </p:val>
                                        </p:tav>
                                      </p:tavLst>
                                    </p:anim>
                                    <p:anim calcmode="lin" valueType="num">
                                      <p:cBhvr additive="base">
                                        <p:cTn dur="500" fill="hold" id="55"/>
                                        <p:tgtEl>
                                          <p:spTgt spid="13321"/>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2">
                                  <p:stCondLst>
                                    <p:cond delay="0"/>
                                  </p:stCondLst>
                                  <p:childTnLst>
                                    <p:set>
                                      <p:cBhvr>
                                        <p:cTn dur="1" fill="hold" id="57">
                                          <p:stCondLst>
                                            <p:cond delay="0"/>
                                          </p:stCondLst>
                                        </p:cTn>
                                        <p:tgtEl>
                                          <p:spTgt spid="13323"/>
                                        </p:tgtEl>
                                        <p:attrNameLst>
                                          <p:attrName>style.visibility</p:attrName>
                                        </p:attrNameLst>
                                      </p:cBhvr>
                                      <p:to>
                                        <p:strVal val="visible"/>
                                      </p:to>
                                    </p:set>
                                    <p:anim calcmode="lin" valueType="num">
                                      <p:cBhvr additive="base">
                                        <p:cTn dur="500" fill="hold" id="58"/>
                                        <p:tgtEl>
                                          <p:spTgt spid="13323"/>
                                        </p:tgtEl>
                                        <p:attrNameLst>
                                          <p:attrName>ppt_x</p:attrName>
                                        </p:attrNameLst>
                                      </p:cBhvr>
                                      <p:tavLst>
                                        <p:tav tm="0">
                                          <p:val>
                                            <p:strVal val="1+#ppt_w/2"/>
                                          </p:val>
                                        </p:tav>
                                        <p:tav tm="100000">
                                          <p:val>
                                            <p:strVal val="#ppt_x"/>
                                          </p:val>
                                        </p:tav>
                                      </p:tavLst>
                                    </p:anim>
                                    <p:anim calcmode="lin" valueType="num">
                                      <p:cBhvr additive="base">
                                        <p:cTn dur="500" fill="hold" id="59"/>
                                        <p:tgtEl>
                                          <p:spTgt spid="13323"/>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8">
                                  <p:stCondLst>
                                    <p:cond delay="0"/>
                                  </p:stCondLst>
                                  <p:childTnLst>
                                    <p:set>
                                      <p:cBhvr>
                                        <p:cTn dur="1" fill="hold" id="61">
                                          <p:stCondLst>
                                            <p:cond delay="0"/>
                                          </p:stCondLst>
                                        </p:cTn>
                                        <p:tgtEl>
                                          <p:spTgt spid="13320"/>
                                        </p:tgtEl>
                                        <p:attrNameLst>
                                          <p:attrName>style.visibility</p:attrName>
                                        </p:attrNameLst>
                                      </p:cBhvr>
                                      <p:to>
                                        <p:strVal val="visible"/>
                                      </p:to>
                                    </p:set>
                                    <p:anim calcmode="lin" valueType="num">
                                      <p:cBhvr additive="base">
                                        <p:cTn dur="500" fill="hold" id="62"/>
                                        <p:tgtEl>
                                          <p:spTgt spid="13320"/>
                                        </p:tgtEl>
                                        <p:attrNameLst>
                                          <p:attrName>ppt_x</p:attrName>
                                        </p:attrNameLst>
                                      </p:cBhvr>
                                      <p:tavLst>
                                        <p:tav tm="0">
                                          <p:val>
                                            <p:strVal val="0-#ppt_w/2"/>
                                          </p:val>
                                        </p:tav>
                                        <p:tav tm="100000">
                                          <p:val>
                                            <p:strVal val="#ppt_x"/>
                                          </p:val>
                                        </p:tav>
                                      </p:tavLst>
                                    </p:anim>
                                    <p:anim calcmode="lin" valueType="num">
                                      <p:cBhvr additive="base">
                                        <p:cTn dur="500" fill="hold" id="63"/>
                                        <p:tgtEl>
                                          <p:spTgt spid="13320"/>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8">
                                  <p:stCondLst>
                                    <p:cond delay="0"/>
                                  </p:stCondLst>
                                  <p:childTnLst>
                                    <p:set>
                                      <p:cBhvr>
                                        <p:cTn dur="1" fill="hold" id="65">
                                          <p:stCondLst>
                                            <p:cond delay="0"/>
                                          </p:stCondLst>
                                        </p:cTn>
                                        <p:tgtEl>
                                          <p:spTgt spid="13322"/>
                                        </p:tgtEl>
                                        <p:attrNameLst>
                                          <p:attrName>style.visibility</p:attrName>
                                        </p:attrNameLst>
                                      </p:cBhvr>
                                      <p:to>
                                        <p:strVal val="visible"/>
                                      </p:to>
                                    </p:set>
                                    <p:anim calcmode="lin" valueType="num">
                                      <p:cBhvr additive="base">
                                        <p:cTn dur="500" fill="hold" id="66"/>
                                        <p:tgtEl>
                                          <p:spTgt spid="13322"/>
                                        </p:tgtEl>
                                        <p:attrNameLst>
                                          <p:attrName>ppt_x</p:attrName>
                                        </p:attrNameLst>
                                      </p:cBhvr>
                                      <p:tavLst>
                                        <p:tav tm="0">
                                          <p:val>
                                            <p:strVal val="0-#ppt_w/2"/>
                                          </p:val>
                                        </p:tav>
                                        <p:tav tm="100000">
                                          <p:val>
                                            <p:strVal val="#ppt_x"/>
                                          </p:val>
                                        </p:tav>
                                      </p:tavLst>
                                    </p:anim>
                                    <p:anim calcmode="lin" valueType="num">
                                      <p:cBhvr additive="base">
                                        <p:cTn dur="500" fill="hold" id="67"/>
                                        <p:tgtEl>
                                          <p:spTgt spid="13322"/>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8">
                                  <p:stCondLst>
                                    <p:cond delay="0"/>
                                  </p:stCondLst>
                                  <p:childTnLst>
                                    <p:set>
                                      <p:cBhvr>
                                        <p:cTn dur="1" fill="hold" id="69">
                                          <p:stCondLst>
                                            <p:cond delay="0"/>
                                          </p:stCondLst>
                                        </p:cTn>
                                        <p:tgtEl>
                                          <p:spTgt spid="13324"/>
                                        </p:tgtEl>
                                        <p:attrNameLst>
                                          <p:attrName>style.visibility</p:attrName>
                                        </p:attrNameLst>
                                      </p:cBhvr>
                                      <p:to>
                                        <p:strVal val="visible"/>
                                      </p:to>
                                    </p:set>
                                    <p:anim calcmode="lin" valueType="num">
                                      <p:cBhvr additive="base">
                                        <p:cTn dur="500" fill="hold" id="70"/>
                                        <p:tgtEl>
                                          <p:spTgt spid="13324"/>
                                        </p:tgtEl>
                                        <p:attrNameLst>
                                          <p:attrName>ppt_x</p:attrName>
                                        </p:attrNameLst>
                                      </p:cBhvr>
                                      <p:tavLst>
                                        <p:tav tm="0">
                                          <p:val>
                                            <p:strVal val="0-#ppt_w/2"/>
                                          </p:val>
                                        </p:tav>
                                        <p:tav tm="100000">
                                          <p:val>
                                            <p:strVal val="#ppt_x"/>
                                          </p:val>
                                        </p:tav>
                                      </p:tavLst>
                                    </p:anim>
                                    <p:anim calcmode="lin" valueType="num">
                                      <p:cBhvr additive="base">
                                        <p:cTn dur="500" fill="hold" id="71"/>
                                        <p:tgtEl>
                                          <p:spTgt spid="13324"/>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3000"/>
                            </p:stCondLst>
                            <p:childTnLst>
                              <p:par>
                                <p:cTn fill="hold" grpId="0" id="73" nodeType="afterEffect" presetClass="entr" presetID="31" presetSubtype="0">
                                  <p:stCondLst>
                                    <p:cond delay="0"/>
                                  </p:stCondLst>
                                  <p:childTnLst>
                                    <p:set>
                                      <p:cBhvr>
                                        <p:cTn dur="1" fill="hold" id="74">
                                          <p:stCondLst>
                                            <p:cond delay="0"/>
                                          </p:stCondLst>
                                        </p:cTn>
                                        <p:tgtEl>
                                          <p:spTgt spid="13325"/>
                                        </p:tgtEl>
                                        <p:attrNameLst>
                                          <p:attrName>style.visibility</p:attrName>
                                        </p:attrNameLst>
                                      </p:cBhvr>
                                      <p:to>
                                        <p:strVal val="visible"/>
                                      </p:to>
                                    </p:set>
                                    <p:anim calcmode="lin" valueType="num">
                                      <p:cBhvr>
                                        <p:cTn dur="500" fill="hold" id="75"/>
                                        <p:tgtEl>
                                          <p:spTgt spid="13325"/>
                                        </p:tgtEl>
                                        <p:attrNameLst>
                                          <p:attrName>ppt_w</p:attrName>
                                        </p:attrNameLst>
                                      </p:cBhvr>
                                      <p:tavLst>
                                        <p:tav tm="0">
                                          <p:val>
                                            <p:fltVal val="0"/>
                                          </p:val>
                                        </p:tav>
                                        <p:tav tm="100000">
                                          <p:val>
                                            <p:strVal val="#ppt_w"/>
                                          </p:val>
                                        </p:tav>
                                      </p:tavLst>
                                    </p:anim>
                                    <p:anim calcmode="lin" valueType="num">
                                      <p:cBhvr>
                                        <p:cTn dur="500" fill="hold" id="76"/>
                                        <p:tgtEl>
                                          <p:spTgt spid="13325"/>
                                        </p:tgtEl>
                                        <p:attrNameLst>
                                          <p:attrName>ppt_h</p:attrName>
                                        </p:attrNameLst>
                                      </p:cBhvr>
                                      <p:tavLst>
                                        <p:tav tm="0">
                                          <p:val>
                                            <p:fltVal val="0"/>
                                          </p:val>
                                        </p:tav>
                                        <p:tav tm="100000">
                                          <p:val>
                                            <p:strVal val="#ppt_h"/>
                                          </p:val>
                                        </p:tav>
                                      </p:tavLst>
                                    </p:anim>
                                    <p:anim calcmode="lin" valueType="num">
                                      <p:cBhvr>
                                        <p:cTn dur="500" fill="hold" id="77"/>
                                        <p:tgtEl>
                                          <p:spTgt spid="13325"/>
                                        </p:tgtEl>
                                        <p:attrNameLst>
                                          <p:attrName>style.rotation</p:attrName>
                                        </p:attrNameLst>
                                      </p:cBhvr>
                                      <p:tavLst>
                                        <p:tav tm="0">
                                          <p:val>
                                            <p:fltVal val="90"/>
                                          </p:val>
                                        </p:tav>
                                        <p:tav tm="100000">
                                          <p:val>
                                            <p:fltVal val="0"/>
                                          </p:val>
                                        </p:tav>
                                      </p:tavLst>
                                    </p:anim>
                                    <p:animEffect filter="fade" transition="in">
                                      <p:cBhvr>
                                        <p:cTn dur="500" id="78"/>
                                        <p:tgtEl>
                                          <p:spTgt spid="13325"/>
                                        </p:tgtEl>
                                      </p:cBhvr>
                                    </p:animEffect>
                                  </p:childTnLst>
                                </p:cTn>
                              </p:par>
                            </p:childTnLst>
                          </p:cTn>
                        </p:par>
                        <p:par>
                          <p:cTn fill="hold" id="79" nodeType="afterGroup">
                            <p:stCondLst>
                              <p:cond delay="3500"/>
                            </p:stCondLst>
                            <p:childTnLst>
                              <p:par>
                                <p:cTn fill="hold" grpId="0" id="80" nodeType="afterEffect" presetClass="entr" presetID="22" presetSubtype="1">
                                  <p:stCondLst>
                                    <p:cond delay="0"/>
                                  </p:stCondLst>
                                  <p:childTnLst>
                                    <p:set>
                                      <p:cBhvr>
                                        <p:cTn dur="1" fill="hold" id="81">
                                          <p:stCondLst>
                                            <p:cond delay="0"/>
                                          </p:stCondLst>
                                        </p:cTn>
                                        <p:tgtEl>
                                          <p:spTgt spid="13326"/>
                                        </p:tgtEl>
                                        <p:attrNameLst>
                                          <p:attrName>style.visibility</p:attrName>
                                        </p:attrNameLst>
                                      </p:cBhvr>
                                      <p:to>
                                        <p:strVal val="visible"/>
                                      </p:to>
                                    </p:set>
                                    <p:animEffect filter="wipe(up)" transition="in">
                                      <p:cBhvr>
                                        <p:cTn dur="500" id="82"/>
                                        <p:tgtEl>
                                          <p:spTgt spid="13326"/>
                                        </p:tgtEl>
                                      </p:cBhvr>
                                    </p:animEffect>
                                  </p:childTnLst>
                                </p:cTn>
                              </p:par>
                            </p:childTnLst>
                          </p:cTn>
                        </p:par>
                        <p:par>
                          <p:cTn fill="hold" id="83" nodeType="afterGroup">
                            <p:stCondLst>
                              <p:cond delay="4000"/>
                            </p:stCondLst>
                            <p:childTnLst>
                              <p:par>
                                <p:cTn fill="hold" grpId="0" id="84" nodeType="afterEffect" presetClass="entr" presetID="31" presetSubtype="0">
                                  <p:stCondLst>
                                    <p:cond delay="0"/>
                                  </p:stCondLst>
                                  <p:childTnLst>
                                    <p:set>
                                      <p:cBhvr>
                                        <p:cTn dur="1" fill="hold" id="85">
                                          <p:stCondLst>
                                            <p:cond delay="0"/>
                                          </p:stCondLst>
                                        </p:cTn>
                                        <p:tgtEl>
                                          <p:spTgt spid="13327"/>
                                        </p:tgtEl>
                                        <p:attrNameLst>
                                          <p:attrName>style.visibility</p:attrName>
                                        </p:attrNameLst>
                                      </p:cBhvr>
                                      <p:to>
                                        <p:strVal val="visible"/>
                                      </p:to>
                                    </p:set>
                                    <p:anim calcmode="lin" valueType="num">
                                      <p:cBhvr>
                                        <p:cTn dur="500" fill="hold" id="86"/>
                                        <p:tgtEl>
                                          <p:spTgt spid="13327"/>
                                        </p:tgtEl>
                                        <p:attrNameLst>
                                          <p:attrName>ppt_w</p:attrName>
                                        </p:attrNameLst>
                                      </p:cBhvr>
                                      <p:tavLst>
                                        <p:tav tm="0">
                                          <p:val>
                                            <p:fltVal val="0"/>
                                          </p:val>
                                        </p:tav>
                                        <p:tav tm="100000">
                                          <p:val>
                                            <p:strVal val="#ppt_w"/>
                                          </p:val>
                                        </p:tav>
                                      </p:tavLst>
                                    </p:anim>
                                    <p:anim calcmode="lin" valueType="num">
                                      <p:cBhvr>
                                        <p:cTn dur="500" fill="hold" id="87"/>
                                        <p:tgtEl>
                                          <p:spTgt spid="13327"/>
                                        </p:tgtEl>
                                        <p:attrNameLst>
                                          <p:attrName>ppt_h</p:attrName>
                                        </p:attrNameLst>
                                      </p:cBhvr>
                                      <p:tavLst>
                                        <p:tav tm="0">
                                          <p:val>
                                            <p:fltVal val="0"/>
                                          </p:val>
                                        </p:tav>
                                        <p:tav tm="100000">
                                          <p:val>
                                            <p:strVal val="#ppt_h"/>
                                          </p:val>
                                        </p:tav>
                                      </p:tavLst>
                                    </p:anim>
                                    <p:anim calcmode="lin" valueType="num">
                                      <p:cBhvr>
                                        <p:cTn dur="500" fill="hold" id="88"/>
                                        <p:tgtEl>
                                          <p:spTgt spid="13327"/>
                                        </p:tgtEl>
                                        <p:attrNameLst>
                                          <p:attrName>style.rotation</p:attrName>
                                        </p:attrNameLst>
                                      </p:cBhvr>
                                      <p:tavLst>
                                        <p:tav tm="0">
                                          <p:val>
                                            <p:fltVal val="90"/>
                                          </p:val>
                                        </p:tav>
                                        <p:tav tm="100000">
                                          <p:val>
                                            <p:fltVal val="0"/>
                                          </p:val>
                                        </p:tav>
                                      </p:tavLst>
                                    </p:anim>
                                    <p:animEffect filter="fade" transition="in">
                                      <p:cBhvr>
                                        <p:cTn dur="500" id="89"/>
                                        <p:tgtEl>
                                          <p:spTgt spid="13327"/>
                                        </p:tgtEl>
                                      </p:cBhvr>
                                    </p:animEffect>
                                  </p:childTnLst>
                                </p:cTn>
                              </p:par>
                            </p:childTnLst>
                          </p:cTn>
                        </p:par>
                        <p:par>
                          <p:cTn fill="hold" id="90" nodeType="afterGroup">
                            <p:stCondLst>
                              <p:cond delay="4500"/>
                            </p:stCondLst>
                            <p:childTnLst>
                              <p:par>
                                <p:cTn fill="hold" grpId="0" id="91" nodeType="afterEffect" presetClass="entr" presetID="22" presetSubtype="1">
                                  <p:stCondLst>
                                    <p:cond delay="0"/>
                                  </p:stCondLst>
                                  <p:childTnLst>
                                    <p:set>
                                      <p:cBhvr>
                                        <p:cTn dur="1" fill="hold" id="92">
                                          <p:stCondLst>
                                            <p:cond delay="0"/>
                                          </p:stCondLst>
                                        </p:cTn>
                                        <p:tgtEl>
                                          <p:spTgt spid="13328"/>
                                        </p:tgtEl>
                                        <p:attrNameLst>
                                          <p:attrName>style.visibility</p:attrName>
                                        </p:attrNameLst>
                                      </p:cBhvr>
                                      <p:to>
                                        <p:strVal val="visible"/>
                                      </p:to>
                                    </p:set>
                                    <p:animEffect filter="wipe(up)" transition="in">
                                      <p:cBhvr>
                                        <p:cTn dur="500" id="93"/>
                                        <p:tgtEl>
                                          <p:spTgt spid="13328"/>
                                        </p:tgtEl>
                                      </p:cBhvr>
                                    </p:animEffect>
                                  </p:childTnLst>
                                </p:cTn>
                              </p:par>
                            </p:childTnLst>
                          </p:cTn>
                        </p:par>
                        <p:par>
                          <p:cTn fill="hold" id="94" nodeType="afterGroup">
                            <p:stCondLst>
                              <p:cond delay="5000"/>
                            </p:stCondLst>
                            <p:childTnLst>
                              <p:par>
                                <p:cTn fill="hold" grpId="0" id="95" nodeType="afterEffect" presetClass="entr" presetID="31" presetSubtype="0">
                                  <p:stCondLst>
                                    <p:cond delay="0"/>
                                  </p:stCondLst>
                                  <p:childTnLst>
                                    <p:set>
                                      <p:cBhvr>
                                        <p:cTn dur="1" fill="hold" id="96">
                                          <p:stCondLst>
                                            <p:cond delay="0"/>
                                          </p:stCondLst>
                                        </p:cTn>
                                        <p:tgtEl>
                                          <p:spTgt spid="13329"/>
                                        </p:tgtEl>
                                        <p:attrNameLst>
                                          <p:attrName>style.visibility</p:attrName>
                                        </p:attrNameLst>
                                      </p:cBhvr>
                                      <p:to>
                                        <p:strVal val="visible"/>
                                      </p:to>
                                    </p:set>
                                    <p:anim calcmode="lin" valueType="num">
                                      <p:cBhvr>
                                        <p:cTn dur="500" fill="hold" id="97"/>
                                        <p:tgtEl>
                                          <p:spTgt spid="13329"/>
                                        </p:tgtEl>
                                        <p:attrNameLst>
                                          <p:attrName>ppt_w</p:attrName>
                                        </p:attrNameLst>
                                      </p:cBhvr>
                                      <p:tavLst>
                                        <p:tav tm="0">
                                          <p:val>
                                            <p:fltVal val="0"/>
                                          </p:val>
                                        </p:tav>
                                        <p:tav tm="100000">
                                          <p:val>
                                            <p:strVal val="#ppt_w"/>
                                          </p:val>
                                        </p:tav>
                                      </p:tavLst>
                                    </p:anim>
                                    <p:anim calcmode="lin" valueType="num">
                                      <p:cBhvr>
                                        <p:cTn dur="500" fill="hold" id="98"/>
                                        <p:tgtEl>
                                          <p:spTgt spid="13329"/>
                                        </p:tgtEl>
                                        <p:attrNameLst>
                                          <p:attrName>ppt_h</p:attrName>
                                        </p:attrNameLst>
                                      </p:cBhvr>
                                      <p:tavLst>
                                        <p:tav tm="0">
                                          <p:val>
                                            <p:fltVal val="0"/>
                                          </p:val>
                                        </p:tav>
                                        <p:tav tm="100000">
                                          <p:val>
                                            <p:strVal val="#ppt_h"/>
                                          </p:val>
                                        </p:tav>
                                      </p:tavLst>
                                    </p:anim>
                                    <p:anim calcmode="lin" valueType="num">
                                      <p:cBhvr>
                                        <p:cTn dur="500" fill="hold" id="99"/>
                                        <p:tgtEl>
                                          <p:spTgt spid="13329"/>
                                        </p:tgtEl>
                                        <p:attrNameLst>
                                          <p:attrName>style.rotation</p:attrName>
                                        </p:attrNameLst>
                                      </p:cBhvr>
                                      <p:tavLst>
                                        <p:tav tm="0">
                                          <p:val>
                                            <p:fltVal val="90"/>
                                          </p:val>
                                        </p:tav>
                                        <p:tav tm="100000">
                                          <p:val>
                                            <p:fltVal val="0"/>
                                          </p:val>
                                        </p:tav>
                                      </p:tavLst>
                                    </p:anim>
                                    <p:animEffect filter="fade" transition="in">
                                      <p:cBhvr>
                                        <p:cTn dur="500" id="100"/>
                                        <p:tgtEl>
                                          <p:spTgt spid="13329"/>
                                        </p:tgtEl>
                                      </p:cBhvr>
                                    </p:animEffect>
                                  </p:childTnLst>
                                </p:cTn>
                              </p:par>
                            </p:childTnLst>
                          </p:cTn>
                        </p:par>
                        <p:par>
                          <p:cTn fill="hold" id="101" nodeType="afterGroup">
                            <p:stCondLst>
                              <p:cond delay="5500"/>
                            </p:stCondLst>
                            <p:childTnLst>
                              <p:par>
                                <p:cTn fill="hold" grpId="0" id="102" nodeType="afterEffect" presetClass="entr" presetID="22" presetSubtype="1">
                                  <p:stCondLst>
                                    <p:cond delay="0"/>
                                  </p:stCondLst>
                                  <p:childTnLst>
                                    <p:set>
                                      <p:cBhvr>
                                        <p:cTn dur="1" fill="hold" id="103">
                                          <p:stCondLst>
                                            <p:cond delay="0"/>
                                          </p:stCondLst>
                                        </p:cTn>
                                        <p:tgtEl>
                                          <p:spTgt spid="13330"/>
                                        </p:tgtEl>
                                        <p:attrNameLst>
                                          <p:attrName>style.visibility</p:attrName>
                                        </p:attrNameLst>
                                      </p:cBhvr>
                                      <p:to>
                                        <p:strVal val="visible"/>
                                      </p:to>
                                    </p:set>
                                    <p:animEffect filter="wipe(up)" transition="in">
                                      <p:cBhvr>
                                        <p:cTn dur="500" id="104"/>
                                        <p:tgtEl>
                                          <p:spTgt spid="133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4"/>
      <p:bldP grpId="0" spid="13315"/>
      <p:bldP grpId="0" spid="13316"/>
      <p:bldP grpId="0" spid="13317"/>
      <p:bldP grpId="0" spid="13318"/>
      <p:bldP grpId="0" spid="13319"/>
      <p:bldP grpId="0" spid="13320"/>
      <p:bldP grpId="0" spid="13321"/>
      <p:bldP grpId="0" spid="13322"/>
      <p:bldP grpId="0" spid="13323"/>
      <p:bldP grpId="0" spid="13324"/>
      <p:bldP grpId="0" spid="13325"/>
      <p:bldP grpId="0" spid="13326"/>
      <p:bldP grpId="0" spid="13327"/>
      <p:bldP grpId="0" spid="13328"/>
      <p:bldP grpId="0" spid="13329"/>
      <p:bldP grpId="0" spid="13330"/>
      <p:bldP grpId="0" spid="13331"/>
      <p:bldP grpId="0" spid="13332"/>
      <p:bldP grpId="0" spid="13333"/>
      <p:bldP grpId="0" spid="1333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39"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40"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41"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42"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14343" name="Oval 6"/>
          <p:cNvSpPr>
            <a:spLocks noChangeArrowheads="1"/>
          </p:cNvSpPr>
          <p:nvPr/>
        </p:nvSpPr>
        <p:spPr bwMode="auto">
          <a:xfrm>
            <a:off x="715963" y="1060450"/>
            <a:ext cx="2249487" cy="2249488"/>
          </a:xfrm>
          <a:prstGeom prst="ellipse">
            <a:avLst/>
          </a:prstGeom>
          <a:solidFill>
            <a:srgbClr val="B5B5B7"/>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4344" name="Line 7"/>
          <p:cNvSpPr>
            <a:spLocks noChangeShapeType="1"/>
          </p:cNvSpPr>
          <p:nvPr/>
        </p:nvSpPr>
        <p:spPr bwMode="auto">
          <a:xfrm>
            <a:off x="2965450" y="2185988"/>
            <a:ext cx="2633663" cy="0"/>
          </a:xfrm>
          <a:prstGeom prst="line">
            <a:avLst/>
          </a:prstGeom>
          <a:noFill/>
          <a:ln w="11">
            <a:solidFill>
              <a:schemeClr val="accent1"/>
            </a:solidFill>
            <a:prstDash val="dash"/>
            <a:round/>
          </a:ln>
          <a:extLst>
            <a:ext uri="{909E8E84-426E-40DD-AFC4-6F175D3DCCD1}">
              <a14:hiddenFill>
                <a:noFill/>
              </a14:hiddenFill>
            </a:ext>
          </a:extLst>
        </p:spPr>
        <p:txBody>
          <a:bodyPr/>
          <a:lstStyle/>
          <a:p>
            <a:endParaRPr altLang="en-US" lang="zh-CN"/>
          </a:p>
        </p:txBody>
      </p:sp>
      <p:sp>
        <p:nvSpPr>
          <p:cNvPr id="14345" name="Line 8"/>
          <p:cNvSpPr>
            <a:spLocks noChangeShapeType="1"/>
          </p:cNvSpPr>
          <p:nvPr/>
        </p:nvSpPr>
        <p:spPr bwMode="auto">
          <a:xfrm>
            <a:off x="2693988" y="2917825"/>
            <a:ext cx="1749425" cy="1225550"/>
          </a:xfrm>
          <a:prstGeom prst="line">
            <a:avLst/>
          </a:prstGeom>
          <a:noFill/>
          <a:ln w="11">
            <a:solidFill>
              <a:schemeClr val="accent1"/>
            </a:solidFill>
            <a:prstDash val="dash"/>
            <a:round/>
          </a:ln>
          <a:extLst>
            <a:ext uri="{909E8E84-426E-40DD-AFC4-6F175D3DCCD1}">
              <a14:hiddenFill>
                <a:noFill/>
              </a14:hiddenFill>
            </a:ext>
          </a:extLst>
        </p:spPr>
        <p:txBody>
          <a:bodyPr/>
          <a:lstStyle/>
          <a:p>
            <a:endParaRPr altLang="en-US" lang="zh-CN"/>
          </a:p>
        </p:txBody>
      </p:sp>
      <p:sp>
        <p:nvSpPr>
          <p:cNvPr id="14346" name="Line 9"/>
          <p:cNvSpPr>
            <a:spLocks noChangeShapeType="1"/>
          </p:cNvSpPr>
          <p:nvPr/>
        </p:nvSpPr>
        <p:spPr bwMode="auto">
          <a:xfrm flipH="1">
            <a:off x="1841500" y="3309938"/>
            <a:ext cx="0" cy="1600200"/>
          </a:xfrm>
          <a:prstGeom prst="line">
            <a:avLst/>
          </a:prstGeom>
          <a:noFill/>
          <a:ln w="11">
            <a:solidFill>
              <a:schemeClr val="accent1"/>
            </a:solidFill>
            <a:prstDash val="dash"/>
            <a:round/>
          </a:ln>
          <a:extLst>
            <a:ext uri="{909E8E84-426E-40DD-AFC4-6F175D3DCCD1}">
              <a14:hiddenFill>
                <a:noFill/>
              </a14:hiddenFill>
            </a:ext>
          </a:extLst>
        </p:spPr>
        <p:txBody>
          <a:bodyPr/>
          <a:lstStyle/>
          <a:p>
            <a:endParaRPr altLang="en-US" lang="zh-CN"/>
          </a:p>
        </p:txBody>
      </p:sp>
      <p:sp>
        <p:nvSpPr>
          <p:cNvPr id="14347" name="Oval 10"/>
          <p:cNvSpPr>
            <a:spLocks noChangeArrowheads="1"/>
          </p:cNvSpPr>
          <p:nvPr/>
        </p:nvSpPr>
        <p:spPr bwMode="auto">
          <a:xfrm>
            <a:off x="5657850" y="1581150"/>
            <a:ext cx="1236663" cy="1236663"/>
          </a:xfrm>
          <a:prstGeom prst="ellipse">
            <a:avLst/>
          </a:prstGeom>
          <a:solidFill>
            <a:srgbClr val="B5B5B7"/>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4348" name="Oval 11"/>
          <p:cNvSpPr>
            <a:spLocks noChangeArrowheads="1"/>
          </p:cNvSpPr>
          <p:nvPr/>
        </p:nvSpPr>
        <p:spPr bwMode="auto">
          <a:xfrm>
            <a:off x="5770563" y="1693863"/>
            <a:ext cx="1011237" cy="1011237"/>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4349" name="Oval 12"/>
          <p:cNvSpPr>
            <a:spLocks noChangeArrowheads="1"/>
          </p:cNvSpPr>
          <p:nvPr/>
        </p:nvSpPr>
        <p:spPr bwMode="auto">
          <a:xfrm>
            <a:off x="4389438" y="3789363"/>
            <a:ext cx="1236662" cy="1238250"/>
          </a:xfrm>
          <a:prstGeom prst="ellipse">
            <a:avLst/>
          </a:prstGeom>
          <a:solidFill>
            <a:srgbClr val="B5B5B7"/>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4350" name="Oval 13"/>
          <p:cNvSpPr>
            <a:spLocks noChangeArrowheads="1"/>
          </p:cNvSpPr>
          <p:nvPr/>
        </p:nvSpPr>
        <p:spPr bwMode="auto">
          <a:xfrm>
            <a:off x="4502150" y="3903663"/>
            <a:ext cx="1011238" cy="1011237"/>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4351" name="Oval 14"/>
          <p:cNvSpPr>
            <a:spLocks noChangeArrowheads="1"/>
          </p:cNvSpPr>
          <p:nvPr/>
        </p:nvSpPr>
        <p:spPr bwMode="auto">
          <a:xfrm>
            <a:off x="1222375" y="4905375"/>
            <a:ext cx="1236663" cy="1238250"/>
          </a:xfrm>
          <a:prstGeom prst="ellipse">
            <a:avLst/>
          </a:prstGeom>
          <a:solidFill>
            <a:srgbClr val="B5B5B7"/>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4352" name="Oval 15"/>
          <p:cNvSpPr>
            <a:spLocks noChangeArrowheads="1"/>
          </p:cNvSpPr>
          <p:nvPr/>
        </p:nvSpPr>
        <p:spPr bwMode="auto">
          <a:xfrm>
            <a:off x="1335088" y="5018088"/>
            <a:ext cx="1011237" cy="1011237"/>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4353" name="Oval 16"/>
          <p:cNvSpPr>
            <a:spLocks noChangeArrowheads="1"/>
          </p:cNvSpPr>
          <p:nvPr/>
        </p:nvSpPr>
        <p:spPr bwMode="auto">
          <a:xfrm>
            <a:off x="842963" y="1187450"/>
            <a:ext cx="1995487" cy="199707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4354" name="TextBox 18"/>
          <p:cNvSpPr txBox="1">
            <a:spLocks noChangeArrowheads="1"/>
          </p:cNvSpPr>
          <p:nvPr/>
        </p:nvSpPr>
        <p:spPr bwMode="auto">
          <a:xfrm>
            <a:off x="1098550" y="1866900"/>
            <a:ext cx="148431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2400">
                <a:solidFill>
                  <a:schemeClr val="accent2"/>
                </a:solidFill>
                <a:latin charset="-122" panose="020b0503020204020204" pitchFamily="34" typeface="微软雅黑"/>
              </a:rPr>
              <a:t>营销渠道建设情况</a:t>
            </a:r>
          </a:p>
        </p:txBody>
      </p:sp>
      <p:sp>
        <p:nvSpPr>
          <p:cNvPr id="14355" name="TextBox 19"/>
          <p:cNvSpPr txBox="1">
            <a:spLocks noChangeArrowheads="1"/>
          </p:cNvSpPr>
          <p:nvPr/>
        </p:nvSpPr>
        <p:spPr bwMode="auto">
          <a:xfrm>
            <a:off x="1401763" y="5200650"/>
            <a:ext cx="8683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营销活动</a:t>
            </a:r>
          </a:p>
        </p:txBody>
      </p:sp>
      <p:sp>
        <p:nvSpPr>
          <p:cNvPr id="14356" name="TextBox 20"/>
          <p:cNvSpPr txBox="1">
            <a:spLocks noChangeArrowheads="1"/>
          </p:cNvSpPr>
          <p:nvPr/>
        </p:nvSpPr>
        <p:spPr bwMode="auto">
          <a:xfrm>
            <a:off x="4554538" y="4108450"/>
            <a:ext cx="9588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业务员上门</a:t>
            </a:r>
          </a:p>
        </p:txBody>
      </p:sp>
      <p:sp>
        <p:nvSpPr>
          <p:cNvPr id="14357" name="TextBox 21"/>
          <p:cNvSpPr txBox="1">
            <a:spLocks noChangeArrowheads="1"/>
          </p:cNvSpPr>
          <p:nvPr/>
        </p:nvSpPr>
        <p:spPr bwMode="auto">
          <a:xfrm>
            <a:off x="5822950" y="1884363"/>
            <a:ext cx="8683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网点建设</a:t>
            </a:r>
          </a:p>
        </p:txBody>
      </p:sp>
      <p:sp>
        <p:nvSpPr>
          <p:cNvPr id="14358" name="TextBox 22"/>
          <p:cNvSpPr txBox="1">
            <a:spLocks noChangeArrowheads="1"/>
          </p:cNvSpPr>
          <p:nvPr/>
        </p:nvSpPr>
        <p:spPr bwMode="auto">
          <a:xfrm>
            <a:off x="7165974" y="1724025"/>
            <a:ext cx="39608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这里可以输入你的文字内容这里可以输入你的文字内容这里可以输入你的文字内容</a:t>
            </a:r>
          </a:p>
        </p:txBody>
      </p:sp>
      <p:sp>
        <p:nvSpPr>
          <p:cNvPr id="14359" name="TextBox 23"/>
          <p:cNvSpPr txBox="1">
            <a:spLocks noChangeArrowheads="1"/>
          </p:cNvSpPr>
          <p:nvPr/>
        </p:nvSpPr>
        <p:spPr bwMode="auto">
          <a:xfrm>
            <a:off x="5827712" y="3933825"/>
            <a:ext cx="40878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这里可以输入你的文字内容这里可以输入你的文字内容这里可以输入你的文字内容这里可以</a:t>
            </a:r>
          </a:p>
        </p:txBody>
      </p:sp>
      <p:sp>
        <p:nvSpPr>
          <p:cNvPr id="14360" name="TextBox 24"/>
          <p:cNvSpPr txBox="1">
            <a:spLocks noChangeArrowheads="1"/>
          </p:cNvSpPr>
          <p:nvPr/>
        </p:nvSpPr>
        <p:spPr bwMode="auto">
          <a:xfrm>
            <a:off x="2566988" y="5383213"/>
            <a:ext cx="61229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这里可以输入你的文字内容这里可以输入你的文字内容这里可以输入你的文字内容这里可以输入你的文字内容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4338"/>
                                        </p:tgtEl>
                                        <p:attrNameLst>
                                          <p:attrName>style.visibility</p:attrName>
                                        </p:attrNameLst>
                                      </p:cBhvr>
                                      <p:to>
                                        <p:strVal val="visible"/>
                                      </p:to>
                                    </p:set>
                                    <p:animEffect filter="wipe(left)" transition="in">
                                      <p:cBhvr>
                                        <p:cTn dur="300" id="7"/>
                                        <p:tgtEl>
                                          <p:spTgt spid="14338"/>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4339"/>
                                        </p:tgtEl>
                                        <p:attrNameLst>
                                          <p:attrName>style.visibility</p:attrName>
                                        </p:attrNameLst>
                                      </p:cBhvr>
                                      <p:to>
                                        <p:strVal val="visible"/>
                                      </p:to>
                                    </p:set>
                                    <p:animEffect filter="wipe(down)" transition="in">
                                      <p:cBhvr>
                                        <p:cTn dur="200" id="11"/>
                                        <p:tgtEl>
                                          <p:spTgt spid="14339"/>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4340"/>
                                        </p:tgtEl>
                                        <p:attrNameLst>
                                          <p:attrName>style.visibility</p:attrName>
                                        </p:attrNameLst>
                                      </p:cBhvr>
                                      <p:to>
                                        <p:strVal val="visible"/>
                                      </p:to>
                                    </p:set>
                                    <p:animEffect filter="wipe(left)" transition="in">
                                      <p:cBhvr>
                                        <p:cTn dur="300" id="15"/>
                                        <p:tgtEl>
                                          <p:spTgt spid="14340"/>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14341"/>
                                        </p:tgtEl>
                                        <p:attrNameLst>
                                          <p:attrName>style.visibility</p:attrName>
                                        </p:attrNameLst>
                                      </p:cBhvr>
                                      <p:to>
                                        <p:strVal val="visible"/>
                                      </p:to>
                                    </p:set>
                                    <p:anim calcmode="lin" valueType="num">
                                      <p:cBhvr>
                                        <p:cTn dur="300" fill="hold" id="19"/>
                                        <p:tgtEl>
                                          <p:spTgt spid="14341"/>
                                        </p:tgtEl>
                                        <p:attrNameLst>
                                          <p:attrName>ppt_w</p:attrName>
                                        </p:attrNameLst>
                                      </p:cBhvr>
                                      <p:tavLst>
                                        <p:tav tm="0">
                                          <p:val>
                                            <p:fltVal val="0"/>
                                          </p:val>
                                        </p:tav>
                                        <p:tav tm="100000">
                                          <p:val>
                                            <p:strVal val="#ppt_w"/>
                                          </p:val>
                                        </p:tav>
                                      </p:tavLst>
                                    </p:anim>
                                    <p:anim calcmode="lin" valueType="num">
                                      <p:cBhvr>
                                        <p:cTn dur="300" fill="hold" id="20"/>
                                        <p:tgtEl>
                                          <p:spTgt spid="14341"/>
                                        </p:tgtEl>
                                        <p:attrNameLst>
                                          <p:attrName>ppt_h</p:attrName>
                                        </p:attrNameLst>
                                      </p:cBhvr>
                                      <p:tavLst>
                                        <p:tav tm="0">
                                          <p:val>
                                            <p:fltVal val="0"/>
                                          </p:val>
                                        </p:tav>
                                        <p:tav tm="100000">
                                          <p:val>
                                            <p:strVal val="#ppt_h"/>
                                          </p:val>
                                        </p:tav>
                                      </p:tavLst>
                                    </p:anim>
                                    <p:anim calcmode="lin" valueType="num">
                                      <p:cBhvr>
                                        <p:cTn dur="300" fill="hold" id="21"/>
                                        <p:tgtEl>
                                          <p:spTgt spid="14341"/>
                                        </p:tgtEl>
                                        <p:attrNameLst>
                                          <p:attrName>style.rotation</p:attrName>
                                        </p:attrNameLst>
                                      </p:cBhvr>
                                      <p:tavLst>
                                        <p:tav tm="0">
                                          <p:val>
                                            <p:fltVal val="90"/>
                                          </p:val>
                                        </p:tav>
                                        <p:tav tm="100000">
                                          <p:val>
                                            <p:fltVal val="0"/>
                                          </p:val>
                                        </p:tav>
                                      </p:tavLst>
                                    </p:anim>
                                    <p:animEffect filter="fade" transition="in">
                                      <p:cBhvr>
                                        <p:cTn dur="300" id="22"/>
                                        <p:tgtEl>
                                          <p:spTgt spid="14341"/>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14342"/>
                                        </p:tgtEl>
                                        <p:attrNameLst>
                                          <p:attrName>style.visibility</p:attrName>
                                        </p:attrNameLst>
                                      </p:cBhvr>
                                      <p:to>
                                        <p:strVal val="visible"/>
                                      </p:to>
                                    </p:set>
                                    <p:anim calcmode="lin" valueType="num">
                                      <p:cBhvr>
                                        <p:cTn dur="400" fill="hold" id="26"/>
                                        <p:tgtEl>
                                          <p:spTgt spid="1434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14342"/>
                                        </p:tgtEl>
                                        <p:attrNameLst>
                                          <p:attrName>ppt_y</p:attrName>
                                        </p:attrNameLst>
                                      </p:cBhvr>
                                      <p:tavLst>
                                        <p:tav tm="0">
                                          <p:val>
                                            <p:strVal val="#ppt_y"/>
                                          </p:val>
                                        </p:tav>
                                        <p:tav tm="100000">
                                          <p:val>
                                            <p:strVal val="#ppt_y"/>
                                          </p:val>
                                        </p:tav>
                                      </p:tavLst>
                                    </p:anim>
                                    <p:anim calcmode="lin" valueType="num">
                                      <p:cBhvr>
                                        <p:cTn dur="400" fill="hold" id="28"/>
                                        <p:tgtEl>
                                          <p:spTgt spid="1434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1434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14342"/>
                                        </p:tgtEl>
                                      </p:cBhvr>
                                    </p:animEffect>
                                  </p:childTnLst>
                                </p:cTn>
                              </p:par>
                            </p:childTnLst>
                          </p:cTn>
                        </p:par>
                        <p:par>
                          <p:cTn fill="hold" id="31" nodeType="afterGroup">
                            <p:stCondLst>
                              <p:cond delay="1500"/>
                            </p:stCondLst>
                            <p:childTnLst>
                              <p:par>
                                <p:cTn fill="hold" grpId="0" id="32" nodeType="afterEffect" presetClass="entr" presetID="21" presetSubtype="1">
                                  <p:stCondLst>
                                    <p:cond delay="0"/>
                                  </p:stCondLst>
                                  <p:childTnLst>
                                    <p:set>
                                      <p:cBhvr>
                                        <p:cTn dur="1" fill="hold" id="33">
                                          <p:stCondLst>
                                            <p:cond delay="0"/>
                                          </p:stCondLst>
                                        </p:cTn>
                                        <p:tgtEl>
                                          <p:spTgt spid="14353"/>
                                        </p:tgtEl>
                                        <p:attrNameLst>
                                          <p:attrName>style.visibility</p:attrName>
                                        </p:attrNameLst>
                                      </p:cBhvr>
                                      <p:to>
                                        <p:strVal val="visible"/>
                                      </p:to>
                                    </p:set>
                                    <p:animEffect filter="wheel(1)" transition="in">
                                      <p:cBhvr>
                                        <p:cTn dur="2000" id="34"/>
                                        <p:tgtEl>
                                          <p:spTgt spid="14353"/>
                                        </p:tgtEl>
                                      </p:cBhvr>
                                    </p:animEffect>
                                  </p:childTnLst>
                                </p:cTn>
                              </p:par>
                              <p:par>
                                <p:cTn fill="hold" grpId="0" id="35" nodeType="withEffect" presetClass="entr" presetID="21" presetSubtype="1">
                                  <p:stCondLst>
                                    <p:cond delay="0"/>
                                  </p:stCondLst>
                                  <p:childTnLst>
                                    <p:set>
                                      <p:cBhvr>
                                        <p:cTn dur="1" fill="hold" id="36">
                                          <p:stCondLst>
                                            <p:cond delay="0"/>
                                          </p:stCondLst>
                                        </p:cTn>
                                        <p:tgtEl>
                                          <p:spTgt spid="14343"/>
                                        </p:tgtEl>
                                        <p:attrNameLst>
                                          <p:attrName>style.visibility</p:attrName>
                                        </p:attrNameLst>
                                      </p:cBhvr>
                                      <p:to>
                                        <p:strVal val="visible"/>
                                      </p:to>
                                    </p:set>
                                    <p:animEffect filter="wheel(1)" transition="in">
                                      <p:cBhvr>
                                        <p:cTn dur="2000" id="37"/>
                                        <p:tgtEl>
                                          <p:spTgt spid="14343"/>
                                        </p:tgtEl>
                                      </p:cBhvr>
                                    </p:animEffect>
                                  </p:childTnLst>
                                </p:cTn>
                              </p:par>
                            </p:childTnLst>
                          </p:cTn>
                        </p:par>
                        <p:par>
                          <p:cTn fill="hold" id="38" nodeType="afterGroup">
                            <p:stCondLst>
                              <p:cond delay="3500"/>
                            </p:stCondLst>
                            <p:childTnLst>
                              <p:par>
                                <p:cTn fill="hold" grpId="0" id="39" nodeType="afterEffect" presetClass="entr" presetID="31" presetSubtype="0">
                                  <p:stCondLst>
                                    <p:cond delay="0"/>
                                  </p:stCondLst>
                                  <p:childTnLst>
                                    <p:set>
                                      <p:cBhvr>
                                        <p:cTn dur="1" fill="hold" id="40">
                                          <p:stCondLst>
                                            <p:cond delay="0"/>
                                          </p:stCondLst>
                                        </p:cTn>
                                        <p:tgtEl>
                                          <p:spTgt spid="14354"/>
                                        </p:tgtEl>
                                        <p:attrNameLst>
                                          <p:attrName>style.visibility</p:attrName>
                                        </p:attrNameLst>
                                      </p:cBhvr>
                                      <p:to>
                                        <p:strVal val="visible"/>
                                      </p:to>
                                    </p:set>
                                    <p:anim calcmode="lin" valueType="num">
                                      <p:cBhvr>
                                        <p:cTn dur="500" fill="hold" id="41"/>
                                        <p:tgtEl>
                                          <p:spTgt spid="14354"/>
                                        </p:tgtEl>
                                        <p:attrNameLst>
                                          <p:attrName>ppt_w</p:attrName>
                                        </p:attrNameLst>
                                      </p:cBhvr>
                                      <p:tavLst>
                                        <p:tav tm="0">
                                          <p:val>
                                            <p:fltVal val="0"/>
                                          </p:val>
                                        </p:tav>
                                        <p:tav tm="100000">
                                          <p:val>
                                            <p:strVal val="#ppt_w"/>
                                          </p:val>
                                        </p:tav>
                                      </p:tavLst>
                                    </p:anim>
                                    <p:anim calcmode="lin" valueType="num">
                                      <p:cBhvr>
                                        <p:cTn dur="500" fill="hold" id="42"/>
                                        <p:tgtEl>
                                          <p:spTgt spid="14354"/>
                                        </p:tgtEl>
                                        <p:attrNameLst>
                                          <p:attrName>ppt_h</p:attrName>
                                        </p:attrNameLst>
                                      </p:cBhvr>
                                      <p:tavLst>
                                        <p:tav tm="0">
                                          <p:val>
                                            <p:fltVal val="0"/>
                                          </p:val>
                                        </p:tav>
                                        <p:tav tm="100000">
                                          <p:val>
                                            <p:strVal val="#ppt_h"/>
                                          </p:val>
                                        </p:tav>
                                      </p:tavLst>
                                    </p:anim>
                                    <p:anim calcmode="lin" valueType="num">
                                      <p:cBhvr>
                                        <p:cTn dur="500" fill="hold" id="43"/>
                                        <p:tgtEl>
                                          <p:spTgt spid="14354"/>
                                        </p:tgtEl>
                                        <p:attrNameLst>
                                          <p:attrName>style.rotation</p:attrName>
                                        </p:attrNameLst>
                                      </p:cBhvr>
                                      <p:tavLst>
                                        <p:tav tm="0">
                                          <p:val>
                                            <p:fltVal val="90"/>
                                          </p:val>
                                        </p:tav>
                                        <p:tav tm="100000">
                                          <p:val>
                                            <p:fltVal val="0"/>
                                          </p:val>
                                        </p:tav>
                                      </p:tavLst>
                                    </p:anim>
                                    <p:animEffect filter="fade" transition="in">
                                      <p:cBhvr>
                                        <p:cTn dur="500" id="44"/>
                                        <p:tgtEl>
                                          <p:spTgt spid="14354"/>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14344"/>
                                        </p:tgtEl>
                                        <p:attrNameLst>
                                          <p:attrName>style.visibility</p:attrName>
                                        </p:attrNameLst>
                                      </p:cBhvr>
                                      <p:to>
                                        <p:strVal val="visible"/>
                                      </p:to>
                                    </p:set>
                                    <p:animEffect filter="wipe(left)" transition="in">
                                      <p:cBhvr>
                                        <p:cTn dur="500" id="48"/>
                                        <p:tgtEl>
                                          <p:spTgt spid="14344"/>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14345"/>
                                        </p:tgtEl>
                                        <p:attrNameLst>
                                          <p:attrName>style.visibility</p:attrName>
                                        </p:attrNameLst>
                                      </p:cBhvr>
                                      <p:to>
                                        <p:strVal val="visible"/>
                                      </p:to>
                                    </p:set>
                                    <p:animEffect filter="wipe(left)" transition="in">
                                      <p:cBhvr>
                                        <p:cTn dur="500" id="51"/>
                                        <p:tgtEl>
                                          <p:spTgt spid="14345"/>
                                        </p:tgtEl>
                                      </p:cBhvr>
                                    </p:animEffect>
                                  </p:childTnLst>
                                </p:cTn>
                              </p:par>
                              <p:par>
                                <p:cTn fill="hold" grpId="0" id="52" nodeType="withEffect" presetClass="entr" presetID="22" presetSubtype="1">
                                  <p:stCondLst>
                                    <p:cond delay="0"/>
                                  </p:stCondLst>
                                  <p:childTnLst>
                                    <p:set>
                                      <p:cBhvr>
                                        <p:cTn dur="1" fill="hold" id="53">
                                          <p:stCondLst>
                                            <p:cond delay="0"/>
                                          </p:stCondLst>
                                        </p:cTn>
                                        <p:tgtEl>
                                          <p:spTgt spid="14346"/>
                                        </p:tgtEl>
                                        <p:attrNameLst>
                                          <p:attrName>style.visibility</p:attrName>
                                        </p:attrNameLst>
                                      </p:cBhvr>
                                      <p:to>
                                        <p:strVal val="visible"/>
                                      </p:to>
                                    </p:set>
                                    <p:animEffect filter="wipe(up)" transition="in">
                                      <p:cBhvr>
                                        <p:cTn dur="500" id="54"/>
                                        <p:tgtEl>
                                          <p:spTgt spid="14346"/>
                                        </p:tgtEl>
                                      </p:cBhvr>
                                    </p:animEffect>
                                  </p:childTnLst>
                                </p:cTn>
                              </p:par>
                            </p:childTnLst>
                          </p:cTn>
                        </p:par>
                        <p:par>
                          <p:cTn fill="hold" id="55" nodeType="afterGroup">
                            <p:stCondLst>
                              <p:cond delay="4500"/>
                            </p:stCondLst>
                            <p:childTnLst>
                              <p:par>
                                <p:cTn fill="hold" grpId="0" id="56" nodeType="afterEffect" presetClass="entr" presetID="10" presetSubtype="0">
                                  <p:stCondLst>
                                    <p:cond delay="0"/>
                                  </p:stCondLst>
                                  <p:childTnLst>
                                    <p:set>
                                      <p:cBhvr>
                                        <p:cTn dur="1" fill="hold" id="57">
                                          <p:stCondLst>
                                            <p:cond delay="0"/>
                                          </p:stCondLst>
                                        </p:cTn>
                                        <p:tgtEl>
                                          <p:spTgt spid="14348"/>
                                        </p:tgtEl>
                                        <p:attrNameLst>
                                          <p:attrName>style.visibility</p:attrName>
                                        </p:attrNameLst>
                                      </p:cBhvr>
                                      <p:to>
                                        <p:strVal val="visible"/>
                                      </p:to>
                                    </p:set>
                                    <p:anim calcmode="lin" valueType="num">
                                      <p:cBhvr>
                                        <p:cTn dur="500" fill="hold" id="58"/>
                                        <p:tgtEl>
                                          <p:spTgt spid="14348"/>
                                        </p:tgtEl>
                                        <p:attrNameLst>
                                          <p:attrName>ppt_w</p:attrName>
                                        </p:attrNameLst>
                                      </p:cBhvr>
                                      <p:tavLst>
                                        <p:tav tm="0">
                                          <p:val>
                                            <p:fltVal val="0"/>
                                          </p:val>
                                        </p:tav>
                                        <p:tav tm="100000">
                                          <p:val>
                                            <p:strVal val="#ppt_w"/>
                                          </p:val>
                                        </p:tav>
                                      </p:tavLst>
                                    </p:anim>
                                    <p:anim calcmode="lin" valueType="num">
                                      <p:cBhvr>
                                        <p:cTn dur="500" fill="hold" id="59"/>
                                        <p:tgtEl>
                                          <p:spTgt spid="14348"/>
                                        </p:tgtEl>
                                        <p:attrNameLst>
                                          <p:attrName>ppt_h</p:attrName>
                                        </p:attrNameLst>
                                      </p:cBhvr>
                                      <p:tavLst>
                                        <p:tav tm="0">
                                          <p:val>
                                            <p:fltVal val="0"/>
                                          </p:val>
                                        </p:tav>
                                        <p:tav tm="100000">
                                          <p:val>
                                            <p:strVal val="#ppt_h"/>
                                          </p:val>
                                        </p:tav>
                                      </p:tavLst>
                                    </p:anim>
                                    <p:animEffect filter="fade" transition="in">
                                      <p:cBhvr>
                                        <p:cTn dur="500" id="60"/>
                                        <p:tgtEl>
                                          <p:spTgt spid="14348"/>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14347"/>
                                        </p:tgtEl>
                                        <p:attrNameLst>
                                          <p:attrName>style.visibility</p:attrName>
                                        </p:attrNameLst>
                                      </p:cBhvr>
                                      <p:to>
                                        <p:strVal val="visible"/>
                                      </p:to>
                                    </p:set>
                                    <p:anim calcmode="lin" valueType="num">
                                      <p:cBhvr>
                                        <p:cTn dur="500" fill="hold" id="63"/>
                                        <p:tgtEl>
                                          <p:spTgt spid="14347"/>
                                        </p:tgtEl>
                                        <p:attrNameLst>
                                          <p:attrName>ppt_w</p:attrName>
                                        </p:attrNameLst>
                                      </p:cBhvr>
                                      <p:tavLst>
                                        <p:tav tm="0">
                                          <p:val>
                                            <p:fltVal val="0"/>
                                          </p:val>
                                        </p:tav>
                                        <p:tav tm="100000">
                                          <p:val>
                                            <p:strVal val="#ppt_w"/>
                                          </p:val>
                                        </p:tav>
                                      </p:tavLst>
                                    </p:anim>
                                    <p:anim calcmode="lin" valueType="num">
                                      <p:cBhvr>
                                        <p:cTn dur="500" fill="hold" id="64"/>
                                        <p:tgtEl>
                                          <p:spTgt spid="14347"/>
                                        </p:tgtEl>
                                        <p:attrNameLst>
                                          <p:attrName>ppt_h</p:attrName>
                                        </p:attrNameLst>
                                      </p:cBhvr>
                                      <p:tavLst>
                                        <p:tav tm="0">
                                          <p:val>
                                            <p:fltVal val="0"/>
                                          </p:val>
                                        </p:tav>
                                        <p:tav tm="100000">
                                          <p:val>
                                            <p:strVal val="#ppt_h"/>
                                          </p:val>
                                        </p:tav>
                                      </p:tavLst>
                                    </p:anim>
                                    <p:animEffect filter="fade" transition="in">
                                      <p:cBhvr>
                                        <p:cTn dur="500" id="65"/>
                                        <p:tgtEl>
                                          <p:spTgt spid="14347"/>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14350"/>
                                        </p:tgtEl>
                                        <p:attrNameLst>
                                          <p:attrName>style.visibility</p:attrName>
                                        </p:attrNameLst>
                                      </p:cBhvr>
                                      <p:to>
                                        <p:strVal val="visible"/>
                                      </p:to>
                                    </p:set>
                                    <p:anim calcmode="lin" valueType="num">
                                      <p:cBhvr>
                                        <p:cTn dur="500" fill="hold" id="68"/>
                                        <p:tgtEl>
                                          <p:spTgt spid="14350"/>
                                        </p:tgtEl>
                                        <p:attrNameLst>
                                          <p:attrName>ppt_w</p:attrName>
                                        </p:attrNameLst>
                                      </p:cBhvr>
                                      <p:tavLst>
                                        <p:tav tm="0">
                                          <p:val>
                                            <p:fltVal val="0"/>
                                          </p:val>
                                        </p:tav>
                                        <p:tav tm="100000">
                                          <p:val>
                                            <p:strVal val="#ppt_w"/>
                                          </p:val>
                                        </p:tav>
                                      </p:tavLst>
                                    </p:anim>
                                    <p:anim calcmode="lin" valueType="num">
                                      <p:cBhvr>
                                        <p:cTn dur="500" fill="hold" id="69"/>
                                        <p:tgtEl>
                                          <p:spTgt spid="14350"/>
                                        </p:tgtEl>
                                        <p:attrNameLst>
                                          <p:attrName>ppt_h</p:attrName>
                                        </p:attrNameLst>
                                      </p:cBhvr>
                                      <p:tavLst>
                                        <p:tav tm="0">
                                          <p:val>
                                            <p:fltVal val="0"/>
                                          </p:val>
                                        </p:tav>
                                        <p:tav tm="100000">
                                          <p:val>
                                            <p:strVal val="#ppt_h"/>
                                          </p:val>
                                        </p:tav>
                                      </p:tavLst>
                                    </p:anim>
                                    <p:animEffect filter="fade" transition="in">
                                      <p:cBhvr>
                                        <p:cTn dur="500" id="70"/>
                                        <p:tgtEl>
                                          <p:spTgt spid="14350"/>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14349"/>
                                        </p:tgtEl>
                                        <p:attrNameLst>
                                          <p:attrName>style.visibility</p:attrName>
                                        </p:attrNameLst>
                                      </p:cBhvr>
                                      <p:to>
                                        <p:strVal val="visible"/>
                                      </p:to>
                                    </p:set>
                                    <p:anim calcmode="lin" valueType="num">
                                      <p:cBhvr>
                                        <p:cTn dur="500" fill="hold" id="73"/>
                                        <p:tgtEl>
                                          <p:spTgt spid="14349"/>
                                        </p:tgtEl>
                                        <p:attrNameLst>
                                          <p:attrName>ppt_w</p:attrName>
                                        </p:attrNameLst>
                                      </p:cBhvr>
                                      <p:tavLst>
                                        <p:tav tm="0">
                                          <p:val>
                                            <p:fltVal val="0"/>
                                          </p:val>
                                        </p:tav>
                                        <p:tav tm="100000">
                                          <p:val>
                                            <p:strVal val="#ppt_w"/>
                                          </p:val>
                                        </p:tav>
                                      </p:tavLst>
                                    </p:anim>
                                    <p:anim calcmode="lin" valueType="num">
                                      <p:cBhvr>
                                        <p:cTn dur="500" fill="hold" id="74"/>
                                        <p:tgtEl>
                                          <p:spTgt spid="14349"/>
                                        </p:tgtEl>
                                        <p:attrNameLst>
                                          <p:attrName>ppt_h</p:attrName>
                                        </p:attrNameLst>
                                      </p:cBhvr>
                                      <p:tavLst>
                                        <p:tav tm="0">
                                          <p:val>
                                            <p:fltVal val="0"/>
                                          </p:val>
                                        </p:tav>
                                        <p:tav tm="100000">
                                          <p:val>
                                            <p:strVal val="#ppt_h"/>
                                          </p:val>
                                        </p:tav>
                                      </p:tavLst>
                                    </p:anim>
                                    <p:animEffect filter="fade" transition="in">
                                      <p:cBhvr>
                                        <p:cTn dur="500" id="75"/>
                                        <p:tgtEl>
                                          <p:spTgt spid="14349"/>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14352"/>
                                        </p:tgtEl>
                                        <p:attrNameLst>
                                          <p:attrName>style.visibility</p:attrName>
                                        </p:attrNameLst>
                                      </p:cBhvr>
                                      <p:to>
                                        <p:strVal val="visible"/>
                                      </p:to>
                                    </p:set>
                                    <p:anim calcmode="lin" valueType="num">
                                      <p:cBhvr>
                                        <p:cTn dur="500" fill="hold" id="78"/>
                                        <p:tgtEl>
                                          <p:spTgt spid="14352"/>
                                        </p:tgtEl>
                                        <p:attrNameLst>
                                          <p:attrName>ppt_w</p:attrName>
                                        </p:attrNameLst>
                                      </p:cBhvr>
                                      <p:tavLst>
                                        <p:tav tm="0">
                                          <p:val>
                                            <p:fltVal val="0"/>
                                          </p:val>
                                        </p:tav>
                                        <p:tav tm="100000">
                                          <p:val>
                                            <p:strVal val="#ppt_w"/>
                                          </p:val>
                                        </p:tav>
                                      </p:tavLst>
                                    </p:anim>
                                    <p:anim calcmode="lin" valueType="num">
                                      <p:cBhvr>
                                        <p:cTn dur="500" fill="hold" id="79"/>
                                        <p:tgtEl>
                                          <p:spTgt spid="14352"/>
                                        </p:tgtEl>
                                        <p:attrNameLst>
                                          <p:attrName>ppt_h</p:attrName>
                                        </p:attrNameLst>
                                      </p:cBhvr>
                                      <p:tavLst>
                                        <p:tav tm="0">
                                          <p:val>
                                            <p:fltVal val="0"/>
                                          </p:val>
                                        </p:tav>
                                        <p:tav tm="100000">
                                          <p:val>
                                            <p:strVal val="#ppt_h"/>
                                          </p:val>
                                        </p:tav>
                                      </p:tavLst>
                                    </p:anim>
                                    <p:animEffect filter="fade" transition="in">
                                      <p:cBhvr>
                                        <p:cTn dur="500" id="80"/>
                                        <p:tgtEl>
                                          <p:spTgt spid="14352"/>
                                        </p:tgtEl>
                                      </p:cBhvr>
                                    </p:animEffect>
                                  </p:childTnLst>
                                </p:cTn>
                              </p:par>
                              <p:par>
                                <p:cTn fill="hold" grpId="0" id="81" nodeType="withEffect" presetClass="entr" presetID="10" presetSubtype="0">
                                  <p:stCondLst>
                                    <p:cond delay="0"/>
                                  </p:stCondLst>
                                  <p:childTnLst>
                                    <p:set>
                                      <p:cBhvr>
                                        <p:cTn dur="1" fill="hold" id="82">
                                          <p:stCondLst>
                                            <p:cond delay="0"/>
                                          </p:stCondLst>
                                        </p:cTn>
                                        <p:tgtEl>
                                          <p:spTgt spid="14351"/>
                                        </p:tgtEl>
                                        <p:attrNameLst>
                                          <p:attrName>style.visibility</p:attrName>
                                        </p:attrNameLst>
                                      </p:cBhvr>
                                      <p:to>
                                        <p:strVal val="visible"/>
                                      </p:to>
                                    </p:set>
                                    <p:anim calcmode="lin" valueType="num">
                                      <p:cBhvr>
                                        <p:cTn dur="500" fill="hold" id="83"/>
                                        <p:tgtEl>
                                          <p:spTgt spid="14351"/>
                                        </p:tgtEl>
                                        <p:attrNameLst>
                                          <p:attrName>ppt_w</p:attrName>
                                        </p:attrNameLst>
                                      </p:cBhvr>
                                      <p:tavLst>
                                        <p:tav tm="0">
                                          <p:val>
                                            <p:fltVal val="0"/>
                                          </p:val>
                                        </p:tav>
                                        <p:tav tm="100000">
                                          <p:val>
                                            <p:strVal val="#ppt_w"/>
                                          </p:val>
                                        </p:tav>
                                      </p:tavLst>
                                    </p:anim>
                                    <p:anim calcmode="lin" valueType="num">
                                      <p:cBhvr>
                                        <p:cTn dur="500" fill="hold" id="84"/>
                                        <p:tgtEl>
                                          <p:spTgt spid="14351"/>
                                        </p:tgtEl>
                                        <p:attrNameLst>
                                          <p:attrName>ppt_h</p:attrName>
                                        </p:attrNameLst>
                                      </p:cBhvr>
                                      <p:tavLst>
                                        <p:tav tm="0">
                                          <p:val>
                                            <p:fltVal val="0"/>
                                          </p:val>
                                        </p:tav>
                                        <p:tav tm="100000">
                                          <p:val>
                                            <p:strVal val="#ppt_h"/>
                                          </p:val>
                                        </p:tav>
                                      </p:tavLst>
                                    </p:anim>
                                    <p:animEffect filter="fade" transition="in">
                                      <p:cBhvr>
                                        <p:cTn dur="500" id="85"/>
                                        <p:tgtEl>
                                          <p:spTgt spid="14351"/>
                                        </p:tgtEl>
                                      </p:cBhvr>
                                    </p:animEffect>
                                  </p:childTnLst>
                                </p:cTn>
                              </p:par>
                            </p:childTnLst>
                          </p:cTn>
                        </p:par>
                        <p:par>
                          <p:cTn fill="hold" id="86" nodeType="afterGroup">
                            <p:stCondLst>
                              <p:cond delay="5000"/>
                            </p:stCondLst>
                            <p:childTnLst>
                              <p:par>
                                <p:cTn fill="hold" grpId="0" id="87" nodeType="afterEffect" presetClass="entr" presetID="31" presetSubtype="0">
                                  <p:stCondLst>
                                    <p:cond delay="0"/>
                                  </p:stCondLst>
                                  <p:childTnLst>
                                    <p:set>
                                      <p:cBhvr>
                                        <p:cTn dur="1" fill="hold" id="88">
                                          <p:stCondLst>
                                            <p:cond delay="0"/>
                                          </p:stCondLst>
                                        </p:cTn>
                                        <p:tgtEl>
                                          <p:spTgt spid="14357"/>
                                        </p:tgtEl>
                                        <p:attrNameLst>
                                          <p:attrName>style.visibility</p:attrName>
                                        </p:attrNameLst>
                                      </p:cBhvr>
                                      <p:to>
                                        <p:strVal val="visible"/>
                                      </p:to>
                                    </p:set>
                                    <p:anim calcmode="lin" valueType="num">
                                      <p:cBhvr>
                                        <p:cTn dur="500" fill="hold" id="89"/>
                                        <p:tgtEl>
                                          <p:spTgt spid="14357"/>
                                        </p:tgtEl>
                                        <p:attrNameLst>
                                          <p:attrName>ppt_w</p:attrName>
                                        </p:attrNameLst>
                                      </p:cBhvr>
                                      <p:tavLst>
                                        <p:tav tm="0">
                                          <p:val>
                                            <p:fltVal val="0"/>
                                          </p:val>
                                        </p:tav>
                                        <p:tav tm="100000">
                                          <p:val>
                                            <p:strVal val="#ppt_w"/>
                                          </p:val>
                                        </p:tav>
                                      </p:tavLst>
                                    </p:anim>
                                    <p:anim calcmode="lin" valueType="num">
                                      <p:cBhvr>
                                        <p:cTn dur="500" fill="hold" id="90"/>
                                        <p:tgtEl>
                                          <p:spTgt spid="14357"/>
                                        </p:tgtEl>
                                        <p:attrNameLst>
                                          <p:attrName>ppt_h</p:attrName>
                                        </p:attrNameLst>
                                      </p:cBhvr>
                                      <p:tavLst>
                                        <p:tav tm="0">
                                          <p:val>
                                            <p:fltVal val="0"/>
                                          </p:val>
                                        </p:tav>
                                        <p:tav tm="100000">
                                          <p:val>
                                            <p:strVal val="#ppt_h"/>
                                          </p:val>
                                        </p:tav>
                                      </p:tavLst>
                                    </p:anim>
                                    <p:anim calcmode="lin" valueType="num">
                                      <p:cBhvr>
                                        <p:cTn dur="500" fill="hold" id="91"/>
                                        <p:tgtEl>
                                          <p:spTgt spid="14357"/>
                                        </p:tgtEl>
                                        <p:attrNameLst>
                                          <p:attrName>style.rotation</p:attrName>
                                        </p:attrNameLst>
                                      </p:cBhvr>
                                      <p:tavLst>
                                        <p:tav tm="0">
                                          <p:val>
                                            <p:fltVal val="90"/>
                                          </p:val>
                                        </p:tav>
                                        <p:tav tm="100000">
                                          <p:val>
                                            <p:fltVal val="0"/>
                                          </p:val>
                                        </p:tav>
                                      </p:tavLst>
                                    </p:anim>
                                    <p:animEffect filter="fade" transition="in">
                                      <p:cBhvr>
                                        <p:cTn dur="500" id="92"/>
                                        <p:tgtEl>
                                          <p:spTgt spid="14357"/>
                                        </p:tgtEl>
                                      </p:cBhvr>
                                    </p:animEffect>
                                  </p:childTnLst>
                                </p:cTn>
                              </p:par>
                            </p:childTnLst>
                          </p:cTn>
                        </p:par>
                        <p:par>
                          <p:cTn fill="hold" id="93" nodeType="afterGroup">
                            <p:stCondLst>
                              <p:cond delay="5500"/>
                            </p:stCondLst>
                            <p:childTnLst>
                              <p:par>
                                <p:cTn fill="hold" grpId="0" id="94" nodeType="afterEffect" presetClass="entr" presetID="22" presetSubtype="8">
                                  <p:stCondLst>
                                    <p:cond delay="0"/>
                                  </p:stCondLst>
                                  <p:childTnLst>
                                    <p:set>
                                      <p:cBhvr>
                                        <p:cTn dur="1" fill="hold" id="95">
                                          <p:stCondLst>
                                            <p:cond delay="0"/>
                                          </p:stCondLst>
                                        </p:cTn>
                                        <p:tgtEl>
                                          <p:spTgt spid="14358"/>
                                        </p:tgtEl>
                                        <p:attrNameLst>
                                          <p:attrName>style.visibility</p:attrName>
                                        </p:attrNameLst>
                                      </p:cBhvr>
                                      <p:to>
                                        <p:strVal val="visible"/>
                                      </p:to>
                                    </p:set>
                                    <p:animEffect filter="wipe(left)" transition="in">
                                      <p:cBhvr>
                                        <p:cTn dur="500" id="96"/>
                                        <p:tgtEl>
                                          <p:spTgt spid="14358"/>
                                        </p:tgtEl>
                                      </p:cBhvr>
                                    </p:animEffect>
                                  </p:childTnLst>
                                </p:cTn>
                              </p:par>
                            </p:childTnLst>
                          </p:cTn>
                        </p:par>
                        <p:par>
                          <p:cTn fill="hold" id="97" nodeType="afterGroup">
                            <p:stCondLst>
                              <p:cond delay="6000"/>
                            </p:stCondLst>
                            <p:childTnLst>
                              <p:par>
                                <p:cTn fill="hold" grpId="0" id="98" nodeType="afterEffect" presetClass="entr" presetID="31" presetSubtype="0">
                                  <p:stCondLst>
                                    <p:cond delay="0"/>
                                  </p:stCondLst>
                                  <p:childTnLst>
                                    <p:set>
                                      <p:cBhvr>
                                        <p:cTn dur="1" fill="hold" id="99">
                                          <p:stCondLst>
                                            <p:cond delay="0"/>
                                          </p:stCondLst>
                                        </p:cTn>
                                        <p:tgtEl>
                                          <p:spTgt spid="14356"/>
                                        </p:tgtEl>
                                        <p:attrNameLst>
                                          <p:attrName>style.visibility</p:attrName>
                                        </p:attrNameLst>
                                      </p:cBhvr>
                                      <p:to>
                                        <p:strVal val="visible"/>
                                      </p:to>
                                    </p:set>
                                    <p:anim calcmode="lin" valueType="num">
                                      <p:cBhvr>
                                        <p:cTn dur="500" fill="hold" id="100"/>
                                        <p:tgtEl>
                                          <p:spTgt spid="14356"/>
                                        </p:tgtEl>
                                        <p:attrNameLst>
                                          <p:attrName>ppt_w</p:attrName>
                                        </p:attrNameLst>
                                      </p:cBhvr>
                                      <p:tavLst>
                                        <p:tav tm="0">
                                          <p:val>
                                            <p:fltVal val="0"/>
                                          </p:val>
                                        </p:tav>
                                        <p:tav tm="100000">
                                          <p:val>
                                            <p:strVal val="#ppt_w"/>
                                          </p:val>
                                        </p:tav>
                                      </p:tavLst>
                                    </p:anim>
                                    <p:anim calcmode="lin" valueType="num">
                                      <p:cBhvr>
                                        <p:cTn dur="500" fill="hold" id="101"/>
                                        <p:tgtEl>
                                          <p:spTgt spid="14356"/>
                                        </p:tgtEl>
                                        <p:attrNameLst>
                                          <p:attrName>ppt_h</p:attrName>
                                        </p:attrNameLst>
                                      </p:cBhvr>
                                      <p:tavLst>
                                        <p:tav tm="0">
                                          <p:val>
                                            <p:fltVal val="0"/>
                                          </p:val>
                                        </p:tav>
                                        <p:tav tm="100000">
                                          <p:val>
                                            <p:strVal val="#ppt_h"/>
                                          </p:val>
                                        </p:tav>
                                      </p:tavLst>
                                    </p:anim>
                                    <p:anim calcmode="lin" valueType="num">
                                      <p:cBhvr>
                                        <p:cTn dur="500" fill="hold" id="102"/>
                                        <p:tgtEl>
                                          <p:spTgt spid="14356"/>
                                        </p:tgtEl>
                                        <p:attrNameLst>
                                          <p:attrName>style.rotation</p:attrName>
                                        </p:attrNameLst>
                                      </p:cBhvr>
                                      <p:tavLst>
                                        <p:tav tm="0">
                                          <p:val>
                                            <p:fltVal val="90"/>
                                          </p:val>
                                        </p:tav>
                                        <p:tav tm="100000">
                                          <p:val>
                                            <p:fltVal val="0"/>
                                          </p:val>
                                        </p:tav>
                                      </p:tavLst>
                                    </p:anim>
                                    <p:animEffect filter="fade" transition="in">
                                      <p:cBhvr>
                                        <p:cTn dur="500" id="103"/>
                                        <p:tgtEl>
                                          <p:spTgt spid="14356"/>
                                        </p:tgtEl>
                                      </p:cBhvr>
                                    </p:animEffect>
                                  </p:childTnLst>
                                </p:cTn>
                              </p:par>
                            </p:childTnLst>
                          </p:cTn>
                        </p:par>
                        <p:par>
                          <p:cTn fill="hold" id="104" nodeType="afterGroup">
                            <p:stCondLst>
                              <p:cond delay="6500"/>
                            </p:stCondLst>
                            <p:childTnLst>
                              <p:par>
                                <p:cTn fill="hold" grpId="0" id="105" nodeType="afterEffect" presetClass="entr" presetID="22" presetSubtype="8">
                                  <p:stCondLst>
                                    <p:cond delay="0"/>
                                  </p:stCondLst>
                                  <p:childTnLst>
                                    <p:set>
                                      <p:cBhvr>
                                        <p:cTn dur="1" fill="hold" id="106">
                                          <p:stCondLst>
                                            <p:cond delay="0"/>
                                          </p:stCondLst>
                                        </p:cTn>
                                        <p:tgtEl>
                                          <p:spTgt spid="14359"/>
                                        </p:tgtEl>
                                        <p:attrNameLst>
                                          <p:attrName>style.visibility</p:attrName>
                                        </p:attrNameLst>
                                      </p:cBhvr>
                                      <p:to>
                                        <p:strVal val="visible"/>
                                      </p:to>
                                    </p:set>
                                    <p:animEffect filter="wipe(left)" transition="in">
                                      <p:cBhvr>
                                        <p:cTn dur="500" id="107"/>
                                        <p:tgtEl>
                                          <p:spTgt spid="14359"/>
                                        </p:tgtEl>
                                      </p:cBhvr>
                                    </p:animEffect>
                                  </p:childTnLst>
                                </p:cTn>
                              </p:par>
                            </p:childTnLst>
                          </p:cTn>
                        </p:par>
                        <p:par>
                          <p:cTn fill="hold" id="108" nodeType="afterGroup">
                            <p:stCondLst>
                              <p:cond delay="7000"/>
                            </p:stCondLst>
                            <p:childTnLst>
                              <p:par>
                                <p:cTn fill="hold" grpId="0" id="109" nodeType="afterEffect" presetClass="entr" presetID="31" presetSubtype="0">
                                  <p:stCondLst>
                                    <p:cond delay="0"/>
                                  </p:stCondLst>
                                  <p:childTnLst>
                                    <p:set>
                                      <p:cBhvr>
                                        <p:cTn dur="1" fill="hold" id="110">
                                          <p:stCondLst>
                                            <p:cond delay="0"/>
                                          </p:stCondLst>
                                        </p:cTn>
                                        <p:tgtEl>
                                          <p:spTgt spid="14355"/>
                                        </p:tgtEl>
                                        <p:attrNameLst>
                                          <p:attrName>style.visibility</p:attrName>
                                        </p:attrNameLst>
                                      </p:cBhvr>
                                      <p:to>
                                        <p:strVal val="visible"/>
                                      </p:to>
                                    </p:set>
                                    <p:anim calcmode="lin" valueType="num">
                                      <p:cBhvr>
                                        <p:cTn dur="500" fill="hold" id="111"/>
                                        <p:tgtEl>
                                          <p:spTgt spid="14355"/>
                                        </p:tgtEl>
                                        <p:attrNameLst>
                                          <p:attrName>ppt_w</p:attrName>
                                        </p:attrNameLst>
                                      </p:cBhvr>
                                      <p:tavLst>
                                        <p:tav tm="0">
                                          <p:val>
                                            <p:fltVal val="0"/>
                                          </p:val>
                                        </p:tav>
                                        <p:tav tm="100000">
                                          <p:val>
                                            <p:strVal val="#ppt_w"/>
                                          </p:val>
                                        </p:tav>
                                      </p:tavLst>
                                    </p:anim>
                                    <p:anim calcmode="lin" valueType="num">
                                      <p:cBhvr>
                                        <p:cTn dur="500" fill="hold" id="112"/>
                                        <p:tgtEl>
                                          <p:spTgt spid="14355"/>
                                        </p:tgtEl>
                                        <p:attrNameLst>
                                          <p:attrName>ppt_h</p:attrName>
                                        </p:attrNameLst>
                                      </p:cBhvr>
                                      <p:tavLst>
                                        <p:tav tm="0">
                                          <p:val>
                                            <p:fltVal val="0"/>
                                          </p:val>
                                        </p:tav>
                                        <p:tav tm="100000">
                                          <p:val>
                                            <p:strVal val="#ppt_h"/>
                                          </p:val>
                                        </p:tav>
                                      </p:tavLst>
                                    </p:anim>
                                    <p:anim calcmode="lin" valueType="num">
                                      <p:cBhvr>
                                        <p:cTn dur="500" fill="hold" id="113"/>
                                        <p:tgtEl>
                                          <p:spTgt spid="14355"/>
                                        </p:tgtEl>
                                        <p:attrNameLst>
                                          <p:attrName>style.rotation</p:attrName>
                                        </p:attrNameLst>
                                      </p:cBhvr>
                                      <p:tavLst>
                                        <p:tav tm="0">
                                          <p:val>
                                            <p:fltVal val="90"/>
                                          </p:val>
                                        </p:tav>
                                        <p:tav tm="100000">
                                          <p:val>
                                            <p:fltVal val="0"/>
                                          </p:val>
                                        </p:tav>
                                      </p:tavLst>
                                    </p:anim>
                                    <p:animEffect filter="fade" transition="in">
                                      <p:cBhvr>
                                        <p:cTn dur="500" id="114"/>
                                        <p:tgtEl>
                                          <p:spTgt spid="14355"/>
                                        </p:tgtEl>
                                      </p:cBhvr>
                                    </p:animEffect>
                                  </p:childTnLst>
                                </p:cTn>
                              </p:par>
                            </p:childTnLst>
                          </p:cTn>
                        </p:par>
                        <p:par>
                          <p:cTn fill="hold" id="115" nodeType="afterGroup">
                            <p:stCondLst>
                              <p:cond delay="7500"/>
                            </p:stCondLst>
                            <p:childTnLst>
                              <p:par>
                                <p:cTn fill="hold" grpId="0" id="116" nodeType="afterEffect" presetClass="entr" presetID="22" presetSubtype="8">
                                  <p:stCondLst>
                                    <p:cond delay="0"/>
                                  </p:stCondLst>
                                  <p:childTnLst>
                                    <p:set>
                                      <p:cBhvr>
                                        <p:cTn dur="1" fill="hold" id="117">
                                          <p:stCondLst>
                                            <p:cond delay="0"/>
                                          </p:stCondLst>
                                        </p:cTn>
                                        <p:tgtEl>
                                          <p:spTgt spid="14360"/>
                                        </p:tgtEl>
                                        <p:attrNameLst>
                                          <p:attrName>style.visibility</p:attrName>
                                        </p:attrNameLst>
                                      </p:cBhvr>
                                      <p:to>
                                        <p:strVal val="visible"/>
                                      </p:to>
                                    </p:set>
                                    <p:animEffect filter="wipe(left)" transition="in">
                                      <p:cBhvr>
                                        <p:cTn dur="500" id="118"/>
                                        <p:tgtEl>
                                          <p:spTgt spid="143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38"/>
      <p:bldP grpId="0" spid="14339"/>
      <p:bldP grpId="0" spid="14340"/>
      <p:bldP grpId="0" spid="14341"/>
      <p:bldP grpId="0" spid="14342"/>
      <p:bldP grpId="0" spid="14343"/>
      <p:bldP grpId="0" spid="14344"/>
      <p:bldP grpId="0" spid="14345"/>
      <p:bldP grpId="0" spid="14346"/>
      <p:bldP grpId="0" spid="14347"/>
      <p:bldP grpId="0" spid="14348"/>
      <p:bldP grpId="0" spid="14349"/>
      <p:bldP grpId="0" spid="14350"/>
      <p:bldP grpId="0" spid="14351"/>
      <p:bldP grpId="0" spid="14352"/>
      <p:bldP grpId="0" spid="14353"/>
      <p:bldP grpId="0" spid="14354"/>
      <p:bldP grpId="0" spid="14355"/>
      <p:bldP grpId="0" spid="14356"/>
      <p:bldP grpId="0" spid="14357"/>
      <p:bldP grpId="0" spid="14358"/>
      <p:bldP grpId="0" spid="14359"/>
      <p:bldP grpId="0" spid="1436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Freeform 5"/>
          <p:cNvSpPr/>
          <p:nvPr/>
        </p:nvSpPr>
        <p:spPr bwMode="auto">
          <a:xfrm>
            <a:off x="379413" y="377825"/>
            <a:ext cx="287337" cy="368300"/>
          </a:xfrm>
          <a:custGeom>
            <a:gdLst>
              <a:gd fmla="*/ 287337 w 474" name="T0"/>
              <a:gd fmla="*/ 364580 h 594" name="T1"/>
              <a:gd fmla="*/ 203076 w 474" name="T2"/>
              <a:gd fmla="*/ 0 h 594" name="T3"/>
              <a:gd fmla="*/ 0 w 474" name="T4"/>
              <a:gd fmla="*/ 368300 h 594" name="T5"/>
              <a:gd fmla="*/ 287337 w 474" name="T6"/>
              <a:gd fmla="*/ 364580 h 5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94" w="472">
                <a:moveTo>
                  <a:pt x="474" y="588"/>
                </a:moveTo>
                <a:lnTo>
                  <a:pt x="335" y="0"/>
                </a:lnTo>
                <a:lnTo>
                  <a:pt x="0" y="594"/>
                </a:lnTo>
                <a:lnTo>
                  <a:pt x="474" y="588"/>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63" name="Freeform 6"/>
          <p:cNvSpPr/>
          <p:nvPr/>
        </p:nvSpPr>
        <p:spPr bwMode="auto">
          <a:xfrm>
            <a:off x="211138" y="211138"/>
            <a:ext cx="455612" cy="530225"/>
          </a:xfrm>
          <a:custGeom>
            <a:gdLst>
              <a:gd fmla="*/ 371059 w 749" name="T0"/>
              <a:gd fmla="*/ 167699 h 860" name="T1"/>
              <a:gd fmla="*/ 0 w 749" name="T2"/>
              <a:gd fmla="*/ 0 h 860" name="T3"/>
              <a:gd fmla="*/ 59613 w 749" name="T4"/>
              <a:gd fmla="*/ 415548 h 860" name="T5"/>
              <a:gd fmla="*/ 455612 w 749" name="T6"/>
              <a:gd fmla="*/ 530225 h 860" name="T7"/>
              <a:gd fmla="*/ 371059 w 749" name="T8"/>
              <a:gd fmla="*/ 167699 h 8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60" w="749">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64" name="Freeform 7"/>
          <p:cNvSpPr/>
          <p:nvPr/>
        </p:nvSpPr>
        <p:spPr bwMode="auto">
          <a:xfrm>
            <a:off x="211138" y="144463"/>
            <a:ext cx="900112" cy="515937"/>
          </a:xfrm>
          <a:custGeom>
            <a:gdLst>
              <a:gd fmla="*/ 900112 w 1478" name="T0"/>
              <a:gd fmla="*/ 0 h 835" name="T1"/>
              <a:gd fmla="*/ 0 w 1478" name="T2"/>
              <a:gd fmla="*/ 66114 h 835" name="T3"/>
              <a:gd fmla="*/ 59683 w 1478" name="T4"/>
              <a:gd fmla="*/ 482571 h 835" name="T5"/>
              <a:gd fmla="*/ 669298 w 1478" name="T6"/>
              <a:gd fmla="*/ 515937 h 835" name="T7"/>
              <a:gd fmla="*/ 900112 w 1478" name="T8"/>
              <a:gd fmla="*/ 0 h 8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5" w="1478">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65" name="Freeform 8"/>
          <p:cNvSpPr>
            <a:spLocks noEditPoints="1"/>
          </p:cNvSpPr>
          <p:nvPr/>
        </p:nvSpPr>
        <p:spPr bwMode="auto">
          <a:xfrm>
            <a:off x="519113" y="257175"/>
            <a:ext cx="317500" cy="360363"/>
          </a:xfrm>
          <a:custGeom>
            <a:gdLst>
              <a:gd fmla="*/ 271362 w 523" name="T0"/>
              <a:gd fmla="*/ 352946 h 583" name="T1"/>
              <a:gd fmla="*/ 245258 w 523" name="T2"/>
              <a:gd fmla="*/ 355418 h 583" name="T3"/>
              <a:gd fmla="*/ 290789 w 523" name="T4"/>
              <a:gd fmla="*/ 267645 h 583" name="T5"/>
              <a:gd fmla="*/ 309001 w 523" name="T6"/>
              <a:gd fmla="*/ 315240 h 583" name="T7"/>
              <a:gd fmla="*/ 79527 w 523" name="T8"/>
              <a:gd fmla="*/ 17307 h 583" name="T9"/>
              <a:gd fmla="*/ 76491 w 523" name="T10"/>
              <a:gd fmla="*/ 79119 h 583" name="T11"/>
              <a:gd fmla="*/ 71028 w 523" name="T12"/>
              <a:gd fmla="*/ 80974 h 583" name="T13"/>
              <a:gd fmla="*/ 71028 w 523" name="T14"/>
              <a:gd fmla="*/ 80974 h 583" name="T15"/>
              <a:gd fmla="*/ 16998 w 523" name="T16"/>
              <a:gd fmla="*/ 288043 h 583" name="T17"/>
              <a:gd fmla="*/ 142663 w 523" name="T18"/>
              <a:gd fmla="*/ 250956 h 583" name="T19"/>
              <a:gd fmla="*/ 142663 w 523" name="T20"/>
              <a:gd fmla="*/ 226849 h 583" name="T21"/>
              <a:gd fmla="*/ 196692 w 523" name="T22"/>
              <a:gd fmla="*/ 171837 h 583" name="T23"/>
              <a:gd fmla="*/ 216726 w 523" name="T24"/>
              <a:gd fmla="*/ 192235 h 583" name="T25"/>
              <a:gd fmla="*/ 231902 w 523" name="T26"/>
              <a:gd fmla="*/ 317713 h 583" name="T27"/>
              <a:gd fmla="*/ 208227 w 523" name="T28"/>
              <a:gd fmla="*/ 317713 h 583" name="T29"/>
              <a:gd fmla="*/ 9106 w 523" name="T30"/>
              <a:gd fmla="*/ 305350 h 583" name="T31"/>
              <a:gd fmla="*/ 8499 w 523" name="T32"/>
              <a:gd fmla="*/ 305350 h 583" name="T33"/>
              <a:gd fmla="*/ 0 w 523" name="T34"/>
              <a:gd fmla="*/ 73556 h 583" name="T35"/>
              <a:gd fmla="*/ 607 w 523" name="T36"/>
              <a:gd fmla="*/ 70465 h 583" name="T37"/>
              <a:gd fmla="*/ 64350 w 523" name="T38"/>
              <a:gd fmla="*/ 3709 h 583" name="T39"/>
              <a:gd fmla="*/ 71028 w 523" name="T40"/>
              <a:gd fmla="*/ 0 h 583" name="T41"/>
              <a:gd fmla="*/ 71028 w 523" name="T42"/>
              <a:gd fmla="*/ 0 h 583" name="T43"/>
              <a:gd fmla="*/ 71028 w 523" name="T44"/>
              <a:gd fmla="*/ 0 h 583" name="T45"/>
              <a:gd fmla="*/ 225225 w 523" name="T46"/>
              <a:gd fmla="*/ 0 h 583" name="T47"/>
              <a:gd fmla="*/ 233724 w 523" name="T48"/>
              <a:gd fmla="*/ 209542 h 583" name="T49"/>
              <a:gd fmla="*/ 285932 w 523" name="T50"/>
              <a:gd fmla="*/ 262700 h 583" name="T51"/>
              <a:gd fmla="*/ 231902 w 523" name="T52"/>
              <a:gd fmla="*/ 317713 h 583" name="T53"/>
              <a:gd fmla="*/ 126879 w 523" name="T54"/>
              <a:gd fmla="*/ 162565 h 583" name="T55"/>
              <a:gd fmla="*/ 122022 w 523" name="T56"/>
              <a:gd fmla="*/ 167510 h 583" name="T57"/>
              <a:gd fmla="*/ 132949 w 523" name="T58"/>
              <a:gd fmla="*/ 201507 h 583" name="T59"/>
              <a:gd fmla="*/ 160268 w 523" name="T60"/>
              <a:gd fmla="*/ 173691 h 583" name="T61"/>
              <a:gd fmla="*/ 158446 w 523" name="T62"/>
              <a:gd fmla="*/ 199652 h 583" name="T63"/>
              <a:gd fmla="*/ 125664 w 523" name="T64"/>
              <a:gd fmla="*/ 233649 h 583" name="T65"/>
              <a:gd fmla="*/ 110488 w 523" name="T66"/>
              <a:gd fmla="*/ 186672 h 583" name="T67"/>
              <a:gd fmla="*/ 109880 w 523" name="T68"/>
              <a:gd fmla="*/ 150203 h 583" name="T69"/>
              <a:gd fmla="*/ 145091 w 523" name="T70"/>
              <a:gd fmla="*/ 150821 h 583" name="T71"/>
              <a:gd fmla="*/ 191836 w 523" name="T72"/>
              <a:gd fmla="*/ 166274 h 583" name="T73"/>
              <a:gd fmla="*/ 158446 w 523" name="T74"/>
              <a:gd fmla="*/ 199652 h 58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583" w="52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66" name="TextBox 104"/>
          <p:cNvSpPr txBox="1">
            <a:spLocks noChangeArrowheads="1"/>
          </p:cNvSpPr>
          <p:nvPr/>
        </p:nvSpPr>
        <p:spPr bwMode="auto">
          <a:xfrm>
            <a:off x="1165225" y="150813"/>
            <a:ext cx="50419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800">
                <a:latin charset="-122" panose="020b0503020204020204" pitchFamily="34" typeface="微软雅黑"/>
              </a:rPr>
              <a:t>请在这里输入您的标题</a:t>
            </a:r>
          </a:p>
        </p:txBody>
      </p:sp>
      <p:sp>
        <p:nvSpPr>
          <p:cNvPr id="15367" name="TextBox 33"/>
          <p:cNvSpPr txBox="1">
            <a:spLocks noChangeArrowheads="1"/>
          </p:cNvSpPr>
          <p:nvPr/>
        </p:nvSpPr>
        <p:spPr bwMode="auto">
          <a:xfrm>
            <a:off x="1700213" y="1065213"/>
            <a:ext cx="90074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再次录入上述图表的综合描述说明，再次录入上述图表的综合描述说明,再次录入上述图表的综合描述说明，再次录入上述图表的综合描述说明再次录入上述图表的综合描述说明，再次录入上述图表的综合描述说明</a:t>
            </a:r>
          </a:p>
        </p:txBody>
      </p:sp>
      <p:sp>
        <p:nvSpPr>
          <p:cNvPr id="15368" name="TextBox 34"/>
          <p:cNvSpPr txBox="1">
            <a:spLocks noChangeArrowheads="1"/>
          </p:cNvSpPr>
          <p:nvPr/>
        </p:nvSpPr>
        <p:spPr bwMode="auto">
          <a:xfrm>
            <a:off x="1700213" y="5148263"/>
            <a:ext cx="900747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再次录入上述图表的综合描述说明，再次录入上述图表的综合描述说明,再次录入上述图表的综合描述说明，再次录入上述图表的综合描述说明再次录入上述图表的综合描述说明，再次录入上述图表的综合描述说明。再次录入上述图表的综合描述说明，再次录入上述图表的综合描述说明,再次录入上述图表的综合描述说明，再次录入上述图表的综合描述</a:t>
            </a:r>
          </a:p>
        </p:txBody>
      </p:sp>
      <p:sp>
        <p:nvSpPr>
          <p:cNvPr id="15369" name="TextBox 35"/>
          <p:cNvSpPr txBox="1">
            <a:spLocks noChangeArrowheads="1"/>
          </p:cNvSpPr>
          <p:nvPr/>
        </p:nvSpPr>
        <p:spPr bwMode="auto">
          <a:xfrm>
            <a:off x="4803775" y="4652963"/>
            <a:ext cx="2621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400">
                <a:latin charset="-122" panose="020b0503020204020204" pitchFamily="34" typeface="微软雅黑"/>
              </a:rPr>
              <a:t>在此添加您的标题</a:t>
            </a:r>
          </a:p>
        </p:txBody>
      </p:sp>
      <p:grpSp>
        <p:nvGrpSpPr>
          <p:cNvPr id="15370" name="组合 36"/>
          <p:cNvGrpSpPr/>
          <p:nvPr/>
        </p:nvGrpSpPr>
        <p:grpSpPr>
          <a:xfrm>
            <a:off x="2068513" y="2117725"/>
            <a:ext cx="2454275" cy="1993900"/>
            <a:chExt cx="2455366" cy="1992849"/>
          </a:xfrm>
        </p:grpSpPr>
        <p:sp>
          <p:nvSpPr>
            <p:cNvPr id="15380" name="Freeform 13"/>
            <p:cNvSpPr/>
            <p:nvPr/>
          </p:nvSpPr>
          <p:spPr bwMode="auto">
            <a:xfrm flipH="1" rot="5400000">
              <a:off x="231256" y="-231258"/>
              <a:ext cx="1992849" cy="2455366"/>
            </a:xfrm>
            <a:custGeom>
              <a:gdLst>
                <a:gd fmla="*/ 1808985 w 1344" name="T0"/>
                <a:gd fmla="*/ 1585166 h 1645" name="T1"/>
                <a:gd fmla="*/ 1002356 w 1344" name="T2"/>
                <a:gd fmla="*/ 2455366 h 1645" name="T3"/>
                <a:gd fmla="*/ 1002356 w 1344" name="T4"/>
                <a:gd fmla="*/ 2455366 h 1645" name="T5"/>
                <a:gd fmla="*/ 213520 w 1344" name="T6"/>
                <a:gd fmla="*/ 1623975 h 1645" name="T7"/>
                <a:gd fmla="*/ 213520 w 1344" name="T8"/>
                <a:gd fmla="*/ 1623975 h 1645" name="T9"/>
                <a:gd fmla="*/ 0 w 1344" name="T10"/>
                <a:gd fmla="*/ 1003043 h 1645" name="T11"/>
                <a:gd fmla="*/ 996425 w 1344" name="T12"/>
                <a:gd fmla="*/ 0 h 1645" name="T13"/>
                <a:gd fmla="*/ 1992849 w 1344" name="T14"/>
                <a:gd fmla="*/ 1003043 h 1645" name="T15"/>
                <a:gd fmla="*/ 1808985 w 1344" name="T16"/>
                <a:gd fmla="*/ 1585166 h 164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645" w="1344">
                  <a:moveTo>
                    <a:pt x="1220" y="1062"/>
                  </a:moveTo>
                  <a:cubicBezTo>
                    <a:pt x="1210" y="1080"/>
                    <a:pt x="1122" y="1279"/>
                    <a:pt x="676" y="1645"/>
                  </a:cubicBezTo>
                  <a:cubicBezTo>
                    <a:pt x="676" y="1645"/>
                    <a:pt x="676" y="1645"/>
                    <a:pt x="676" y="1645"/>
                  </a:cubicBezTo>
                  <a:cubicBezTo>
                    <a:pt x="310" y="1345"/>
                    <a:pt x="145" y="1090"/>
                    <a:pt x="144" y="1088"/>
                  </a:cubicBezTo>
                  <a:cubicBezTo>
                    <a:pt x="143" y="1087"/>
                    <a:pt x="145" y="1090"/>
                    <a:pt x="144" y="1088"/>
                  </a:cubicBezTo>
                  <a:cubicBezTo>
                    <a:pt x="68" y="964"/>
                    <a:pt x="0" y="829"/>
                    <a:pt x="0" y="672"/>
                  </a:cubicBezTo>
                  <a:cubicBezTo>
                    <a:pt x="0" y="301"/>
                    <a:pt x="301" y="0"/>
                    <a:pt x="672" y="0"/>
                  </a:cubicBezTo>
                  <a:cubicBezTo>
                    <a:pt x="1043" y="0"/>
                    <a:pt x="1344" y="301"/>
                    <a:pt x="1344" y="672"/>
                  </a:cubicBezTo>
                  <a:cubicBezTo>
                    <a:pt x="1344" y="827"/>
                    <a:pt x="1284" y="955"/>
                    <a:pt x="1220" y="106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81" name="Freeform 10"/>
            <p:cNvSpPr>
              <a:spLocks noEditPoints="1"/>
            </p:cNvSpPr>
            <p:nvPr/>
          </p:nvSpPr>
          <p:spPr bwMode="auto">
            <a:xfrm>
              <a:off x="865529" y="791779"/>
              <a:ext cx="830263" cy="458788"/>
            </a:xfrm>
            <a:custGeom>
              <a:gdLst>
                <a:gd fmla="*/ 96057 w 994" name="T0"/>
                <a:gd fmla="*/ 43855 h 544" name="T1"/>
                <a:gd fmla="*/ 734206 w 994" name="T2"/>
                <a:gd fmla="*/ 43855 h 544" name="T3"/>
                <a:gd fmla="*/ 744230 w 994" name="T4"/>
                <a:gd fmla="*/ 53975 h 544" name="T5"/>
                <a:gd fmla="*/ 744230 w 994" name="T6"/>
                <a:gd fmla="*/ 368548 h 544" name="T7"/>
                <a:gd fmla="*/ 734206 w 994" name="T8"/>
                <a:gd fmla="*/ 378669 h 544" name="T9"/>
                <a:gd fmla="*/ 96057 w 994" name="T10"/>
                <a:gd fmla="*/ 378669 h 544" name="T11"/>
                <a:gd fmla="*/ 86033 w 994" name="T12"/>
                <a:gd fmla="*/ 368548 h 544" name="T13"/>
                <a:gd fmla="*/ 86033 w 994" name="T14"/>
                <a:gd fmla="*/ 53975 h 544" name="T15"/>
                <a:gd fmla="*/ 96057 w 994" name="T16"/>
                <a:gd fmla="*/ 43855 h 544" name="T17"/>
                <a:gd fmla="*/ 360003 w 994" name="T18"/>
                <a:gd fmla="*/ 393849 h 544" name="T19"/>
                <a:gd fmla="*/ 471095 w 994" name="T20"/>
                <a:gd fmla="*/ 393849 h 544" name="T21"/>
                <a:gd fmla="*/ 471095 w 994" name="T22"/>
                <a:gd fmla="*/ 409030 h 544" name="T23"/>
                <a:gd fmla="*/ 360003 w 994" name="T24"/>
                <a:gd fmla="*/ 409030 h 544" name="T25"/>
                <a:gd fmla="*/ 360003 w 994" name="T26"/>
                <a:gd fmla="*/ 393849 h 544" name="T27"/>
                <a:gd fmla="*/ 12529 w 994" name="T28"/>
                <a:gd fmla="*/ 0 h 544" name="T29"/>
                <a:gd fmla="*/ 817734 w 994" name="T30"/>
                <a:gd fmla="*/ 0 h 544" name="T31"/>
                <a:gd fmla="*/ 830263 w 994" name="T32"/>
                <a:gd fmla="*/ 12650 h 544" name="T33"/>
                <a:gd fmla="*/ 830263 w 994" name="T34"/>
                <a:gd fmla="*/ 409873 h 544" name="T35"/>
                <a:gd fmla="*/ 817734 w 994" name="T36"/>
                <a:gd fmla="*/ 422524 h 544" name="T37"/>
                <a:gd fmla="*/ 476942 w 994" name="T38"/>
                <a:gd fmla="*/ 422524 h 544" name="T39"/>
                <a:gd fmla="*/ 476942 w 994" name="T40"/>
                <a:gd fmla="*/ 437704 h 544" name="T41"/>
                <a:gd fmla="*/ 613927 w 994" name="T42"/>
                <a:gd fmla="*/ 437704 h 544" name="T43"/>
                <a:gd fmla="*/ 613927 w 994" name="T44"/>
                <a:gd fmla="*/ 458788 h 544" name="T45"/>
                <a:gd fmla="*/ 222183 w 994" name="T46"/>
                <a:gd fmla="*/ 458788 h 544" name="T47"/>
                <a:gd fmla="*/ 222183 w 994" name="T48"/>
                <a:gd fmla="*/ 437704 h 544" name="T49"/>
                <a:gd fmla="*/ 353321 w 994" name="T50"/>
                <a:gd fmla="*/ 437704 h 544" name="T51"/>
                <a:gd fmla="*/ 353321 w 994" name="T52"/>
                <a:gd fmla="*/ 422524 h 544" name="T53"/>
                <a:gd fmla="*/ 12529 w 994" name="T54"/>
                <a:gd fmla="*/ 422524 h 544" name="T55"/>
                <a:gd fmla="*/ 0 w 994" name="T56"/>
                <a:gd fmla="*/ 409873 h 544" name="T57"/>
                <a:gd fmla="*/ 0 w 994" name="T58"/>
                <a:gd fmla="*/ 12650 h 544" name="T59"/>
                <a:gd fmla="*/ 12529 w 994" name="T60"/>
                <a:gd fmla="*/ 0 h 544"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544" w="994">
                  <a:moveTo>
                    <a:pt x="115" y="52"/>
                  </a:moveTo>
                  <a:lnTo>
                    <a:pt x="879" y="52"/>
                  </a:lnTo>
                  <a:cubicBezTo>
                    <a:pt x="885" y="52"/>
                    <a:pt x="891" y="57"/>
                    <a:pt x="891" y="64"/>
                  </a:cubicBezTo>
                  <a:lnTo>
                    <a:pt x="891" y="437"/>
                  </a:lnTo>
                  <a:cubicBezTo>
                    <a:pt x="891" y="444"/>
                    <a:pt x="885" y="449"/>
                    <a:pt x="879" y="449"/>
                  </a:cubicBezTo>
                  <a:lnTo>
                    <a:pt x="115" y="449"/>
                  </a:lnTo>
                  <a:cubicBezTo>
                    <a:pt x="108" y="449"/>
                    <a:pt x="103" y="444"/>
                    <a:pt x="103" y="437"/>
                  </a:cubicBezTo>
                  <a:lnTo>
                    <a:pt x="103" y="64"/>
                  </a:lnTo>
                  <a:cubicBezTo>
                    <a:pt x="103" y="57"/>
                    <a:pt x="108" y="52"/>
                    <a:pt x="115" y="52"/>
                  </a:cubicBezTo>
                  <a:close/>
                  <a:moveTo>
                    <a:pt x="431" y="467"/>
                  </a:moveTo>
                  <a:lnTo>
                    <a:pt x="564" y="467"/>
                  </a:lnTo>
                  <a:cubicBezTo>
                    <a:pt x="576" y="467"/>
                    <a:pt x="576" y="485"/>
                    <a:pt x="564" y="485"/>
                  </a:cubicBezTo>
                  <a:lnTo>
                    <a:pt x="431" y="485"/>
                  </a:lnTo>
                  <a:cubicBezTo>
                    <a:pt x="420" y="485"/>
                    <a:pt x="420" y="467"/>
                    <a:pt x="431" y="467"/>
                  </a:cubicBezTo>
                  <a:close/>
                  <a:moveTo>
                    <a:pt x="15" y="0"/>
                  </a:moveTo>
                  <a:lnTo>
                    <a:pt x="979" y="0"/>
                  </a:lnTo>
                  <a:cubicBezTo>
                    <a:pt x="987" y="0"/>
                    <a:pt x="994" y="6"/>
                    <a:pt x="994" y="15"/>
                  </a:cubicBezTo>
                  <a:lnTo>
                    <a:pt x="994" y="486"/>
                  </a:lnTo>
                  <a:cubicBezTo>
                    <a:pt x="994" y="495"/>
                    <a:pt x="987" y="501"/>
                    <a:pt x="979" y="501"/>
                  </a:cubicBezTo>
                  <a:lnTo>
                    <a:pt x="571" y="501"/>
                  </a:lnTo>
                  <a:lnTo>
                    <a:pt x="571" y="519"/>
                  </a:lnTo>
                  <a:lnTo>
                    <a:pt x="735" y="519"/>
                  </a:lnTo>
                  <a:cubicBezTo>
                    <a:pt x="751" y="519"/>
                    <a:pt x="751" y="544"/>
                    <a:pt x="735" y="544"/>
                  </a:cubicBezTo>
                  <a:lnTo>
                    <a:pt x="266" y="544"/>
                  </a:lnTo>
                  <a:cubicBezTo>
                    <a:pt x="249" y="544"/>
                    <a:pt x="249" y="519"/>
                    <a:pt x="266" y="519"/>
                  </a:cubicBezTo>
                  <a:lnTo>
                    <a:pt x="423" y="519"/>
                  </a:lnTo>
                  <a:lnTo>
                    <a:pt x="423" y="501"/>
                  </a:lnTo>
                  <a:lnTo>
                    <a:pt x="15" y="501"/>
                  </a:lnTo>
                  <a:cubicBezTo>
                    <a:pt x="7" y="501"/>
                    <a:pt x="0" y="495"/>
                    <a:pt x="0" y="486"/>
                  </a:cubicBezTo>
                  <a:lnTo>
                    <a:pt x="0" y="15"/>
                  </a:lnTo>
                  <a:cubicBezTo>
                    <a:pt x="0" y="6"/>
                    <a:pt x="7" y="0"/>
                    <a:pt x="1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5373" name="组合 39"/>
          <p:cNvGrpSpPr/>
          <p:nvPr/>
        </p:nvGrpSpPr>
        <p:grpSpPr>
          <a:xfrm>
            <a:off x="3846513" y="2141538"/>
            <a:ext cx="2500312" cy="2028825"/>
            <a:chExt cx="2499450" cy="2028630"/>
          </a:xfrm>
        </p:grpSpPr>
        <p:sp>
          <p:nvSpPr>
            <p:cNvPr id="15378" name="Freeform 12"/>
            <p:cNvSpPr/>
            <p:nvPr/>
          </p:nvSpPr>
          <p:spPr bwMode="auto">
            <a:xfrm rot="5400000">
              <a:off x="235410" y="-235410"/>
              <a:ext cx="2028630" cy="2499450"/>
            </a:xfrm>
            <a:custGeom>
              <a:gdLst>
                <a:gd fmla="*/ 1841465 w 1344" name="T0"/>
                <a:gd fmla="*/ 1613627 h 1645" name="T1"/>
                <a:gd fmla="*/ 1021862 w 1344" name="T2"/>
                <a:gd fmla="*/ 2499450 h 1645" name="T3"/>
                <a:gd fmla="*/ 1020353 w 1344" name="T4"/>
                <a:gd fmla="*/ 2499450 h 1645" name="T5"/>
                <a:gd fmla="*/ 218863 w 1344" name="T6"/>
                <a:gd fmla="*/ 1653132 h 1645" name="T7"/>
                <a:gd fmla="*/ 218863 w 1344" name="T8"/>
                <a:gd fmla="*/ 1653132 h 1645" name="T9"/>
                <a:gd fmla="*/ 0 w 1344" name="T10"/>
                <a:gd fmla="*/ 1021052 h 1645" name="T11"/>
                <a:gd fmla="*/ 1014315 w 1344" name="T12"/>
                <a:gd fmla="*/ 0 h 1645" name="T13"/>
                <a:gd fmla="*/ 2028630 w 1344" name="T14"/>
                <a:gd fmla="*/ 1021052 h 1645" name="T15"/>
                <a:gd fmla="*/ 1841465 w 1344" name="T16"/>
                <a:gd fmla="*/ 1613627 h 164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645" w="1344">
                  <a:moveTo>
                    <a:pt x="1220" y="1062"/>
                  </a:moveTo>
                  <a:cubicBezTo>
                    <a:pt x="1211" y="1079"/>
                    <a:pt x="1123" y="1279"/>
                    <a:pt x="677" y="1645"/>
                  </a:cubicBezTo>
                  <a:cubicBezTo>
                    <a:pt x="676" y="1645"/>
                    <a:pt x="676" y="1645"/>
                    <a:pt x="676" y="1645"/>
                  </a:cubicBezTo>
                  <a:cubicBezTo>
                    <a:pt x="310" y="1345"/>
                    <a:pt x="146" y="1090"/>
                    <a:pt x="145" y="1088"/>
                  </a:cubicBezTo>
                  <a:cubicBezTo>
                    <a:pt x="144" y="1087"/>
                    <a:pt x="146" y="1090"/>
                    <a:pt x="145" y="1088"/>
                  </a:cubicBezTo>
                  <a:cubicBezTo>
                    <a:pt x="69" y="964"/>
                    <a:pt x="0" y="829"/>
                    <a:pt x="0" y="672"/>
                  </a:cubicBezTo>
                  <a:cubicBezTo>
                    <a:pt x="0" y="301"/>
                    <a:pt x="301" y="0"/>
                    <a:pt x="672" y="0"/>
                  </a:cubicBezTo>
                  <a:cubicBezTo>
                    <a:pt x="1043" y="0"/>
                    <a:pt x="1344" y="301"/>
                    <a:pt x="1344" y="672"/>
                  </a:cubicBezTo>
                  <a:cubicBezTo>
                    <a:pt x="1344" y="826"/>
                    <a:pt x="1284" y="955"/>
                    <a:pt x="1220" y="1062"/>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 name="Freeform 9"/>
            <p:cNvSpPr>
              <a:spLocks noEditPoints="1"/>
            </p:cNvSpPr>
            <p:nvPr/>
          </p:nvSpPr>
          <p:spPr bwMode="auto">
            <a:xfrm>
              <a:off x="1193301" y="643650"/>
              <a:ext cx="558800" cy="708025"/>
            </a:xfrm>
            <a:custGeom>
              <a:gdLst>
                <a:gd fmla="*/ 164892 w 671" name="T0"/>
                <a:gd fmla="*/ 98853 h 838" name="T1"/>
                <a:gd fmla="*/ 394741 w 671" name="T2"/>
                <a:gd fmla="*/ 98853 h 838" name="T3"/>
                <a:gd fmla="*/ 394741 w 671" name="T4"/>
                <a:gd fmla="*/ 122510 h 838" name="T5"/>
                <a:gd fmla="*/ 164892 w 671" name="T6"/>
                <a:gd fmla="*/ 122510 h 838" name="T7"/>
                <a:gd fmla="*/ 164892 w 671" name="T8"/>
                <a:gd fmla="*/ 98853 h 838" name="T9"/>
                <a:gd fmla="*/ 113259 w 671" name="T10"/>
                <a:gd fmla="*/ 284731 h 838" name="T11"/>
                <a:gd fmla="*/ 446374 w 671" name="T12"/>
                <a:gd fmla="*/ 284731 h 838" name="T13"/>
                <a:gd fmla="*/ 446374 w 671" name="T14"/>
                <a:gd fmla="*/ 308388 h 838" name="T15"/>
                <a:gd fmla="*/ 113259 w 671" name="T16"/>
                <a:gd fmla="*/ 308388 h 838" name="T17"/>
                <a:gd fmla="*/ 113259 w 671" name="T18"/>
                <a:gd fmla="*/ 284731 h 838" name="T19"/>
                <a:gd fmla="*/ 113259 w 671" name="T20"/>
                <a:gd fmla="*/ 228968 h 838" name="T21"/>
                <a:gd fmla="*/ 446374 w 671" name="T22"/>
                <a:gd fmla="*/ 228968 h 838" name="T23"/>
                <a:gd fmla="*/ 446374 w 671" name="T24"/>
                <a:gd fmla="*/ 252625 h 838" name="T25"/>
                <a:gd fmla="*/ 113259 w 671" name="T26"/>
                <a:gd fmla="*/ 252625 h 838" name="T27"/>
                <a:gd fmla="*/ 113259 w 671" name="T28"/>
                <a:gd fmla="*/ 228968 h 838" name="T29"/>
                <a:gd fmla="*/ 113259 w 671" name="T30"/>
                <a:gd fmla="*/ 173204 h 838" name="T31"/>
                <a:gd fmla="*/ 446374 w 671" name="T32"/>
                <a:gd fmla="*/ 173204 h 838" name="T33"/>
                <a:gd fmla="*/ 446374 w 671" name="T34"/>
                <a:gd fmla="*/ 196861 h 838" name="T35"/>
                <a:gd fmla="*/ 113259 w 671" name="T36"/>
                <a:gd fmla="*/ 196861 h 838" name="T37"/>
                <a:gd fmla="*/ 113259 w 671" name="T38"/>
                <a:gd fmla="*/ 173204 h 838" name="T39"/>
                <a:gd fmla="*/ 539646 w 671" name="T40"/>
                <a:gd fmla="*/ 708025 h 838" name="T41"/>
                <a:gd fmla="*/ 19154 w 671" name="T42"/>
                <a:gd fmla="*/ 708025 h 838" name="T43"/>
                <a:gd fmla="*/ 0 w 671" name="T44"/>
                <a:gd fmla="*/ 708025 h 838" name="T45"/>
                <a:gd fmla="*/ 0 w 671" name="T46"/>
                <a:gd fmla="*/ 688592 h 838" name="T47"/>
                <a:gd fmla="*/ 0 w 671" name="T48"/>
                <a:gd fmla="*/ 18588 h 838" name="T49"/>
                <a:gd fmla="*/ 0 w 671" name="T50"/>
                <a:gd fmla="*/ 0 h 838" name="T51"/>
                <a:gd fmla="*/ 19154 w 671" name="T52"/>
                <a:gd fmla="*/ 0 h 838" name="T53"/>
                <a:gd fmla="*/ 539646 w 671" name="T54"/>
                <a:gd fmla="*/ 0 h 838" name="T55"/>
                <a:gd fmla="*/ 558800 w 671" name="T56"/>
                <a:gd fmla="*/ 0 h 838" name="T57"/>
                <a:gd fmla="*/ 558800 w 671" name="T58"/>
                <a:gd fmla="*/ 18588 h 838" name="T59"/>
                <a:gd fmla="*/ 558800 w 671" name="T60"/>
                <a:gd fmla="*/ 688592 h 838" name="T61"/>
                <a:gd fmla="*/ 558800 w 671" name="T62"/>
                <a:gd fmla="*/ 708025 h 838" name="T63"/>
                <a:gd fmla="*/ 539646 w 671" name="T64"/>
                <a:gd fmla="*/ 708025 h 838" name="T65"/>
                <a:gd fmla="*/ 38308 w 671" name="T66"/>
                <a:gd fmla="*/ 669160 h 838" name="T67"/>
                <a:gd fmla="*/ 520492 w 671" name="T68"/>
                <a:gd fmla="*/ 669160 h 838" name="T69"/>
                <a:gd fmla="*/ 520492 w 671" name="T70"/>
                <a:gd fmla="*/ 38020 h 838" name="T71"/>
                <a:gd fmla="*/ 38308 w 671" name="T72"/>
                <a:gd fmla="*/ 38020 h 838" name="T73"/>
                <a:gd fmla="*/ 38308 w 671" name="T74"/>
                <a:gd fmla="*/ 669160 h 838"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838" w="671">
                  <a:moveTo>
                    <a:pt x="198" y="117"/>
                  </a:moveTo>
                  <a:lnTo>
                    <a:pt x="474" y="117"/>
                  </a:lnTo>
                  <a:lnTo>
                    <a:pt x="474" y="145"/>
                  </a:lnTo>
                  <a:lnTo>
                    <a:pt x="198" y="145"/>
                  </a:lnTo>
                  <a:lnTo>
                    <a:pt x="198" y="117"/>
                  </a:lnTo>
                  <a:close/>
                  <a:moveTo>
                    <a:pt x="136" y="337"/>
                  </a:moveTo>
                  <a:lnTo>
                    <a:pt x="536" y="337"/>
                  </a:lnTo>
                  <a:lnTo>
                    <a:pt x="536" y="365"/>
                  </a:lnTo>
                  <a:lnTo>
                    <a:pt x="136" y="365"/>
                  </a:lnTo>
                  <a:lnTo>
                    <a:pt x="136" y="337"/>
                  </a:lnTo>
                  <a:close/>
                  <a:moveTo>
                    <a:pt x="136" y="271"/>
                  </a:moveTo>
                  <a:lnTo>
                    <a:pt x="536" y="271"/>
                  </a:lnTo>
                  <a:lnTo>
                    <a:pt x="536" y="299"/>
                  </a:lnTo>
                  <a:lnTo>
                    <a:pt x="136" y="299"/>
                  </a:lnTo>
                  <a:lnTo>
                    <a:pt x="136" y="271"/>
                  </a:lnTo>
                  <a:close/>
                  <a:moveTo>
                    <a:pt x="136" y="205"/>
                  </a:moveTo>
                  <a:lnTo>
                    <a:pt x="536" y="205"/>
                  </a:lnTo>
                  <a:lnTo>
                    <a:pt x="536" y="233"/>
                  </a:lnTo>
                  <a:lnTo>
                    <a:pt x="136" y="233"/>
                  </a:lnTo>
                  <a:lnTo>
                    <a:pt x="136" y="205"/>
                  </a:lnTo>
                  <a:close/>
                  <a:moveTo>
                    <a:pt x="648" y="838"/>
                  </a:moveTo>
                  <a:lnTo>
                    <a:pt x="23" y="838"/>
                  </a:lnTo>
                  <a:lnTo>
                    <a:pt x="0" y="838"/>
                  </a:lnTo>
                  <a:lnTo>
                    <a:pt x="0" y="815"/>
                  </a:lnTo>
                  <a:lnTo>
                    <a:pt x="0" y="22"/>
                  </a:lnTo>
                  <a:lnTo>
                    <a:pt x="0" y="0"/>
                  </a:lnTo>
                  <a:lnTo>
                    <a:pt x="23" y="0"/>
                  </a:lnTo>
                  <a:lnTo>
                    <a:pt x="648" y="0"/>
                  </a:lnTo>
                  <a:lnTo>
                    <a:pt x="671" y="0"/>
                  </a:lnTo>
                  <a:lnTo>
                    <a:pt x="671" y="22"/>
                  </a:lnTo>
                  <a:lnTo>
                    <a:pt x="671" y="815"/>
                  </a:lnTo>
                  <a:lnTo>
                    <a:pt x="671" y="838"/>
                  </a:lnTo>
                  <a:lnTo>
                    <a:pt x="648" y="838"/>
                  </a:lnTo>
                  <a:close/>
                  <a:moveTo>
                    <a:pt x="46" y="792"/>
                  </a:moveTo>
                  <a:lnTo>
                    <a:pt x="625" y="792"/>
                  </a:lnTo>
                  <a:lnTo>
                    <a:pt x="625" y="45"/>
                  </a:lnTo>
                  <a:lnTo>
                    <a:pt x="46" y="45"/>
                  </a:lnTo>
                  <a:lnTo>
                    <a:pt x="46" y="79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5376" name="组合 42"/>
          <p:cNvGrpSpPr/>
          <p:nvPr/>
        </p:nvGrpSpPr>
        <p:grpSpPr>
          <a:xfrm>
            <a:off x="5694363" y="2109788"/>
            <a:ext cx="2454275" cy="1992312"/>
            <a:chExt cx="2455366" cy="1992849"/>
          </a:xfrm>
        </p:grpSpPr>
        <p:sp>
          <p:nvSpPr>
            <p:cNvPr id="3" name="Freeform 13"/>
            <p:cNvSpPr/>
            <p:nvPr/>
          </p:nvSpPr>
          <p:spPr bwMode="auto">
            <a:xfrm flipH="1" rot="5400000">
              <a:off x="231256" y="-231258"/>
              <a:ext cx="1992849" cy="2455366"/>
            </a:xfrm>
            <a:custGeom>
              <a:gdLst>
                <a:gd fmla="*/ 1808985 w 1344" name="T0"/>
                <a:gd fmla="*/ 1585166 h 1645" name="T1"/>
                <a:gd fmla="*/ 1002356 w 1344" name="T2"/>
                <a:gd fmla="*/ 2455366 h 1645" name="T3"/>
                <a:gd fmla="*/ 1002356 w 1344" name="T4"/>
                <a:gd fmla="*/ 2455366 h 1645" name="T5"/>
                <a:gd fmla="*/ 213520 w 1344" name="T6"/>
                <a:gd fmla="*/ 1623975 h 1645" name="T7"/>
                <a:gd fmla="*/ 213520 w 1344" name="T8"/>
                <a:gd fmla="*/ 1623975 h 1645" name="T9"/>
                <a:gd fmla="*/ 0 w 1344" name="T10"/>
                <a:gd fmla="*/ 1003043 h 1645" name="T11"/>
                <a:gd fmla="*/ 996425 w 1344" name="T12"/>
                <a:gd fmla="*/ 0 h 1645" name="T13"/>
                <a:gd fmla="*/ 1992849 w 1344" name="T14"/>
                <a:gd fmla="*/ 1003043 h 1645" name="T15"/>
                <a:gd fmla="*/ 1808985 w 1344" name="T16"/>
                <a:gd fmla="*/ 1585166 h 164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645" w="1344">
                  <a:moveTo>
                    <a:pt x="1220" y="1062"/>
                  </a:moveTo>
                  <a:cubicBezTo>
                    <a:pt x="1210" y="1080"/>
                    <a:pt x="1122" y="1279"/>
                    <a:pt x="676" y="1645"/>
                  </a:cubicBezTo>
                  <a:cubicBezTo>
                    <a:pt x="676" y="1645"/>
                    <a:pt x="676" y="1645"/>
                    <a:pt x="676" y="1645"/>
                  </a:cubicBezTo>
                  <a:cubicBezTo>
                    <a:pt x="310" y="1345"/>
                    <a:pt x="145" y="1090"/>
                    <a:pt x="144" y="1088"/>
                  </a:cubicBezTo>
                  <a:cubicBezTo>
                    <a:pt x="143" y="1087"/>
                    <a:pt x="145" y="1090"/>
                    <a:pt x="144" y="1088"/>
                  </a:cubicBezTo>
                  <a:cubicBezTo>
                    <a:pt x="68" y="964"/>
                    <a:pt x="0" y="829"/>
                    <a:pt x="0" y="672"/>
                  </a:cubicBezTo>
                  <a:cubicBezTo>
                    <a:pt x="0" y="301"/>
                    <a:pt x="301" y="0"/>
                    <a:pt x="672" y="0"/>
                  </a:cubicBezTo>
                  <a:cubicBezTo>
                    <a:pt x="1043" y="0"/>
                    <a:pt x="1344" y="301"/>
                    <a:pt x="1344" y="672"/>
                  </a:cubicBezTo>
                  <a:cubicBezTo>
                    <a:pt x="1344" y="827"/>
                    <a:pt x="1284" y="955"/>
                    <a:pt x="1220" y="106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77" name="Freeform 12"/>
            <p:cNvSpPr>
              <a:spLocks noEditPoints="1"/>
            </p:cNvSpPr>
            <p:nvPr/>
          </p:nvSpPr>
          <p:spPr bwMode="auto">
            <a:xfrm>
              <a:off x="1069890" y="681457"/>
              <a:ext cx="795338" cy="555625"/>
            </a:xfrm>
            <a:custGeom>
              <a:gdLst>
                <a:gd fmla="*/ 531339 w 952" name="T0"/>
                <a:gd fmla="*/ 168883 h 658" name="T1"/>
                <a:gd fmla="*/ 635769 w 952" name="T2"/>
                <a:gd fmla="*/ 81908 h 658" name="T3"/>
                <a:gd fmla="*/ 165417 w 952" name="T4"/>
                <a:gd fmla="*/ 303145 h 658" name="T5"/>
                <a:gd fmla="*/ 150379 w 952" name="T6"/>
                <a:gd fmla="*/ 205193 h 658" name="T7"/>
                <a:gd fmla="*/ 255644 w 952" name="T8"/>
                <a:gd fmla="*/ 207726 h 658" name="T9"/>
                <a:gd fmla="*/ 213872 w 952" name="T10"/>
                <a:gd fmla="*/ 285412 h 658" name="T11"/>
                <a:gd fmla="*/ 531339 w 952" name="T12"/>
                <a:gd fmla="*/ 205193 h 658" name="T13"/>
                <a:gd fmla="*/ 531339 w 952" name="T14"/>
                <a:gd fmla="*/ 261769 h 658" name="T15"/>
                <a:gd fmla="*/ 635769 w 952" name="T16"/>
                <a:gd fmla="*/ 256702 h 658" name="T17"/>
                <a:gd fmla="*/ 495415 w 952" name="T18"/>
                <a:gd fmla="*/ 303145 h 658" name="T19"/>
                <a:gd fmla="*/ 404353 w 952" name="T20"/>
                <a:gd fmla="*/ 205193 h 658" name="T21"/>
                <a:gd fmla="*/ 508782 w 952" name="T22"/>
                <a:gd fmla="*/ 207726 h 658" name="T23"/>
                <a:gd fmla="*/ 281543 w 952" name="T24"/>
                <a:gd fmla="*/ 324255 h 658" name="T25"/>
                <a:gd fmla="*/ 381796 w 952" name="T26"/>
                <a:gd fmla="*/ 334388 h 658" name="T27"/>
                <a:gd fmla="*/ 291568 w 952" name="T28"/>
                <a:gd fmla="*/ 353810 h 658" name="T29"/>
                <a:gd fmla="*/ 23392 w 952" name="T30"/>
                <a:gd fmla="*/ 331011 h 658" name="T31"/>
                <a:gd fmla="*/ 128658 w 952" name="T32"/>
                <a:gd fmla="*/ 334388 h 658" name="T33"/>
                <a:gd fmla="*/ 628250 w 952" name="T34"/>
                <a:gd fmla="*/ 429807 h 658" name="T35"/>
                <a:gd fmla="*/ 531339 w 952" name="T36"/>
                <a:gd fmla="*/ 379142 h 658" name="T37"/>
                <a:gd fmla="*/ 635769 w 952" name="T38"/>
                <a:gd fmla="*/ 334388 h 658" name="T39"/>
                <a:gd fmla="*/ 404353 w 952" name="T40"/>
                <a:gd fmla="*/ 372387 h 658" name="T41"/>
                <a:gd fmla="*/ 478707 w 952" name="T42"/>
                <a:gd fmla="*/ 323411 h 658" name="T43"/>
                <a:gd fmla="*/ 404353 w 952" name="T44"/>
                <a:gd fmla="*/ 372387 h 658" name="T45"/>
                <a:gd fmla="*/ 495415 w 952" name="T46"/>
                <a:gd fmla="*/ 420519 h 658" name="T47"/>
                <a:gd fmla="*/ 501263 w 952" name="T48"/>
                <a:gd fmla="*/ 429807 h 658" name="T49"/>
                <a:gd fmla="*/ 150379 w 952" name="T50"/>
                <a:gd fmla="*/ 547181 h 658" name="T51"/>
                <a:gd fmla="*/ 244784 w 952" name="T52"/>
                <a:gd fmla="*/ 449229 h 658" name="T53"/>
                <a:gd fmla="*/ 247290 w 952" name="T54"/>
                <a:gd fmla="*/ 555625 h 658" name="T55"/>
                <a:gd fmla="*/ 277366 w 952" name="T56"/>
                <a:gd fmla="*/ 547181 h 658" name="T57"/>
                <a:gd fmla="*/ 318302 w 952" name="T58"/>
                <a:gd fmla="*/ 449229 h 658" name="T59"/>
                <a:gd fmla="*/ 381796 w 952" name="T60"/>
                <a:gd fmla="*/ 547181 h 658" name="T61"/>
                <a:gd fmla="*/ 31747 w 952" name="T62"/>
                <a:gd fmla="*/ 555625 h 658" name="T63"/>
                <a:gd fmla="*/ 126151 w 952" name="T64"/>
                <a:gd fmla="*/ 453451 h 658" name="T65"/>
                <a:gd fmla="*/ 120303 w 952" name="T66"/>
                <a:gd fmla="*/ 555625 h 658" name="T67"/>
                <a:gd fmla="*/ 531339 w 952" name="T68"/>
                <a:gd fmla="*/ 547181 h 658" name="T69"/>
                <a:gd fmla="*/ 625744 w 952" name="T70"/>
                <a:gd fmla="*/ 449229 h 658" name="T71"/>
                <a:gd fmla="*/ 628250 w 952" name="T72"/>
                <a:gd fmla="*/ 555625 h 658" name="T73"/>
                <a:gd fmla="*/ 421897 w 952" name="T74"/>
                <a:gd fmla="*/ 417985 h 658" name="T75"/>
                <a:gd fmla="*/ 213872 w 952" name="T76"/>
                <a:gd fmla="*/ 396031 h 658" name="T77"/>
                <a:gd fmla="*/ 182126 w 952" name="T78"/>
                <a:gd fmla="*/ 363943 h 658" name="T79"/>
                <a:gd fmla="*/ 160404 w 952" name="T80"/>
                <a:gd fmla="*/ 376609 h 658" name="T81"/>
                <a:gd fmla="*/ 269011 w 952" name="T82"/>
                <a:gd fmla="*/ 363943 h 658" name="T83"/>
                <a:gd fmla="*/ 421897 w 952" name="T84"/>
                <a:gd fmla="*/ 394342 h 658" name="T85"/>
                <a:gd fmla="*/ 693414 w 952" name="T86"/>
                <a:gd fmla="*/ 43065 h 658" name="T87"/>
                <a:gd fmla="*/ 743541 w 952" name="T88"/>
                <a:gd fmla="*/ 83597 h 658" name="T89"/>
                <a:gd fmla="*/ 421897 w 952" name="T90"/>
                <a:gd fmla="*/ 505805 h 658" name="T91"/>
                <a:gd fmla="*/ 259822 w 952" name="T92"/>
                <a:gd fmla="*/ 395186 h 658" name="T93"/>
                <a:gd fmla="*/ 0 w 952" name="T94"/>
                <a:gd fmla="*/ 488916 h 658" name="T95"/>
                <a:gd fmla="*/ 411871 w 952" name="T96"/>
                <a:gd fmla="*/ 555625 h 658" name="T97"/>
                <a:gd fmla="*/ 421897 w 952" name="T98"/>
                <a:gd fmla="*/ 528604 h 658" name="T99"/>
                <a:gd fmla="*/ 508782 w 952" name="T100"/>
                <a:gd fmla="*/ 547181 h 65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658" w="952">
                  <a:moveTo>
                    <a:pt x="752" y="210"/>
                  </a:moveTo>
                  <a:lnTo>
                    <a:pt x="645" y="210"/>
                  </a:lnTo>
                  <a:cubicBezTo>
                    <a:pt x="640" y="210"/>
                    <a:pt x="636" y="206"/>
                    <a:pt x="636" y="200"/>
                  </a:cubicBezTo>
                  <a:lnTo>
                    <a:pt x="636" y="94"/>
                  </a:lnTo>
                  <a:cubicBezTo>
                    <a:pt x="636" y="76"/>
                    <a:pt x="733" y="84"/>
                    <a:pt x="749" y="84"/>
                  </a:cubicBezTo>
                  <a:cubicBezTo>
                    <a:pt x="756" y="84"/>
                    <a:pt x="761" y="90"/>
                    <a:pt x="761" y="97"/>
                  </a:cubicBezTo>
                  <a:lnTo>
                    <a:pt x="761" y="200"/>
                  </a:lnTo>
                  <a:cubicBezTo>
                    <a:pt x="761" y="206"/>
                    <a:pt x="757" y="210"/>
                    <a:pt x="752" y="210"/>
                  </a:cubicBezTo>
                  <a:close/>
                  <a:moveTo>
                    <a:pt x="198" y="359"/>
                  </a:moveTo>
                  <a:lnTo>
                    <a:pt x="190" y="359"/>
                  </a:lnTo>
                  <a:cubicBezTo>
                    <a:pt x="184" y="359"/>
                    <a:pt x="180" y="355"/>
                    <a:pt x="180" y="350"/>
                  </a:cubicBezTo>
                  <a:lnTo>
                    <a:pt x="180" y="243"/>
                  </a:lnTo>
                  <a:cubicBezTo>
                    <a:pt x="180" y="238"/>
                    <a:pt x="184" y="234"/>
                    <a:pt x="190" y="234"/>
                  </a:cubicBezTo>
                  <a:lnTo>
                    <a:pt x="293" y="234"/>
                  </a:lnTo>
                  <a:cubicBezTo>
                    <a:pt x="300" y="234"/>
                    <a:pt x="306" y="239"/>
                    <a:pt x="306" y="246"/>
                  </a:cubicBezTo>
                  <a:lnTo>
                    <a:pt x="306" y="350"/>
                  </a:lnTo>
                  <a:cubicBezTo>
                    <a:pt x="306" y="351"/>
                    <a:pt x="306" y="351"/>
                    <a:pt x="305" y="352"/>
                  </a:cubicBezTo>
                  <a:cubicBezTo>
                    <a:pt x="291" y="343"/>
                    <a:pt x="274" y="338"/>
                    <a:pt x="256" y="338"/>
                  </a:cubicBezTo>
                  <a:cubicBezTo>
                    <a:pt x="234" y="338"/>
                    <a:pt x="214" y="346"/>
                    <a:pt x="198" y="359"/>
                  </a:cubicBezTo>
                  <a:close/>
                  <a:moveTo>
                    <a:pt x="636" y="310"/>
                  </a:moveTo>
                  <a:lnTo>
                    <a:pt x="636" y="243"/>
                  </a:lnTo>
                  <a:cubicBezTo>
                    <a:pt x="636" y="238"/>
                    <a:pt x="640" y="234"/>
                    <a:pt x="645" y="234"/>
                  </a:cubicBezTo>
                  <a:lnTo>
                    <a:pt x="702" y="234"/>
                  </a:lnTo>
                  <a:lnTo>
                    <a:pt x="636" y="310"/>
                  </a:lnTo>
                  <a:close/>
                  <a:moveTo>
                    <a:pt x="752" y="359"/>
                  </a:moveTo>
                  <a:lnTo>
                    <a:pt x="713" y="359"/>
                  </a:lnTo>
                  <a:lnTo>
                    <a:pt x="761" y="304"/>
                  </a:lnTo>
                  <a:lnTo>
                    <a:pt x="761" y="350"/>
                  </a:lnTo>
                  <a:cubicBezTo>
                    <a:pt x="761" y="355"/>
                    <a:pt x="757" y="359"/>
                    <a:pt x="752" y="359"/>
                  </a:cubicBezTo>
                  <a:close/>
                  <a:moveTo>
                    <a:pt x="593" y="359"/>
                  </a:moveTo>
                  <a:lnTo>
                    <a:pt x="493" y="359"/>
                  </a:lnTo>
                  <a:cubicBezTo>
                    <a:pt x="488" y="359"/>
                    <a:pt x="484" y="355"/>
                    <a:pt x="484" y="350"/>
                  </a:cubicBezTo>
                  <a:lnTo>
                    <a:pt x="484" y="243"/>
                  </a:lnTo>
                  <a:cubicBezTo>
                    <a:pt x="484" y="238"/>
                    <a:pt x="488" y="234"/>
                    <a:pt x="493" y="234"/>
                  </a:cubicBezTo>
                  <a:lnTo>
                    <a:pt x="597" y="234"/>
                  </a:lnTo>
                  <a:cubicBezTo>
                    <a:pt x="604" y="234"/>
                    <a:pt x="609" y="239"/>
                    <a:pt x="609" y="246"/>
                  </a:cubicBezTo>
                  <a:lnTo>
                    <a:pt x="609" y="341"/>
                  </a:lnTo>
                  <a:lnTo>
                    <a:pt x="593" y="359"/>
                  </a:lnTo>
                  <a:close/>
                  <a:moveTo>
                    <a:pt x="337" y="384"/>
                  </a:moveTo>
                  <a:cubicBezTo>
                    <a:pt x="338" y="383"/>
                    <a:pt x="340" y="383"/>
                    <a:pt x="341" y="383"/>
                  </a:cubicBezTo>
                  <a:lnTo>
                    <a:pt x="445" y="383"/>
                  </a:lnTo>
                  <a:cubicBezTo>
                    <a:pt x="452" y="383"/>
                    <a:pt x="457" y="389"/>
                    <a:pt x="457" y="396"/>
                  </a:cubicBezTo>
                  <a:lnTo>
                    <a:pt x="457" y="452"/>
                  </a:lnTo>
                  <a:cubicBezTo>
                    <a:pt x="453" y="455"/>
                    <a:pt x="449" y="458"/>
                    <a:pt x="444" y="461"/>
                  </a:cubicBezTo>
                  <a:lnTo>
                    <a:pt x="349" y="419"/>
                  </a:lnTo>
                  <a:cubicBezTo>
                    <a:pt x="348" y="406"/>
                    <a:pt x="343" y="395"/>
                    <a:pt x="337" y="384"/>
                  </a:cubicBezTo>
                  <a:close/>
                  <a:moveTo>
                    <a:pt x="28" y="496"/>
                  </a:moveTo>
                  <a:lnTo>
                    <a:pt x="28" y="392"/>
                  </a:lnTo>
                  <a:cubicBezTo>
                    <a:pt x="28" y="387"/>
                    <a:pt x="32" y="383"/>
                    <a:pt x="38" y="383"/>
                  </a:cubicBezTo>
                  <a:lnTo>
                    <a:pt x="141" y="383"/>
                  </a:lnTo>
                  <a:cubicBezTo>
                    <a:pt x="148" y="383"/>
                    <a:pt x="154" y="389"/>
                    <a:pt x="154" y="396"/>
                  </a:cubicBezTo>
                  <a:lnTo>
                    <a:pt x="154" y="434"/>
                  </a:lnTo>
                  <a:lnTo>
                    <a:pt x="28" y="496"/>
                  </a:lnTo>
                  <a:close/>
                  <a:moveTo>
                    <a:pt x="752" y="509"/>
                  </a:moveTo>
                  <a:lnTo>
                    <a:pt x="645" y="509"/>
                  </a:lnTo>
                  <a:cubicBezTo>
                    <a:pt x="640" y="509"/>
                    <a:pt x="636" y="504"/>
                    <a:pt x="636" y="499"/>
                  </a:cubicBezTo>
                  <a:lnTo>
                    <a:pt x="636" y="449"/>
                  </a:lnTo>
                  <a:lnTo>
                    <a:pt x="693" y="383"/>
                  </a:lnTo>
                  <a:lnTo>
                    <a:pt x="749" y="383"/>
                  </a:lnTo>
                  <a:cubicBezTo>
                    <a:pt x="756" y="383"/>
                    <a:pt x="761" y="389"/>
                    <a:pt x="761" y="396"/>
                  </a:cubicBezTo>
                  <a:lnTo>
                    <a:pt x="761" y="499"/>
                  </a:lnTo>
                  <a:cubicBezTo>
                    <a:pt x="761" y="504"/>
                    <a:pt x="757" y="509"/>
                    <a:pt x="752" y="509"/>
                  </a:cubicBezTo>
                  <a:close/>
                  <a:moveTo>
                    <a:pt x="484" y="441"/>
                  </a:moveTo>
                  <a:lnTo>
                    <a:pt x="484" y="392"/>
                  </a:lnTo>
                  <a:cubicBezTo>
                    <a:pt x="484" y="387"/>
                    <a:pt x="488" y="383"/>
                    <a:pt x="493" y="383"/>
                  </a:cubicBezTo>
                  <a:lnTo>
                    <a:pt x="573" y="383"/>
                  </a:lnTo>
                  <a:lnTo>
                    <a:pt x="523" y="440"/>
                  </a:lnTo>
                  <a:cubicBezTo>
                    <a:pt x="517" y="439"/>
                    <a:pt x="511" y="439"/>
                    <a:pt x="505" y="439"/>
                  </a:cubicBezTo>
                  <a:cubicBezTo>
                    <a:pt x="498" y="439"/>
                    <a:pt x="491" y="440"/>
                    <a:pt x="484" y="441"/>
                  </a:cubicBezTo>
                  <a:close/>
                  <a:moveTo>
                    <a:pt x="600" y="509"/>
                  </a:moveTo>
                  <a:lnTo>
                    <a:pt x="596" y="509"/>
                  </a:lnTo>
                  <a:cubicBezTo>
                    <a:pt x="595" y="505"/>
                    <a:pt x="594" y="502"/>
                    <a:pt x="593" y="498"/>
                  </a:cubicBezTo>
                  <a:lnTo>
                    <a:pt x="609" y="479"/>
                  </a:lnTo>
                  <a:lnTo>
                    <a:pt x="609" y="499"/>
                  </a:lnTo>
                  <a:cubicBezTo>
                    <a:pt x="609" y="504"/>
                    <a:pt x="605" y="509"/>
                    <a:pt x="600" y="509"/>
                  </a:cubicBezTo>
                  <a:close/>
                  <a:moveTo>
                    <a:pt x="296" y="658"/>
                  </a:moveTo>
                  <a:lnTo>
                    <a:pt x="190" y="658"/>
                  </a:lnTo>
                  <a:cubicBezTo>
                    <a:pt x="184" y="658"/>
                    <a:pt x="180" y="654"/>
                    <a:pt x="180" y="648"/>
                  </a:cubicBezTo>
                  <a:lnTo>
                    <a:pt x="180" y="542"/>
                  </a:lnTo>
                  <a:cubicBezTo>
                    <a:pt x="180" y="537"/>
                    <a:pt x="184" y="532"/>
                    <a:pt x="190" y="532"/>
                  </a:cubicBezTo>
                  <a:lnTo>
                    <a:pt x="293" y="532"/>
                  </a:lnTo>
                  <a:cubicBezTo>
                    <a:pt x="300" y="532"/>
                    <a:pt x="306" y="538"/>
                    <a:pt x="306" y="545"/>
                  </a:cubicBezTo>
                  <a:lnTo>
                    <a:pt x="306" y="648"/>
                  </a:lnTo>
                  <a:cubicBezTo>
                    <a:pt x="306" y="654"/>
                    <a:pt x="301" y="658"/>
                    <a:pt x="296" y="658"/>
                  </a:cubicBezTo>
                  <a:close/>
                  <a:moveTo>
                    <a:pt x="448" y="658"/>
                  </a:moveTo>
                  <a:lnTo>
                    <a:pt x="341" y="658"/>
                  </a:lnTo>
                  <a:cubicBezTo>
                    <a:pt x="336" y="658"/>
                    <a:pt x="332" y="654"/>
                    <a:pt x="332" y="648"/>
                  </a:cubicBezTo>
                  <a:lnTo>
                    <a:pt x="332" y="542"/>
                  </a:lnTo>
                  <a:cubicBezTo>
                    <a:pt x="332" y="537"/>
                    <a:pt x="336" y="532"/>
                    <a:pt x="341" y="532"/>
                  </a:cubicBezTo>
                  <a:lnTo>
                    <a:pt x="381" y="532"/>
                  </a:lnTo>
                  <a:lnTo>
                    <a:pt x="413" y="546"/>
                  </a:lnTo>
                  <a:cubicBezTo>
                    <a:pt x="417" y="575"/>
                    <a:pt x="434" y="599"/>
                    <a:pt x="457" y="613"/>
                  </a:cubicBezTo>
                  <a:lnTo>
                    <a:pt x="457" y="648"/>
                  </a:lnTo>
                  <a:cubicBezTo>
                    <a:pt x="457" y="654"/>
                    <a:pt x="453" y="658"/>
                    <a:pt x="448" y="658"/>
                  </a:cubicBezTo>
                  <a:close/>
                  <a:moveTo>
                    <a:pt x="144" y="658"/>
                  </a:moveTo>
                  <a:lnTo>
                    <a:pt x="38" y="658"/>
                  </a:lnTo>
                  <a:cubicBezTo>
                    <a:pt x="32" y="658"/>
                    <a:pt x="28" y="654"/>
                    <a:pt x="28" y="648"/>
                  </a:cubicBezTo>
                  <a:lnTo>
                    <a:pt x="28" y="597"/>
                  </a:lnTo>
                  <a:lnTo>
                    <a:pt x="151" y="537"/>
                  </a:lnTo>
                  <a:cubicBezTo>
                    <a:pt x="153" y="539"/>
                    <a:pt x="154" y="542"/>
                    <a:pt x="154" y="545"/>
                  </a:cubicBezTo>
                  <a:lnTo>
                    <a:pt x="154" y="648"/>
                  </a:lnTo>
                  <a:cubicBezTo>
                    <a:pt x="154" y="654"/>
                    <a:pt x="149" y="658"/>
                    <a:pt x="144" y="658"/>
                  </a:cubicBezTo>
                  <a:close/>
                  <a:moveTo>
                    <a:pt x="752" y="658"/>
                  </a:moveTo>
                  <a:lnTo>
                    <a:pt x="645" y="658"/>
                  </a:lnTo>
                  <a:cubicBezTo>
                    <a:pt x="640" y="658"/>
                    <a:pt x="636" y="654"/>
                    <a:pt x="636" y="648"/>
                  </a:cubicBezTo>
                  <a:lnTo>
                    <a:pt x="636" y="542"/>
                  </a:lnTo>
                  <a:cubicBezTo>
                    <a:pt x="636" y="537"/>
                    <a:pt x="640" y="532"/>
                    <a:pt x="645" y="532"/>
                  </a:cubicBezTo>
                  <a:lnTo>
                    <a:pt x="749" y="532"/>
                  </a:lnTo>
                  <a:cubicBezTo>
                    <a:pt x="756" y="532"/>
                    <a:pt x="761" y="538"/>
                    <a:pt x="761" y="545"/>
                  </a:cubicBezTo>
                  <a:lnTo>
                    <a:pt x="761" y="648"/>
                  </a:lnTo>
                  <a:cubicBezTo>
                    <a:pt x="761" y="654"/>
                    <a:pt x="757" y="658"/>
                    <a:pt x="752" y="658"/>
                  </a:cubicBezTo>
                  <a:close/>
                  <a:moveTo>
                    <a:pt x="505" y="570"/>
                  </a:moveTo>
                  <a:cubicBezTo>
                    <a:pt x="526" y="570"/>
                    <a:pt x="543" y="553"/>
                    <a:pt x="543" y="533"/>
                  </a:cubicBezTo>
                  <a:cubicBezTo>
                    <a:pt x="543" y="512"/>
                    <a:pt x="526" y="495"/>
                    <a:pt x="505" y="495"/>
                  </a:cubicBezTo>
                  <a:cubicBezTo>
                    <a:pt x="484" y="495"/>
                    <a:pt x="467" y="512"/>
                    <a:pt x="467" y="533"/>
                  </a:cubicBezTo>
                  <a:cubicBezTo>
                    <a:pt x="467" y="554"/>
                    <a:pt x="484" y="570"/>
                    <a:pt x="505" y="570"/>
                  </a:cubicBezTo>
                  <a:close/>
                  <a:moveTo>
                    <a:pt x="256" y="469"/>
                  </a:moveTo>
                  <a:cubicBezTo>
                    <a:pt x="277" y="469"/>
                    <a:pt x="294" y="452"/>
                    <a:pt x="294" y="431"/>
                  </a:cubicBezTo>
                  <a:cubicBezTo>
                    <a:pt x="294" y="411"/>
                    <a:pt x="277" y="394"/>
                    <a:pt x="256" y="394"/>
                  </a:cubicBezTo>
                  <a:cubicBezTo>
                    <a:pt x="235" y="394"/>
                    <a:pt x="218" y="411"/>
                    <a:pt x="218" y="431"/>
                  </a:cubicBezTo>
                  <a:cubicBezTo>
                    <a:pt x="218" y="452"/>
                    <a:pt x="235" y="469"/>
                    <a:pt x="256" y="469"/>
                  </a:cubicBezTo>
                  <a:close/>
                  <a:moveTo>
                    <a:pt x="0" y="547"/>
                  </a:moveTo>
                  <a:lnTo>
                    <a:pt x="192" y="446"/>
                  </a:lnTo>
                  <a:cubicBezTo>
                    <a:pt x="191" y="441"/>
                    <a:pt x="190" y="437"/>
                    <a:pt x="190" y="431"/>
                  </a:cubicBezTo>
                  <a:cubicBezTo>
                    <a:pt x="190" y="395"/>
                    <a:pt x="220" y="365"/>
                    <a:pt x="256" y="365"/>
                  </a:cubicBezTo>
                  <a:cubicBezTo>
                    <a:pt x="293" y="365"/>
                    <a:pt x="322" y="395"/>
                    <a:pt x="322" y="431"/>
                  </a:cubicBezTo>
                  <a:cubicBezTo>
                    <a:pt x="322" y="435"/>
                    <a:pt x="322" y="438"/>
                    <a:pt x="321" y="441"/>
                  </a:cubicBezTo>
                  <a:lnTo>
                    <a:pt x="450" y="496"/>
                  </a:lnTo>
                  <a:cubicBezTo>
                    <a:pt x="462" y="478"/>
                    <a:pt x="483" y="467"/>
                    <a:pt x="505" y="467"/>
                  </a:cubicBezTo>
                  <a:cubicBezTo>
                    <a:pt x="517" y="467"/>
                    <a:pt x="528" y="470"/>
                    <a:pt x="538" y="475"/>
                  </a:cubicBezTo>
                  <a:cubicBezTo>
                    <a:pt x="649" y="342"/>
                    <a:pt x="757" y="213"/>
                    <a:pt x="868" y="81"/>
                  </a:cubicBezTo>
                  <a:lnTo>
                    <a:pt x="830" y="51"/>
                  </a:lnTo>
                  <a:lnTo>
                    <a:pt x="952" y="0"/>
                  </a:lnTo>
                  <a:lnTo>
                    <a:pt x="928" y="130"/>
                  </a:lnTo>
                  <a:lnTo>
                    <a:pt x="890" y="99"/>
                  </a:lnTo>
                  <a:cubicBezTo>
                    <a:pt x="779" y="231"/>
                    <a:pt x="670" y="361"/>
                    <a:pt x="559" y="494"/>
                  </a:cubicBezTo>
                  <a:cubicBezTo>
                    <a:pt x="567" y="505"/>
                    <a:pt x="571" y="518"/>
                    <a:pt x="571" y="533"/>
                  </a:cubicBezTo>
                  <a:cubicBezTo>
                    <a:pt x="571" y="569"/>
                    <a:pt x="542" y="599"/>
                    <a:pt x="505" y="599"/>
                  </a:cubicBezTo>
                  <a:cubicBezTo>
                    <a:pt x="469" y="599"/>
                    <a:pt x="439" y="569"/>
                    <a:pt x="439" y="533"/>
                  </a:cubicBezTo>
                  <a:cubicBezTo>
                    <a:pt x="439" y="532"/>
                    <a:pt x="440" y="526"/>
                    <a:pt x="440" y="523"/>
                  </a:cubicBezTo>
                  <a:lnTo>
                    <a:pt x="311" y="468"/>
                  </a:lnTo>
                  <a:cubicBezTo>
                    <a:pt x="299" y="486"/>
                    <a:pt x="278" y="498"/>
                    <a:pt x="256" y="498"/>
                  </a:cubicBezTo>
                  <a:cubicBezTo>
                    <a:pt x="235" y="498"/>
                    <a:pt x="216" y="488"/>
                    <a:pt x="204" y="472"/>
                  </a:cubicBezTo>
                  <a:lnTo>
                    <a:pt x="0" y="579"/>
                  </a:lnTo>
                  <a:lnTo>
                    <a:pt x="0" y="547"/>
                  </a:lnTo>
                  <a:close/>
                  <a:moveTo>
                    <a:pt x="600" y="658"/>
                  </a:moveTo>
                  <a:lnTo>
                    <a:pt x="493" y="658"/>
                  </a:lnTo>
                  <a:cubicBezTo>
                    <a:pt x="488" y="658"/>
                    <a:pt x="484" y="654"/>
                    <a:pt x="484" y="648"/>
                  </a:cubicBezTo>
                  <a:lnTo>
                    <a:pt x="484" y="624"/>
                  </a:lnTo>
                  <a:cubicBezTo>
                    <a:pt x="491" y="625"/>
                    <a:pt x="498" y="626"/>
                    <a:pt x="505" y="626"/>
                  </a:cubicBezTo>
                  <a:cubicBezTo>
                    <a:pt x="557" y="626"/>
                    <a:pt x="599" y="584"/>
                    <a:pt x="599" y="533"/>
                  </a:cubicBezTo>
                  <a:cubicBezTo>
                    <a:pt x="605" y="534"/>
                    <a:pt x="609" y="539"/>
                    <a:pt x="609" y="545"/>
                  </a:cubicBezTo>
                  <a:lnTo>
                    <a:pt x="609" y="648"/>
                  </a:lnTo>
                  <a:cubicBezTo>
                    <a:pt x="609" y="654"/>
                    <a:pt x="605" y="658"/>
                    <a:pt x="600" y="65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5379" name="组合 45"/>
          <p:cNvGrpSpPr/>
          <p:nvPr/>
        </p:nvGrpSpPr>
        <p:grpSpPr>
          <a:xfrm>
            <a:off x="7683500" y="2133600"/>
            <a:ext cx="2498725" cy="2027238"/>
            <a:chExt cx="2499452" cy="2028632"/>
          </a:xfrm>
        </p:grpSpPr>
        <p:sp>
          <p:nvSpPr>
            <p:cNvPr id="15374" name="Freeform 12"/>
            <p:cNvSpPr/>
            <p:nvPr/>
          </p:nvSpPr>
          <p:spPr bwMode="auto">
            <a:xfrm flipH="1" rot="16200000">
              <a:off x="235410" y="-235410"/>
              <a:ext cx="2028632" cy="2499452"/>
            </a:xfrm>
            <a:custGeom>
              <a:gdLst>
                <a:gd fmla="*/ 1841467 w 1344" name="T0"/>
                <a:gd fmla="*/ 1613628 h 1645" name="T1"/>
                <a:gd fmla="*/ 1021863 w 1344" name="T2"/>
                <a:gd fmla="*/ 2499452 h 1645" name="T3"/>
                <a:gd fmla="*/ 1020354 w 1344" name="T4"/>
                <a:gd fmla="*/ 2499452 h 1645" name="T5"/>
                <a:gd fmla="*/ 218863 w 1344" name="T6"/>
                <a:gd fmla="*/ 1653133 h 1645" name="T7"/>
                <a:gd fmla="*/ 218863 w 1344" name="T8"/>
                <a:gd fmla="*/ 1653133 h 1645" name="T9"/>
                <a:gd fmla="*/ 0 w 1344" name="T10"/>
                <a:gd fmla="*/ 1021053 h 1645" name="T11"/>
                <a:gd fmla="*/ 1014316 w 1344" name="T12"/>
                <a:gd fmla="*/ 0 h 1645" name="T13"/>
                <a:gd fmla="*/ 2028632 w 1344" name="T14"/>
                <a:gd fmla="*/ 1021053 h 1645" name="T15"/>
                <a:gd fmla="*/ 1841467 w 1344" name="T16"/>
                <a:gd fmla="*/ 1613628 h 164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645" w="1344">
                  <a:moveTo>
                    <a:pt x="1220" y="1062"/>
                  </a:moveTo>
                  <a:cubicBezTo>
                    <a:pt x="1211" y="1079"/>
                    <a:pt x="1123" y="1279"/>
                    <a:pt x="677" y="1645"/>
                  </a:cubicBezTo>
                  <a:cubicBezTo>
                    <a:pt x="676" y="1645"/>
                    <a:pt x="676" y="1645"/>
                    <a:pt x="676" y="1645"/>
                  </a:cubicBezTo>
                  <a:cubicBezTo>
                    <a:pt x="310" y="1345"/>
                    <a:pt x="146" y="1090"/>
                    <a:pt x="145" y="1088"/>
                  </a:cubicBezTo>
                  <a:cubicBezTo>
                    <a:pt x="144" y="1087"/>
                    <a:pt x="146" y="1090"/>
                    <a:pt x="145" y="1088"/>
                  </a:cubicBezTo>
                  <a:cubicBezTo>
                    <a:pt x="69" y="964"/>
                    <a:pt x="0" y="829"/>
                    <a:pt x="0" y="672"/>
                  </a:cubicBezTo>
                  <a:cubicBezTo>
                    <a:pt x="0" y="301"/>
                    <a:pt x="301" y="0"/>
                    <a:pt x="672" y="0"/>
                  </a:cubicBezTo>
                  <a:cubicBezTo>
                    <a:pt x="1043" y="0"/>
                    <a:pt x="1344" y="301"/>
                    <a:pt x="1344" y="672"/>
                  </a:cubicBezTo>
                  <a:cubicBezTo>
                    <a:pt x="1344" y="826"/>
                    <a:pt x="1284" y="955"/>
                    <a:pt x="1220" y="1062"/>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75" name="Freeform 11"/>
            <p:cNvSpPr>
              <a:spLocks noEditPoints="1"/>
            </p:cNvSpPr>
            <p:nvPr/>
          </p:nvSpPr>
          <p:spPr bwMode="auto">
            <a:xfrm>
              <a:off x="778453" y="635574"/>
              <a:ext cx="514350" cy="674688"/>
            </a:xfrm>
            <a:custGeom>
              <a:gdLst>
                <a:gd fmla="*/ 35069 w 616" name="T0"/>
                <a:gd fmla="*/ 639267 h 800" name="T1"/>
                <a:gd fmla="*/ 315624 w 616" name="T2"/>
                <a:gd fmla="*/ 107107 h 800" name="T3"/>
                <a:gd fmla="*/ 305604 w 616" name="T4"/>
                <a:gd fmla="*/ 7590 h 800" name="T5"/>
                <a:gd fmla="*/ 326479 w 616" name="T6"/>
                <a:gd fmla="*/ 7590 h 800" name="T7"/>
                <a:gd fmla="*/ 315624 w 616" name="T8"/>
                <a:gd fmla="*/ 107107 h 800" name="T9"/>
                <a:gd fmla="*/ 188706 w 616" name="T10"/>
                <a:gd fmla="*/ 64939 h 800" name="T11"/>
                <a:gd fmla="*/ 201231 w 616" name="T12"/>
                <a:gd fmla="*/ 0 h 800" name="T13"/>
                <a:gd fmla="*/ 221271 w 616" name="T14"/>
                <a:gd fmla="*/ 84336 h 800" name="T15"/>
                <a:gd fmla="*/ 60119 w 616" name="T16"/>
                <a:gd fmla="*/ 84336 h 800" name="T17"/>
                <a:gd fmla="*/ 79323 w 616" name="T18"/>
                <a:gd fmla="*/ 0 h 800" name="T19"/>
                <a:gd fmla="*/ 92683 w 616" name="T20"/>
                <a:gd fmla="*/ 64939 h 800" name="T21"/>
                <a:gd fmla="*/ 432522 w 616" name="T22"/>
                <a:gd fmla="*/ 107107 h 800" name="T23"/>
                <a:gd fmla="*/ 422502 w 616" name="T24"/>
                <a:gd fmla="*/ 7590 h 800" name="T25"/>
                <a:gd fmla="*/ 443376 w 616" name="T26"/>
                <a:gd fmla="*/ 7590 h 800" name="T27"/>
                <a:gd fmla="*/ 432522 w 616" name="T28"/>
                <a:gd fmla="*/ 107107 h 800" name="T29"/>
                <a:gd fmla="*/ 257175 w 616" name="T30"/>
                <a:gd fmla="*/ 523727 h 800" name="T31"/>
                <a:gd fmla="*/ 293914 w 616" name="T32"/>
                <a:gd fmla="*/ 459631 h 800" name="T33"/>
                <a:gd fmla="*/ 285564 w 616" name="T34"/>
                <a:gd fmla="*/ 468065 h 800" name="T35"/>
                <a:gd fmla="*/ 280555 w 616" name="T36"/>
                <a:gd fmla="*/ 451198 h 800" name="T37"/>
                <a:gd fmla="*/ 272205 w 616" name="T38"/>
                <a:gd fmla="*/ 442764 h 800" name="T39"/>
                <a:gd fmla="*/ 222941 w 616" name="T40"/>
                <a:gd fmla="*/ 531317 h 800" name="T41"/>
                <a:gd fmla="*/ 247155 w 616" name="T42"/>
                <a:gd fmla="*/ 528787 h 800" name="T43"/>
                <a:gd fmla="*/ 238805 w 616" name="T44"/>
                <a:gd fmla="*/ 537220 h 800" name="T45"/>
                <a:gd fmla="*/ 283059 w 616" name="T46"/>
                <a:gd fmla="*/ 535534 h 800" name="T47"/>
                <a:gd fmla="*/ 274710 w 616" name="T48"/>
                <a:gd fmla="*/ 527100 h 800" name="T49"/>
                <a:gd fmla="*/ 295584 w 616" name="T50"/>
                <a:gd fmla="*/ 527100 h 800" name="T51"/>
                <a:gd fmla="*/ 302264 w 616" name="T52"/>
                <a:gd fmla="*/ 484932 h 800" name="T53"/>
                <a:gd fmla="*/ 293914 w 616" name="T54"/>
                <a:gd fmla="*/ 493366 h 800" name="T55"/>
                <a:gd fmla="*/ 251330 w 616" name="T56"/>
                <a:gd fmla="*/ 452041 h 800" name="T57"/>
                <a:gd fmla="*/ 242980 w 616" name="T58"/>
                <a:gd fmla="*/ 443607 h 800" name="T59"/>
                <a:gd fmla="*/ 219601 w 616" name="T60"/>
                <a:gd fmla="*/ 479872 h 800" name="T61"/>
                <a:gd fmla="*/ 212921 w 616" name="T62"/>
                <a:gd fmla="*/ 489149 h 800" name="T63"/>
                <a:gd fmla="*/ 204571 w 616" name="T64"/>
                <a:gd fmla="*/ 497582 h 800" name="T65"/>
                <a:gd fmla="*/ 317294 w 616" name="T66"/>
                <a:gd fmla="*/ 494209 h 800" name="T67"/>
                <a:gd fmla="*/ 257175 w 616" name="T68"/>
                <a:gd fmla="*/ 435174 h 800" name="T69"/>
                <a:gd fmla="*/ 116063 w 616" name="T70"/>
                <a:gd fmla="*/ 405656 h 800" name="T71"/>
                <a:gd fmla="*/ 188706 w 616" name="T72"/>
                <a:gd fmla="*/ 398909 h 800" name="T73"/>
                <a:gd fmla="*/ 115228 w 616" name="T74"/>
                <a:gd fmla="*/ 399753 h 800" name="T75"/>
                <a:gd fmla="*/ 326479 w 616" name="T76"/>
                <a:gd fmla="*/ 404813 h 800" name="T77"/>
                <a:gd fmla="*/ 289739 w 616" name="T78"/>
                <a:gd fmla="*/ 381199 h 800" name="T79"/>
                <a:gd fmla="*/ 384093 w 616" name="T80"/>
                <a:gd fmla="*/ 511076 h 800" name="T81"/>
                <a:gd fmla="*/ 353198 w 616" name="T82"/>
                <a:gd fmla="*/ 586135 h 800" name="T83"/>
                <a:gd fmla="*/ 161152 w 616" name="T84"/>
                <a:gd fmla="*/ 586135 h 800" name="T85"/>
                <a:gd fmla="*/ 130257 w 616" name="T86"/>
                <a:gd fmla="*/ 511076 h 800" name="T87"/>
                <a:gd fmla="*/ 225446 w 616" name="T88"/>
                <a:gd fmla="*/ 381199 h 800" name="T89"/>
                <a:gd fmla="*/ 496815 w 616" name="T90"/>
                <a:gd fmla="*/ 674688 h 800" name="T91"/>
                <a:gd fmla="*/ 0 w 616" name="T92"/>
                <a:gd fmla="*/ 656977 h 800" name="T93"/>
                <a:gd fmla="*/ 17535 w 616" name="T94"/>
                <a:gd fmla="*/ 25301 h 800" name="T95"/>
                <a:gd fmla="*/ 45089 w 616" name="T96"/>
                <a:gd fmla="*/ 84336 h 800" name="T97"/>
                <a:gd fmla="*/ 101033 w 616" name="T98"/>
                <a:gd fmla="*/ 52288 h 800" name="T99"/>
                <a:gd fmla="*/ 179522 w 616" name="T100"/>
                <a:gd fmla="*/ 52288 h 800" name="T101"/>
                <a:gd fmla="*/ 236300 w 616" name="T102"/>
                <a:gd fmla="*/ 84336 h 800" name="T103"/>
                <a:gd fmla="*/ 296419 w 616" name="T104"/>
                <a:gd fmla="*/ 25301 h 800" name="T105"/>
                <a:gd fmla="*/ 315624 w 616" name="T106"/>
                <a:gd fmla="*/ 122287 h 800" name="T107"/>
                <a:gd fmla="*/ 334828 w 616" name="T108"/>
                <a:gd fmla="*/ 25301 h 800" name="T109"/>
                <a:gd fmla="*/ 395782 w 616" name="T110"/>
                <a:gd fmla="*/ 84336 h 800" name="T111"/>
                <a:gd fmla="*/ 451726 w 616" name="T112"/>
                <a:gd fmla="*/ 52288 h 800" name="T113"/>
                <a:gd fmla="*/ 514350 w 616" name="T114"/>
                <a:gd fmla="*/ 25301 h 800" name="T115"/>
                <a:gd fmla="*/ 514350 w 616" name="T116"/>
                <a:gd fmla="*/ 674688 h 8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800" w="616">
                  <a:moveTo>
                    <a:pt x="574" y="292"/>
                  </a:moveTo>
                  <a:lnTo>
                    <a:pt x="42" y="292"/>
                  </a:lnTo>
                  <a:lnTo>
                    <a:pt x="42" y="758"/>
                  </a:lnTo>
                  <a:lnTo>
                    <a:pt x="574" y="758"/>
                  </a:lnTo>
                  <a:lnTo>
                    <a:pt x="574" y="292"/>
                  </a:lnTo>
                  <a:close/>
                  <a:moveTo>
                    <a:pt x="378" y="127"/>
                  </a:moveTo>
                  <a:cubicBezTo>
                    <a:pt x="364" y="127"/>
                    <a:pt x="352" y="115"/>
                    <a:pt x="352" y="100"/>
                  </a:cubicBezTo>
                  <a:cubicBezTo>
                    <a:pt x="352" y="90"/>
                    <a:pt x="358" y="82"/>
                    <a:pt x="366" y="77"/>
                  </a:cubicBezTo>
                  <a:lnTo>
                    <a:pt x="366" y="9"/>
                  </a:lnTo>
                  <a:cubicBezTo>
                    <a:pt x="366" y="4"/>
                    <a:pt x="370" y="0"/>
                    <a:pt x="375" y="0"/>
                  </a:cubicBezTo>
                  <a:lnTo>
                    <a:pt x="381" y="0"/>
                  </a:lnTo>
                  <a:cubicBezTo>
                    <a:pt x="387" y="0"/>
                    <a:pt x="391" y="4"/>
                    <a:pt x="391" y="9"/>
                  </a:cubicBezTo>
                  <a:lnTo>
                    <a:pt x="391" y="77"/>
                  </a:lnTo>
                  <a:cubicBezTo>
                    <a:pt x="399" y="82"/>
                    <a:pt x="405" y="90"/>
                    <a:pt x="405" y="100"/>
                  </a:cubicBezTo>
                  <a:cubicBezTo>
                    <a:pt x="405" y="115"/>
                    <a:pt x="393" y="127"/>
                    <a:pt x="378" y="127"/>
                  </a:cubicBezTo>
                  <a:close/>
                  <a:moveTo>
                    <a:pt x="238" y="127"/>
                  </a:moveTo>
                  <a:cubicBezTo>
                    <a:pt x="224" y="127"/>
                    <a:pt x="212" y="115"/>
                    <a:pt x="212" y="100"/>
                  </a:cubicBezTo>
                  <a:cubicBezTo>
                    <a:pt x="212" y="90"/>
                    <a:pt x="218" y="82"/>
                    <a:pt x="226" y="77"/>
                  </a:cubicBezTo>
                  <a:lnTo>
                    <a:pt x="226" y="9"/>
                  </a:lnTo>
                  <a:cubicBezTo>
                    <a:pt x="226" y="4"/>
                    <a:pt x="230" y="0"/>
                    <a:pt x="235" y="0"/>
                  </a:cubicBezTo>
                  <a:lnTo>
                    <a:pt x="241" y="0"/>
                  </a:lnTo>
                  <a:cubicBezTo>
                    <a:pt x="247" y="0"/>
                    <a:pt x="251" y="4"/>
                    <a:pt x="251" y="9"/>
                  </a:cubicBezTo>
                  <a:lnTo>
                    <a:pt x="251" y="77"/>
                  </a:lnTo>
                  <a:cubicBezTo>
                    <a:pt x="259" y="82"/>
                    <a:pt x="265" y="90"/>
                    <a:pt x="265" y="100"/>
                  </a:cubicBezTo>
                  <a:cubicBezTo>
                    <a:pt x="265" y="115"/>
                    <a:pt x="253" y="127"/>
                    <a:pt x="238" y="127"/>
                  </a:cubicBezTo>
                  <a:close/>
                  <a:moveTo>
                    <a:pt x="98" y="127"/>
                  </a:moveTo>
                  <a:cubicBezTo>
                    <a:pt x="84" y="127"/>
                    <a:pt x="72" y="115"/>
                    <a:pt x="72" y="100"/>
                  </a:cubicBezTo>
                  <a:cubicBezTo>
                    <a:pt x="72" y="90"/>
                    <a:pt x="77" y="82"/>
                    <a:pt x="86" y="77"/>
                  </a:cubicBezTo>
                  <a:lnTo>
                    <a:pt x="86" y="9"/>
                  </a:lnTo>
                  <a:cubicBezTo>
                    <a:pt x="86" y="4"/>
                    <a:pt x="90" y="0"/>
                    <a:pt x="95" y="0"/>
                  </a:cubicBezTo>
                  <a:lnTo>
                    <a:pt x="101" y="0"/>
                  </a:lnTo>
                  <a:cubicBezTo>
                    <a:pt x="106" y="0"/>
                    <a:pt x="111" y="4"/>
                    <a:pt x="111" y="9"/>
                  </a:cubicBezTo>
                  <a:lnTo>
                    <a:pt x="111" y="77"/>
                  </a:lnTo>
                  <a:cubicBezTo>
                    <a:pt x="119" y="82"/>
                    <a:pt x="124" y="90"/>
                    <a:pt x="124" y="100"/>
                  </a:cubicBezTo>
                  <a:cubicBezTo>
                    <a:pt x="124" y="115"/>
                    <a:pt x="113" y="127"/>
                    <a:pt x="98" y="127"/>
                  </a:cubicBezTo>
                  <a:close/>
                  <a:moveTo>
                    <a:pt x="518" y="127"/>
                  </a:moveTo>
                  <a:cubicBezTo>
                    <a:pt x="504" y="127"/>
                    <a:pt x="492" y="115"/>
                    <a:pt x="492" y="100"/>
                  </a:cubicBezTo>
                  <a:cubicBezTo>
                    <a:pt x="492" y="90"/>
                    <a:pt x="498" y="82"/>
                    <a:pt x="506" y="77"/>
                  </a:cubicBezTo>
                  <a:lnTo>
                    <a:pt x="506" y="9"/>
                  </a:lnTo>
                  <a:cubicBezTo>
                    <a:pt x="506" y="4"/>
                    <a:pt x="510" y="0"/>
                    <a:pt x="515" y="0"/>
                  </a:cubicBezTo>
                  <a:lnTo>
                    <a:pt x="521" y="0"/>
                  </a:lnTo>
                  <a:cubicBezTo>
                    <a:pt x="527" y="0"/>
                    <a:pt x="531" y="4"/>
                    <a:pt x="531" y="9"/>
                  </a:cubicBezTo>
                  <a:lnTo>
                    <a:pt x="531" y="77"/>
                  </a:lnTo>
                  <a:cubicBezTo>
                    <a:pt x="539" y="82"/>
                    <a:pt x="545" y="90"/>
                    <a:pt x="545" y="100"/>
                  </a:cubicBezTo>
                  <a:cubicBezTo>
                    <a:pt x="545" y="115"/>
                    <a:pt x="533" y="127"/>
                    <a:pt x="518" y="127"/>
                  </a:cubicBezTo>
                  <a:close/>
                  <a:moveTo>
                    <a:pt x="308" y="551"/>
                  </a:moveTo>
                  <a:cubicBezTo>
                    <a:pt x="328" y="551"/>
                    <a:pt x="344" y="567"/>
                    <a:pt x="344" y="586"/>
                  </a:cubicBezTo>
                  <a:cubicBezTo>
                    <a:pt x="344" y="606"/>
                    <a:pt x="328" y="621"/>
                    <a:pt x="308" y="621"/>
                  </a:cubicBezTo>
                  <a:cubicBezTo>
                    <a:pt x="289" y="621"/>
                    <a:pt x="273" y="606"/>
                    <a:pt x="273" y="586"/>
                  </a:cubicBezTo>
                  <a:cubicBezTo>
                    <a:pt x="273" y="567"/>
                    <a:pt x="289" y="551"/>
                    <a:pt x="308" y="551"/>
                  </a:cubicBezTo>
                  <a:close/>
                  <a:moveTo>
                    <a:pt x="352" y="545"/>
                  </a:moveTo>
                  <a:cubicBezTo>
                    <a:pt x="358" y="545"/>
                    <a:pt x="363" y="550"/>
                    <a:pt x="363" y="555"/>
                  </a:cubicBezTo>
                  <a:cubicBezTo>
                    <a:pt x="363" y="561"/>
                    <a:pt x="358" y="565"/>
                    <a:pt x="352" y="565"/>
                  </a:cubicBezTo>
                  <a:cubicBezTo>
                    <a:pt x="347" y="565"/>
                    <a:pt x="342" y="561"/>
                    <a:pt x="342" y="555"/>
                  </a:cubicBezTo>
                  <a:cubicBezTo>
                    <a:pt x="342" y="550"/>
                    <a:pt x="347" y="545"/>
                    <a:pt x="352" y="545"/>
                  </a:cubicBezTo>
                  <a:close/>
                  <a:moveTo>
                    <a:pt x="326" y="525"/>
                  </a:moveTo>
                  <a:cubicBezTo>
                    <a:pt x="332" y="525"/>
                    <a:pt x="336" y="530"/>
                    <a:pt x="336" y="535"/>
                  </a:cubicBezTo>
                  <a:cubicBezTo>
                    <a:pt x="336" y="541"/>
                    <a:pt x="332" y="545"/>
                    <a:pt x="326" y="545"/>
                  </a:cubicBezTo>
                  <a:cubicBezTo>
                    <a:pt x="320" y="545"/>
                    <a:pt x="316" y="541"/>
                    <a:pt x="316" y="535"/>
                  </a:cubicBezTo>
                  <a:cubicBezTo>
                    <a:pt x="316" y="530"/>
                    <a:pt x="320" y="525"/>
                    <a:pt x="326" y="525"/>
                  </a:cubicBezTo>
                  <a:close/>
                  <a:moveTo>
                    <a:pt x="267" y="610"/>
                  </a:moveTo>
                  <a:cubicBezTo>
                    <a:pt x="273" y="610"/>
                    <a:pt x="278" y="614"/>
                    <a:pt x="278" y="620"/>
                  </a:cubicBezTo>
                  <a:cubicBezTo>
                    <a:pt x="278" y="625"/>
                    <a:pt x="273" y="630"/>
                    <a:pt x="267" y="630"/>
                  </a:cubicBezTo>
                  <a:cubicBezTo>
                    <a:pt x="262" y="630"/>
                    <a:pt x="257" y="625"/>
                    <a:pt x="257" y="620"/>
                  </a:cubicBezTo>
                  <a:cubicBezTo>
                    <a:pt x="257" y="614"/>
                    <a:pt x="262" y="610"/>
                    <a:pt x="267" y="610"/>
                  </a:cubicBezTo>
                  <a:close/>
                  <a:moveTo>
                    <a:pt x="296" y="627"/>
                  </a:moveTo>
                  <a:cubicBezTo>
                    <a:pt x="302" y="627"/>
                    <a:pt x="306" y="632"/>
                    <a:pt x="306" y="637"/>
                  </a:cubicBezTo>
                  <a:cubicBezTo>
                    <a:pt x="306" y="643"/>
                    <a:pt x="302" y="647"/>
                    <a:pt x="296" y="647"/>
                  </a:cubicBezTo>
                  <a:cubicBezTo>
                    <a:pt x="290" y="647"/>
                    <a:pt x="286" y="643"/>
                    <a:pt x="286" y="637"/>
                  </a:cubicBezTo>
                  <a:cubicBezTo>
                    <a:pt x="286" y="632"/>
                    <a:pt x="290" y="627"/>
                    <a:pt x="296" y="627"/>
                  </a:cubicBezTo>
                  <a:close/>
                  <a:moveTo>
                    <a:pt x="329" y="625"/>
                  </a:moveTo>
                  <a:cubicBezTo>
                    <a:pt x="334" y="625"/>
                    <a:pt x="339" y="630"/>
                    <a:pt x="339" y="635"/>
                  </a:cubicBezTo>
                  <a:cubicBezTo>
                    <a:pt x="339" y="641"/>
                    <a:pt x="334" y="645"/>
                    <a:pt x="329" y="645"/>
                  </a:cubicBezTo>
                  <a:cubicBezTo>
                    <a:pt x="323" y="645"/>
                    <a:pt x="319" y="641"/>
                    <a:pt x="319" y="635"/>
                  </a:cubicBezTo>
                  <a:cubicBezTo>
                    <a:pt x="319" y="630"/>
                    <a:pt x="323" y="625"/>
                    <a:pt x="329" y="625"/>
                  </a:cubicBezTo>
                  <a:close/>
                  <a:moveTo>
                    <a:pt x="354" y="604"/>
                  </a:moveTo>
                  <a:cubicBezTo>
                    <a:pt x="360" y="604"/>
                    <a:pt x="364" y="609"/>
                    <a:pt x="364" y="614"/>
                  </a:cubicBezTo>
                  <a:cubicBezTo>
                    <a:pt x="364" y="620"/>
                    <a:pt x="360" y="625"/>
                    <a:pt x="354" y="625"/>
                  </a:cubicBezTo>
                  <a:cubicBezTo>
                    <a:pt x="348" y="625"/>
                    <a:pt x="344" y="620"/>
                    <a:pt x="344" y="614"/>
                  </a:cubicBezTo>
                  <a:cubicBezTo>
                    <a:pt x="344" y="609"/>
                    <a:pt x="348" y="604"/>
                    <a:pt x="354" y="604"/>
                  </a:cubicBezTo>
                  <a:close/>
                  <a:moveTo>
                    <a:pt x="362" y="575"/>
                  </a:moveTo>
                  <a:cubicBezTo>
                    <a:pt x="367" y="575"/>
                    <a:pt x="372" y="580"/>
                    <a:pt x="372" y="585"/>
                  </a:cubicBezTo>
                  <a:cubicBezTo>
                    <a:pt x="372" y="591"/>
                    <a:pt x="367" y="596"/>
                    <a:pt x="362" y="596"/>
                  </a:cubicBezTo>
                  <a:cubicBezTo>
                    <a:pt x="356" y="596"/>
                    <a:pt x="352" y="591"/>
                    <a:pt x="352" y="585"/>
                  </a:cubicBezTo>
                  <a:cubicBezTo>
                    <a:pt x="352" y="580"/>
                    <a:pt x="356" y="575"/>
                    <a:pt x="362" y="575"/>
                  </a:cubicBezTo>
                  <a:close/>
                  <a:moveTo>
                    <a:pt x="291" y="526"/>
                  </a:moveTo>
                  <a:cubicBezTo>
                    <a:pt x="297" y="526"/>
                    <a:pt x="301" y="531"/>
                    <a:pt x="301" y="536"/>
                  </a:cubicBezTo>
                  <a:cubicBezTo>
                    <a:pt x="301" y="542"/>
                    <a:pt x="297" y="547"/>
                    <a:pt x="291" y="547"/>
                  </a:cubicBezTo>
                  <a:cubicBezTo>
                    <a:pt x="286" y="547"/>
                    <a:pt x="281" y="542"/>
                    <a:pt x="281" y="536"/>
                  </a:cubicBezTo>
                  <a:cubicBezTo>
                    <a:pt x="281" y="531"/>
                    <a:pt x="286" y="526"/>
                    <a:pt x="291" y="526"/>
                  </a:cubicBezTo>
                  <a:close/>
                  <a:moveTo>
                    <a:pt x="263" y="548"/>
                  </a:moveTo>
                  <a:cubicBezTo>
                    <a:pt x="269" y="548"/>
                    <a:pt x="273" y="553"/>
                    <a:pt x="273" y="558"/>
                  </a:cubicBezTo>
                  <a:cubicBezTo>
                    <a:pt x="273" y="564"/>
                    <a:pt x="269" y="569"/>
                    <a:pt x="263" y="569"/>
                  </a:cubicBezTo>
                  <a:cubicBezTo>
                    <a:pt x="258" y="569"/>
                    <a:pt x="253" y="564"/>
                    <a:pt x="253" y="558"/>
                  </a:cubicBezTo>
                  <a:cubicBezTo>
                    <a:pt x="253" y="553"/>
                    <a:pt x="258" y="548"/>
                    <a:pt x="263" y="548"/>
                  </a:cubicBezTo>
                  <a:close/>
                  <a:moveTo>
                    <a:pt x="255" y="580"/>
                  </a:moveTo>
                  <a:cubicBezTo>
                    <a:pt x="260" y="580"/>
                    <a:pt x="265" y="584"/>
                    <a:pt x="265" y="590"/>
                  </a:cubicBezTo>
                  <a:cubicBezTo>
                    <a:pt x="265" y="595"/>
                    <a:pt x="260" y="600"/>
                    <a:pt x="255" y="600"/>
                  </a:cubicBezTo>
                  <a:cubicBezTo>
                    <a:pt x="249" y="600"/>
                    <a:pt x="245" y="595"/>
                    <a:pt x="245" y="590"/>
                  </a:cubicBezTo>
                  <a:cubicBezTo>
                    <a:pt x="245" y="584"/>
                    <a:pt x="249" y="580"/>
                    <a:pt x="255" y="580"/>
                  </a:cubicBezTo>
                  <a:close/>
                  <a:moveTo>
                    <a:pt x="308" y="516"/>
                  </a:moveTo>
                  <a:cubicBezTo>
                    <a:pt x="348" y="516"/>
                    <a:pt x="380" y="547"/>
                    <a:pt x="380" y="586"/>
                  </a:cubicBezTo>
                  <a:cubicBezTo>
                    <a:pt x="380" y="625"/>
                    <a:pt x="348" y="657"/>
                    <a:pt x="308" y="657"/>
                  </a:cubicBezTo>
                  <a:cubicBezTo>
                    <a:pt x="269" y="657"/>
                    <a:pt x="237" y="625"/>
                    <a:pt x="237" y="586"/>
                  </a:cubicBezTo>
                  <a:cubicBezTo>
                    <a:pt x="237" y="547"/>
                    <a:pt x="269" y="516"/>
                    <a:pt x="308" y="516"/>
                  </a:cubicBezTo>
                  <a:close/>
                  <a:moveTo>
                    <a:pt x="226" y="481"/>
                  </a:moveTo>
                  <a:cubicBezTo>
                    <a:pt x="225" y="501"/>
                    <a:pt x="214" y="516"/>
                    <a:pt x="145" y="508"/>
                  </a:cubicBezTo>
                  <a:cubicBezTo>
                    <a:pt x="142" y="498"/>
                    <a:pt x="140" y="489"/>
                    <a:pt x="139" y="481"/>
                  </a:cubicBezTo>
                  <a:lnTo>
                    <a:pt x="226" y="481"/>
                  </a:lnTo>
                  <a:close/>
                  <a:moveTo>
                    <a:pt x="138" y="474"/>
                  </a:moveTo>
                  <a:cubicBezTo>
                    <a:pt x="167" y="473"/>
                    <a:pt x="196" y="473"/>
                    <a:pt x="226" y="473"/>
                  </a:cubicBezTo>
                  <a:cubicBezTo>
                    <a:pt x="220" y="387"/>
                    <a:pt x="396" y="387"/>
                    <a:pt x="391" y="472"/>
                  </a:cubicBezTo>
                  <a:lnTo>
                    <a:pt x="479" y="472"/>
                  </a:lnTo>
                  <a:cubicBezTo>
                    <a:pt x="485" y="330"/>
                    <a:pt x="127" y="330"/>
                    <a:pt x="138" y="474"/>
                  </a:cubicBezTo>
                  <a:close/>
                  <a:moveTo>
                    <a:pt x="478" y="479"/>
                  </a:moveTo>
                  <a:cubicBezTo>
                    <a:pt x="477" y="488"/>
                    <a:pt x="475" y="497"/>
                    <a:pt x="472" y="507"/>
                  </a:cubicBezTo>
                  <a:cubicBezTo>
                    <a:pt x="403" y="515"/>
                    <a:pt x="392" y="500"/>
                    <a:pt x="391" y="480"/>
                  </a:cubicBezTo>
                  <a:lnTo>
                    <a:pt x="478" y="479"/>
                  </a:lnTo>
                  <a:close/>
                  <a:moveTo>
                    <a:pt x="347" y="478"/>
                  </a:moveTo>
                  <a:lnTo>
                    <a:pt x="347" y="452"/>
                  </a:lnTo>
                  <a:lnTo>
                    <a:pt x="378" y="452"/>
                  </a:lnTo>
                  <a:cubicBezTo>
                    <a:pt x="378" y="466"/>
                    <a:pt x="378" y="479"/>
                    <a:pt x="379" y="493"/>
                  </a:cubicBezTo>
                  <a:cubicBezTo>
                    <a:pt x="401" y="534"/>
                    <a:pt x="427" y="574"/>
                    <a:pt x="460" y="606"/>
                  </a:cubicBezTo>
                  <a:cubicBezTo>
                    <a:pt x="461" y="629"/>
                    <a:pt x="461" y="653"/>
                    <a:pt x="462" y="677"/>
                  </a:cubicBezTo>
                  <a:cubicBezTo>
                    <a:pt x="456" y="682"/>
                    <a:pt x="451" y="689"/>
                    <a:pt x="446" y="695"/>
                  </a:cubicBezTo>
                  <a:lnTo>
                    <a:pt x="423" y="695"/>
                  </a:lnTo>
                  <a:lnTo>
                    <a:pt x="423" y="682"/>
                  </a:lnTo>
                  <a:cubicBezTo>
                    <a:pt x="347" y="683"/>
                    <a:pt x="270" y="683"/>
                    <a:pt x="193" y="682"/>
                  </a:cubicBezTo>
                  <a:lnTo>
                    <a:pt x="193" y="695"/>
                  </a:lnTo>
                  <a:lnTo>
                    <a:pt x="171" y="695"/>
                  </a:lnTo>
                  <a:cubicBezTo>
                    <a:pt x="166" y="689"/>
                    <a:pt x="160" y="682"/>
                    <a:pt x="155" y="677"/>
                  </a:cubicBezTo>
                  <a:cubicBezTo>
                    <a:pt x="155" y="653"/>
                    <a:pt x="156" y="629"/>
                    <a:pt x="156" y="606"/>
                  </a:cubicBezTo>
                  <a:cubicBezTo>
                    <a:pt x="190" y="574"/>
                    <a:pt x="215" y="534"/>
                    <a:pt x="237" y="493"/>
                  </a:cubicBezTo>
                  <a:cubicBezTo>
                    <a:pt x="239" y="479"/>
                    <a:pt x="238" y="466"/>
                    <a:pt x="238" y="452"/>
                  </a:cubicBezTo>
                  <a:lnTo>
                    <a:pt x="270" y="452"/>
                  </a:lnTo>
                  <a:lnTo>
                    <a:pt x="270" y="478"/>
                  </a:lnTo>
                  <a:cubicBezTo>
                    <a:pt x="302" y="478"/>
                    <a:pt x="314" y="478"/>
                    <a:pt x="347" y="478"/>
                  </a:cubicBezTo>
                  <a:close/>
                  <a:moveTo>
                    <a:pt x="595" y="800"/>
                  </a:moveTo>
                  <a:lnTo>
                    <a:pt x="21" y="800"/>
                  </a:lnTo>
                  <a:lnTo>
                    <a:pt x="0" y="800"/>
                  </a:lnTo>
                  <a:lnTo>
                    <a:pt x="0" y="779"/>
                  </a:lnTo>
                  <a:lnTo>
                    <a:pt x="0" y="51"/>
                  </a:lnTo>
                  <a:lnTo>
                    <a:pt x="0" y="30"/>
                  </a:lnTo>
                  <a:lnTo>
                    <a:pt x="21" y="30"/>
                  </a:lnTo>
                  <a:lnTo>
                    <a:pt x="75" y="30"/>
                  </a:lnTo>
                  <a:lnTo>
                    <a:pt x="75" y="62"/>
                  </a:lnTo>
                  <a:cubicBezTo>
                    <a:pt x="62" y="70"/>
                    <a:pt x="54" y="84"/>
                    <a:pt x="54" y="100"/>
                  </a:cubicBezTo>
                  <a:cubicBezTo>
                    <a:pt x="54" y="125"/>
                    <a:pt x="73" y="145"/>
                    <a:pt x="98" y="145"/>
                  </a:cubicBezTo>
                  <a:cubicBezTo>
                    <a:pt x="123" y="145"/>
                    <a:pt x="143" y="125"/>
                    <a:pt x="143" y="100"/>
                  </a:cubicBezTo>
                  <a:cubicBezTo>
                    <a:pt x="143" y="84"/>
                    <a:pt x="134" y="70"/>
                    <a:pt x="121" y="62"/>
                  </a:cubicBezTo>
                  <a:lnTo>
                    <a:pt x="121" y="30"/>
                  </a:lnTo>
                  <a:lnTo>
                    <a:pt x="215" y="30"/>
                  </a:lnTo>
                  <a:lnTo>
                    <a:pt x="215" y="62"/>
                  </a:lnTo>
                  <a:cubicBezTo>
                    <a:pt x="202" y="70"/>
                    <a:pt x="194" y="84"/>
                    <a:pt x="194" y="100"/>
                  </a:cubicBezTo>
                  <a:cubicBezTo>
                    <a:pt x="194" y="125"/>
                    <a:pt x="214" y="145"/>
                    <a:pt x="238" y="145"/>
                  </a:cubicBezTo>
                  <a:cubicBezTo>
                    <a:pt x="263" y="145"/>
                    <a:pt x="283" y="125"/>
                    <a:pt x="283" y="100"/>
                  </a:cubicBezTo>
                  <a:cubicBezTo>
                    <a:pt x="283" y="84"/>
                    <a:pt x="274" y="70"/>
                    <a:pt x="261" y="62"/>
                  </a:cubicBezTo>
                  <a:lnTo>
                    <a:pt x="261" y="30"/>
                  </a:lnTo>
                  <a:lnTo>
                    <a:pt x="355" y="30"/>
                  </a:lnTo>
                  <a:lnTo>
                    <a:pt x="355" y="62"/>
                  </a:lnTo>
                  <a:cubicBezTo>
                    <a:pt x="342" y="70"/>
                    <a:pt x="334" y="84"/>
                    <a:pt x="334" y="100"/>
                  </a:cubicBezTo>
                  <a:cubicBezTo>
                    <a:pt x="334" y="125"/>
                    <a:pt x="354" y="145"/>
                    <a:pt x="378" y="145"/>
                  </a:cubicBezTo>
                  <a:cubicBezTo>
                    <a:pt x="403" y="145"/>
                    <a:pt x="423" y="125"/>
                    <a:pt x="423" y="100"/>
                  </a:cubicBezTo>
                  <a:cubicBezTo>
                    <a:pt x="423" y="84"/>
                    <a:pt x="414" y="70"/>
                    <a:pt x="401" y="62"/>
                  </a:cubicBezTo>
                  <a:lnTo>
                    <a:pt x="401" y="30"/>
                  </a:lnTo>
                  <a:lnTo>
                    <a:pt x="495" y="30"/>
                  </a:lnTo>
                  <a:lnTo>
                    <a:pt x="495" y="62"/>
                  </a:lnTo>
                  <a:cubicBezTo>
                    <a:pt x="482" y="70"/>
                    <a:pt x="474" y="84"/>
                    <a:pt x="474" y="100"/>
                  </a:cubicBezTo>
                  <a:cubicBezTo>
                    <a:pt x="474" y="125"/>
                    <a:pt x="494" y="145"/>
                    <a:pt x="518" y="145"/>
                  </a:cubicBezTo>
                  <a:cubicBezTo>
                    <a:pt x="543" y="145"/>
                    <a:pt x="563" y="125"/>
                    <a:pt x="563" y="100"/>
                  </a:cubicBezTo>
                  <a:cubicBezTo>
                    <a:pt x="563" y="84"/>
                    <a:pt x="554" y="70"/>
                    <a:pt x="541" y="62"/>
                  </a:cubicBezTo>
                  <a:lnTo>
                    <a:pt x="541" y="30"/>
                  </a:lnTo>
                  <a:lnTo>
                    <a:pt x="595" y="30"/>
                  </a:lnTo>
                  <a:lnTo>
                    <a:pt x="616" y="30"/>
                  </a:lnTo>
                  <a:lnTo>
                    <a:pt x="616" y="51"/>
                  </a:lnTo>
                  <a:lnTo>
                    <a:pt x="616" y="779"/>
                  </a:lnTo>
                  <a:lnTo>
                    <a:pt x="616" y="800"/>
                  </a:lnTo>
                  <a:lnTo>
                    <a:pt x="595" y="80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5362"/>
                                        </p:tgtEl>
                                        <p:attrNameLst>
                                          <p:attrName>style.visibility</p:attrName>
                                        </p:attrNameLst>
                                      </p:cBhvr>
                                      <p:to>
                                        <p:strVal val="visible"/>
                                      </p:to>
                                    </p:set>
                                    <p:animEffect filter="wipe(left)" transition="in">
                                      <p:cBhvr>
                                        <p:cTn dur="300" id="7"/>
                                        <p:tgtEl>
                                          <p:spTgt spid="15362"/>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5363"/>
                                        </p:tgtEl>
                                        <p:attrNameLst>
                                          <p:attrName>style.visibility</p:attrName>
                                        </p:attrNameLst>
                                      </p:cBhvr>
                                      <p:to>
                                        <p:strVal val="visible"/>
                                      </p:to>
                                    </p:set>
                                    <p:animEffect filter="wipe(down)" transition="in">
                                      <p:cBhvr>
                                        <p:cTn dur="200" id="11"/>
                                        <p:tgtEl>
                                          <p:spTgt spid="15363"/>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5364"/>
                                        </p:tgtEl>
                                        <p:attrNameLst>
                                          <p:attrName>style.visibility</p:attrName>
                                        </p:attrNameLst>
                                      </p:cBhvr>
                                      <p:to>
                                        <p:strVal val="visible"/>
                                      </p:to>
                                    </p:set>
                                    <p:animEffect filter="wipe(left)" transition="in">
                                      <p:cBhvr>
                                        <p:cTn dur="300" id="15"/>
                                        <p:tgtEl>
                                          <p:spTgt spid="15364"/>
                                        </p:tgtEl>
                                      </p:cBhvr>
                                    </p:animEffect>
                                  </p:childTnLst>
                                </p:cTn>
                              </p:par>
                            </p:childTnLst>
                          </p:cTn>
                        </p:par>
                        <p:par>
                          <p:cTn fill="hold" id="16" nodeType="afterGroup">
                            <p:stCondLst>
                              <p:cond delay="800"/>
                            </p:stCondLst>
                            <p:childTnLst>
                              <p:par>
                                <p:cTn fill="hold" grpId="0" id="17" nodeType="afterEffect" presetClass="entr" presetID="31" presetSubtype="0">
                                  <p:stCondLst>
                                    <p:cond delay="0"/>
                                  </p:stCondLst>
                                  <p:childTnLst>
                                    <p:set>
                                      <p:cBhvr>
                                        <p:cTn dur="1" fill="hold" id="18">
                                          <p:stCondLst>
                                            <p:cond delay="0"/>
                                          </p:stCondLst>
                                        </p:cTn>
                                        <p:tgtEl>
                                          <p:spTgt spid="15365"/>
                                        </p:tgtEl>
                                        <p:attrNameLst>
                                          <p:attrName>style.visibility</p:attrName>
                                        </p:attrNameLst>
                                      </p:cBhvr>
                                      <p:to>
                                        <p:strVal val="visible"/>
                                      </p:to>
                                    </p:set>
                                    <p:anim calcmode="lin" valueType="num">
                                      <p:cBhvr>
                                        <p:cTn dur="300" fill="hold" id="19"/>
                                        <p:tgtEl>
                                          <p:spTgt spid="15365"/>
                                        </p:tgtEl>
                                        <p:attrNameLst>
                                          <p:attrName>ppt_w</p:attrName>
                                        </p:attrNameLst>
                                      </p:cBhvr>
                                      <p:tavLst>
                                        <p:tav tm="0">
                                          <p:val>
                                            <p:fltVal val="0"/>
                                          </p:val>
                                        </p:tav>
                                        <p:tav tm="100000">
                                          <p:val>
                                            <p:strVal val="#ppt_w"/>
                                          </p:val>
                                        </p:tav>
                                      </p:tavLst>
                                    </p:anim>
                                    <p:anim calcmode="lin" valueType="num">
                                      <p:cBhvr>
                                        <p:cTn dur="300" fill="hold" id="20"/>
                                        <p:tgtEl>
                                          <p:spTgt spid="15365"/>
                                        </p:tgtEl>
                                        <p:attrNameLst>
                                          <p:attrName>ppt_h</p:attrName>
                                        </p:attrNameLst>
                                      </p:cBhvr>
                                      <p:tavLst>
                                        <p:tav tm="0">
                                          <p:val>
                                            <p:fltVal val="0"/>
                                          </p:val>
                                        </p:tav>
                                        <p:tav tm="100000">
                                          <p:val>
                                            <p:strVal val="#ppt_h"/>
                                          </p:val>
                                        </p:tav>
                                      </p:tavLst>
                                    </p:anim>
                                    <p:anim calcmode="lin" valueType="num">
                                      <p:cBhvr>
                                        <p:cTn dur="300" fill="hold" id="21"/>
                                        <p:tgtEl>
                                          <p:spTgt spid="15365"/>
                                        </p:tgtEl>
                                        <p:attrNameLst>
                                          <p:attrName>style.rotation</p:attrName>
                                        </p:attrNameLst>
                                      </p:cBhvr>
                                      <p:tavLst>
                                        <p:tav tm="0">
                                          <p:val>
                                            <p:fltVal val="90"/>
                                          </p:val>
                                        </p:tav>
                                        <p:tav tm="100000">
                                          <p:val>
                                            <p:fltVal val="0"/>
                                          </p:val>
                                        </p:tav>
                                      </p:tavLst>
                                    </p:anim>
                                    <p:animEffect filter="fade" transition="in">
                                      <p:cBhvr>
                                        <p:cTn dur="300" id="22"/>
                                        <p:tgtEl>
                                          <p:spTgt spid="15365"/>
                                        </p:tgtEl>
                                      </p:cBhvr>
                                    </p:animEffect>
                                  </p:childTnLst>
                                </p:cTn>
                              </p:par>
                            </p:childTnLst>
                          </p:cTn>
                        </p:par>
                        <p:par>
                          <p:cTn fill="hold" id="23" nodeType="afterGroup">
                            <p:stCondLst>
                              <p:cond delay="11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15366"/>
                                        </p:tgtEl>
                                        <p:attrNameLst>
                                          <p:attrName>style.visibility</p:attrName>
                                        </p:attrNameLst>
                                      </p:cBhvr>
                                      <p:to>
                                        <p:strVal val="visible"/>
                                      </p:to>
                                    </p:set>
                                    <p:anim calcmode="lin" valueType="num">
                                      <p:cBhvr>
                                        <p:cTn dur="400" fill="hold" id="26"/>
                                        <p:tgtEl>
                                          <p:spTgt spid="1536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7"/>
                                        <p:tgtEl>
                                          <p:spTgt spid="15366"/>
                                        </p:tgtEl>
                                        <p:attrNameLst>
                                          <p:attrName>ppt_y</p:attrName>
                                        </p:attrNameLst>
                                      </p:cBhvr>
                                      <p:tavLst>
                                        <p:tav tm="0">
                                          <p:val>
                                            <p:strVal val="#ppt_y"/>
                                          </p:val>
                                        </p:tav>
                                        <p:tav tm="100000">
                                          <p:val>
                                            <p:strVal val="#ppt_y"/>
                                          </p:val>
                                        </p:tav>
                                      </p:tavLst>
                                    </p:anim>
                                    <p:anim calcmode="lin" valueType="num">
                                      <p:cBhvr>
                                        <p:cTn dur="400" fill="hold" id="28"/>
                                        <p:tgtEl>
                                          <p:spTgt spid="1536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9"/>
                                        <p:tgtEl>
                                          <p:spTgt spid="1536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0" tmFilter="0,0; .5, 1; 1, 1"/>
                                        <p:tgtEl>
                                          <p:spTgt spid="15366"/>
                                        </p:tgtEl>
                                      </p:cBhvr>
                                    </p:animEffect>
                                  </p:childTnLst>
                                </p:cTn>
                              </p:par>
                            </p:childTnLst>
                          </p:cTn>
                        </p:par>
                        <p:par>
                          <p:cTn fill="hold" id="31" nodeType="afterGroup">
                            <p:stCondLst>
                              <p:cond delay="1500"/>
                            </p:stCondLst>
                            <p:childTnLst>
                              <p:par>
                                <p:cTn fill="hold" grpId="0" id="32" nodeType="afterEffect" presetClass="entr" presetID="16" presetSubtype="37">
                                  <p:stCondLst>
                                    <p:cond delay="0"/>
                                  </p:stCondLst>
                                  <p:childTnLst>
                                    <p:set>
                                      <p:cBhvr>
                                        <p:cTn dur="1" fill="hold" id="33">
                                          <p:stCondLst>
                                            <p:cond delay="0"/>
                                          </p:stCondLst>
                                        </p:cTn>
                                        <p:tgtEl>
                                          <p:spTgt spid="15367"/>
                                        </p:tgtEl>
                                        <p:attrNameLst>
                                          <p:attrName>style.visibility</p:attrName>
                                        </p:attrNameLst>
                                      </p:cBhvr>
                                      <p:to>
                                        <p:strVal val="visible"/>
                                      </p:to>
                                    </p:set>
                                    <p:animEffect filter="barn(outVertical)" transition="in">
                                      <p:cBhvr>
                                        <p:cTn dur="500" id="34"/>
                                        <p:tgtEl>
                                          <p:spTgt spid="15367"/>
                                        </p:tgtEl>
                                      </p:cBhvr>
                                    </p:animEffect>
                                  </p:childTnLst>
                                </p:cTn>
                              </p:par>
                            </p:childTnLst>
                          </p:cTn>
                        </p:par>
                        <p:par>
                          <p:cTn fill="hold" id="35" nodeType="afterGroup">
                            <p:stCondLst>
                              <p:cond delay="2000"/>
                            </p:stCondLst>
                            <p:childTnLst>
                              <p:par>
                                <p:cTn fill="hold" id="36" nodeType="afterEffect" presetClass="entr" presetID="2" presetSubtype="2">
                                  <p:stCondLst>
                                    <p:cond delay="0"/>
                                  </p:stCondLst>
                                  <p:childTnLst>
                                    <p:set>
                                      <p:cBhvr>
                                        <p:cTn dur="1" fill="hold" id="37">
                                          <p:stCondLst>
                                            <p:cond delay="0"/>
                                          </p:stCondLst>
                                        </p:cTn>
                                        <p:tgtEl>
                                          <p:spTgt spid="15370"/>
                                        </p:tgtEl>
                                        <p:attrNameLst>
                                          <p:attrName>style.visibility</p:attrName>
                                        </p:attrNameLst>
                                      </p:cBhvr>
                                      <p:to>
                                        <p:strVal val="visible"/>
                                      </p:to>
                                    </p:set>
                                    <p:anim calcmode="lin" valueType="num">
                                      <p:cBhvr additive="base">
                                        <p:cTn dur="400" fill="hold" id="38"/>
                                        <p:tgtEl>
                                          <p:spTgt spid="15370"/>
                                        </p:tgtEl>
                                        <p:attrNameLst>
                                          <p:attrName>ppt_x</p:attrName>
                                        </p:attrNameLst>
                                      </p:cBhvr>
                                      <p:tavLst>
                                        <p:tav tm="0">
                                          <p:val>
                                            <p:strVal val="1+#ppt_w/2"/>
                                          </p:val>
                                        </p:tav>
                                        <p:tav tm="100000">
                                          <p:val>
                                            <p:strVal val="#ppt_x"/>
                                          </p:val>
                                        </p:tav>
                                      </p:tavLst>
                                    </p:anim>
                                    <p:anim calcmode="lin" valueType="num">
                                      <p:cBhvr additive="base">
                                        <p:cTn dur="400" fill="hold" id="39"/>
                                        <p:tgtEl>
                                          <p:spTgt spid="15370"/>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2400"/>
                            </p:stCondLst>
                            <p:childTnLst>
                              <p:par>
                                <p:cTn fill="hold" id="41" nodeType="afterEffect" presetClass="entr" presetID="2" presetSubtype="2">
                                  <p:stCondLst>
                                    <p:cond delay="0"/>
                                  </p:stCondLst>
                                  <p:childTnLst>
                                    <p:set>
                                      <p:cBhvr>
                                        <p:cTn dur="1" fill="hold" id="42">
                                          <p:stCondLst>
                                            <p:cond delay="0"/>
                                          </p:stCondLst>
                                        </p:cTn>
                                        <p:tgtEl>
                                          <p:spTgt spid="15373"/>
                                        </p:tgtEl>
                                        <p:attrNameLst>
                                          <p:attrName>style.visibility</p:attrName>
                                        </p:attrNameLst>
                                      </p:cBhvr>
                                      <p:to>
                                        <p:strVal val="visible"/>
                                      </p:to>
                                    </p:set>
                                    <p:anim calcmode="lin" valueType="num">
                                      <p:cBhvr additive="base">
                                        <p:cTn dur="400" fill="hold" id="43"/>
                                        <p:tgtEl>
                                          <p:spTgt spid="15373"/>
                                        </p:tgtEl>
                                        <p:attrNameLst>
                                          <p:attrName>ppt_x</p:attrName>
                                        </p:attrNameLst>
                                      </p:cBhvr>
                                      <p:tavLst>
                                        <p:tav tm="0">
                                          <p:val>
                                            <p:strVal val="1+#ppt_w/2"/>
                                          </p:val>
                                        </p:tav>
                                        <p:tav tm="100000">
                                          <p:val>
                                            <p:strVal val="#ppt_x"/>
                                          </p:val>
                                        </p:tav>
                                      </p:tavLst>
                                    </p:anim>
                                    <p:anim calcmode="lin" valueType="num">
                                      <p:cBhvr additive="base">
                                        <p:cTn dur="400" fill="hold" id="44"/>
                                        <p:tgtEl>
                                          <p:spTgt spid="15373"/>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2800"/>
                            </p:stCondLst>
                            <p:childTnLst>
                              <p:par>
                                <p:cTn fill="hold" id="46" nodeType="afterEffect" presetClass="entr" presetID="2" presetSubtype="2">
                                  <p:stCondLst>
                                    <p:cond delay="0"/>
                                  </p:stCondLst>
                                  <p:childTnLst>
                                    <p:set>
                                      <p:cBhvr>
                                        <p:cTn dur="1" fill="hold" id="47">
                                          <p:stCondLst>
                                            <p:cond delay="0"/>
                                          </p:stCondLst>
                                        </p:cTn>
                                        <p:tgtEl>
                                          <p:spTgt spid="15376"/>
                                        </p:tgtEl>
                                        <p:attrNameLst>
                                          <p:attrName>style.visibility</p:attrName>
                                        </p:attrNameLst>
                                      </p:cBhvr>
                                      <p:to>
                                        <p:strVal val="visible"/>
                                      </p:to>
                                    </p:set>
                                    <p:anim calcmode="lin" valueType="num">
                                      <p:cBhvr additive="base">
                                        <p:cTn dur="400" fill="hold" id="48"/>
                                        <p:tgtEl>
                                          <p:spTgt spid="15376"/>
                                        </p:tgtEl>
                                        <p:attrNameLst>
                                          <p:attrName>ppt_x</p:attrName>
                                        </p:attrNameLst>
                                      </p:cBhvr>
                                      <p:tavLst>
                                        <p:tav tm="0">
                                          <p:val>
                                            <p:strVal val="1+#ppt_w/2"/>
                                          </p:val>
                                        </p:tav>
                                        <p:tav tm="100000">
                                          <p:val>
                                            <p:strVal val="#ppt_x"/>
                                          </p:val>
                                        </p:tav>
                                      </p:tavLst>
                                    </p:anim>
                                    <p:anim calcmode="lin" valueType="num">
                                      <p:cBhvr additive="base">
                                        <p:cTn dur="400" fill="hold" id="49"/>
                                        <p:tgtEl>
                                          <p:spTgt spid="15376"/>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3200"/>
                            </p:stCondLst>
                            <p:childTnLst>
                              <p:par>
                                <p:cTn fill="hold" id="51" nodeType="afterEffect" presetClass="entr" presetID="2" presetSubtype="2">
                                  <p:stCondLst>
                                    <p:cond delay="0"/>
                                  </p:stCondLst>
                                  <p:childTnLst>
                                    <p:set>
                                      <p:cBhvr>
                                        <p:cTn dur="1" fill="hold" id="52">
                                          <p:stCondLst>
                                            <p:cond delay="0"/>
                                          </p:stCondLst>
                                        </p:cTn>
                                        <p:tgtEl>
                                          <p:spTgt spid="15379"/>
                                        </p:tgtEl>
                                        <p:attrNameLst>
                                          <p:attrName>style.visibility</p:attrName>
                                        </p:attrNameLst>
                                      </p:cBhvr>
                                      <p:to>
                                        <p:strVal val="visible"/>
                                      </p:to>
                                    </p:set>
                                    <p:anim calcmode="lin" valueType="num">
                                      <p:cBhvr additive="base">
                                        <p:cTn dur="400" fill="hold" id="53"/>
                                        <p:tgtEl>
                                          <p:spTgt spid="15379"/>
                                        </p:tgtEl>
                                        <p:attrNameLst>
                                          <p:attrName>ppt_x</p:attrName>
                                        </p:attrNameLst>
                                      </p:cBhvr>
                                      <p:tavLst>
                                        <p:tav tm="0">
                                          <p:val>
                                            <p:strVal val="1+#ppt_w/2"/>
                                          </p:val>
                                        </p:tav>
                                        <p:tav tm="100000">
                                          <p:val>
                                            <p:strVal val="#ppt_x"/>
                                          </p:val>
                                        </p:tav>
                                      </p:tavLst>
                                    </p:anim>
                                    <p:anim calcmode="lin" valueType="num">
                                      <p:cBhvr additive="base">
                                        <p:cTn dur="400" fill="hold" id="54"/>
                                        <p:tgtEl>
                                          <p:spTgt spid="15379"/>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3600"/>
                            </p:stCondLst>
                            <p:childTnLst>
                              <p:par>
                                <p:cTn fill="hold" grpId="0" id="56" nodeType="afterEffect" presetClass="entr" presetID="47" presetSubtype="0">
                                  <p:stCondLst>
                                    <p:cond delay="0"/>
                                  </p:stCondLst>
                                  <p:childTnLst>
                                    <p:set>
                                      <p:cBhvr>
                                        <p:cTn dur="1" fill="hold" id="57">
                                          <p:stCondLst>
                                            <p:cond delay="0"/>
                                          </p:stCondLst>
                                        </p:cTn>
                                        <p:tgtEl>
                                          <p:spTgt spid="15369"/>
                                        </p:tgtEl>
                                        <p:attrNameLst>
                                          <p:attrName>style.visibility</p:attrName>
                                        </p:attrNameLst>
                                      </p:cBhvr>
                                      <p:to>
                                        <p:strVal val="visible"/>
                                      </p:to>
                                    </p:set>
                                    <p:animEffect filter="fade" transition="in">
                                      <p:cBhvr>
                                        <p:cTn dur="600" id="58"/>
                                        <p:tgtEl>
                                          <p:spTgt spid="15369"/>
                                        </p:tgtEl>
                                      </p:cBhvr>
                                    </p:animEffect>
                                    <p:anim calcmode="lin" valueType="num">
                                      <p:cBhvr>
                                        <p:cTn dur="600" fill="hold" id="59"/>
                                        <p:tgtEl>
                                          <p:spTgt spid="15369"/>
                                        </p:tgtEl>
                                        <p:attrNameLst>
                                          <p:attrName>ppt_x</p:attrName>
                                        </p:attrNameLst>
                                      </p:cBhvr>
                                      <p:tavLst>
                                        <p:tav tm="0">
                                          <p:val>
                                            <p:strVal val="#ppt_x"/>
                                          </p:val>
                                        </p:tav>
                                        <p:tav tm="100000">
                                          <p:val>
                                            <p:strVal val="#ppt_x"/>
                                          </p:val>
                                        </p:tav>
                                      </p:tavLst>
                                    </p:anim>
                                    <p:anim calcmode="lin" valueType="num">
                                      <p:cBhvr>
                                        <p:cTn dur="600" fill="hold" id="60"/>
                                        <p:tgtEl>
                                          <p:spTgt spid="15369"/>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4200"/>
                            </p:stCondLst>
                            <p:childTnLst>
                              <p:par>
                                <p:cTn fill="hold" grpId="0" id="62" nodeType="afterEffect" presetClass="entr" presetID="16" presetSubtype="37">
                                  <p:stCondLst>
                                    <p:cond delay="0"/>
                                  </p:stCondLst>
                                  <p:childTnLst>
                                    <p:set>
                                      <p:cBhvr>
                                        <p:cTn dur="1" fill="hold" id="63">
                                          <p:stCondLst>
                                            <p:cond delay="0"/>
                                          </p:stCondLst>
                                        </p:cTn>
                                        <p:tgtEl>
                                          <p:spTgt spid="15368"/>
                                        </p:tgtEl>
                                        <p:attrNameLst>
                                          <p:attrName>style.visibility</p:attrName>
                                        </p:attrNameLst>
                                      </p:cBhvr>
                                      <p:to>
                                        <p:strVal val="visible"/>
                                      </p:to>
                                    </p:set>
                                    <p:animEffect filter="barn(outVertical)" transition="in">
                                      <p:cBhvr>
                                        <p:cTn dur="400" id="64"/>
                                        <p:tgtEl>
                                          <p:spTgt spid="153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62"/>
      <p:bldP grpId="0" spid="15363"/>
      <p:bldP grpId="0" spid="15364"/>
      <p:bldP grpId="0" spid="15365"/>
      <p:bldP grpId="0" spid="15366"/>
      <p:bldP grpId="0" spid="15367"/>
      <p:bldP grpId="0" spid="15368"/>
      <p:bldP grpId="0" spid="1536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1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2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3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4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
  <a:themeElements>
    <a:clrScheme name="">
      <a:dk1>
        <a:srgbClr val="294A5A"/>
      </a:dk1>
      <a:lt1>
        <a:srgbClr val="99CC39"/>
      </a:lt1>
      <a:dk2>
        <a:srgbClr val="F9C900"/>
      </a:dk2>
      <a:lt2>
        <a:srgbClr val="ED5A00"/>
      </a:lt2>
      <a:accent1>
        <a:srgbClr val="484849"/>
      </a:accent1>
      <a:accent2>
        <a:srgbClr val="FFFFFF"/>
      </a:accent2>
      <a:accent3>
        <a:srgbClr val="CAE2AE"/>
      </a:accent3>
      <a:accent4>
        <a:srgbClr val="213E4C"/>
      </a:accent4>
      <a:accent5>
        <a:srgbClr val="B1B1B1"/>
      </a:accent5>
      <a:accent6>
        <a:srgbClr val="E7E7E7"/>
      </a:accent6>
      <a:hlink>
        <a:srgbClr val="ED5A00"/>
      </a:hlink>
      <a:folHlink>
        <a:srgbClr val="484849"/>
      </a:folHlink>
    </a:clrScheme>
    <a:fontScheme name="5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6.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7.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372</Paragraphs>
  <Slides>37</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37</vt:i4>
      </vt:variant>
    </vt:vector>
  </HeadingPairs>
  <TitlesOfParts>
    <vt:vector baseType="lpstr" size="46">
      <vt:lpstr>Arial</vt:lpstr>
      <vt:lpstr>微软雅黑</vt:lpstr>
      <vt:lpstr>仿宋_GB2312</vt:lpstr>
      <vt:lpstr>宋体</vt:lpstr>
      <vt:lpstr>Calibri</vt:lpstr>
      <vt:lpstr>Calibri Light</vt:lpstr>
      <vt:lpstr>方正兰亭细黑_GBK_M</vt:lpstr>
      <vt:lpstr>Wingdings</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2021-08-22T12:05:29Z</dcterms:created>
  <cp:lastPrinted>2021-08-22T12:05:29Z</cp:lastPrinted>
  <dcterms:modified xsi:type="dcterms:W3CDTF">2021-08-22T05:53:39Z</dcterms:modified>
  <cp:revision>1</cp:revision>
</cp:coreProperties>
</file>