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78" r:id="rId6"/>
    <p:sldId id="258" r:id="rId7"/>
    <p:sldId id="260" r:id="rId8"/>
    <p:sldId id="261" r:id="rId9"/>
    <p:sldId id="262" r:id="rId10"/>
    <p:sldId id="263" r:id="rId11"/>
    <p:sldId id="279" r:id="rId12"/>
    <p:sldId id="264" r:id="rId13"/>
    <p:sldId id="265" r:id="rId14"/>
    <p:sldId id="266" r:id="rId15"/>
    <p:sldId id="267" r:id="rId16"/>
    <p:sldId id="268" r:id="rId17"/>
    <p:sldId id="280" r:id="rId18"/>
    <p:sldId id="269" r:id="rId19"/>
    <p:sldId id="270" r:id="rId20"/>
    <p:sldId id="271" r:id="rId21"/>
    <p:sldId id="272" r:id="rId22"/>
    <p:sldId id="273" r:id="rId23"/>
    <p:sldId id="281" r:id="rId24"/>
    <p:sldId id="274" r:id="rId25"/>
    <p:sldId id="275" r:id="rId26"/>
    <p:sldId id="276" r:id="rId27"/>
    <p:sldId id="277" r:id="rId28"/>
    <p:sldId id="282" r:id="rId29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5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9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318" y="96"/>
      </p:cViewPr>
      <p:guideLst>
        <p:guide orient="horz" pos="1525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tags/tag1.xml" Type="http://schemas.openxmlformats.org/officeDocument/2006/relationships/tags"/><Relationship Id="rId31" Target="presProps.xml" Type="http://schemas.openxmlformats.org/officeDocument/2006/relationships/presProps"/><Relationship Id="rId32" Target="viewProps.xml" Type="http://schemas.openxmlformats.org/officeDocument/2006/relationships/viewProps"/><Relationship Id="rId33" Target="theme/theme1.xml" Type="http://schemas.openxmlformats.org/officeDocument/2006/relationships/theme"/><Relationship Id="rId34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85438-E81C-4259-91AA-530ACEBB1C68}" type="datetimeFigureOut">
              <a:rPr lang="zh-CN" altLang="en-US" smtClean="0"/>
              <a:t>2019/1/23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F4488-D25F-41A1-927D-89634636E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13929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690923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69394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932826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3178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907530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374175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86957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056632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13276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754116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31551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07093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390665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148566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449248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5356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664146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422431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49846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32122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00399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89206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82427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90324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08766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7676772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2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bg>
      <p:bgPr>
        <a:solidFill>
          <a:srgbClr val="D6E5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t="56970"/>
          <a:stretch>
            <a:fillRect/>
          </a:stretch>
        </p:blipFill>
        <p:spPr>
          <a:xfrm>
            <a:off x="0" y="3906982"/>
            <a:ext cx="12192000" cy="2951018"/>
          </a:xfrm>
          <a:prstGeom prst="rect">
            <a:avLst/>
          </a:prstGeom>
        </p:spPr>
      </p:pic>
    </p:spTree>
    <p:extLst>
      <p:ext uri="{BB962C8B-B14F-4D97-AF65-F5344CB8AC3E}">
        <p14:creationId val="1838880571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CE4E-CF72-4E50-80D9-184ACBBA5FA7}" type="datetimeFigureOut">
              <a:rPr lang="zh-CN" altLang="en-US" smtClean="0"/>
              <a:t>2019/1/23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5B6C-B628-4DC2-AFA9-82E3D35C0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88285974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CE4E-CF72-4E50-80D9-184ACBBA5FA7}" type="datetimeFigureOut">
              <a:rPr lang="zh-CN" altLang="en-US" smtClean="0"/>
              <a:t>2019/1/23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5B6C-B628-4DC2-AFA9-82E3D35C0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15615634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3279777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9746472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7437707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0121057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2178808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9577169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4294384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5113372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bg>
      <p:bgPr>
        <a:solidFill>
          <a:srgbClr val="D6E5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t="56970" b="32626"/>
          <a:stretch>
            <a:fillRect/>
          </a:stretch>
        </p:blipFill>
        <p:spPr>
          <a:xfrm>
            <a:off x="0" y="6144491"/>
            <a:ext cx="12192000" cy="713509"/>
          </a:xfrm>
          <a:prstGeom prst="rect">
            <a:avLst/>
          </a:prstGeom>
        </p:spPr>
      </p:pic>
    </p:spTree>
    <p:extLst>
      <p:ext uri="{BB962C8B-B14F-4D97-AF65-F5344CB8AC3E}">
        <p14:creationId val="3658802307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515215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8805997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9005664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CE4E-CF72-4E50-80D9-184ACBBA5FA7}" type="datetimeFigureOut">
              <a:rPr lang="zh-CN" altLang="en-US" smtClean="0"/>
              <a:t>2019/1/23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5B6C-B628-4DC2-AFA9-82E3D35C0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66045238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CE4E-CF72-4E50-80D9-184ACBBA5FA7}" type="datetimeFigureOut">
              <a:rPr lang="zh-CN" altLang="en-US" smtClean="0"/>
              <a:t>2019/1/23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5B6C-B628-4DC2-AFA9-82E3D35C0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56318653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CE4E-CF72-4E50-80D9-184ACBBA5FA7}" type="datetimeFigureOut">
              <a:rPr lang="zh-CN" altLang="en-US" smtClean="0"/>
              <a:t>2019/1/23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5B6C-B628-4DC2-AFA9-82E3D35C0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37018177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CE4E-CF72-4E50-80D9-184ACBBA5FA7}" type="datetimeFigureOut">
              <a:rPr lang="zh-CN" altLang="en-US" smtClean="0"/>
              <a:t>2019/1/23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5B6C-B628-4DC2-AFA9-82E3D35C0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7468686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CE4E-CF72-4E50-80D9-184ACBBA5FA7}" type="datetimeFigureOut">
              <a:rPr lang="zh-CN" altLang="en-US" smtClean="0"/>
              <a:t>2019/1/23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5B6C-B628-4DC2-AFA9-82E3D35C0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14304507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CE4E-CF72-4E50-80D9-184ACBBA5FA7}" type="datetimeFigureOut">
              <a:rPr lang="zh-CN" altLang="en-US" smtClean="0"/>
              <a:t>2019/1/23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5B6C-B628-4DC2-AFA9-82E3D35C0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64485697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CE4E-CF72-4E50-80D9-184ACBBA5FA7}" type="datetimeFigureOut">
              <a:rPr lang="zh-CN" altLang="en-US" smtClean="0"/>
              <a:t>2019/1/23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5B6C-B628-4DC2-AFA9-82E3D35C0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86642958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6CE4E-CF72-4E50-80D9-184ACBBA5FA7}" type="datetimeFigureOut">
              <a:rPr lang="zh-CN" altLang="en-US" smtClean="0"/>
              <a:t>2019/1/23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35B6C-B628-4DC2-AFA9-82E3D35C0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5548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7857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4.pn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3.pn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9.jpe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5.emf" Type="http://schemas.openxmlformats.org/officeDocument/2006/relationships/image"/><Relationship Id="rId4" Target="../media/image16.emf" Type="http://schemas.openxmlformats.org/officeDocument/2006/relationships/image"/><Relationship Id="rId5" Target="../media/image17.emf" Type="http://schemas.openxmlformats.org/officeDocument/2006/relationships/image"/><Relationship Id="rId6" Target="../media/image8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13.pn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media/image16.emf" Type="http://schemas.openxmlformats.org/officeDocument/2006/relationships/image"/><Relationship Id="rId4" Target="../media/image17.emf" Type="http://schemas.openxmlformats.org/officeDocument/2006/relationships/image"/><Relationship Id="rId5" Target="../media/image8.jpe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5.xml" Type="http://schemas.openxmlformats.org/officeDocument/2006/relationships/notesSlide"/><Relationship Id="rId3" Target="../media/image18.jpe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6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9.jpeg" Type="http://schemas.openxmlformats.org/officeDocument/2006/relationships/image"/><Relationship Id="rId4" Target="../media/image10.jpeg" Type="http://schemas.openxmlformats.org/officeDocument/2006/relationships/image"/><Relationship Id="rId5" Target="../media/image11.jpeg" Type="http://schemas.openxmlformats.org/officeDocument/2006/relationships/image"/><Relationship Id="rId6" Target="../media/image8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2.pn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3.pn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D6E5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02681" y="1135334"/>
            <a:ext cx="4164689" cy="2771648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568566" y="1805754"/>
            <a:ext cx="5667693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4000">
                <a:solidFill>
                  <a:schemeClr val="accent6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小叶子清新淡雅PPT模板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5716068" y="2518021"/>
            <a:ext cx="5430903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6059488" y="2656207"/>
            <a:ext cx="4912043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>
                <a:solidFill>
                  <a:schemeClr val="accent6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适用于总结计划    工作报告     产品发布推广等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5900184" y="2786742"/>
            <a:ext cx="5246787" cy="71551"/>
            <a:chOff x="7213657" y="2725488"/>
            <a:chExt cx="3352617" cy="45720"/>
          </a:xfrm>
        </p:grpSpPr>
        <p:sp>
          <p:nvSpPr>
            <p:cNvPr id="16" name="椭圆 15"/>
            <p:cNvSpPr/>
            <p:nvPr/>
          </p:nvSpPr>
          <p:spPr>
            <a:xfrm>
              <a:off x="8435975" y="2725489"/>
              <a:ext cx="4571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sp>
          <p:nvSpPr>
            <p:cNvPr id="17" name="椭圆 16"/>
            <p:cNvSpPr/>
            <p:nvPr/>
          </p:nvSpPr>
          <p:spPr>
            <a:xfrm>
              <a:off x="9239250" y="2725489"/>
              <a:ext cx="4571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sp>
          <p:nvSpPr>
            <p:cNvPr id="18" name="椭圆 17"/>
            <p:cNvSpPr/>
            <p:nvPr/>
          </p:nvSpPr>
          <p:spPr>
            <a:xfrm>
              <a:off x="7213657" y="2725488"/>
              <a:ext cx="4571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sp>
          <p:nvSpPr>
            <p:cNvPr id="19" name="椭圆 18"/>
            <p:cNvSpPr/>
            <p:nvPr/>
          </p:nvSpPr>
          <p:spPr>
            <a:xfrm>
              <a:off x="10520555" y="2725488"/>
              <a:ext cx="4571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</p:grpSp>
    </p:spTree>
    <p:extLst>
      <p:ext uri="{BB962C8B-B14F-4D97-AF65-F5344CB8AC3E}">
        <p14:creationId val="98786182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000" id="2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5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8"/>
          <p:cNvGrpSpPr/>
          <p:nvPr/>
        </p:nvGrpSpPr>
        <p:grpSpPr>
          <a:xfrm>
            <a:off x="0" y="1774825"/>
            <a:ext cx="3238068" cy="549275"/>
            <a:chOff x="521800" y="555526"/>
            <a:chExt cx="1728000" cy="549775"/>
          </a:xfrm>
        </p:grpSpPr>
        <p:sp>
          <p:nvSpPr>
            <p:cNvPr id="3" name="矩形 2"/>
            <p:cNvSpPr/>
            <p:nvPr/>
          </p:nvSpPr>
          <p:spPr>
            <a:xfrm>
              <a:off x="521800" y="555526"/>
              <a:ext cx="1728000" cy="460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5" name="矩形 4"/>
            <p:cNvSpPr/>
            <p:nvPr/>
          </p:nvSpPr>
          <p:spPr>
            <a:xfrm>
              <a:off x="521800" y="1059222"/>
              <a:ext cx="1728000" cy="460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grpSp>
        <p:nvGrpSpPr>
          <p:cNvPr id="6" name="组合 26"/>
          <p:cNvGrpSpPr/>
          <p:nvPr/>
        </p:nvGrpSpPr>
        <p:grpSpPr>
          <a:xfrm>
            <a:off x="0" y="3500438"/>
            <a:ext cx="2752293" cy="549275"/>
            <a:chOff x="521800" y="555526"/>
            <a:chExt cx="1728000" cy="549775"/>
          </a:xfrm>
        </p:grpSpPr>
        <p:sp>
          <p:nvSpPr>
            <p:cNvPr id="7" name="矩形 6"/>
            <p:cNvSpPr/>
            <p:nvPr/>
          </p:nvSpPr>
          <p:spPr>
            <a:xfrm>
              <a:off x="521800" y="555526"/>
              <a:ext cx="1728000" cy="460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9" name="矩形 8"/>
            <p:cNvSpPr/>
            <p:nvPr/>
          </p:nvSpPr>
          <p:spPr>
            <a:xfrm>
              <a:off x="521800" y="1059221"/>
              <a:ext cx="1728000" cy="460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grpSp>
        <p:nvGrpSpPr>
          <p:cNvPr id="10" name="组合 30"/>
          <p:cNvGrpSpPr/>
          <p:nvPr/>
        </p:nvGrpSpPr>
        <p:grpSpPr>
          <a:xfrm>
            <a:off x="0" y="5187950"/>
            <a:ext cx="3238068" cy="549275"/>
            <a:chOff x="521800" y="555526"/>
            <a:chExt cx="1728000" cy="549775"/>
          </a:xfrm>
        </p:grpSpPr>
        <p:sp>
          <p:nvSpPr>
            <p:cNvPr id="11" name="矩形 10"/>
            <p:cNvSpPr/>
            <p:nvPr/>
          </p:nvSpPr>
          <p:spPr>
            <a:xfrm>
              <a:off x="521800" y="555526"/>
              <a:ext cx="1728000" cy="460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>
              <a:off x="521800" y="1059222"/>
              <a:ext cx="1728000" cy="460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612699" y="1880186"/>
            <a:ext cx="1605280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6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15" name="矩形 14"/>
          <p:cNvSpPr/>
          <p:nvPr/>
        </p:nvSpPr>
        <p:spPr>
          <a:xfrm>
            <a:off x="482580" y="3617289"/>
            <a:ext cx="1605280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6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16" name="矩形 15"/>
          <p:cNvSpPr/>
          <p:nvPr/>
        </p:nvSpPr>
        <p:spPr>
          <a:xfrm>
            <a:off x="479581" y="5293311"/>
            <a:ext cx="1605280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6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2568143" y="2822575"/>
            <a:ext cx="1930400" cy="1905000"/>
            <a:chOff x="3281363" y="2784475"/>
            <a:chExt cx="1930400" cy="1905000"/>
          </a:xfrm>
        </p:grpSpPr>
        <p:sp>
          <p:nvSpPr>
            <p:cNvPr id="18" name="椭圆 17"/>
            <p:cNvSpPr/>
            <p:nvPr/>
          </p:nvSpPr>
          <p:spPr>
            <a:xfrm>
              <a:off x="3487738" y="2987675"/>
              <a:ext cx="1519237" cy="149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b="1" lang="zh-CN">
                <a:solidFill>
                  <a:schemeClr val="tx1">
                    <a:lumMod val="65000"/>
                    <a:lumOff val="35000"/>
                  </a:schemeClr>
                </a:solidFill>
                <a:latin charset="0" panose="020b0503020202020204" pitchFamily="34" typeface="Agency FB"/>
                <a:ea charset="-122" pitchFamily="34" typeface="Arial Unicode MS"/>
                <a:cs charset="-122" pitchFamily="34" typeface="Arial Unicode MS"/>
              </a:endParaRPr>
            </a:p>
          </p:txBody>
        </p:sp>
        <p:sp>
          <p:nvSpPr>
            <p:cNvPr id="19" name="同心圆 11"/>
            <p:cNvSpPr/>
            <p:nvPr/>
          </p:nvSpPr>
          <p:spPr>
            <a:xfrm rot="10800000">
              <a:off x="3281363" y="2784475"/>
              <a:ext cx="1930400" cy="1905000"/>
            </a:xfrm>
            <a:prstGeom prst="donut">
              <a:avLst>
                <a:gd fmla="val 13848" name="adj"/>
              </a:avLst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tx1"/>
                </a:solidFill>
              </a:endParaRPr>
            </a:p>
          </p:txBody>
        </p:sp>
        <p:pic>
          <p:nvPicPr>
            <p:cNvPr descr="Efficiency.png" id="20" name="Picture 34"/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>
                    <a14:imgLayer xmlns:d3p1="http://schemas.openxmlformats.org/officeDocument/2006/relationships" d3p1:embed="">
                      <a14:imgEffect>
                        <a14:brightnessContrast bright="-20000" contrast="-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 bwMode="auto">
            <a:xfrm>
              <a:off x="3702144" y="3202667"/>
              <a:ext cx="1023050" cy="950911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21" name="组合 20"/>
          <p:cNvGrpSpPr/>
          <p:nvPr/>
        </p:nvGrpSpPr>
        <p:grpSpPr>
          <a:xfrm>
            <a:off x="3084080" y="4767262"/>
            <a:ext cx="1423988" cy="1404937"/>
            <a:chOff x="3797300" y="4722813"/>
            <a:chExt cx="1423988" cy="1404937"/>
          </a:xfrm>
        </p:grpSpPr>
        <p:sp>
          <p:nvSpPr>
            <p:cNvPr id="22" name="同心圆 13"/>
            <p:cNvSpPr/>
            <p:nvPr/>
          </p:nvSpPr>
          <p:spPr>
            <a:xfrm rot="10800000">
              <a:off x="3797300" y="4722813"/>
              <a:ext cx="1423988" cy="1404937"/>
            </a:xfrm>
            <a:prstGeom prst="donut">
              <a:avLst>
                <a:gd fmla="val 13848" name="adj"/>
              </a:avLst>
            </a:prstGeom>
            <a:solidFill>
              <a:srgbClr val="ADD1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948113" y="4872038"/>
              <a:ext cx="1120775" cy="1104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b="1" lang="zh-CN">
                <a:solidFill>
                  <a:schemeClr val="tx1">
                    <a:lumMod val="65000"/>
                    <a:lumOff val="35000"/>
                  </a:schemeClr>
                </a:solidFill>
                <a:latin charset="0" panose="020b0503020202020204" pitchFamily="34" typeface="Agency FB"/>
                <a:ea charset="-122" pitchFamily="34" typeface="Arial Unicode MS"/>
                <a:cs charset="-122" pitchFamily="34" typeface="Arial Unicode MS"/>
              </a:endParaRPr>
            </a:p>
          </p:txBody>
        </p:sp>
        <p:grpSp>
          <p:nvGrpSpPr>
            <p:cNvPr id="24" name="Group 173"/>
            <p:cNvGrpSpPr>
              <a:grpSpLocks noChangeAspect="1"/>
            </p:cNvGrpSpPr>
            <p:nvPr/>
          </p:nvGrpSpPr>
          <p:grpSpPr>
            <a:xfrm>
              <a:off x="4255585" y="5075759"/>
              <a:ext cx="505829" cy="651057"/>
              <a:chOff x="-2773363" y="1651000"/>
              <a:chExt cx="2692401" cy="3448051"/>
            </a:xfrm>
            <a:solidFill>
              <a:srgbClr val="FFC000"/>
            </a:solidFill>
          </p:grpSpPr>
          <p:sp>
            <p:nvSpPr>
              <p:cNvPr id="25" name="Freeform 19"/>
              <p:cNvSpPr>
                <a:spLocks noEditPoints="1"/>
              </p:cNvSpPr>
              <p:nvPr/>
            </p:nvSpPr>
            <p:spPr bwMode="auto">
              <a:xfrm>
                <a:off x="-1908175" y="1798638"/>
                <a:ext cx="641350" cy="641350"/>
              </a:xfrm>
              <a:custGeom>
                <a:gdLst>
                  <a:gd fmla="*/ 171 w 171" name="T0"/>
                  <a:gd fmla="*/ 79 h 171" name="T1"/>
                  <a:gd fmla="*/ 168 w 171" name="T2"/>
                  <a:gd fmla="*/ 77 h 171" name="T3"/>
                  <a:gd fmla="*/ 152 w 171" name="T4"/>
                  <a:gd fmla="*/ 65 h 171" name="T5"/>
                  <a:gd fmla="*/ 165 w 171" name="T6"/>
                  <a:gd fmla="*/ 54 h 171" name="T7"/>
                  <a:gd fmla="*/ 161 w 171" name="T8"/>
                  <a:gd fmla="*/ 52 h 171" name="T9"/>
                  <a:gd fmla="*/ 142 w 171" name="T10"/>
                  <a:gd fmla="*/ 45 h 171" name="T11"/>
                  <a:gd fmla="*/ 152 w 171" name="T12"/>
                  <a:gd fmla="*/ 32 h 171" name="T13"/>
                  <a:gd fmla="*/ 147 w 171" name="T14"/>
                  <a:gd fmla="*/ 30 h 171" name="T15"/>
                  <a:gd fmla="*/ 127 w 171" name="T16"/>
                  <a:gd fmla="*/ 30 h 171" name="T17"/>
                  <a:gd fmla="*/ 132 w 171" name="T18"/>
                  <a:gd fmla="*/ 15 h 171" name="T19"/>
                  <a:gd fmla="*/ 127 w 171" name="T20"/>
                  <a:gd fmla="*/ 14 h 171" name="T21"/>
                  <a:gd fmla="*/ 108 w 171" name="T22"/>
                  <a:gd fmla="*/ 20 h 171" name="T23"/>
                  <a:gd fmla="*/ 108 w 171" name="T24"/>
                  <a:gd fmla="*/ 5 h 171" name="T25"/>
                  <a:gd fmla="*/ 103 w 171" name="T26"/>
                  <a:gd fmla="*/ 4 h 171" name="T27"/>
                  <a:gd fmla="*/ 86 w 171" name="T28"/>
                  <a:gd fmla="*/ 16 h 171" name="T29"/>
                  <a:gd fmla="*/ 79 w 171" name="T30"/>
                  <a:gd fmla="*/ 0 h 171" name="T31"/>
                  <a:gd fmla="*/ 77 w 171" name="T32"/>
                  <a:gd fmla="*/ 3 h 171" name="T33"/>
                  <a:gd fmla="*/ 65 w 171" name="T34"/>
                  <a:gd fmla="*/ 19 h 171" name="T35"/>
                  <a:gd fmla="*/ 53 w 171" name="T36"/>
                  <a:gd fmla="*/ 6 h 171" name="T37"/>
                  <a:gd fmla="*/ 52 w 171" name="T38"/>
                  <a:gd fmla="*/ 10 h 171" name="T39"/>
                  <a:gd fmla="*/ 45 w 171" name="T40"/>
                  <a:gd fmla="*/ 29 h 171" name="T41"/>
                  <a:gd fmla="*/ 30 w 171" name="T42"/>
                  <a:gd fmla="*/ 20 h 171" name="T43"/>
                  <a:gd fmla="*/ 30 w 171" name="T44"/>
                  <a:gd fmla="*/ 24 h 171" name="T45"/>
                  <a:gd fmla="*/ 30 w 171" name="T46"/>
                  <a:gd fmla="*/ 44 h 171" name="T47"/>
                  <a:gd fmla="*/ 13 w 171" name="T48"/>
                  <a:gd fmla="*/ 40 h 171" name="T49"/>
                  <a:gd fmla="*/ 14 w 171" name="T50"/>
                  <a:gd fmla="*/ 44 h 171" name="T51"/>
                  <a:gd fmla="*/ 20 w 171" name="T52"/>
                  <a:gd fmla="*/ 63 h 171" name="T53"/>
                  <a:gd fmla="*/ 2 w 171" name="T54"/>
                  <a:gd fmla="*/ 65 h 171" name="T55"/>
                  <a:gd fmla="*/ 4 w 171" name="T56"/>
                  <a:gd fmla="*/ 68 h 171" name="T57"/>
                  <a:gd fmla="*/ 16 w 171" name="T58"/>
                  <a:gd fmla="*/ 84 h 171" name="T59"/>
                  <a:gd fmla="*/ 0 w 171" name="T60"/>
                  <a:gd fmla="*/ 91 h 171" name="T61"/>
                  <a:gd fmla="*/ 3 w 171" name="T62"/>
                  <a:gd fmla="*/ 94 h 171" name="T63"/>
                  <a:gd fmla="*/ 19 w 171" name="T64"/>
                  <a:gd fmla="*/ 106 h 171" name="T65"/>
                  <a:gd fmla="*/ 6 w 171" name="T66"/>
                  <a:gd fmla="*/ 116 h 171" name="T67"/>
                  <a:gd fmla="*/ 10 w 171" name="T68"/>
                  <a:gd fmla="*/ 119 h 171" name="T69"/>
                  <a:gd fmla="*/ 29 w 171" name="T70"/>
                  <a:gd fmla="*/ 125 h 171" name="T71"/>
                  <a:gd fmla="*/ 19 w 171" name="T72"/>
                  <a:gd fmla="*/ 139 h 171" name="T73"/>
                  <a:gd fmla="*/ 24 w 171" name="T74"/>
                  <a:gd fmla="*/ 141 h 171" name="T75"/>
                  <a:gd fmla="*/ 44 w 171" name="T76"/>
                  <a:gd fmla="*/ 141 h 171" name="T77"/>
                  <a:gd fmla="*/ 39 w 171" name="T78"/>
                  <a:gd fmla="*/ 156 h 171" name="T79"/>
                  <a:gd fmla="*/ 44 w 171" name="T80"/>
                  <a:gd fmla="*/ 157 h 171" name="T81"/>
                  <a:gd fmla="*/ 63 w 171" name="T82"/>
                  <a:gd fmla="*/ 151 h 171" name="T83"/>
                  <a:gd fmla="*/ 63 w 171" name="T84"/>
                  <a:gd fmla="*/ 166 h 171" name="T85"/>
                  <a:gd fmla="*/ 68 w 171" name="T86"/>
                  <a:gd fmla="*/ 166 h 171" name="T87"/>
                  <a:gd fmla="*/ 85 w 171" name="T88"/>
                  <a:gd fmla="*/ 155 h 171" name="T89"/>
                  <a:gd fmla="*/ 91 w 171" name="T90"/>
                  <a:gd fmla="*/ 171 h 171" name="T91"/>
                  <a:gd fmla="*/ 94 w 171" name="T92"/>
                  <a:gd fmla="*/ 168 h 171" name="T93"/>
                  <a:gd fmla="*/ 96 w 171" name="T94"/>
                  <a:gd fmla="*/ 154 h 171" name="T95"/>
                  <a:gd fmla="*/ 114 w 171" name="T96"/>
                  <a:gd fmla="*/ 163 h 171" name="T97"/>
                  <a:gd fmla="*/ 119 w 171" name="T98"/>
                  <a:gd fmla="*/ 162 h 171" name="T99"/>
                  <a:gd fmla="*/ 117 w 171" name="T100"/>
                  <a:gd fmla="*/ 147 h 171" name="T101"/>
                  <a:gd fmla="*/ 137 w 171" name="T102"/>
                  <a:gd fmla="*/ 150 h 171" name="T103"/>
                  <a:gd fmla="*/ 142 w 171" name="T104"/>
                  <a:gd fmla="*/ 149 h 171" name="T105"/>
                  <a:gd fmla="*/ 135 w 171" name="T106"/>
                  <a:gd fmla="*/ 134 h 171" name="T107"/>
                  <a:gd fmla="*/ 154 w 171" name="T108"/>
                  <a:gd fmla="*/ 131 h 171" name="T109"/>
                  <a:gd fmla="*/ 159 w 171" name="T110"/>
                  <a:gd fmla="*/ 129 h 171" name="T111"/>
                  <a:gd fmla="*/ 147 w 171" name="T112"/>
                  <a:gd fmla="*/ 117 h 171" name="T113"/>
                  <a:gd fmla="*/ 165 w 171" name="T114"/>
                  <a:gd fmla="*/ 108 h 171" name="T115"/>
                  <a:gd fmla="*/ 169 w 171" name="T116"/>
                  <a:gd fmla="*/ 105 h 171" name="T117"/>
                  <a:gd fmla="*/ 154 w 171" name="T118"/>
                  <a:gd fmla="*/ 96 h 171" name="T119"/>
                  <a:gd fmla="*/ 168 w 171" name="T120"/>
                  <a:gd fmla="*/ 82 h 171" name="T121"/>
                  <a:gd fmla="*/ 70 w 171" name="T122"/>
                  <a:gd fmla="*/ 85 h 171" name="T123"/>
                  <a:gd fmla="*/ 101 w 171" name="T124"/>
                  <a:gd fmla="*/ 85 h 171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171" w="171">
                    <a:moveTo>
                      <a:pt x="168" y="82"/>
                    </a:moveTo>
                    <a:cubicBezTo>
                      <a:pt x="170" y="82"/>
                      <a:pt x="171" y="81"/>
                      <a:pt x="171" y="79"/>
                    </a:cubicBezTo>
                    <a:cubicBezTo>
                      <a:pt x="171" y="79"/>
                      <a:pt x="171" y="79"/>
                      <a:pt x="171" y="79"/>
                    </a:cubicBezTo>
                    <a:cubicBezTo>
                      <a:pt x="171" y="78"/>
                      <a:pt x="169" y="77"/>
                      <a:pt x="168" y="77"/>
                    </a:cubicBezTo>
                    <a:cubicBezTo>
                      <a:pt x="154" y="75"/>
                      <a:pt x="154" y="75"/>
                      <a:pt x="154" y="75"/>
                    </a:cubicBezTo>
                    <a:cubicBezTo>
                      <a:pt x="154" y="71"/>
                      <a:pt x="153" y="68"/>
                      <a:pt x="152" y="65"/>
                    </a:cubicBezTo>
                    <a:cubicBezTo>
                      <a:pt x="163" y="57"/>
                      <a:pt x="163" y="57"/>
                      <a:pt x="163" y="57"/>
                    </a:cubicBezTo>
                    <a:cubicBezTo>
                      <a:pt x="164" y="56"/>
                      <a:pt x="165" y="55"/>
                      <a:pt x="165" y="54"/>
                    </a:cubicBezTo>
                    <a:cubicBezTo>
                      <a:pt x="165" y="54"/>
                      <a:pt x="165" y="53"/>
                      <a:pt x="165" y="53"/>
                    </a:cubicBezTo>
                    <a:cubicBezTo>
                      <a:pt x="164" y="52"/>
                      <a:pt x="163" y="51"/>
                      <a:pt x="161" y="52"/>
                    </a:cubicBezTo>
                    <a:cubicBezTo>
                      <a:pt x="147" y="54"/>
                      <a:pt x="147" y="54"/>
                      <a:pt x="147" y="54"/>
                    </a:cubicBezTo>
                    <a:cubicBezTo>
                      <a:pt x="146" y="51"/>
                      <a:pt x="144" y="48"/>
                      <a:pt x="142" y="45"/>
                    </a:cubicBezTo>
                    <a:cubicBezTo>
                      <a:pt x="151" y="34"/>
                      <a:pt x="151" y="34"/>
                      <a:pt x="151" y="34"/>
                    </a:cubicBezTo>
                    <a:cubicBezTo>
                      <a:pt x="151" y="34"/>
                      <a:pt x="152" y="33"/>
                      <a:pt x="152" y="32"/>
                    </a:cubicBezTo>
                    <a:cubicBezTo>
                      <a:pt x="152" y="31"/>
                      <a:pt x="151" y="31"/>
                      <a:pt x="151" y="30"/>
                    </a:cubicBezTo>
                    <a:cubicBezTo>
                      <a:pt x="150" y="29"/>
                      <a:pt x="148" y="29"/>
                      <a:pt x="147" y="30"/>
                    </a:cubicBezTo>
                    <a:cubicBezTo>
                      <a:pt x="135" y="36"/>
                      <a:pt x="135" y="36"/>
                      <a:pt x="135" y="36"/>
                    </a:cubicBezTo>
                    <a:cubicBezTo>
                      <a:pt x="132" y="34"/>
                      <a:pt x="130" y="32"/>
                      <a:pt x="127" y="30"/>
                    </a:cubicBezTo>
                    <a:cubicBezTo>
                      <a:pt x="132" y="16"/>
                      <a:pt x="132" y="16"/>
                      <a:pt x="132" y="16"/>
                    </a:cubicBezTo>
                    <a:cubicBezTo>
                      <a:pt x="132" y="16"/>
                      <a:pt x="132" y="16"/>
                      <a:pt x="132" y="15"/>
                    </a:cubicBezTo>
                    <a:cubicBezTo>
                      <a:pt x="132" y="14"/>
                      <a:pt x="132" y="13"/>
                      <a:pt x="131" y="13"/>
                    </a:cubicBezTo>
                    <a:cubicBezTo>
                      <a:pt x="129" y="12"/>
                      <a:pt x="128" y="12"/>
                      <a:pt x="127" y="14"/>
                    </a:cubicBezTo>
                    <a:cubicBezTo>
                      <a:pt x="117" y="23"/>
                      <a:pt x="117" y="23"/>
                      <a:pt x="117" y="23"/>
                    </a:cubicBezTo>
                    <a:cubicBezTo>
                      <a:pt x="114" y="22"/>
                      <a:pt x="111" y="21"/>
                      <a:pt x="108" y="20"/>
                    </a:cubicBezTo>
                    <a:cubicBezTo>
                      <a:pt x="108" y="6"/>
                      <a:pt x="108" y="6"/>
                      <a:pt x="108" y="6"/>
                    </a:cubicBezTo>
                    <a:cubicBezTo>
                      <a:pt x="108" y="5"/>
                      <a:pt x="108" y="5"/>
                      <a:pt x="108" y="5"/>
                    </a:cubicBezTo>
                    <a:cubicBezTo>
                      <a:pt x="108" y="4"/>
                      <a:pt x="107" y="3"/>
                      <a:pt x="106" y="2"/>
                    </a:cubicBezTo>
                    <a:cubicBezTo>
                      <a:pt x="105" y="2"/>
                      <a:pt x="103" y="3"/>
                      <a:pt x="103" y="4"/>
                    </a:cubicBezTo>
                    <a:cubicBezTo>
                      <a:pt x="96" y="17"/>
                      <a:pt x="96" y="17"/>
                      <a:pt x="96" y="17"/>
                    </a:cubicBezTo>
                    <a:cubicBezTo>
                      <a:pt x="93" y="16"/>
                      <a:pt x="90" y="16"/>
                      <a:pt x="86" y="16"/>
                    </a:cubicBezTo>
                    <a:cubicBezTo>
                      <a:pt x="82" y="3"/>
                      <a:pt x="82" y="3"/>
                      <a:pt x="82" y="3"/>
                    </a:cubicBezTo>
                    <a:cubicBezTo>
                      <a:pt x="82" y="1"/>
                      <a:pt x="81" y="0"/>
                      <a:pt x="79" y="0"/>
                    </a:cubicBezTo>
                    <a:cubicBezTo>
                      <a:pt x="78" y="0"/>
                      <a:pt x="77" y="1"/>
                      <a:pt x="77" y="3"/>
                    </a:cubicBezTo>
                    <a:cubicBezTo>
                      <a:pt x="77" y="3"/>
                      <a:pt x="77" y="3"/>
                      <a:pt x="77" y="3"/>
                    </a:cubicBezTo>
                    <a:cubicBezTo>
                      <a:pt x="75" y="17"/>
                      <a:pt x="75" y="17"/>
                      <a:pt x="75" y="17"/>
                    </a:cubicBezTo>
                    <a:cubicBezTo>
                      <a:pt x="71" y="17"/>
                      <a:pt x="68" y="18"/>
                      <a:pt x="65" y="19"/>
                    </a:cubicBezTo>
                    <a:cubicBezTo>
                      <a:pt x="57" y="8"/>
                      <a:pt x="57" y="8"/>
                      <a:pt x="57" y="8"/>
                    </a:cubicBezTo>
                    <a:cubicBezTo>
                      <a:pt x="56" y="6"/>
                      <a:pt x="55" y="5"/>
                      <a:pt x="53" y="6"/>
                    </a:cubicBezTo>
                    <a:cubicBezTo>
                      <a:pt x="52" y="6"/>
                      <a:pt x="52" y="7"/>
                      <a:pt x="52" y="9"/>
                    </a:cubicBezTo>
                    <a:cubicBezTo>
                      <a:pt x="52" y="9"/>
                      <a:pt x="52" y="9"/>
                      <a:pt x="52" y="10"/>
                    </a:cubicBezTo>
                    <a:cubicBezTo>
                      <a:pt x="54" y="23"/>
                      <a:pt x="54" y="23"/>
                      <a:pt x="54" y="23"/>
                    </a:cubicBezTo>
                    <a:cubicBezTo>
                      <a:pt x="51" y="25"/>
                      <a:pt x="48" y="27"/>
                      <a:pt x="45" y="29"/>
                    </a:cubicBezTo>
                    <a:cubicBezTo>
                      <a:pt x="34" y="20"/>
                      <a:pt x="34" y="20"/>
                      <a:pt x="34" y="20"/>
                    </a:cubicBezTo>
                    <a:cubicBezTo>
                      <a:pt x="33" y="19"/>
                      <a:pt x="32" y="19"/>
                      <a:pt x="30" y="20"/>
                    </a:cubicBezTo>
                    <a:cubicBezTo>
                      <a:pt x="30" y="20"/>
                      <a:pt x="29" y="21"/>
                      <a:pt x="29" y="22"/>
                    </a:cubicBezTo>
                    <a:cubicBezTo>
                      <a:pt x="29" y="23"/>
                      <a:pt x="30" y="23"/>
                      <a:pt x="30" y="24"/>
                    </a:cubicBezTo>
                    <a:cubicBezTo>
                      <a:pt x="36" y="36"/>
                      <a:pt x="36" y="36"/>
                      <a:pt x="36" y="36"/>
                    </a:cubicBezTo>
                    <a:cubicBezTo>
                      <a:pt x="34" y="39"/>
                      <a:pt x="32" y="41"/>
                      <a:pt x="30" y="44"/>
                    </a:cubicBezTo>
                    <a:cubicBezTo>
                      <a:pt x="17" y="39"/>
                      <a:pt x="17" y="39"/>
                      <a:pt x="17" y="39"/>
                    </a:cubicBezTo>
                    <a:cubicBezTo>
                      <a:pt x="15" y="38"/>
                      <a:pt x="14" y="39"/>
                      <a:pt x="13" y="40"/>
                    </a:cubicBezTo>
                    <a:cubicBezTo>
                      <a:pt x="13" y="41"/>
                      <a:pt x="12" y="41"/>
                      <a:pt x="12" y="42"/>
                    </a:cubicBezTo>
                    <a:cubicBezTo>
                      <a:pt x="12" y="42"/>
                      <a:pt x="13" y="43"/>
                      <a:pt x="14" y="44"/>
                    </a:cubicBezTo>
                    <a:cubicBezTo>
                      <a:pt x="24" y="54"/>
                      <a:pt x="24" y="54"/>
                      <a:pt x="24" y="54"/>
                    </a:cubicBezTo>
                    <a:cubicBezTo>
                      <a:pt x="22" y="57"/>
                      <a:pt x="21" y="60"/>
                      <a:pt x="20" y="63"/>
                    </a:cubicBezTo>
                    <a:cubicBezTo>
                      <a:pt x="6" y="63"/>
                      <a:pt x="6" y="63"/>
                      <a:pt x="6" y="63"/>
                    </a:cubicBezTo>
                    <a:cubicBezTo>
                      <a:pt x="4" y="62"/>
                      <a:pt x="3" y="63"/>
                      <a:pt x="2" y="65"/>
                    </a:cubicBezTo>
                    <a:cubicBezTo>
                      <a:pt x="2" y="65"/>
                      <a:pt x="2" y="65"/>
                      <a:pt x="2" y="65"/>
                    </a:cubicBezTo>
                    <a:cubicBezTo>
                      <a:pt x="2" y="67"/>
                      <a:pt x="3" y="68"/>
                      <a:pt x="4" y="68"/>
                    </a:cubicBezTo>
                    <a:cubicBezTo>
                      <a:pt x="17" y="74"/>
                      <a:pt x="17" y="74"/>
                      <a:pt x="17" y="74"/>
                    </a:cubicBezTo>
                    <a:cubicBezTo>
                      <a:pt x="16" y="78"/>
                      <a:pt x="16" y="81"/>
                      <a:pt x="16" y="84"/>
                    </a:cubicBezTo>
                    <a:cubicBezTo>
                      <a:pt x="3" y="89"/>
                      <a:pt x="3" y="89"/>
                      <a:pt x="3" y="89"/>
                    </a:cubicBezTo>
                    <a:cubicBezTo>
                      <a:pt x="1" y="89"/>
                      <a:pt x="0" y="90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3"/>
                      <a:pt x="2" y="94"/>
                      <a:pt x="3" y="94"/>
                    </a:cubicBezTo>
                    <a:cubicBezTo>
                      <a:pt x="17" y="96"/>
                      <a:pt x="17" y="96"/>
                      <a:pt x="17" y="96"/>
                    </a:cubicBezTo>
                    <a:cubicBezTo>
                      <a:pt x="17" y="99"/>
                      <a:pt x="18" y="103"/>
                      <a:pt x="19" y="106"/>
                    </a:cubicBezTo>
                    <a:cubicBezTo>
                      <a:pt x="8" y="114"/>
                      <a:pt x="8" y="114"/>
                      <a:pt x="8" y="114"/>
                    </a:cubicBezTo>
                    <a:cubicBezTo>
                      <a:pt x="7" y="114"/>
                      <a:pt x="6" y="115"/>
                      <a:pt x="6" y="116"/>
                    </a:cubicBezTo>
                    <a:cubicBezTo>
                      <a:pt x="6" y="117"/>
                      <a:pt x="6" y="117"/>
                      <a:pt x="6" y="118"/>
                    </a:cubicBezTo>
                    <a:cubicBezTo>
                      <a:pt x="7" y="119"/>
                      <a:pt x="8" y="120"/>
                      <a:pt x="10" y="119"/>
                    </a:cubicBezTo>
                    <a:cubicBezTo>
                      <a:pt x="24" y="117"/>
                      <a:pt x="24" y="117"/>
                      <a:pt x="24" y="117"/>
                    </a:cubicBezTo>
                    <a:cubicBezTo>
                      <a:pt x="25" y="120"/>
                      <a:pt x="27" y="123"/>
                      <a:pt x="29" y="125"/>
                    </a:cubicBezTo>
                    <a:cubicBezTo>
                      <a:pt x="20" y="137"/>
                      <a:pt x="20" y="137"/>
                      <a:pt x="20" y="137"/>
                    </a:cubicBezTo>
                    <a:cubicBezTo>
                      <a:pt x="20" y="137"/>
                      <a:pt x="19" y="138"/>
                      <a:pt x="19" y="139"/>
                    </a:cubicBezTo>
                    <a:cubicBezTo>
                      <a:pt x="19" y="139"/>
                      <a:pt x="20" y="140"/>
                      <a:pt x="20" y="140"/>
                    </a:cubicBezTo>
                    <a:cubicBezTo>
                      <a:pt x="21" y="142"/>
                      <a:pt x="23" y="142"/>
                      <a:pt x="24" y="141"/>
                    </a:cubicBezTo>
                    <a:cubicBezTo>
                      <a:pt x="36" y="134"/>
                      <a:pt x="36" y="134"/>
                      <a:pt x="36" y="134"/>
                    </a:cubicBezTo>
                    <a:cubicBezTo>
                      <a:pt x="39" y="137"/>
                      <a:pt x="41" y="139"/>
                      <a:pt x="44" y="141"/>
                    </a:cubicBezTo>
                    <a:cubicBezTo>
                      <a:pt x="39" y="154"/>
                      <a:pt x="39" y="154"/>
                      <a:pt x="39" y="154"/>
                    </a:cubicBezTo>
                    <a:cubicBezTo>
                      <a:pt x="39" y="155"/>
                      <a:pt x="39" y="155"/>
                      <a:pt x="39" y="156"/>
                    </a:cubicBezTo>
                    <a:cubicBezTo>
                      <a:pt x="39" y="157"/>
                      <a:pt x="39" y="157"/>
                      <a:pt x="40" y="158"/>
                    </a:cubicBezTo>
                    <a:cubicBezTo>
                      <a:pt x="42" y="159"/>
                      <a:pt x="43" y="158"/>
                      <a:pt x="44" y="157"/>
                    </a:cubicBezTo>
                    <a:cubicBezTo>
                      <a:pt x="54" y="147"/>
                      <a:pt x="54" y="147"/>
                      <a:pt x="54" y="147"/>
                    </a:cubicBezTo>
                    <a:cubicBezTo>
                      <a:pt x="57" y="149"/>
                      <a:pt x="60" y="150"/>
                      <a:pt x="63" y="151"/>
                    </a:cubicBezTo>
                    <a:cubicBezTo>
                      <a:pt x="63" y="165"/>
                      <a:pt x="63" y="165"/>
                      <a:pt x="63" y="165"/>
                    </a:cubicBezTo>
                    <a:cubicBezTo>
                      <a:pt x="63" y="165"/>
                      <a:pt x="63" y="166"/>
                      <a:pt x="63" y="166"/>
                    </a:cubicBezTo>
                    <a:cubicBezTo>
                      <a:pt x="63" y="167"/>
                      <a:pt x="64" y="168"/>
                      <a:pt x="65" y="168"/>
                    </a:cubicBezTo>
                    <a:cubicBezTo>
                      <a:pt x="66" y="169"/>
                      <a:pt x="68" y="168"/>
                      <a:pt x="68" y="166"/>
                    </a:cubicBezTo>
                    <a:cubicBezTo>
                      <a:pt x="75" y="154"/>
                      <a:pt x="75" y="154"/>
                      <a:pt x="75" y="154"/>
                    </a:cubicBezTo>
                    <a:cubicBezTo>
                      <a:pt x="78" y="154"/>
                      <a:pt x="81" y="155"/>
                      <a:pt x="85" y="155"/>
                    </a:cubicBezTo>
                    <a:cubicBezTo>
                      <a:pt x="89" y="168"/>
                      <a:pt x="89" y="168"/>
                      <a:pt x="89" y="168"/>
                    </a:cubicBezTo>
                    <a:cubicBezTo>
                      <a:pt x="89" y="170"/>
                      <a:pt x="90" y="171"/>
                      <a:pt x="91" y="171"/>
                    </a:cubicBezTo>
                    <a:cubicBezTo>
                      <a:pt x="91" y="171"/>
                      <a:pt x="92" y="171"/>
                      <a:pt x="92" y="171"/>
                    </a:cubicBezTo>
                    <a:cubicBezTo>
                      <a:pt x="93" y="171"/>
                      <a:pt x="94" y="169"/>
                      <a:pt x="94" y="168"/>
                    </a:cubicBezTo>
                    <a:cubicBezTo>
                      <a:pt x="94" y="168"/>
                      <a:pt x="94" y="168"/>
                      <a:pt x="94" y="168"/>
                    </a:cubicBezTo>
                    <a:cubicBezTo>
                      <a:pt x="96" y="154"/>
                      <a:pt x="96" y="154"/>
                      <a:pt x="96" y="154"/>
                    </a:cubicBezTo>
                    <a:cubicBezTo>
                      <a:pt x="100" y="153"/>
                      <a:pt x="103" y="153"/>
                      <a:pt x="106" y="152"/>
                    </a:cubicBezTo>
                    <a:cubicBezTo>
                      <a:pt x="114" y="163"/>
                      <a:pt x="114" y="163"/>
                      <a:pt x="114" y="163"/>
                    </a:cubicBezTo>
                    <a:cubicBezTo>
                      <a:pt x="115" y="165"/>
                      <a:pt x="116" y="165"/>
                      <a:pt x="118" y="165"/>
                    </a:cubicBezTo>
                    <a:cubicBezTo>
                      <a:pt x="119" y="164"/>
                      <a:pt x="119" y="163"/>
                      <a:pt x="119" y="162"/>
                    </a:cubicBezTo>
                    <a:cubicBezTo>
                      <a:pt x="119" y="162"/>
                      <a:pt x="119" y="161"/>
                      <a:pt x="119" y="161"/>
                    </a:cubicBezTo>
                    <a:cubicBezTo>
                      <a:pt x="117" y="147"/>
                      <a:pt x="117" y="147"/>
                      <a:pt x="117" y="147"/>
                    </a:cubicBezTo>
                    <a:cubicBezTo>
                      <a:pt x="120" y="146"/>
                      <a:pt x="123" y="144"/>
                      <a:pt x="126" y="142"/>
                    </a:cubicBezTo>
                    <a:cubicBezTo>
                      <a:pt x="137" y="150"/>
                      <a:pt x="137" y="150"/>
                      <a:pt x="137" y="150"/>
                    </a:cubicBezTo>
                    <a:cubicBezTo>
                      <a:pt x="138" y="152"/>
                      <a:pt x="139" y="152"/>
                      <a:pt x="141" y="151"/>
                    </a:cubicBezTo>
                    <a:cubicBezTo>
                      <a:pt x="141" y="150"/>
                      <a:pt x="142" y="149"/>
                      <a:pt x="142" y="149"/>
                    </a:cubicBezTo>
                    <a:cubicBezTo>
                      <a:pt x="142" y="148"/>
                      <a:pt x="141" y="147"/>
                      <a:pt x="141" y="147"/>
                    </a:cubicBezTo>
                    <a:cubicBezTo>
                      <a:pt x="135" y="134"/>
                      <a:pt x="135" y="134"/>
                      <a:pt x="135" y="134"/>
                    </a:cubicBezTo>
                    <a:cubicBezTo>
                      <a:pt x="137" y="132"/>
                      <a:pt x="139" y="130"/>
                      <a:pt x="141" y="127"/>
                    </a:cubicBezTo>
                    <a:cubicBezTo>
                      <a:pt x="154" y="131"/>
                      <a:pt x="154" y="131"/>
                      <a:pt x="154" y="131"/>
                    </a:cubicBezTo>
                    <a:cubicBezTo>
                      <a:pt x="156" y="132"/>
                      <a:pt x="157" y="132"/>
                      <a:pt x="158" y="131"/>
                    </a:cubicBezTo>
                    <a:cubicBezTo>
                      <a:pt x="158" y="130"/>
                      <a:pt x="159" y="130"/>
                      <a:pt x="159" y="129"/>
                    </a:cubicBezTo>
                    <a:cubicBezTo>
                      <a:pt x="159" y="128"/>
                      <a:pt x="158" y="127"/>
                      <a:pt x="157" y="127"/>
                    </a:cubicBezTo>
                    <a:cubicBezTo>
                      <a:pt x="147" y="117"/>
                      <a:pt x="147" y="117"/>
                      <a:pt x="147" y="117"/>
                    </a:cubicBezTo>
                    <a:cubicBezTo>
                      <a:pt x="149" y="114"/>
                      <a:pt x="150" y="111"/>
                      <a:pt x="151" y="108"/>
                    </a:cubicBezTo>
                    <a:cubicBezTo>
                      <a:pt x="165" y="108"/>
                      <a:pt x="165" y="108"/>
                      <a:pt x="165" y="108"/>
                    </a:cubicBezTo>
                    <a:cubicBezTo>
                      <a:pt x="167" y="108"/>
                      <a:pt x="168" y="107"/>
                      <a:pt x="169" y="106"/>
                    </a:cubicBezTo>
                    <a:cubicBezTo>
                      <a:pt x="169" y="106"/>
                      <a:pt x="169" y="105"/>
                      <a:pt x="169" y="105"/>
                    </a:cubicBezTo>
                    <a:cubicBezTo>
                      <a:pt x="169" y="104"/>
                      <a:pt x="168" y="103"/>
                      <a:pt x="167" y="103"/>
                    </a:cubicBezTo>
                    <a:cubicBezTo>
                      <a:pt x="154" y="96"/>
                      <a:pt x="154" y="96"/>
                      <a:pt x="154" y="96"/>
                    </a:cubicBezTo>
                    <a:cubicBezTo>
                      <a:pt x="155" y="93"/>
                      <a:pt x="155" y="90"/>
                      <a:pt x="155" y="86"/>
                    </a:cubicBezTo>
                    <a:lnTo>
                      <a:pt x="168" y="82"/>
                    </a:lnTo>
                    <a:close/>
                    <a:moveTo>
                      <a:pt x="86" y="101"/>
                    </a:moveTo>
                    <a:cubicBezTo>
                      <a:pt x="77" y="101"/>
                      <a:pt x="70" y="94"/>
                      <a:pt x="70" y="85"/>
                    </a:cubicBezTo>
                    <a:cubicBezTo>
                      <a:pt x="70" y="77"/>
                      <a:pt x="77" y="70"/>
                      <a:pt x="86" y="70"/>
                    </a:cubicBezTo>
                    <a:cubicBezTo>
                      <a:pt x="94" y="70"/>
                      <a:pt x="101" y="77"/>
                      <a:pt x="101" y="85"/>
                    </a:cubicBezTo>
                    <a:cubicBezTo>
                      <a:pt x="101" y="94"/>
                      <a:pt x="94" y="101"/>
                      <a:pt x="86" y="101"/>
                    </a:cubicBezTo>
                    <a:close/>
                  </a:path>
                </a:pathLst>
              </a:custGeom>
              <a:solidFill>
                <a:srgbClr val="ADD1A3"/>
              </a:solidFill>
              <a:ln>
                <a:noFill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6" name="Freeform 20"/>
              <p:cNvSpPr>
                <a:spLocks noEditPoints="1"/>
              </p:cNvSpPr>
              <p:nvPr/>
            </p:nvSpPr>
            <p:spPr bwMode="auto">
              <a:xfrm>
                <a:off x="-1333500" y="1651000"/>
                <a:ext cx="454025" cy="454025"/>
              </a:xfrm>
              <a:custGeom>
                <a:gdLst>
                  <a:gd fmla="*/ 121 w 121" name="T0"/>
                  <a:gd fmla="*/ 56 h 121" name="T1"/>
                  <a:gd fmla="*/ 119 w 121" name="T2"/>
                  <a:gd fmla="*/ 54 h 121" name="T3"/>
                  <a:gd fmla="*/ 108 w 121" name="T4"/>
                  <a:gd fmla="*/ 46 h 121" name="T5"/>
                  <a:gd fmla="*/ 117 w 121" name="T6"/>
                  <a:gd fmla="*/ 38 h 121" name="T7"/>
                  <a:gd fmla="*/ 115 w 121" name="T8"/>
                  <a:gd fmla="*/ 37 h 121" name="T9"/>
                  <a:gd fmla="*/ 101 w 121" name="T10"/>
                  <a:gd fmla="*/ 32 h 121" name="T11"/>
                  <a:gd fmla="*/ 108 w 121" name="T12"/>
                  <a:gd fmla="*/ 23 h 121" name="T13"/>
                  <a:gd fmla="*/ 105 w 121" name="T14"/>
                  <a:gd fmla="*/ 21 h 121" name="T15"/>
                  <a:gd fmla="*/ 90 w 121" name="T16"/>
                  <a:gd fmla="*/ 21 h 121" name="T17"/>
                  <a:gd fmla="*/ 94 w 121" name="T18"/>
                  <a:gd fmla="*/ 11 h 121" name="T19"/>
                  <a:gd fmla="*/ 90 w 121" name="T20"/>
                  <a:gd fmla="*/ 10 h 121" name="T21"/>
                  <a:gd fmla="*/ 77 w 121" name="T22"/>
                  <a:gd fmla="*/ 14 h 121" name="T23"/>
                  <a:gd fmla="*/ 77 w 121" name="T24"/>
                  <a:gd fmla="*/ 3 h 121" name="T25"/>
                  <a:gd fmla="*/ 73 w 121" name="T26"/>
                  <a:gd fmla="*/ 3 h 121" name="T27"/>
                  <a:gd fmla="*/ 61 w 121" name="T28"/>
                  <a:gd fmla="*/ 11 h 121" name="T29"/>
                  <a:gd fmla="*/ 56 w 121" name="T30"/>
                  <a:gd fmla="*/ 0 h 121" name="T31"/>
                  <a:gd fmla="*/ 55 w 121" name="T32"/>
                  <a:gd fmla="*/ 2 h 121" name="T33"/>
                  <a:gd fmla="*/ 46 w 121" name="T34"/>
                  <a:gd fmla="*/ 13 h 121" name="T35"/>
                  <a:gd fmla="*/ 38 w 121" name="T36"/>
                  <a:gd fmla="*/ 4 h 121" name="T37"/>
                  <a:gd fmla="*/ 37 w 121" name="T38"/>
                  <a:gd fmla="*/ 7 h 121" name="T39"/>
                  <a:gd fmla="*/ 32 w 121" name="T40"/>
                  <a:gd fmla="*/ 20 h 121" name="T41"/>
                  <a:gd fmla="*/ 22 w 121" name="T42"/>
                  <a:gd fmla="*/ 14 h 121" name="T43"/>
                  <a:gd fmla="*/ 21 w 121" name="T44"/>
                  <a:gd fmla="*/ 17 h 121" name="T45"/>
                  <a:gd fmla="*/ 21 w 121" name="T46"/>
                  <a:gd fmla="*/ 31 h 121" name="T47"/>
                  <a:gd fmla="*/ 9 w 121" name="T48"/>
                  <a:gd fmla="*/ 28 h 121" name="T49"/>
                  <a:gd fmla="*/ 10 w 121" name="T50"/>
                  <a:gd fmla="*/ 31 h 121" name="T51"/>
                  <a:gd fmla="*/ 14 w 121" name="T52"/>
                  <a:gd fmla="*/ 45 h 121" name="T53"/>
                  <a:gd fmla="*/ 2 w 121" name="T54"/>
                  <a:gd fmla="*/ 46 h 121" name="T55"/>
                  <a:gd fmla="*/ 3 w 121" name="T56"/>
                  <a:gd fmla="*/ 48 h 121" name="T57"/>
                  <a:gd fmla="*/ 11 w 121" name="T58"/>
                  <a:gd fmla="*/ 60 h 121" name="T59"/>
                  <a:gd fmla="*/ 0 w 121" name="T60"/>
                  <a:gd fmla="*/ 65 h 121" name="T61"/>
                  <a:gd fmla="*/ 2 w 121" name="T62"/>
                  <a:gd fmla="*/ 67 h 121" name="T63"/>
                  <a:gd fmla="*/ 14 w 121" name="T64"/>
                  <a:gd fmla="*/ 75 h 121" name="T65"/>
                  <a:gd fmla="*/ 4 w 121" name="T66"/>
                  <a:gd fmla="*/ 83 h 121" name="T67"/>
                  <a:gd fmla="*/ 7 w 121" name="T68"/>
                  <a:gd fmla="*/ 84 h 121" name="T69"/>
                  <a:gd fmla="*/ 20 w 121" name="T70"/>
                  <a:gd fmla="*/ 89 h 121" name="T71"/>
                  <a:gd fmla="*/ 14 w 121" name="T72"/>
                  <a:gd fmla="*/ 98 h 121" name="T73"/>
                  <a:gd fmla="*/ 17 w 121" name="T74"/>
                  <a:gd fmla="*/ 100 h 121" name="T75"/>
                  <a:gd fmla="*/ 31 w 121" name="T76"/>
                  <a:gd fmla="*/ 100 h 121" name="T77"/>
                  <a:gd fmla="*/ 28 w 121" name="T78"/>
                  <a:gd fmla="*/ 110 h 121" name="T79"/>
                  <a:gd fmla="*/ 31 w 121" name="T80"/>
                  <a:gd fmla="*/ 112 h 121" name="T81"/>
                  <a:gd fmla="*/ 45 w 121" name="T82"/>
                  <a:gd fmla="*/ 107 h 121" name="T83"/>
                  <a:gd fmla="*/ 45 w 121" name="T84"/>
                  <a:gd fmla="*/ 118 h 121" name="T85"/>
                  <a:gd fmla="*/ 49 w 121" name="T86"/>
                  <a:gd fmla="*/ 118 h 121" name="T87"/>
                  <a:gd fmla="*/ 60 w 121" name="T88"/>
                  <a:gd fmla="*/ 110 h 121" name="T89"/>
                  <a:gd fmla="*/ 65 w 121" name="T90"/>
                  <a:gd fmla="*/ 121 h 121" name="T91"/>
                  <a:gd fmla="*/ 67 w 121" name="T92"/>
                  <a:gd fmla="*/ 119 h 121" name="T93"/>
                  <a:gd fmla="*/ 68 w 121" name="T94"/>
                  <a:gd fmla="*/ 109 h 121" name="T95"/>
                  <a:gd fmla="*/ 81 w 121" name="T96"/>
                  <a:gd fmla="*/ 116 h 121" name="T97"/>
                  <a:gd fmla="*/ 85 w 121" name="T98"/>
                  <a:gd fmla="*/ 115 h 121" name="T99"/>
                  <a:gd fmla="*/ 83 w 121" name="T100"/>
                  <a:gd fmla="*/ 104 h 121" name="T101"/>
                  <a:gd fmla="*/ 97 w 121" name="T102"/>
                  <a:gd fmla="*/ 107 h 121" name="T103"/>
                  <a:gd fmla="*/ 101 w 121" name="T104"/>
                  <a:gd fmla="*/ 106 h 121" name="T105"/>
                  <a:gd fmla="*/ 96 w 121" name="T106"/>
                  <a:gd fmla="*/ 95 h 121" name="T107"/>
                  <a:gd fmla="*/ 110 w 121" name="T108"/>
                  <a:gd fmla="*/ 93 h 121" name="T109"/>
                  <a:gd fmla="*/ 113 w 121" name="T110"/>
                  <a:gd fmla="*/ 92 h 121" name="T111"/>
                  <a:gd fmla="*/ 105 w 121" name="T112"/>
                  <a:gd fmla="*/ 83 h 121" name="T113"/>
                  <a:gd fmla="*/ 117 w 121" name="T114"/>
                  <a:gd fmla="*/ 77 h 121" name="T115"/>
                  <a:gd fmla="*/ 120 w 121" name="T116"/>
                  <a:gd fmla="*/ 75 h 121" name="T117"/>
                  <a:gd fmla="*/ 109 w 121" name="T118"/>
                  <a:gd fmla="*/ 68 h 121" name="T119"/>
                  <a:gd fmla="*/ 120 w 121" name="T120"/>
                  <a:gd fmla="*/ 58 h 121" name="T121"/>
                  <a:gd fmla="*/ 50 w 121" name="T122"/>
                  <a:gd fmla="*/ 61 h 121" name="T123"/>
                  <a:gd fmla="*/ 72 w 121" name="T124"/>
                  <a:gd fmla="*/ 61 h 121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120" w="120">
                    <a:moveTo>
                      <a:pt x="120" y="58"/>
                    </a:moveTo>
                    <a:cubicBezTo>
                      <a:pt x="121" y="58"/>
                      <a:pt x="121" y="57"/>
                      <a:pt x="121" y="56"/>
                    </a:cubicBezTo>
                    <a:cubicBezTo>
                      <a:pt x="121" y="56"/>
                      <a:pt x="121" y="56"/>
                      <a:pt x="121" y="56"/>
                    </a:cubicBezTo>
                    <a:cubicBezTo>
                      <a:pt x="121" y="55"/>
                      <a:pt x="120" y="54"/>
                      <a:pt x="119" y="54"/>
                    </a:cubicBezTo>
                    <a:cubicBezTo>
                      <a:pt x="110" y="53"/>
                      <a:pt x="110" y="53"/>
                      <a:pt x="110" y="53"/>
                    </a:cubicBezTo>
                    <a:cubicBezTo>
                      <a:pt x="109" y="50"/>
                      <a:pt x="109" y="48"/>
                      <a:pt x="108" y="46"/>
                    </a:cubicBezTo>
                    <a:cubicBezTo>
                      <a:pt x="116" y="40"/>
                      <a:pt x="116" y="40"/>
                      <a:pt x="116" y="40"/>
                    </a:cubicBezTo>
                    <a:cubicBezTo>
                      <a:pt x="117" y="40"/>
                      <a:pt x="117" y="39"/>
                      <a:pt x="117" y="38"/>
                    </a:cubicBezTo>
                    <a:cubicBezTo>
                      <a:pt x="117" y="38"/>
                      <a:pt x="117" y="38"/>
                      <a:pt x="117" y="38"/>
                    </a:cubicBezTo>
                    <a:cubicBezTo>
                      <a:pt x="117" y="37"/>
                      <a:pt x="116" y="36"/>
                      <a:pt x="115" y="37"/>
                    </a:cubicBezTo>
                    <a:cubicBezTo>
                      <a:pt x="105" y="38"/>
                      <a:pt x="105" y="38"/>
                      <a:pt x="105" y="38"/>
                    </a:cubicBezTo>
                    <a:cubicBezTo>
                      <a:pt x="104" y="36"/>
                      <a:pt x="102" y="34"/>
                      <a:pt x="101" y="32"/>
                    </a:cubicBezTo>
                    <a:cubicBezTo>
                      <a:pt x="107" y="24"/>
                      <a:pt x="107" y="24"/>
                      <a:pt x="107" y="24"/>
                    </a:cubicBezTo>
                    <a:cubicBezTo>
                      <a:pt x="108" y="24"/>
                      <a:pt x="108" y="23"/>
                      <a:pt x="108" y="23"/>
                    </a:cubicBezTo>
                    <a:cubicBezTo>
                      <a:pt x="108" y="22"/>
                      <a:pt x="108" y="22"/>
                      <a:pt x="107" y="21"/>
                    </a:cubicBezTo>
                    <a:cubicBezTo>
                      <a:pt x="107" y="21"/>
                      <a:pt x="105" y="20"/>
                      <a:pt x="105" y="21"/>
                    </a:cubicBezTo>
                    <a:cubicBezTo>
                      <a:pt x="96" y="26"/>
                      <a:pt x="96" y="26"/>
                      <a:pt x="96" y="26"/>
                    </a:cubicBezTo>
                    <a:cubicBezTo>
                      <a:pt x="94" y="24"/>
                      <a:pt x="92" y="22"/>
                      <a:pt x="90" y="21"/>
                    </a:cubicBezTo>
                    <a:cubicBezTo>
                      <a:pt x="94" y="12"/>
                      <a:pt x="94" y="12"/>
                      <a:pt x="94" y="12"/>
                    </a:cubicBezTo>
                    <a:cubicBezTo>
                      <a:pt x="94" y="11"/>
                      <a:pt x="94" y="11"/>
                      <a:pt x="94" y="11"/>
                    </a:cubicBezTo>
                    <a:cubicBezTo>
                      <a:pt x="94" y="10"/>
                      <a:pt x="94" y="9"/>
                      <a:pt x="93" y="9"/>
                    </a:cubicBezTo>
                    <a:cubicBezTo>
                      <a:pt x="92" y="8"/>
                      <a:pt x="91" y="9"/>
                      <a:pt x="90" y="10"/>
                    </a:cubicBezTo>
                    <a:cubicBezTo>
                      <a:pt x="83" y="17"/>
                      <a:pt x="83" y="17"/>
                      <a:pt x="83" y="17"/>
                    </a:cubicBezTo>
                    <a:cubicBezTo>
                      <a:pt x="81" y="15"/>
                      <a:pt x="79" y="15"/>
                      <a:pt x="77" y="14"/>
                    </a:cubicBezTo>
                    <a:cubicBezTo>
                      <a:pt x="77" y="4"/>
                      <a:pt x="77" y="4"/>
                      <a:pt x="77" y="4"/>
                    </a:cubicBezTo>
                    <a:cubicBezTo>
                      <a:pt x="77" y="4"/>
                      <a:pt x="77" y="4"/>
                      <a:pt x="77" y="3"/>
                    </a:cubicBezTo>
                    <a:cubicBezTo>
                      <a:pt x="77" y="2"/>
                      <a:pt x="76" y="2"/>
                      <a:pt x="75" y="1"/>
                    </a:cubicBezTo>
                    <a:cubicBezTo>
                      <a:pt x="74" y="1"/>
                      <a:pt x="73" y="2"/>
                      <a:pt x="73" y="3"/>
                    </a:cubicBezTo>
                    <a:cubicBezTo>
                      <a:pt x="69" y="12"/>
                      <a:pt x="69" y="12"/>
                      <a:pt x="69" y="12"/>
                    </a:cubicBezTo>
                    <a:cubicBezTo>
                      <a:pt x="66" y="11"/>
                      <a:pt x="64" y="11"/>
                      <a:pt x="61" y="11"/>
                    </a:cubicBezTo>
                    <a:cubicBezTo>
                      <a:pt x="59" y="2"/>
                      <a:pt x="59" y="2"/>
                      <a:pt x="59" y="2"/>
                    </a:cubicBezTo>
                    <a:cubicBezTo>
                      <a:pt x="58" y="1"/>
                      <a:pt x="58" y="0"/>
                      <a:pt x="56" y="0"/>
                    </a:cubicBezTo>
                    <a:cubicBezTo>
                      <a:pt x="55" y="0"/>
                      <a:pt x="55" y="1"/>
                      <a:pt x="55" y="2"/>
                    </a:cubicBezTo>
                    <a:cubicBezTo>
                      <a:pt x="55" y="2"/>
                      <a:pt x="55" y="2"/>
                      <a:pt x="55" y="2"/>
                    </a:cubicBezTo>
                    <a:cubicBezTo>
                      <a:pt x="53" y="12"/>
                      <a:pt x="53" y="12"/>
                      <a:pt x="53" y="12"/>
                    </a:cubicBezTo>
                    <a:cubicBezTo>
                      <a:pt x="51" y="12"/>
                      <a:pt x="48" y="13"/>
                      <a:pt x="46" y="13"/>
                    </a:cubicBezTo>
                    <a:cubicBezTo>
                      <a:pt x="40" y="5"/>
                      <a:pt x="40" y="5"/>
                      <a:pt x="40" y="5"/>
                    </a:cubicBezTo>
                    <a:cubicBezTo>
                      <a:pt x="40" y="4"/>
                      <a:pt x="39" y="4"/>
                      <a:pt x="38" y="4"/>
                    </a:cubicBezTo>
                    <a:cubicBezTo>
                      <a:pt x="37" y="4"/>
                      <a:pt x="37" y="5"/>
                      <a:pt x="37" y="6"/>
                    </a:cubicBezTo>
                    <a:cubicBezTo>
                      <a:pt x="37" y="6"/>
                      <a:pt x="37" y="6"/>
                      <a:pt x="37" y="7"/>
                    </a:cubicBezTo>
                    <a:cubicBezTo>
                      <a:pt x="38" y="17"/>
                      <a:pt x="38" y="17"/>
                      <a:pt x="38" y="17"/>
                    </a:cubicBezTo>
                    <a:cubicBezTo>
                      <a:pt x="36" y="18"/>
                      <a:pt x="34" y="19"/>
                      <a:pt x="32" y="20"/>
                    </a:cubicBezTo>
                    <a:cubicBezTo>
                      <a:pt x="24" y="14"/>
                      <a:pt x="24" y="14"/>
                      <a:pt x="24" y="14"/>
                    </a:cubicBezTo>
                    <a:cubicBezTo>
                      <a:pt x="24" y="13"/>
                      <a:pt x="22" y="13"/>
                      <a:pt x="22" y="14"/>
                    </a:cubicBezTo>
                    <a:cubicBezTo>
                      <a:pt x="21" y="14"/>
                      <a:pt x="21" y="15"/>
                      <a:pt x="21" y="15"/>
                    </a:cubicBezTo>
                    <a:cubicBezTo>
                      <a:pt x="21" y="16"/>
                      <a:pt x="21" y="16"/>
                      <a:pt x="21" y="17"/>
                    </a:cubicBezTo>
                    <a:cubicBezTo>
                      <a:pt x="26" y="26"/>
                      <a:pt x="26" y="26"/>
                      <a:pt x="26" y="26"/>
                    </a:cubicBezTo>
                    <a:cubicBezTo>
                      <a:pt x="24" y="27"/>
                      <a:pt x="23" y="29"/>
                      <a:pt x="21" y="31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11" y="27"/>
                      <a:pt x="10" y="27"/>
                      <a:pt x="9" y="28"/>
                    </a:cubicBezTo>
                    <a:cubicBezTo>
                      <a:pt x="9" y="29"/>
                      <a:pt x="9" y="29"/>
                      <a:pt x="9" y="29"/>
                    </a:cubicBezTo>
                    <a:cubicBezTo>
                      <a:pt x="9" y="30"/>
                      <a:pt x="9" y="31"/>
                      <a:pt x="10" y="31"/>
                    </a:cubicBezTo>
                    <a:cubicBezTo>
                      <a:pt x="17" y="38"/>
                      <a:pt x="17" y="38"/>
                      <a:pt x="17" y="38"/>
                    </a:cubicBezTo>
                    <a:cubicBezTo>
                      <a:pt x="16" y="40"/>
                      <a:pt x="15" y="42"/>
                      <a:pt x="14" y="45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3" y="44"/>
                      <a:pt x="2" y="45"/>
                      <a:pt x="2" y="46"/>
                    </a:cubicBezTo>
                    <a:cubicBezTo>
                      <a:pt x="2" y="46"/>
                      <a:pt x="2" y="46"/>
                      <a:pt x="2" y="46"/>
                    </a:cubicBezTo>
                    <a:cubicBezTo>
                      <a:pt x="2" y="47"/>
                      <a:pt x="2" y="48"/>
                      <a:pt x="3" y="48"/>
                    </a:cubicBezTo>
                    <a:cubicBezTo>
                      <a:pt x="12" y="53"/>
                      <a:pt x="12" y="53"/>
                      <a:pt x="12" y="53"/>
                    </a:cubicBezTo>
                    <a:cubicBezTo>
                      <a:pt x="12" y="55"/>
                      <a:pt x="11" y="57"/>
                      <a:pt x="11" y="60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1" y="63"/>
                      <a:pt x="0" y="64"/>
                      <a:pt x="0" y="65"/>
                    </a:cubicBezTo>
                    <a:cubicBezTo>
                      <a:pt x="0" y="65"/>
                      <a:pt x="0" y="65"/>
                      <a:pt x="0" y="65"/>
                    </a:cubicBezTo>
                    <a:cubicBezTo>
                      <a:pt x="0" y="66"/>
                      <a:pt x="1" y="67"/>
                      <a:pt x="2" y="67"/>
                    </a:cubicBezTo>
                    <a:cubicBezTo>
                      <a:pt x="12" y="68"/>
                      <a:pt x="12" y="68"/>
                      <a:pt x="12" y="68"/>
                    </a:cubicBezTo>
                    <a:cubicBezTo>
                      <a:pt x="12" y="71"/>
                      <a:pt x="13" y="73"/>
                      <a:pt x="14" y="75"/>
                    </a:cubicBezTo>
                    <a:cubicBezTo>
                      <a:pt x="5" y="81"/>
                      <a:pt x="5" y="81"/>
                      <a:pt x="5" y="81"/>
                    </a:cubicBezTo>
                    <a:cubicBezTo>
                      <a:pt x="5" y="81"/>
                      <a:pt x="4" y="82"/>
                      <a:pt x="4" y="83"/>
                    </a:cubicBezTo>
                    <a:cubicBezTo>
                      <a:pt x="4" y="83"/>
                      <a:pt x="4" y="83"/>
                      <a:pt x="4" y="83"/>
                    </a:cubicBezTo>
                    <a:cubicBezTo>
                      <a:pt x="5" y="84"/>
                      <a:pt x="6" y="85"/>
                      <a:pt x="7" y="84"/>
                    </a:cubicBezTo>
                    <a:cubicBezTo>
                      <a:pt x="17" y="83"/>
                      <a:pt x="17" y="83"/>
                      <a:pt x="17" y="83"/>
                    </a:cubicBezTo>
                    <a:cubicBezTo>
                      <a:pt x="18" y="85"/>
                      <a:pt x="19" y="87"/>
                      <a:pt x="20" y="89"/>
                    </a:cubicBezTo>
                    <a:cubicBezTo>
                      <a:pt x="14" y="97"/>
                      <a:pt x="14" y="97"/>
                      <a:pt x="14" y="97"/>
                    </a:cubicBezTo>
                    <a:cubicBezTo>
                      <a:pt x="14" y="97"/>
                      <a:pt x="14" y="98"/>
                      <a:pt x="14" y="98"/>
                    </a:cubicBezTo>
                    <a:cubicBezTo>
                      <a:pt x="14" y="99"/>
                      <a:pt x="14" y="99"/>
                      <a:pt x="14" y="100"/>
                    </a:cubicBezTo>
                    <a:cubicBezTo>
                      <a:pt x="15" y="100"/>
                      <a:pt x="16" y="101"/>
                      <a:pt x="17" y="100"/>
                    </a:cubicBezTo>
                    <a:cubicBezTo>
                      <a:pt x="26" y="95"/>
                      <a:pt x="26" y="95"/>
                      <a:pt x="26" y="95"/>
                    </a:cubicBezTo>
                    <a:cubicBezTo>
                      <a:pt x="28" y="97"/>
                      <a:pt x="29" y="99"/>
                      <a:pt x="31" y="100"/>
                    </a:cubicBezTo>
                    <a:cubicBezTo>
                      <a:pt x="28" y="109"/>
                      <a:pt x="28" y="109"/>
                      <a:pt x="28" y="109"/>
                    </a:cubicBezTo>
                    <a:cubicBezTo>
                      <a:pt x="28" y="110"/>
                      <a:pt x="28" y="110"/>
                      <a:pt x="28" y="110"/>
                    </a:cubicBezTo>
                    <a:cubicBezTo>
                      <a:pt x="28" y="111"/>
                      <a:pt x="28" y="112"/>
                      <a:pt x="29" y="112"/>
                    </a:cubicBezTo>
                    <a:cubicBezTo>
                      <a:pt x="30" y="113"/>
                      <a:pt x="31" y="112"/>
                      <a:pt x="31" y="112"/>
                    </a:cubicBezTo>
                    <a:cubicBezTo>
                      <a:pt x="38" y="104"/>
                      <a:pt x="38" y="104"/>
                      <a:pt x="38" y="104"/>
                    </a:cubicBezTo>
                    <a:cubicBezTo>
                      <a:pt x="40" y="106"/>
                      <a:pt x="43" y="106"/>
                      <a:pt x="45" y="107"/>
                    </a:cubicBezTo>
                    <a:cubicBezTo>
                      <a:pt x="45" y="117"/>
                      <a:pt x="45" y="117"/>
                      <a:pt x="45" y="117"/>
                    </a:cubicBezTo>
                    <a:cubicBezTo>
                      <a:pt x="45" y="117"/>
                      <a:pt x="45" y="117"/>
                      <a:pt x="45" y="118"/>
                    </a:cubicBezTo>
                    <a:cubicBezTo>
                      <a:pt x="45" y="119"/>
                      <a:pt x="45" y="119"/>
                      <a:pt x="46" y="120"/>
                    </a:cubicBezTo>
                    <a:cubicBezTo>
                      <a:pt x="47" y="120"/>
                      <a:pt x="48" y="119"/>
                      <a:pt x="49" y="118"/>
                    </a:cubicBezTo>
                    <a:cubicBezTo>
                      <a:pt x="53" y="109"/>
                      <a:pt x="53" y="109"/>
                      <a:pt x="53" y="109"/>
                    </a:cubicBezTo>
                    <a:cubicBezTo>
                      <a:pt x="55" y="110"/>
                      <a:pt x="58" y="110"/>
                      <a:pt x="60" y="110"/>
                    </a:cubicBezTo>
                    <a:cubicBezTo>
                      <a:pt x="63" y="119"/>
                      <a:pt x="63" y="119"/>
                      <a:pt x="63" y="119"/>
                    </a:cubicBezTo>
                    <a:cubicBezTo>
                      <a:pt x="63" y="120"/>
                      <a:pt x="64" y="121"/>
                      <a:pt x="65" y="121"/>
                    </a:cubicBezTo>
                    <a:cubicBezTo>
                      <a:pt x="65" y="121"/>
                      <a:pt x="65" y="121"/>
                      <a:pt x="65" y="121"/>
                    </a:cubicBezTo>
                    <a:cubicBezTo>
                      <a:pt x="66" y="121"/>
                      <a:pt x="67" y="120"/>
                      <a:pt x="67" y="119"/>
                    </a:cubicBezTo>
                    <a:cubicBezTo>
                      <a:pt x="67" y="119"/>
                      <a:pt x="67" y="119"/>
                      <a:pt x="67" y="119"/>
                    </a:cubicBezTo>
                    <a:cubicBezTo>
                      <a:pt x="68" y="109"/>
                      <a:pt x="68" y="109"/>
                      <a:pt x="68" y="109"/>
                    </a:cubicBezTo>
                    <a:cubicBezTo>
                      <a:pt x="71" y="109"/>
                      <a:pt x="73" y="108"/>
                      <a:pt x="75" y="108"/>
                    </a:cubicBezTo>
                    <a:cubicBezTo>
                      <a:pt x="81" y="116"/>
                      <a:pt x="81" y="116"/>
                      <a:pt x="81" y="116"/>
                    </a:cubicBezTo>
                    <a:cubicBezTo>
                      <a:pt x="82" y="117"/>
                      <a:pt x="83" y="117"/>
                      <a:pt x="84" y="117"/>
                    </a:cubicBezTo>
                    <a:cubicBezTo>
                      <a:pt x="84" y="117"/>
                      <a:pt x="85" y="116"/>
                      <a:pt x="85" y="115"/>
                    </a:cubicBezTo>
                    <a:cubicBezTo>
                      <a:pt x="85" y="115"/>
                      <a:pt x="85" y="115"/>
                      <a:pt x="85" y="114"/>
                    </a:cubicBezTo>
                    <a:cubicBezTo>
                      <a:pt x="83" y="104"/>
                      <a:pt x="83" y="104"/>
                      <a:pt x="83" y="104"/>
                    </a:cubicBezTo>
                    <a:cubicBezTo>
                      <a:pt x="85" y="103"/>
                      <a:pt x="87" y="102"/>
                      <a:pt x="89" y="101"/>
                    </a:cubicBezTo>
                    <a:cubicBezTo>
                      <a:pt x="97" y="107"/>
                      <a:pt x="97" y="107"/>
                      <a:pt x="97" y="107"/>
                    </a:cubicBezTo>
                    <a:cubicBezTo>
                      <a:pt x="98" y="108"/>
                      <a:pt x="99" y="108"/>
                      <a:pt x="100" y="107"/>
                    </a:cubicBezTo>
                    <a:cubicBezTo>
                      <a:pt x="100" y="107"/>
                      <a:pt x="101" y="106"/>
                      <a:pt x="101" y="106"/>
                    </a:cubicBezTo>
                    <a:cubicBezTo>
                      <a:pt x="101" y="105"/>
                      <a:pt x="100" y="105"/>
                      <a:pt x="100" y="104"/>
                    </a:cubicBezTo>
                    <a:cubicBezTo>
                      <a:pt x="96" y="95"/>
                      <a:pt x="96" y="95"/>
                      <a:pt x="96" y="95"/>
                    </a:cubicBezTo>
                    <a:cubicBezTo>
                      <a:pt x="97" y="94"/>
                      <a:pt x="99" y="92"/>
                      <a:pt x="100" y="90"/>
                    </a:cubicBezTo>
                    <a:cubicBezTo>
                      <a:pt x="110" y="93"/>
                      <a:pt x="110" y="93"/>
                      <a:pt x="110" y="93"/>
                    </a:cubicBezTo>
                    <a:cubicBezTo>
                      <a:pt x="111" y="94"/>
                      <a:pt x="112" y="94"/>
                      <a:pt x="112" y="93"/>
                    </a:cubicBezTo>
                    <a:cubicBezTo>
                      <a:pt x="113" y="92"/>
                      <a:pt x="113" y="92"/>
                      <a:pt x="113" y="92"/>
                    </a:cubicBezTo>
                    <a:cubicBezTo>
                      <a:pt x="113" y="91"/>
                      <a:pt x="112" y="90"/>
                      <a:pt x="112" y="90"/>
                    </a:cubicBezTo>
                    <a:cubicBezTo>
                      <a:pt x="105" y="83"/>
                      <a:pt x="105" y="83"/>
                      <a:pt x="105" y="83"/>
                    </a:cubicBezTo>
                    <a:cubicBezTo>
                      <a:pt x="106" y="81"/>
                      <a:pt x="107" y="79"/>
                      <a:pt x="107" y="76"/>
                    </a:cubicBezTo>
                    <a:cubicBezTo>
                      <a:pt x="117" y="77"/>
                      <a:pt x="117" y="77"/>
                      <a:pt x="117" y="77"/>
                    </a:cubicBezTo>
                    <a:cubicBezTo>
                      <a:pt x="118" y="77"/>
                      <a:pt x="120" y="76"/>
                      <a:pt x="120" y="75"/>
                    </a:cubicBezTo>
                    <a:cubicBezTo>
                      <a:pt x="120" y="75"/>
                      <a:pt x="120" y="75"/>
                      <a:pt x="120" y="75"/>
                    </a:cubicBezTo>
                    <a:cubicBezTo>
                      <a:pt x="120" y="74"/>
                      <a:pt x="119" y="73"/>
                      <a:pt x="118" y="73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10" y="66"/>
                      <a:pt x="110" y="64"/>
                      <a:pt x="110" y="61"/>
                    </a:cubicBezTo>
                    <a:lnTo>
                      <a:pt x="120" y="58"/>
                    </a:lnTo>
                    <a:close/>
                    <a:moveTo>
                      <a:pt x="61" y="72"/>
                    </a:moveTo>
                    <a:cubicBezTo>
                      <a:pt x="55" y="72"/>
                      <a:pt x="50" y="67"/>
                      <a:pt x="50" y="61"/>
                    </a:cubicBezTo>
                    <a:cubicBezTo>
                      <a:pt x="50" y="54"/>
                      <a:pt x="55" y="49"/>
                      <a:pt x="61" y="49"/>
                    </a:cubicBezTo>
                    <a:cubicBezTo>
                      <a:pt x="67" y="49"/>
                      <a:pt x="72" y="54"/>
                      <a:pt x="72" y="61"/>
                    </a:cubicBezTo>
                    <a:cubicBezTo>
                      <a:pt x="72" y="67"/>
                      <a:pt x="67" y="72"/>
                      <a:pt x="61" y="72"/>
                    </a:cubicBezTo>
                    <a:close/>
                  </a:path>
                </a:pathLst>
              </a:custGeom>
              <a:solidFill>
                <a:srgbClr val="ADD1A3"/>
              </a:solidFill>
              <a:ln>
                <a:noFill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7" name="Oval 21"/>
              <p:cNvSpPr>
                <a:spLocks noChangeArrowheads="1"/>
              </p:cNvSpPr>
              <p:nvPr/>
            </p:nvSpPr>
            <p:spPr bwMode="auto">
              <a:xfrm>
                <a:off x="-1055688" y="2462213"/>
                <a:ext cx="171450" cy="171450"/>
              </a:xfrm>
              <a:prstGeom prst="ellipse">
                <a:avLst/>
              </a:prstGeom>
              <a:solidFill>
                <a:srgbClr val="ADD1A3"/>
              </a:solidFill>
              <a:ln>
                <a:noFill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8" name="Oval 22"/>
              <p:cNvSpPr>
                <a:spLocks noChangeArrowheads="1"/>
              </p:cNvSpPr>
              <p:nvPr/>
            </p:nvSpPr>
            <p:spPr bwMode="auto">
              <a:xfrm>
                <a:off x="-1776413" y="2792413"/>
                <a:ext cx="115888" cy="119063"/>
              </a:xfrm>
              <a:prstGeom prst="ellipse">
                <a:avLst/>
              </a:prstGeom>
              <a:solidFill>
                <a:srgbClr val="ADD1A3"/>
              </a:solidFill>
              <a:ln>
                <a:noFill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9" name="Freeform 23"/>
              <p:cNvSpPr>
                <a:spLocks noEditPoints="1"/>
              </p:cNvSpPr>
              <p:nvPr/>
            </p:nvSpPr>
            <p:spPr bwMode="auto">
              <a:xfrm>
                <a:off x="-2773363" y="2439988"/>
                <a:ext cx="2692401" cy="2659063"/>
              </a:xfrm>
              <a:custGeom>
                <a:gdLst>
                  <a:gd fmla="*/ 605 w 718" name="T0"/>
                  <a:gd fmla="*/ 20 h 709" name="T1"/>
                  <a:gd fmla="*/ 602 w 718" name="T2"/>
                  <a:gd fmla="*/ 58 h 709" name="T3"/>
                  <a:gd fmla="*/ 587 w 718" name="T4"/>
                  <a:gd fmla="*/ 93 h 709" name="T5"/>
                  <a:gd fmla="*/ 563 w 718" name="T6"/>
                  <a:gd fmla="*/ 121 h 709" name="T7"/>
                  <a:gd fmla="*/ 530 w 718" name="T8"/>
                  <a:gd fmla="*/ 141 h 709" name="T9"/>
                  <a:gd fmla="*/ 493 w 718" name="T10"/>
                  <a:gd fmla="*/ 149 h 709" name="T11"/>
                  <a:gd fmla="*/ 456 w 718" name="T12"/>
                  <a:gd fmla="*/ 147 h 709" name="T13"/>
                  <a:gd fmla="*/ 420 w 718" name="T14"/>
                  <a:gd fmla="*/ 134 h 709" name="T15"/>
                  <a:gd fmla="*/ 391 w 718" name="T16"/>
                  <a:gd fmla="*/ 110 h 709" name="T17"/>
                  <a:gd fmla="*/ 371 w 718" name="T18"/>
                  <a:gd fmla="*/ 78 h 709" name="T19"/>
                  <a:gd fmla="*/ 361 w 718" name="T20"/>
                  <a:gd fmla="*/ 42 h 709" name="T21"/>
                  <a:gd fmla="*/ 363 w 718" name="T22"/>
                  <a:gd fmla="*/ 4 h 709" name="T23"/>
                  <a:gd fmla="*/ 68 w 718" name="T24"/>
                  <a:gd fmla="*/ 221 h 709" name="T25"/>
                  <a:gd fmla="*/ 162 w 718" name="T26"/>
                  <a:gd fmla="*/ 514 h 709" name="T27"/>
                  <a:gd fmla="*/ 334 w 718" name="T28"/>
                  <a:gd fmla="*/ 176 h 709" name="T29"/>
                  <a:gd fmla="*/ 311 w 718" name="T30"/>
                  <a:gd fmla="*/ 189 h 709" name="T31"/>
                  <a:gd fmla="*/ 288 w 718" name="T32"/>
                  <a:gd fmla="*/ 197 h 709" name="T33"/>
                  <a:gd fmla="*/ 258 w 718" name="T34"/>
                  <a:gd fmla="*/ 192 h 709" name="T35"/>
                  <a:gd fmla="*/ 234 w 718" name="T36"/>
                  <a:gd fmla="*/ 181 h 709" name="T37"/>
                  <a:gd fmla="*/ 214 w 718" name="T38"/>
                  <a:gd fmla="*/ 164 h 709" name="T39"/>
                  <a:gd fmla="*/ 201 w 718" name="T40"/>
                  <a:gd fmla="*/ 141 h 709" name="T41"/>
                  <a:gd fmla="*/ 195 w 718" name="T42"/>
                  <a:gd fmla="*/ 116 h 709" name="T43"/>
                  <a:gd fmla="*/ 197 w 718" name="T44"/>
                  <a:gd fmla="*/ 89 h 709" name="T45"/>
                  <a:gd fmla="*/ 207 w 718" name="T46"/>
                  <a:gd fmla="*/ 64 h 709" name="T47"/>
                  <a:gd fmla="*/ 225 w 718" name="T48"/>
                  <a:gd fmla="*/ 43 h 709" name="T49"/>
                  <a:gd fmla="*/ 249 w 718" name="T50"/>
                  <a:gd fmla="*/ 29 h 709" name="T51"/>
                  <a:gd fmla="*/ 275 w 718" name="T52"/>
                  <a:gd fmla="*/ 23 h 709" name="T53"/>
                  <a:gd fmla="*/ 305 w 718" name="T54"/>
                  <a:gd fmla="*/ 28 h 709" name="T55"/>
                  <a:gd fmla="*/ 329 w 718" name="T56"/>
                  <a:gd fmla="*/ 38 h 709" name="T57"/>
                  <a:gd fmla="*/ 349 w 718" name="T58"/>
                  <a:gd fmla="*/ 55 h 709" name="T59"/>
                  <a:gd fmla="*/ 362 w 718" name="T60"/>
                  <a:gd fmla="*/ 78 h 709" name="T61"/>
                  <a:gd fmla="*/ 368 w 718" name="T62"/>
                  <a:gd fmla="*/ 104 h 709" name="T63"/>
                  <a:gd fmla="*/ 366 w 718" name="T64"/>
                  <a:gd fmla="*/ 131 h 709" name="T65"/>
                  <a:gd fmla="*/ 356 w 718" name="T66"/>
                  <a:gd fmla="*/ 156 h 709" name="T67"/>
                  <a:gd fmla="*/ 338 w 718" name="T68"/>
                  <a:gd fmla="*/ 176 h 709" name="T69"/>
                  <a:gd fmla="*/ 451 w 718" name="T70"/>
                  <a:gd fmla="*/ 208 h 709" name="T71"/>
                  <a:gd fmla="*/ 444 w 718" name="T72"/>
                  <a:gd fmla="*/ 224 h 709" name="T73"/>
                  <a:gd fmla="*/ 433 w 718" name="T74"/>
                  <a:gd fmla="*/ 237 h 709" name="T75"/>
                  <a:gd fmla="*/ 418 w 718" name="T76"/>
                  <a:gd fmla="*/ 247 h 709" name="T77"/>
                  <a:gd fmla="*/ 401 w 718" name="T78"/>
                  <a:gd fmla="*/ 251 h 709" name="T79"/>
                  <a:gd fmla="*/ 383 w 718" name="T80"/>
                  <a:gd fmla="*/ 250 h 709" name="T81"/>
                  <a:gd fmla="*/ 367 w 718" name="T82"/>
                  <a:gd fmla="*/ 243 h 709" name="T83"/>
                  <a:gd fmla="*/ 353 w 718" name="T84"/>
                  <a:gd fmla="*/ 232 h 709" name="T85"/>
                  <a:gd fmla="*/ 343 w 718" name="T86"/>
                  <a:gd fmla="*/ 217 h 709" name="T87"/>
                  <a:gd fmla="*/ 339 w 718" name="T88"/>
                  <a:gd fmla="*/ 200 h 709" name="T89"/>
                  <a:gd fmla="*/ 340 w 718" name="T90"/>
                  <a:gd fmla="*/ 183 h 709" name="T91"/>
                  <a:gd fmla="*/ 346 w 718" name="T92"/>
                  <a:gd fmla="*/ 166 h 709" name="T93"/>
                  <a:gd fmla="*/ 357 w 718" name="T94"/>
                  <a:gd fmla="*/ 153 h 709" name="T95"/>
                  <a:gd fmla="*/ 372 w 718" name="T96"/>
                  <a:gd fmla="*/ 143 h 709" name="T97"/>
                  <a:gd fmla="*/ 389 w 718" name="T98"/>
                  <a:gd fmla="*/ 138 h 709" name="T99"/>
                  <a:gd fmla="*/ 407 w 718" name="T100"/>
                  <a:gd fmla="*/ 139 h 709" name="T101"/>
                  <a:gd fmla="*/ 423 w 718" name="T102"/>
                  <a:gd fmla="*/ 146 h 709" name="T103"/>
                  <a:gd fmla="*/ 437 w 718" name="T104"/>
                  <a:gd fmla="*/ 157 h 709" name="T105"/>
                  <a:gd fmla="*/ 446 w 718" name="T106"/>
                  <a:gd fmla="*/ 172 h 709" name="T107"/>
                  <a:gd fmla="*/ 451 w 718" name="T108"/>
                  <a:gd fmla="*/ 189 h 709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709" w="718">
                    <a:moveTo>
                      <a:pt x="606" y="330"/>
                    </a:moveTo>
                    <a:cubicBezTo>
                      <a:pt x="718" y="140"/>
                      <a:pt x="627" y="0"/>
                      <a:pt x="627" y="0"/>
                    </a:cubicBezTo>
                    <a:cubicBezTo>
                      <a:pt x="578" y="0"/>
                      <a:pt x="578" y="0"/>
                      <a:pt x="578" y="0"/>
                    </a:cubicBezTo>
                    <a:cubicBezTo>
                      <a:pt x="579" y="4"/>
                      <a:pt x="580" y="9"/>
                      <a:pt x="581" y="13"/>
                    </a:cubicBezTo>
                    <a:cubicBezTo>
                      <a:pt x="601" y="16"/>
                      <a:pt x="601" y="16"/>
                      <a:pt x="601" y="16"/>
                    </a:cubicBezTo>
                    <a:cubicBezTo>
                      <a:pt x="603" y="16"/>
                      <a:pt x="605" y="18"/>
                      <a:pt x="605" y="20"/>
                    </a:cubicBezTo>
                    <a:cubicBezTo>
                      <a:pt x="605" y="20"/>
                      <a:pt x="605" y="20"/>
                      <a:pt x="605" y="20"/>
                    </a:cubicBezTo>
                    <a:cubicBezTo>
                      <a:pt x="605" y="23"/>
                      <a:pt x="604" y="24"/>
                      <a:pt x="601" y="24"/>
                    </a:cubicBezTo>
                    <a:cubicBezTo>
                      <a:pt x="582" y="30"/>
                      <a:pt x="582" y="30"/>
                      <a:pt x="582" y="30"/>
                    </a:cubicBezTo>
                    <a:cubicBezTo>
                      <a:pt x="582" y="35"/>
                      <a:pt x="581" y="40"/>
                      <a:pt x="581" y="45"/>
                    </a:cubicBezTo>
                    <a:cubicBezTo>
                      <a:pt x="599" y="54"/>
                      <a:pt x="599" y="54"/>
                      <a:pt x="599" y="54"/>
                    </a:cubicBezTo>
                    <a:cubicBezTo>
                      <a:pt x="601" y="55"/>
                      <a:pt x="602" y="56"/>
                      <a:pt x="602" y="58"/>
                    </a:cubicBezTo>
                    <a:cubicBezTo>
                      <a:pt x="602" y="58"/>
                      <a:pt x="602" y="59"/>
                      <a:pt x="602" y="59"/>
                    </a:cubicBezTo>
                    <a:cubicBezTo>
                      <a:pt x="601" y="61"/>
                      <a:pt x="599" y="62"/>
                      <a:pt x="597" y="62"/>
                    </a:cubicBezTo>
                    <a:cubicBezTo>
                      <a:pt x="577" y="62"/>
                      <a:pt x="577" y="62"/>
                      <a:pt x="577" y="62"/>
                    </a:cubicBezTo>
                    <a:cubicBezTo>
                      <a:pt x="575" y="66"/>
                      <a:pt x="573" y="71"/>
                      <a:pt x="571" y="75"/>
                    </a:cubicBezTo>
                    <a:cubicBezTo>
                      <a:pt x="585" y="89"/>
                      <a:pt x="585" y="89"/>
                      <a:pt x="585" y="89"/>
                    </a:cubicBezTo>
                    <a:cubicBezTo>
                      <a:pt x="587" y="90"/>
                      <a:pt x="587" y="91"/>
                      <a:pt x="587" y="93"/>
                    </a:cubicBezTo>
                    <a:cubicBezTo>
                      <a:pt x="587" y="94"/>
                      <a:pt x="587" y="94"/>
                      <a:pt x="587" y="95"/>
                    </a:cubicBezTo>
                    <a:cubicBezTo>
                      <a:pt x="585" y="97"/>
                      <a:pt x="583" y="97"/>
                      <a:pt x="581" y="96"/>
                    </a:cubicBezTo>
                    <a:cubicBezTo>
                      <a:pt x="562" y="90"/>
                      <a:pt x="562" y="90"/>
                      <a:pt x="562" y="90"/>
                    </a:cubicBezTo>
                    <a:cubicBezTo>
                      <a:pt x="559" y="94"/>
                      <a:pt x="556" y="97"/>
                      <a:pt x="552" y="101"/>
                    </a:cubicBezTo>
                    <a:cubicBezTo>
                      <a:pt x="562" y="119"/>
                      <a:pt x="562" y="119"/>
                      <a:pt x="562" y="119"/>
                    </a:cubicBezTo>
                    <a:cubicBezTo>
                      <a:pt x="562" y="120"/>
                      <a:pt x="563" y="120"/>
                      <a:pt x="563" y="121"/>
                    </a:cubicBezTo>
                    <a:cubicBezTo>
                      <a:pt x="563" y="122"/>
                      <a:pt x="562" y="124"/>
                      <a:pt x="561" y="124"/>
                    </a:cubicBezTo>
                    <a:cubicBezTo>
                      <a:pt x="559" y="126"/>
                      <a:pt x="557" y="126"/>
                      <a:pt x="555" y="124"/>
                    </a:cubicBezTo>
                    <a:cubicBezTo>
                      <a:pt x="539" y="112"/>
                      <a:pt x="539" y="112"/>
                      <a:pt x="539" y="112"/>
                    </a:cubicBezTo>
                    <a:cubicBezTo>
                      <a:pt x="535" y="114"/>
                      <a:pt x="531" y="117"/>
                      <a:pt x="527" y="119"/>
                    </a:cubicBezTo>
                    <a:cubicBezTo>
                      <a:pt x="530" y="139"/>
                      <a:pt x="530" y="139"/>
                      <a:pt x="530" y="139"/>
                    </a:cubicBezTo>
                    <a:cubicBezTo>
                      <a:pt x="530" y="140"/>
                      <a:pt x="530" y="140"/>
                      <a:pt x="530" y="141"/>
                    </a:cubicBezTo>
                    <a:cubicBezTo>
                      <a:pt x="530" y="142"/>
                      <a:pt x="529" y="144"/>
                      <a:pt x="528" y="145"/>
                    </a:cubicBezTo>
                    <a:cubicBezTo>
                      <a:pt x="526" y="145"/>
                      <a:pt x="523" y="144"/>
                      <a:pt x="522" y="142"/>
                    </a:cubicBezTo>
                    <a:cubicBezTo>
                      <a:pt x="511" y="126"/>
                      <a:pt x="511" y="126"/>
                      <a:pt x="511" y="126"/>
                    </a:cubicBezTo>
                    <a:cubicBezTo>
                      <a:pt x="506" y="127"/>
                      <a:pt x="501" y="128"/>
                      <a:pt x="497" y="129"/>
                    </a:cubicBezTo>
                    <a:cubicBezTo>
                      <a:pt x="493" y="149"/>
                      <a:pt x="493" y="149"/>
                      <a:pt x="493" y="149"/>
                    </a:cubicBezTo>
                    <a:cubicBezTo>
                      <a:pt x="493" y="149"/>
                      <a:pt x="493" y="149"/>
                      <a:pt x="493" y="149"/>
                    </a:cubicBezTo>
                    <a:cubicBezTo>
                      <a:pt x="493" y="151"/>
                      <a:pt x="492" y="153"/>
                      <a:pt x="490" y="153"/>
                    </a:cubicBezTo>
                    <a:cubicBezTo>
                      <a:pt x="490" y="153"/>
                      <a:pt x="490" y="153"/>
                      <a:pt x="489" y="153"/>
                    </a:cubicBezTo>
                    <a:cubicBezTo>
                      <a:pt x="487" y="153"/>
                      <a:pt x="486" y="152"/>
                      <a:pt x="485" y="150"/>
                    </a:cubicBezTo>
                    <a:cubicBezTo>
                      <a:pt x="479" y="130"/>
                      <a:pt x="479" y="130"/>
                      <a:pt x="479" y="130"/>
                    </a:cubicBezTo>
                    <a:cubicBezTo>
                      <a:pt x="475" y="130"/>
                      <a:pt x="470" y="130"/>
                      <a:pt x="465" y="129"/>
                    </a:cubicBezTo>
                    <a:cubicBezTo>
                      <a:pt x="456" y="147"/>
                      <a:pt x="456" y="147"/>
                      <a:pt x="456" y="147"/>
                    </a:cubicBezTo>
                    <a:cubicBezTo>
                      <a:pt x="455" y="149"/>
                      <a:pt x="453" y="151"/>
                      <a:pt x="451" y="150"/>
                    </a:cubicBezTo>
                    <a:cubicBezTo>
                      <a:pt x="449" y="150"/>
                      <a:pt x="448" y="148"/>
                      <a:pt x="448" y="146"/>
                    </a:cubicBezTo>
                    <a:cubicBezTo>
                      <a:pt x="448" y="146"/>
                      <a:pt x="448" y="146"/>
                      <a:pt x="448" y="145"/>
                    </a:cubicBezTo>
                    <a:cubicBezTo>
                      <a:pt x="448" y="125"/>
                      <a:pt x="448" y="125"/>
                      <a:pt x="448" y="125"/>
                    </a:cubicBezTo>
                    <a:cubicBezTo>
                      <a:pt x="444" y="123"/>
                      <a:pt x="439" y="121"/>
                      <a:pt x="435" y="119"/>
                    </a:cubicBezTo>
                    <a:cubicBezTo>
                      <a:pt x="420" y="134"/>
                      <a:pt x="420" y="134"/>
                      <a:pt x="420" y="134"/>
                    </a:cubicBezTo>
                    <a:cubicBezTo>
                      <a:pt x="419" y="135"/>
                      <a:pt x="417" y="136"/>
                      <a:pt x="415" y="135"/>
                    </a:cubicBezTo>
                    <a:cubicBezTo>
                      <a:pt x="414" y="134"/>
                      <a:pt x="413" y="133"/>
                      <a:pt x="413" y="131"/>
                    </a:cubicBezTo>
                    <a:cubicBezTo>
                      <a:pt x="413" y="131"/>
                      <a:pt x="413" y="130"/>
                      <a:pt x="414" y="129"/>
                    </a:cubicBezTo>
                    <a:cubicBezTo>
                      <a:pt x="420" y="110"/>
                      <a:pt x="420" y="110"/>
                      <a:pt x="420" y="110"/>
                    </a:cubicBezTo>
                    <a:cubicBezTo>
                      <a:pt x="416" y="107"/>
                      <a:pt x="413" y="104"/>
                      <a:pt x="409" y="101"/>
                    </a:cubicBezTo>
                    <a:cubicBezTo>
                      <a:pt x="391" y="110"/>
                      <a:pt x="391" y="110"/>
                      <a:pt x="391" y="110"/>
                    </a:cubicBezTo>
                    <a:cubicBezTo>
                      <a:pt x="389" y="111"/>
                      <a:pt x="387" y="111"/>
                      <a:pt x="386" y="109"/>
                    </a:cubicBezTo>
                    <a:cubicBezTo>
                      <a:pt x="385" y="109"/>
                      <a:pt x="385" y="108"/>
                      <a:pt x="385" y="107"/>
                    </a:cubicBezTo>
                    <a:cubicBezTo>
                      <a:pt x="385" y="106"/>
                      <a:pt x="385" y="104"/>
                      <a:pt x="386" y="104"/>
                    </a:cubicBezTo>
                    <a:cubicBezTo>
                      <a:pt x="398" y="87"/>
                      <a:pt x="398" y="87"/>
                      <a:pt x="398" y="87"/>
                    </a:cubicBezTo>
                    <a:cubicBezTo>
                      <a:pt x="395" y="83"/>
                      <a:pt x="393" y="79"/>
                      <a:pt x="391" y="75"/>
                    </a:cubicBezTo>
                    <a:cubicBezTo>
                      <a:pt x="371" y="78"/>
                      <a:pt x="371" y="78"/>
                      <a:pt x="371" y="78"/>
                    </a:cubicBezTo>
                    <a:cubicBezTo>
                      <a:pt x="369" y="79"/>
                      <a:pt x="366" y="78"/>
                      <a:pt x="365" y="76"/>
                    </a:cubicBezTo>
                    <a:cubicBezTo>
                      <a:pt x="365" y="75"/>
                      <a:pt x="365" y="75"/>
                      <a:pt x="365" y="74"/>
                    </a:cubicBezTo>
                    <a:cubicBezTo>
                      <a:pt x="365" y="73"/>
                      <a:pt x="366" y="71"/>
                      <a:pt x="368" y="71"/>
                    </a:cubicBezTo>
                    <a:cubicBezTo>
                      <a:pt x="384" y="59"/>
                      <a:pt x="384" y="59"/>
                      <a:pt x="384" y="59"/>
                    </a:cubicBezTo>
                    <a:cubicBezTo>
                      <a:pt x="383" y="54"/>
                      <a:pt x="382" y="50"/>
                      <a:pt x="381" y="45"/>
                    </a:cubicBezTo>
                    <a:cubicBezTo>
                      <a:pt x="361" y="42"/>
                      <a:pt x="361" y="42"/>
                      <a:pt x="361" y="42"/>
                    </a:cubicBezTo>
                    <a:cubicBezTo>
                      <a:pt x="359" y="42"/>
                      <a:pt x="357" y="40"/>
                      <a:pt x="357" y="38"/>
                    </a:cubicBezTo>
                    <a:cubicBezTo>
                      <a:pt x="357" y="38"/>
                      <a:pt x="357" y="38"/>
                      <a:pt x="357" y="38"/>
                    </a:cubicBezTo>
                    <a:cubicBezTo>
                      <a:pt x="357" y="36"/>
                      <a:pt x="358" y="34"/>
                      <a:pt x="360" y="34"/>
                    </a:cubicBezTo>
                    <a:cubicBezTo>
                      <a:pt x="380" y="28"/>
                      <a:pt x="380" y="28"/>
                      <a:pt x="380" y="28"/>
                    </a:cubicBezTo>
                    <a:cubicBezTo>
                      <a:pt x="380" y="23"/>
                      <a:pt x="380" y="18"/>
                      <a:pt x="381" y="13"/>
                    </a:cubicBezTo>
                    <a:cubicBezTo>
                      <a:pt x="363" y="4"/>
                      <a:pt x="363" y="4"/>
                      <a:pt x="363" y="4"/>
                    </a:cubicBezTo>
                    <a:cubicBezTo>
                      <a:pt x="361" y="4"/>
                      <a:pt x="360" y="2"/>
                      <a:pt x="360" y="0"/>
                    </a:cubicBezTo>
                    <a:cubicBezTo>
                      <a:pt x="360" y="0"/>
                      <a:pt x="360" y="0"/>
                      <a:pt x="360" y="0"/>
                    </a:cubicBezTo>
                    <a:cubicBezTo>
                      <a:pt x="110" y="0"/>
                      <a:pt x="110" y="0"/>
                      <a:pt x="110" y="0"/>
                    </a:cubicBezTo>
                    <a:cubicBezTo>
                      <a:pt x="103" y="41"/>
                      <a:pt x="83" y="85"/>
                      <a:pt x="83" y="85"/>
                    </a:cubicBezTo>
                    <a:cubicBezTo>
                      <a:pt x="71" y="115"/>
                      <a:pt x="79" y="137"/>
                      <a:pt x="79" y="137"/>
                    </a:cubicBezTo>
                    <a:cubicBezTo>
                      <a:pt x="103" y="178"/>
                      <a:pt x="84" y="200"/>
                      <a:pt x="68" y="221"/>
                    </a:cubicBezTo>
                    <a:cubicBezTo>
                      <a:pt x="53" y="242"/>
                      <a:pt x="0" y="315"/>
                      <a:pt x="51" y="317"/>
                    </a:cubicBezTo>
                    <a:cubicBezTo>
                      <a:pt x="99" y="318"/>
                      <a:pt x="84" y="334"/>
                      <a:pt x="84" y="334"/>
                    </a:cubicBezTo>
                    <a:cubicBezTo>
                      <a:pt x="63" y="380"/>
                      <a:pt x="96" y="381"/>
                      <a:pt x="96" y="381"/>
                    </a:cubicBezTo>
                    <a:cubicBezTo>
                      <a:pt x="81" y="408"/>
                      <a:pt x="103" y="409"/>
                      <a:pt x="103" y="409"/>
                    </a:cubicBezTo>
                    <a:cubicBezTo>
                      <a:pt x="135" y="409"/>
                      <a:pt x="118" y="438"/>
                      <a:pt x="118" y="438"/>
                    </a:cubicBezTo>
                    <a:cubicBezTo>
                      <a:pt x="79" y="481"/>
                      <a:pt x="113" y="524"/>
                      <a:pt x="162" y="514"/>
                    </a:cubicBezTo>
                    <a:cubicBezTo>
                      <a:pt x="259" y="494"/>
                      <a:pt x="309" y="527"/>
                      <a:pt x="286" y="597"/>
                    </a:cubicBezTo>
                    <a:cubicBezTo>
                      <a:pt x="263" y="666"/>
                      <a:pt x="232" y="709"/>
                      <a:pt x="232" y="709"/>
                    </a:cubicBezTo>
                    <a:cubicBezTo>
                      <a:pt x="659" y="709"/>
                      <a:pt x="659" y="709"/>
                      <a:pt x="659" y="709"/>
                    </a:cubicBezTo>
                    <a:cubicBezTo>
                      <a:pt x="568" y="521"/>
                      <a:pt x="568" y="521"/>
                      <a:pt x="568" y="521"/>
                    </a:cubicBezTo>
                    <a:cubicBezTo>
                      <a:pt x="540" y="458"/>
                      <a:pt x="606" y="330"/>
                      <a:pt x="606" y="330"/>
                    </a:cubicBezTo>
                    <a:close/>
                    <a:moveTo>
                      <a:pt x="334" y="176"/>
                    </a:moveTo>
                    <a:cubicBezTo>
                      <a:pt x="322" y="168"/>
                      <a:pt x="322" y="168"/>
                      <a:pt x="322" y="168"/>
                    </a:cubicBezTo>
                    <a:cubicBezTo>
                      <a:pt x="320" y="169"/>
                      <a:pt x="317" y="171"/>
                      <a:pt x="314" y="173"/>
                    </a:cubicBezTo>
                    <a:cubicBezTo>
                      <a:pt x="316" y="187"/>
                      <a:pt x="316" y="187"/>
                      <a:pt x="316" y="187"/>
                    </a:cubicBezTo>
                    <a:cubicBezTo>
                      <a:pt x="316" y="187"/>
                      <a:pt x="316" y="188"/>
                      <a:pt x="316" y="188"/>
                    </a:cubicBezTo>
                    <a:cubicBezTo>
                      <a:pt x="316" y="189"/>
                      <a:pt x="315" y="190"/>
                      <a:pt x="314" y="191"/>
                    </a:cubicBezTo>
                    <a:cubicBezTo>
                      <a:pt x="313" y="191"/>
                      <a:pt x="311" y="190"/>
                      <a:pt x="311" y="189"/>
                    </a:cubicBezTo>
                    <a:cubicBezTo>
                      <a:pt x="302" y="177"/>
                      <a:pt x="302" y="177"/>
                      <a:pt x="302" y="177"/>
                    </a:cubicBezTo>
                    <a:cubicBezTo>
                      <a:pt x="299" y="178"/>
                      <a:pt x="296" y="179"/>
                      <a:pt x="293" y="180"/>
                    </a:cubicBezTo>
                    <a:cubicBezTo>
                      <a:pt x="290" y="194"/>
                      <a:pt x="290" y="194"/>
                      <a:pt x="290" y="194"/>
                    </a:cubicBezTo>
                    <a:cubicBezTo>
                      <a:pt x="290" y="194"/>
                      <a:pt x="290" y="194"/>
                      <a:pt x="290" y="194"/>
                    </a:cubicBezTo>
                    <a:cubicBezTo>
                      <a:pt x="290" y="195"/>
                      <a:pt x="289" y="197"/>
                      <a:pt x="288" y="197"/>
                    </a:cubicBezTo>
                    <a:cubicBezTo>
                      <a:pt x="288" y="197"/>
                      <a:pt x="288" y="197"/>
                      <a:pt x="288" y="197"/>
                    </a:cubicBezTo>
                    <a:cubicBezTo>
                      <a:pt x="286" y="197"/>
                      <a:pt x="285" y="196"/>
                      <a:pt x="285" y="194"/>
                    </a:cubicBezTo>
                    <a:cubicBezTo>
                      <a:pt x="281" y="180"/>
                      <a:pt x="281" y="180"/>
                      <a:pt x="281" y="180"/>
                    </a:cubicBezTo>
                    <a:cubicBezTo>
                      <a:pt x="277" y="180"/>
                      <a:pt x="274" y="180"/>
                      <a:pt x="270" y="180"/>
                    </a:cubicBezTo>
                    <a:cubicBezTo>
                      <a:pt x="264" y="192"/>
                      <a:pt x="264" y="192"/>
                      <a:pt x="264" y="192"/>
                    </a:cubicBezTo>
                    <a:cubicBezTo>
                      <a:pt x="264" y="194"/>
                      <a:pt x="262" y="195"/>
                      <a:pt x="261" y="194"/>
                    </a:cubicBezTo>
                    <a:cubicBezTo>
                      <a:pt x="259" y="194"/>
                      <a:pt x="258" y="193"/>
                      <a:pt x="258" y="192"/>
                    </a:cubicBezTo>
                    <a:cubicBezTo>
                      <a:pt x="258" y="191"/>
                      <a:pt x="258" y="191"/>
                      <a:pt x="259" y="191"/>
                    </a:cubicBezTo>
                    <a:cubicBezTo>
                      <a:pt x="259" y="177"/>
                      <a:pt x="259" y="177"/>
                      <a:pt x="259" y="177"/>
                    </a:cubicBezTo>
                    <a:cubicBezTo>
                      <a:pt x="255" y="176"/>
                      <a:pt x="252" y="174"/>
                      <a:pt x="249" y="173"/>
                    </a:cubicBezTo>
                    <a:cubicBezTo>
                      <a:pt x="239" y="183"/>
                      <a:pt x="239" y="183"/>
                      <a:pt x="239" y="183"/>
                    </a:cubicBezTo>
                    <a:cubicBezTo>
                      <a:pt x="238" y="184"/>
                      <a:pt x="237" y="185"/>
                      <a:pt x="235" y="184"/>
                    </a:cubicBezTo>
                    <a:cubicBezTo>
                      <a:pt x="235" y="183"/>
                      <a:pt x="234" y="182"/>
                      <a:pt x="234" y="181"/>
                    </a:cubicBezTo>
                    <a:cubicBezTo>
                      <a:pt x="234" y="181"/>
                      <a:pt x="234" y="180"/>
                      <a:pt x="235" y="180"/>
                    </a:cubicBezTo>
                    <a:cubicBezTo>
                      <a:pt x="239" y="166"/>
                      <a:pt x="239" y="166"/>
                      <a:pt x="239" y="166"/>
                    </a:cubicBezTo>
                    <a:cubicBezTo>
                      <a:pt x="236" y="164"/>
                      <a:pt x="234" y="162"/>
                      <a:pt x="231" y="160"/>
                    </a:cubicBezTo>
                    <a:cubicBezTo>
                      <a:pt x="219" y="166"/>
                      <a:pt x="219" y="166"/>
                      <a:pt x="219" y="166"/>
                    </a:cubicBezTo>
                    <a:cubicBezTo>
                      <a:pt x="218" y="167"/>
                      <a:pt x="216" y="167"/>
                      <a:pt x="215" y="166"/>
                    </a:cubicBezTo>
                    <a:cubicBezTo>
                      <a:pt x="214" y="165"/>
                      <a:pt x="214" y="165"/>
                      <a:pt x="214" y="164"/>
                    </a:cubicBezTo>
                    <a:cubicBezTo>
                      <a:pt x="214" y="163"/>
                      <a:pt x="214" y="163"/>
                      <a:pt x="215" y="162"/>
                    </a:cubicBezTo>
                    <a:cubicBezTo>
                      <a:pt x="224" y="151"/>
                      <a:pt x="224" y="151"/>
                      <a:pt x="224" y="151"/>
                    </a:cubicBezTo>
                    <a:cubicBezTo>
                      <a:pt x="222" y="148"/>
                      <a:pt x="220" y="145"/>
                      <a:pt x="218" y="142"/>
                    </a:cubicBezTo>
                    <a:cubicBezTo>
                      <a:pt x="204" y="144"/>
                      <a:pt x="204" y="144"/>
                      <a:pt x="204" y="144"/>
                    </a:cubicBezTo>
                    <a:cubicBezTo>
                      <a:pt x="203" y="145"/>
                      <a:pt x="201" y="144"/>
                      <a:pt x="201" y="143"/>
                    </a:cubicBezTo>
                    <a:cubicBezTo>
                      <a:pt x="201" y="142"/>
                      <a:pt x="201" y="142"/>
                      <a:pt x="201" y="141"/>
                    </a:cubicBezTo>
                    <a:cubicBezTo>
                      <a:pt x="201" y="140"/>
                      <a:pt x="201" y="139"/>
                      <a:pt x="202" y="139"/>
                    </a:cubicBezTo>
                    <a:cubicBezTo>
                      <a:pt x="214" y="131"/>
                      <a:pt x="214" y="131"/>
                      <a:pt x="214" y="131"/>
                    </a:cubicBezTo>
                    <a:cubicBezTo>
                      <a:pt x="213" y="127"/>
                      <a:pt x="212" y="124"/>
                      <a:pt x="212" y="121"/>
                    </a:cubicBezTo>
                    <a:cubicBezTo>
                      <a:pt x="198" y="119"/>
                      <a:pt x="198" y="119"/>
                      <a:pt x="198" y="119"/>
                    </a:cubicBezTo>
                    <a:cubicBezTo>
                      <a:pt x="196" y="119"/>
                      <a:pt x="195" y="118"/>
                      <a:pt x="195" y="116"/>
                    </a:cubicBezTo>
                    <a:cubicBezTo>
                      <a:pt x="195" y="116"/>
                      <a:pt x="195" y="116"/>
                      <a:pt x="195" y="116"/>
                    </a:cubicBezTo>
                    <a:cubicBezTo>
                      <a:pt x="195" y="114"/>
                      <a:pt x="196" y="113"/>
                      <a:pt x="197" y="113"/>
                    </a:cubicBezTo>
                    <a:cubicBezTo>
                      <a:pt x="211" y="109"/>
                      <a:pt x="211" y="109"/>
                      <a:pt x="211" y="109"/>
                    </a:cubicBezTo>
                    <a:cubicBezTo>
                      <a:pt x="211" y="105"/>
                      <a:pt x="211" y="102"/>
                      <a:pt x="212" y="99"/>
                    </a:cubicBezTo>
                    <a:cubicBezTo>
                      <a:pt x="199" y="92"/>
                      <a:pt x="199" y="92"/>
                      <a:pt x="199" y="92"/>
                    </a:cubicBezTo>
                    <a:cubicBezTo>
                      <a:pt x="198" y="92"/>
                      <a:pt x="197" y="91"/>
                      <a:pt x="197" y="89"/>
                    </a:cubicBezTo>
                    <a:cubicBezTo>
                      <a:pt x="197" y="89"/>
                      <a:pt x="197" y="89"/>
                      <a:pt x="197" y="89"/>
                    </a:cubicBezTo>
                    <a:cubicBezTo>
                      <a:pt x="197" y="87"/>
                      <a:pt x="199" y="86"/>
                      <a:pt x="200" y="87"/>
                    </a:cubicBezTo>
                    <a:cubicBezTo>
                      <a:pt x="215" y="87"/>
                      <a:pt x="215" y="87"/>
                      <a:pt x="215" y="87"/>
                    </a:cubicBezTo>
                    <a:cubicBezTo>
                      <a:pt x="216" y="84"/>
                      <a:pt x="217" y="81"/>
                      <a:pt x="218" y="78"/>
                    </a:cubicBezTo>
                    <a:cubicBezTo>
                      <a:pt x="208" y="68"/>
                      <a:pt x="208" y="68"/>
                      <a:pt x="208" y="68"/>
                    </a:cubicBezTo>
                    <a:cubicBezTo>
                      <a:pt x="208" y="67"/>
                      <a:pt x="207" y="66"/>
                      <a:pt x="207" y="65"/>
                    </a:cubicBezTo>
                    <a:cubicBezTo>
                      <a:pt x="207" y="65"/>
                      <a:pt x="207" y="64"/>
                      <a:pt x="207" y="64"/>
                    </a:cubicBezTo>
                    <a:cubicBezTo>
                      <a:pt x="208" y="62"/>
                      <a:pt x="210" y="62"/>
                      <a:pt x="211" y="63"/>
                    </a:cubicBezTo>
                    <a:cubicBezTo>
                      <a:pt x="225" y="67"/>
                      <a:pt x="225" y="67"/>
                      <a:pt x="225" y="67"/>
                    </a:cubicBezTo>
                    <a:cubicBezTo>
                      <a:pt x="227" y="65"/>
                      <a:pt x="229" y="62"/>
                      <a:pt x="232" y="60"/>
                    </a:cubicBezTo>
                    <a:cubicBezTo>
                      <a:pt x="225" y="47"/>
                      <a:pt x="225" y="47"/>
                      <a:pt x="225" y="47"/>
                    </a:cubicBezTo>
                    <a:cubicBezTo>
                      <a:pt x="225" y="46"/>
                      <a:pt x="224" y="46"/>
                      <a:pt x="224" y="45"/>
                    </a:cubicBezTo>
                    <a:cubicBezTo>
                      <a:pt x="224" y="44"/>
                      <a:pt x="225" y="44"/>
                      <a:pt x="225" y="43"/>
                    </a:cubicBezTo>
                    <a:cubicBezTo>
                      <a:pt x="227" y="42"/>
                      <a:pt x="228" y="42"/>
                      <a:pt x="229" y="43"/>
                    </a:cubicBezTo>
                    <a:cubicBezTo>
                      <a:pt x="241" y="52"/>
                      <a:pt x="241" y="52"/>
                      <a:pt x="241" y="52"/>
                    </a:cubicBezTo>
                    <a:cubicBezTo>
                      <a:pt x="243" y="50"/>
                      <a:pt x="246" y="48"/>
                      <a:pt x="249" y="47"/>
                    </a:cubicBezTo>
                    <a:cubicBezTo>
                      <a:pt x="247" y="33"/>
                      <a:pt x="247" y="33"/>
                      <a:pt x="247" y="33"/>
                    </a:cubicBezTo>
                    <a:cubicBezTo>
                      <a:pt x="247" y="32"/>
                      <a:pt x="247" y="32"/>
                      <a:pt x="247" y="32"/>
                    </a:cubicBezTo>
                    <a:cubicBezTo>
                      <a:pt x="247" y="30"/>
                      <a:pt x="248" y="29"/>
                      <a:pt x="249" y="29"/>
                    </a:cubicBezTo>
                    <a:cubicBezTo>
                      <a:pt x="250" y="28"/>
                      <a:pt x="252" y="29"/>
                      <a:pt x="252" y="31"/>
                    </a:cubicBezTo>
                    <a:cubicBezTo>
                      <a:pt x="261" y="42"/>
                      <a:pt x="261" y="42"/>
                      <a:pt x="261" y="42"/>
                    </a:cubicBezTo>
                    <a:cubicBezTo>
                      <a:pt x="264" y="41"/>
                      <a:pt x="267" y="40"/>
                      <a:pt x="270" y="40"/>
                    </a:cubicBezTo>
                    <a:cubicBezTo>
                      <a:pt x="273" y="26"/>
                      <a:pt x="273" y="26"/>
                      <a:pt x="273" y="26"/>
                    </a:cubicBezTo>
                    <a:cubicBezTo>
                      <a:pt x="273" y="26"/>
                      <a:pt x="273" y="26"/>
                      <a:pt x="273" y="26"/>
                    </a:cubicBezTo>
                    <a:cubicBezTo>
                      <a:pt x="273" y="24"/>
                      <a:pt x="274" y="23"/>
                      <a:pt x="275" y="23"/>
                    </a:cubicBezTo>
                    <a:cubicBezTo>
                      <a:pt x="277" y="23"/>
                      <a:pt x="278" y="24"/>
                      <a:pt x="278" y="25"/>
                    </a:cubicBezTo>
                    <a:cubicBezTo>
                      <a:pt x="282" y="39"/>
                      <a:pt x="282" y="39"/>
                      <a:pt x="282" y="39"/>
                    </a:cubicBezTo>
                    <a:cubicBezTo>
                      <a:pt x="286" y="39"/>
                      <a:pt x="289" y="39"/>
                      <a:pt x="293" y="40"/>
                    </a:cubicBezTo>
                    <a:cubicBezTo>
                      <a:pt x="299" y="27"/>
                      <a:pt x="299" y="27"/>
                      <a:pt x="299" y="27"/>
                    </a:cubicBezTo>
                    <a:cubicBezTo>
                      <a:pt x="299" y="26"/>
                      <a:pt x="301" y="25"/>
                      <a:pt x="302" y="25"/>
                    </a:cubicBezTo>
                    <a:cubicBezTo>
                      <a:pt x="304" y="25"/>
                      <a:pt x="305" y="27"/>
                      <a:pt x="305" y="28"/>
                    </a:cubicBezTo>
                    <a:cubicBezTo>
                      <a:pt x="305" y="28"/>
                      <a:pt x="305" y="28"/>
                      <a:pt x="304" y="29"/>
                    </a:cubicBezTo>
                    <a:cubicBezTo>
                      <a:pt x="304" y="43"/>
                      <a:pt x="304" y="43"/>
                      <a:pt x="304" y="43"/>
                    </a:cubicBezTo>
                    <a:cubicBezTo>
                      <a:pt x="308" y="44"/>
                      <a:pt x="311" y="45"/>
                      <a:pt x="314" y="47"/>
                    </a:cubicBezTo>
                    <a:cubicBezTo>
                      <a:pt x="324" y="37"/>
                      <a:pt x="324" y="37"/>
                      <a:pt x="324" y="37"/>
                    </a:cubicBezTo>
                    <a:cubicBezTo>
                      <a:pt x="325" y="35"/>
                      <a:pt x="326" y="35"/>
                      <a:pt x="328" y="36"/>
                    </a:cubicBezTo>
                    <a:cubicBezTo>
                      <a:pt x="328" y="36"/>
                      <a:pt x="329" y="37"/>
                      <a:pt x="329" y="38"/>
                    </a:cubicBezTo>
                    <a:cubicBezTo>
                      <a:pt x="329" y="39"/>
                      <a:pt x="329" y="39"/>
                      <a:pt x="328" y="40"/>
                    </a:cubicBezTo>
                    <a:cubicBezTo>
                      <a:pt x="324" y="53"/>
                      <a:pt x="324" y="53"/>
                      <a:pt x="324" y="53"/>
                    </a:cubicBezTo>
                    <a:cubicBezTo>
                      <a:pt x="327" y="55"/>
                      <a:pt x="329" y="57"/>
                      <a:pt x="332" y="60"/>
                    </a:cubicBezTo>
                    <a:cubicBezTo>
                      <a:pt x="344" y="53"/>
                      <a:pt x="344" y="53"/>
                      <a:pt x="344" y="53"/>
                    </a:cubicBezTo>
                    <a:cubicBezTo>
                      <a:pt x="345" y="52"/>
                      <a:pt x="347" y="52"/>
                      <a:pt x="348" y="54"/>
                    </a:cubicBezTo>
                    <a:cubicBezTo>
                      <a:pt x="349" y="54"/>
                      <a:pt x="349" y="55"/>
                      <a:pt x="349" y="55"/>
                    </a:cubicBezTo>
                    <a:cubicBezTo>
                      <a:pt x="349" y="56"/>
                      <a:pt x="349" y="57"/>
                      <a:pt x="348" y="58"/>
                    </a:cubicBezTo>
                    <a:cubicBezTo>
                      <a:pt x="339" y="69"/>
                      <a:pt x="339" y="69"/>
                      <a:pt x="339" y="69"/>
                    </a:cubicBezTo>
                    <a:cubicBezTo>
                      <a:pt x="341" y="72"/>
                      <a:pt x="343" y="75"/>
                      <a:pt x="345" y="78"/>
                    </a:cubicBezTo>
                    <a:cubicBezTo>
                      <a:pt x="359" y="75"/>
                      <a:pt x="359" y="75"/>
                      <a:pt x="359" y="75"/>
                    </a:cubicBezTo>
                    <a:cubicBezTo>
                      <a:pt x="360" y="75"/>
                      <a:pt x="362" y="76"/>
                      <a:pt x="362" y="77"/>
                    </a:cubicBezTo>
                    <a:cubicBezTo>
                      <a:pt x="362" y="77"/>
                      <a:pt x="362" y="78"/>
                      <a:pt x="362" y="78"/>
                    </a:cubicBezTo>
                    <a:cubicBezTo>
                      <a:pt x="362" y="79"/>
                      <a:pt x="362" y="80"/>
                      <a:pt x="361" y="81"/>
                    </a:cubicBezTo>
                    <a:cubicBezTo>
                      <a:pt x="349" y="89"/>
                      <a:pt x="349" y="89"/>
                      <a:pt x="349" y="89"/>
                    </a:cubicBezTo>
                    <a:cubicBezTo>
                      <a:pt x="350" y="92"/>
                      <a:pt x="351" y="95"/>
                      <a:pt x="351" y="99"/>
                    </a:cubicBezTo>
                    <a:cubicBezTo>
                      <a:pt x="365" y="101"/>
                      <a:pt x="365" y="101"/>
                      <a:pt x="365" y="101"/>
                    </a:cubicBezTo>
                    <a:cubicBezTo>
                      <a:pt x="367" y="101"/>
                      <a:pt x="368" y="102"/>
                      <a:pt x="368" y="104"/>
                    </a:cubicBezTo>
                    <a:cubicBezTo>
                      <a:pt x="368" y="104"/>
                      <a:pt x="368" y="104"/>
                      <a:pt x="368" y="104"/>
                    </a:cubicBezTo>
                    <a:cubicBezTo>
                      <a:pt x="368" y="105"/>
                      <a:pt x="367" y="106"/>
                      <a:pt x="366" y="107"/>
                    </a:cubicBezTo>
                    <a:cubicBezTo>
                      <a:pt x="352" y="111"/>
                      <a:pt x="352" y="111"/>
                      <a:pt x="352" y="111"/>
                    </a:cubicBezTo>
                    <a:cubicBezTo>
                      <a:pt x="352" y="114"/>
                      <a:pt x="352" y="118"/>
                      <a:pt x="351" y="121"/>
                    </a:cubicBezTo>
                    <a:cubicBezTo>
                      <a:pt x="364" y="127"/>
                      <a:pt x="364" y="127"/>
                      <a:pt x="364" y="127"/>
                    </a:cubicBezTo>
                    <a:cubicBezTo>
                      <a:pt x="365" y="128"/>
                      <a:pt x="366" y="129"/>
                      <a:pt x="366" y="130"/>
                    </a:cubicBezTo>
                    <a:cubicBezTo>
                      <a:pt x="366" y="130"/>
                      <a:pt x="366" y="130"/>
                      <a:pt x="366" y="131"/>
                    </a:cubicBezTo>
                    <a:cubicBezTo>
                      <a:pt x="366" y="132"/>
                      <a:pt x="364" y="133"/>
                      <a:pt x="363" y="133"/>
                    </a:cubicBezTo>
                    <a:cubicBezTo>
                      <a:pt x="348" y="133"/>
                      <a:pt x="348" y="133"/>
                      <a:pt x="348" y="133"/>
                    </a:cubicBezTo>
                    <a:cubicBezTo>
                      <a:pt x="347" y="136"/>
                      <a:pt x="346" y="139"/>
                      <a:pt x="345" y="142"/>
                    </a:cubicBezTo>
                    <a:cubicBezTo>
                      <a:pt x="355" y="152"/>
                      <a:pt x="355" y="152"/>
                      <a:pt x="355" y="152"/>
                    </a:cubicBezTo>
                    <a:cubicBezTo>
                      <a:pt x="355" y="153"/>
                      <a:pt x="356" y="153"/>
                      <a:pt x="356" y="154"/>
                    </a:cubicBezTo>
                    <a:cubicBezTo>
                      <a:pt x="356" y="155"/>
                      <a:pt x="356" y="155"/>
                      <a:pt x="356" y="156"/>
                    </a:cubicBezTo>
                    <a:cubicBezTo>
                      <a:pt x="355" y="157"/>
                      <a:pt x="353" y="158"/>
                      <a:pt x="352" y="157"/>
                    </a:cubicBezTo>
                    <a:cubicBezTo>
                      <a:pt x="338" y="152"/>
                      <a:pt x="338" y="152"/>
                      <a:pt x="338" y="152"/>
                    </a:cubicBezTo>
                    <a:cubicBezTo>
                      <a:pt x="336" y="155"/>
                      <a:pt x="334" y="157"/>
                      <a:pt x="331" y="160"/>
                    </a:cubicBezTo>
                    <a:cubicBezTo>
                      <a:pt x="338" y="173"/>
                      <a:pt x="338" y="173"/>
                      <a:pt x="338" y="173"/>
                    </a:cubicBezTo>
                    <a:cubicBezTo>
                      <a:pt x="338" y="173"/>
                      <a:pt x="339" y="174"/>
                      <a:pt x="339" y="174"/>
                    </a:cubicBezTo>
                    <a:cubicBezTo>
                      <a:pt x="339" y="175"/>
                      <a:pt x="338" y="176"/>
                      <a:pt x="338" y="176"/>
                    </a:cubicBezTo>
                    <a:cubicBezTo>
                      <a:pt x="336" y="177"/>
                      <a:pt x="335" y="177"/>
                      <a:pt x="334" y="176"/>
                    </a:cubicBezTo>
                    <a:close/>
                    <a:moveTo>
                      <a:pt x="451" y="192"/>
                    </a:moveTo>
                    <a:cubicBezTo>
                      <a:pt x="442" y="195"/>
                      <a:pt x="442" y="195"/>
                      <a:pt x="442" y="195"/>
                    </a:cubicBezTo>
                    <a:cubicBezTo>
                      <a:pt x="442" y="197"/>
                      <a:pt x="442" y="200"/>
                      <a:pt x="441" y="202"/>
                    </a:cubicBezTo>
                    <a:cubicBezTo>
                      <a:pt x="450" y="206"/>
                      <a:pt x="450" y="206"/>
                      <a:pt x="450" y="206"/>
                    </a:cubicBezTo>
                    <a:cubicBezTo>
                      <a:pt x="451" y="206"/>
                      <a:pt x="451" y="207"/>
                      <a:pt x="451" y="208"/>
                    </a:cubicBezTo>
                    <a:cubicBezTo>
                      <a:pt x="451" y="208"/>
                      <a:pt x="451" y="208"/>
                      <a:pt x="451" y="208"/>
                    </a:cubicBezTo>
                    <a:cubicBezTo>
                      <a:pt x="451" y="209"/>
                      <a:pt x="450" y="210"/>
                      <a:pt x="449" y="210"/>
                    </a:cubicBezTo>
                    <a:cubicBezTo>
                      <a:pt x="439" y="210"/>
                      <a:pt x="439" y="210"/>
                      <a:pt x="439" y="210"/>
                    </a:cubicBezTo>
                    <a:cubicBezTo>
                      <a:pt x="439" y="212"/>
                      <a:pt x="438" y="214"/>
                      <a:pt x="437" y="216"/>
                    </a:cubicBezTo>
                    <a:cubicBezTo>
                      <a:pt x="444" y="223"/>
                      <a:pt x="444" y="223"/>
                      <a:pt x="444" y="223"/>
                    </a:cubicBezTo>
                    <a:cubicBezTo>
                      <a:pt x="444" y="223"/>
                      <a:pt x="444" y="224"/>
                      <a:pt x="444" y="224"/>
                    </a:cubicBezTo>
                    <a:cubicBezTo>
                      <a:pt x="444" y="225"/>
                      <a:pt x="444" y="225"/>
                      <a:pt x="444" y="225"/>
                    </a:cubicBezTo>
                    <a:cubicBezTo>
                      <a:pt x="444" y="226"/>
                      <a:pt x="443" y="226"/>
                      <a:pt x="442" y="226"/>
                    </a:cubicBezTo>
                    <a:cubicBezTo>
                      <a:pt x="433" y="223"/>
                      <a:pt x="433" y="223"/>
                      <a:pt x="433" y="223"/>
                    </a:cubicBezTo>
                    <a:cubicBezTo>
                      <a:pt x="431" y="224"/>
                      <a:pt x="430" y="226"/>
                      <a:pt x="428" y="228"/>
                    </a:cubicBezTo>
                    <a:cubicBezTo>
                      <a:pt x="433" y="236"/>
                      <a:pt x="433" y="236"/>
                      <a:pt x="433" y="236"/>
                    </a:cubicBezTo>
                    <a:cubicBezTo>
                      <a:pt x="433" y="237"/>
                      <a:pt x="433" y="237"/>
                      <a:pt x="433" y="237"/>
                    </a:cubicBezTo>
                    <a:cubicBezTo>
                      <a:pt x="433" y="238"/>
                      <a:pt x="433" y="239"/>
                      <a:pt x="432" y="239"/>
                    </a:cubicBezTo>
                    <a:cubicBezTo>
                      <a:pt x="431" y="240"/>
                      <a:pt x="430" y="239"/>
                      <a:pt x="430" y="239"/>
                    </a:cubicBezTo>
                    <a:cubicBezTo>
                      <a:pt x="422" y="233"/>
                      <a:pt x="422" y="233"/>
                      <a:pt x="422" y="233"/>
                    </a:cubicBezTo>
                    <a:cubicBezTo>
                      <a:pt x="420" y="234"/>
                      <a:pt x="418" y="235"/>
                      <a:pt x="416" y="236"/>
                    </a:cubicBezTo>
                    <a:cubicBezTo>
                      <a:pt x="418" y="246"/>
                      <a:pt x="418" y="246"/>
                      <a:pt x="418" y="246"/>
                    </a:cubicBezTo>
                    <a:cubicBezTo>
                      <a:pt x="418" y="246"/>
                      <a:pt x="418" y="246"/>
                      <a:pt x="418" y="247"/>
                    </a:cubicBezTo>
                    <a:cubicBezTo>
                      <a:pt x="418" y="247"/>
                      <a:pt x="417" y="248"/>
                      <a:pt x="417" y="248"/>
                    </a:cubicBezTo>
                    <a:cubicBezTo>
                      <a:pt x="416" y="249"/>
                      <a:pt x="415" y="248"/>
                      <a:pt x="414" y="247"/>
                    </a:cubicBezTo>
                    <a:cubicBezTo>
                      <a:pt x="409" y="239"/>
                      <a:pt x="409" y="239"/>
                      <a:pt x="409" y="239"/>
                    </a:cubicBezTo>
                    <a:cubicBezTo>
                      <a:pt x="407" y="240"/>
                      <a:pt x="404" y="241"/>
                      <a:pt x="402" y="241"/>
                    </a:cubicBezTo>
                    <a:cubicBezTo>
                      <a:pt x="401" y="250"/>
                      <a:pt x="401" y="250"/>
                      <a:pt x="401" y="250"/>
                    </a:cubicBezTo>
                    <a:cubicBezTo>
                      <a:pt x="401" y="250"/>
                      <a:pt x="401" y="251"/>
                      <a:pt x="401" y="251"/>
                    </a:cubicBezTo>
                    <a:cubicBezTo>
                      <a:pt x="401" y="252"/>
                      <a:pt x="400" y="252"/>
                      <a:pt x="399" y="252"/>
                    </a:cubicBezTo>
                    <a:cubicBezTo>
                      <a:pt x="399" y="252"/>
                      <a:pt x="399" y="252"/>
                      <a:pt x="399" y="252"/>
                    </a:cubicBezTo>
                    <a:cubicBezTo>
                      <a:pt x="398" y="252"/>
                      <a:pt x="397" y="252"/>
                      <a:pt x="397" y="251"/>
                    </a:cubicBezTo>
                    <a:cubicBezTo>
                      <a:pt x="394" y="242"/>
                      <a:pt x="394" y="242"/>
                      <a:pt x="394" y="242"/>
                    </a:cubicBezTo>
                    <a:cubicBezTo>
                      <a:pt x="392" y="242"/>
                      <a:pt x="390" y="241"/>
                      <a:pt x="387" y="241"/>
                    </a:cubicBezTo>
                    <a:cubicBezTo>
                      <a:pt x="383" y="250"/>
                      <a:pt x="383" y="250"/>
                      <a:pt x="383" y="250"/>
                    </a:cubicBezTo>
                    <a:cubicBezTo>
                      <a:pt x="383" y="251"/>
                      <a:pt x="382" y="251"/>
                      <a:pt x="381" y="251"/>
                    </a:cubicBezTo>
                    <a:cubicBezTo>
                      <a:pt x="380" y="251"/>
                      <a:pt x="379" y="250"/>
                      <a:pt x="379" y="249"/>
                    </a:cubicBezTo>
                    <a:cubicBezTo>
                      <a:pt x="379" y="249"/>
                      <a:pt x="379" y="249"/>
                      <a:pt x="379" y="249"/>
                    </a:cubicBezTo>
                    <a:cubicBezTo>
                      <a:pt x="380" y="239"/>
                      <a:pt x="380" y="239"/>
                      <a:pt x="380" y="239"/>
                    </a:cubicBezTo>
                    <a:cubicBezTo>
                      <a:pt x="377" y="238"/>
                      <a:pt x="375" y="237"/>
                      <a:pt x="373" y="236"/>
                    </a:cubicBezTo>
                    <a:cubicBezTo>
                      <a:pt x="367" y="243"/>
                      <a:pt x="367" y="243"/>
                      <a:pt x="367" y="243"/>
                    </a:cubicBezTo>
                    <a:cubicBezTo>
                      <a:pt x="366" y="244"/>
                      <a:pt x="365" y="244"/>
                      <a:pt x="364" y="244"/>
                    </a:cubicBezTo>
                    <a:cubicBezTo>
                      <a:pt x="364" y="243"/>
                      <a:pt x="363" y="243"/>
                      <a:pt x="363" y="242"/>
                    </a:cubicBezTo>
                    <a:cubicBezTo>
                      <a:pt x="363" y="242"/>
                      <a:pt x="363" y="242"/>
                      <a:pt x="364" y="241"/>
                    </a:cubicBezTo>
                    <a:cubicBezTo>
                      <a:pt x="367" y="232"/>
                      <a:pt x="367" y="232"/>
                      <a:pt x="367" y="232"/>
                    </a:cubicBezTo>
                    <a:cubicBezTo>
                      <a:pt x="365" y="231"/>
                      <a:pt x="363" y="229"/>
                      <a:pt x="361" y="228"/>
                    </a:cubicBezTo>
                    <a:cubicBezTo>
                      <a:pt x="353" y="232"/>
                      <a:pt x="353" y="232"/>
                      <a:pt x="353" y="232"/>
                    </a:cubicBezTo>
                    <a:cubicBezTo>
                      <a:pt x="352" y="233"/>
                      <a:pt x="351" y="233"/>
                      <a:pt x="350" y="232"/>
                    </a:cubicBezTo>
                    <a:cubicBezTo>
                      <a:pt x="350" y="232"/>
                      <a:pt x="350" y="231"/>
                      <a:pt x="350" y="231"/>
                    </a:cubicBezTo>
                    <a:cubicBezTo>
                      <a:pt x="350" y="230"/>
                      <a:pt x="350" y="230"/>
                      <a:pt x="351" y="229"/>
                    </a:cubicBezTo>
                    <a:cubicBezTo>
                      <a:pt x="356" y="222"/>
                      <a:pt x="356" y="222"/>
                      <a:pt x="356" y="222"/>
                    </a:cubicBezTo>
                    <a:cubicBezTo>
                      <a:pt x="355" y="220"/>
                      <a:pt x="354" y="218"/>
                      <a:pt x="353" y="216"/>
                    </a:cubicBezTo>
                    <a:cubicBezTo>
                      <a:pt x="343" y="217"/>
                      <a:pt x="343" y="217"/>
                      <a:pt x="343" y="217"/>
                    </a:cubicBezTo>
                    <a:cubicBezTo>
                      <a:pt x="342" y="218"/>
                      <a:pt x="341" y="217"/>
                      <a:pt x="341" y="216"/>
                    </a:cubicBezTo>
                    <a:cubicBezTo>
                      <a:pt x="341" y="216"/>
                      <a:pt x="341" y="216"/>
                      <a:pt x="341" y="216"/>
                    </a:cubicBezTo>
                    <a:cubicBezTo>
                      <a:pt x="341" y="215"/>
                      <a:pt x="341" y="214"/>
                      <a:pt x="342" y="214"/>
                    </a:cubicBezTo>
                    <a:cubicBezTo>
                      <a:pt x="350" y="208"/>
                      <a:pt x="350" y="208"/>
                      <a:pt x="350" y="208"/>
                    </a:cubicBezTo>
                    <a:cubicBezTo>
                      <a:pt x="349" y="206"/>
                      <a:pt x="349" y="204"/>
                      <a:pt x="348" y="202"/>
                    </a:cubicBezTo>
                    <a:cubicBezTo>
                      <a:pt x="339" y="200"/>
                      <a:pt x="339" y="200"/>
                      <a:pt x="339" y="200"/>
                    </a:cubicBezTo>
                    <a:cubicBezTo>
                      <a:pt x="338" y="200"/>
                      <a:pt x="337" y="200"/>
                      <a:pt x="337" y="199"/>
                    </a:cubicBezTo>
                    <a:cubicBezTo>
                      <a:pt x="337" y="199"/>
                      <a:pt x="337" y="198"/>
                      <a:pt x="337" y="198"/>
                    </a:cubicBezTo>
                    <a:cubicBezTo>
                      <a:pt x="337" y="197"/>
                      <a:pt x="338" y="197"/>
                      <a:pt x="339" y="197"/>
                    </a:cubicBezTo>
                    <a:cubicBezTo>
                      <a:pt x="348" y="194"/>
                      <a:pt x="348" y="194"/>
                      <a:pt x="348" y="194"/>
                    </a:cubicBezTo>
                    <a:cubicBezTo>
                      <a:pt x="348" y="191"/>
                      <a:pt x="348" y="189"/>
                      <a:pt x="348" y="187"/>
                    </a:cubicBezTo>
                    <a:cubicBezTo>
                      <a:pt x="340" y="183"/>
                      <a:pt x="340" y="183"/>
                      <a:pt x="340" y="183"/>
                    </a:cubicBezTo>
                    <a:cubicBezTo>
                      <a:pt x="339" y="182"/>
                      <a:pt x="338" y="182"/>
                      <a:pt x="338" y="181"/>
                    </a:cubicBezTo>
                    <a:cubicBezTo>
                      <a:pt x="338" y="181"/>
                      <a:pt x="338" y="181"/>
                      <a:pt x="338" y="180"/>
                    </a:cubicBezTo>
                    <a:cubicBezTo>
                      <a:pt x="339" y="179"/>
                      <a:pt x="340" y="179"/>
                      <a:pt x="341" y="179"/>
                    </a:cubicBezTo>
                    <a:cubicBezTo>
                      <a:pt x="350" y="179"/>
                      <a:pt x="350" y="179"/>
                      <a:pt x="350" y="179"/>
                    </a:cubicBezTo>
                    <a:cubicBezTo>
                      <a:pt x="351" y="177"/>
                      <a:pt x="352" y="175"/>
                      <a:pt x="353" y="173"/>
                    </a:cubicBezTo>
                    <a:cubicBezTo>
                      <a:pt x="346" y="166"/>
                      <a:pt x="346" y="166"/>
                      <a:pt x="346" y="166"/>
                    </a:cubicBezTo>
                    <a:cubicBezTo>
                      <a:pt x="346" y="166"/>
                      <a:pt x="345" y="165"/>
                      <a:pt x="345" y="165"/>
                    </a:cubicBezTo>
                    <a:cubicBezTo>
                      <a:pt x="345" y="164"/>
                      <a:pt x="345" y="164"/>
                      <a:pt x="345" y="164"/>
                    </a:cubicBezTo>
                    <a:cubicBezTo>
                      <a:pt x="346" y="163"/>
                      <a:pt x="347" y="163"/>
                      <a:pt x="348" y="163"/>
                    </a:cubicBezTo>
                    <a:cubicBezTo>
                      <a:pt x="357" y="166"/>
                      <a:pt x="357" y="166"/>
                      <a:pt x="357" y="166"/>
                    </a:cubicBezTo>
                    <a:cubicBezTo>
                      <a:pt x="358" y="164"/>
                      <a:pt x="360" y="163"/>
                      <a:pt x="361" y="161"/>
                    </a:cubicBezTo>
                    <a:cubicBezTo>
                      <a:pt x="357" y="153"/>
                      <a:pt x="357" y="153"/>
                      <a:pt x="357" y="153"/>
                    </a:cubicBezTo>
                    <a:cubicBezTo>
                      <a:pt x="357" y="152"/>
                      <a:pt x="357" y="152"/>
                      <a:pt x="357" y="151"/>
                    </a:cubicBezTo>
                    <a:cubicBezTo>
                      <a:pt x="357" y="151"/>
                      <a:pt x="357" y="150"/>
                      <a:pt x="357" y="150"/>
                    </a:cubicBezTo>
                    <a:cubicBezTo>
                      <a:pt x="358" y="149"/>
                      <a:pt x="359" y="149"/>
                      <a:pt x="360" y="150"/>
                    </a:cubicBezTo>
                    <a:cubicBezTo>
                      <a:pt x="368" y="156"/>
                      <a:pt x="368" y="156"/>
                      <a:pt x="368" y="156"/>
                    </a:cubicBezTo>
                    <a:cubicBezTo>
                      <a:pt x="369" y="155"/>
                      <a:pt x="371" y="153"/>
                      <a:pt x="373" y="152"/>
                    </a:cubicBezTo>
                    <a:cubicBezTo>
                      <a:pt x="372" y="143"/>
                      <a:pt x="372" y="143"/>
                      <a:pt x="372" y="143"/>
                    </a:cubicBezTo>
                    <a:cubicBezTo>
                      <a:pt x="372" y="143"/>
                      <a:pt x="372" y="143"/>
                      <a:pt x="372" y="142"/>
                    </a:cubicBezTo>
                    <a:cubicBezTo>
                      <a:pt x="372" y="142"/>
                      <a:pt x="372" y="141"/>
                      <a:pt x="373" y="141"/>
                    </a:cubicBezTo>
                    <a:cubicBezTo>
                      <a:pt x="374" y="140"/>
                      <a:pt x="375" y="141"/>
                      <a:pt x="375" y="142"/>
                    </a:cubicBezTo>
                    <a:cubicBezTo>
                      <a:pt x="381" y="149"/>
                      <a:pt x="381" y="149"/>
                      <a:pt x="381" y="149"/>
                    </a:cubicBezTo>
                    <a:cubicBezTo>
                      <a:pt x="383" y="149"/>
                      <a:pt x="385" y="148"/>
                      <a:pt x="387" y="148"/>
                    </a:cubicBezTo>
                    <a:cubicBezTo>
                      <a:pt x="389" y="138"/>
                      <a:pt x="389" y="138"/>
                      <a:pt x="389" y="138"/>
                    </a:cubicBezTo>
                    <a:cubicBezTo>
                      <a:pt x="389" y="138"/>
                      <a:pt x="389" y="138"/>
                      <a:pt x="389" y="138"/>
                    </a:cubicBezTo>
                    <a:cubicBezTo>
                      <a:pt x="389" y="137"/>
                      <a:pt x="390" y="136"/>
                      <a:pt x="391" y="136"/>
                    </a:cubicBezTo>
                    <a:cubicBezTo>
                      <a:pt x="392" y="136"/>
                      <a:pt x="393" y="137"/>
                      <a:pt x="393" y="138"/>
                    </a:cubicBezTo>
                    <a:cubicBezTo>
                      <a:pt x="395" y="147"/>
                      <a:pt x="395" y="147"/>
                      <a:pt x="395" y="147"/>
                    </a:cubicBezTo>
                    <a:cubicBezTo>
                      <a:pt x="398" y="147"/>
                      <a:pt x="400" y="147"/>
                      <a:pt x="402" y="148"/>
                    </a:cubicBezTo>
                    <a:cubicBezTo>
                      <a:pt x="407" y="139"/>
                      <a:pt x="407" y="139"/>
                      <a:pt x="407" y="139"/>
                    </a:cubicBezTo>
                    <a:cubicBezTo>
                      <a:pt x="407" y="138"/>
                      <a:pt x="408" y="138"/>
                      <a:pt x="409" y="138"/>
                    </a:cubicBezTo>
                    <a:cubicBezTo>
                      <a:pt x="410" y="138"/>
                      <a:pt x="410" y="139"/>
                      <a:pt x="410" y="140"/>
                    </a:cubicBezTo>
                    <a:cubicBezTo>
                      <a:pt x="410" y="140"/>
                      <a:pt x="410" y="140"/>
                      <a:pt x="410" y="140"/>
                    </a:cubicBezTo>
                    <a:cubicBezTo>
                      <a:pt x="410" y="150"/>
                      <a:pt x="410" y="150"/>
                      <a:pt x="410" y="150"/>
                    </a:cubicBezTo>
                    <a:cubicBezTo>
                      <a:pt x="412" y="150"/>
                      <a:pt x="414" y="151"/>
                      <a:pt x="416" y="152"/>
                    </a:cubicBezTo>
                    <a:cubicBezTo>
                      <a:pt x="423" y="146"/>
                      <a:pt x="423" y="146"/>
                      <a:pt x="423" y="146"/>
                    </a:cubicBezTo>
                    <a:cubicBezTo>
                      <a:pt x="424" y="145"/>
                      <a:pt x="425" y="145"/>
                      <a:pt x="426" y="145"/>
                    </a:cubicBezTo>
                    <a:cubicBezTo>
                      <a:pt x="426" y="145"/>
                      <a:pt x="426" y="146"/>
                      <a:pt x="426" y="147"/>
                    </a:cubicBezTo>
                    <a:cubicBezTo>
                      <a:pt x="426" y="147"/>
                      <a:pt x="426" y="147"/>
                      <a:pt x="426" y="148"/>
                    </a:cubicBezTo>
                    <a:cubicBezTo>
                      <a:pt x="423" y="157"/>
                      <a:pt x="423" y="157"/>
                      <a:pt x="423" y="157"/>
                    </a:cubicBezTo>
                    <a:cubicBezTo>
                      <a:pt x="425" y="158"/>
                      <a:pt x="427" y="159"/>
                      <a:pt x="428" y="161"/>
                    </a:cubicBezTo>
                    <a:cubicBezTo>
                      <a:pt x="437" y="157"/>
                      <a:pt x="437" y="157"/>
                      <a:pt x="437" y="157"/>
                    </a:cubicBezTo>
                    <a:cubicBezTo>
                      <a:pt x="437" y="156"/>
                      <a:pt x="439" y="156"/>
                      <a:pt x="439" y="157"/>
                    </a:cubicBezTo>
                    <a:cubicBezTo>
                      <a:pt x="440" y="157"/>
                      <a:pt x="440" y="158"/>
                      <a:pt x="440" y="158"/>
                    </a:cubicBezTo>
                    <a:cubicBezTo>
                      <a:pt x="440" y="159"/>
                      <a:pt x="440" y="159"/>
                      <a:pt x="439" y="160"/>
                    </a:cubicBezTo>
                    <a:cubicBezTo>
                      <a:pt x="433" y="167"/>
                      <a:pt x="433" y="167"/>
                      <a:pt x="433" y="167"/>
                    </a:cubicBezTo>
                    <a:cubicBezTo>
                      <a:pt x="435" y="169"/>
                      <a:pt x="436" y="171"/>
                      <a:pt x="437" y="173"/>
                    </a:cubicBezTo>
                    <a:cubicBezTo>
                      <a:pt x="446" y="172"/>
                      <a:pt x="446" y="172"/>
                      <a:pt x="446" y="172"/>
                    </a:cubicBezTo>
                    <a:cubicBezTo>
                      <a:pt x="447" y="171"/>
                      <a:pt x="448" y="172"/>
                      <a:pt x="449" y="173"/>
                    </a:cubicBezTo>
                    <a:cubicBezTo>
                      <a:pt x="449" y="173"/>
                      <a:pt x="449" y="173"/>
                      <a:pt x="449" y="173"/>
                    </a:cubicBezTo>
                    <a:cubicBezTo>
                      <a:pt x="449" y="174"/>
                      <a:pt x="448" y="175"/>
                      <a:pt x="448" y="175"/>
                    </a:cubicBezTo>
                    <a:cubicBezTo>
                      <a:pt x="440" y="180"/>
                      <a:pt x="440" y="180"/>
                      <a:pt x="440" y="180"/>
                    </a:cubicBezTo>
                    <a:cubicBezTo>
                      <a:pt x="441" y="183"/>
                      <a:pt x="441" y="185"/>
                      <a:pt x="441" y="187"/>
                    </a:cubicBezTo>
                    <a:cubicBezTo>
                      <a:pt x="451" y="189"/>
                      <a:pt x="451" y="189"/>
                      <a:pt x="451" y="189"/>
                    </a:cubicBezTo>
                    <a:cubicBezTo>
                      <a:pt x="452" y="188"/>
                      <a:pt x="453" y="189"/>
                      <a:pt x="453" y="190"/>
                    </a:cubicBezTo>
                    <a:cubicBezTo>
                      <a:pt x="453" y="190"/>
                      <a:pt x="453" y="190"/>
                      <a:pt x="453" y="190"/>
                    </a:cubicBezTo>
                    <a:cubicBezTo>
                      <a:pt x="453" y="191"/>
                      <a:pt x="452" y="192"/>
                      <a:pt x="451" y="192"/>
                    </a:cubicBezTo>
                    <a:close/>
                  </a:path>
                </a:pathLst>
              </a:custGeom>
              <a:solidFill>
                <a:srgbClr val="ADD1A3"/>
              </a:solidFill>
              <a:ln>
                <a:noFill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" name="Oval 24"/>
              <p:cNvSpPr>
                <a:spLocks noChangeArrowheads="1"/>
              </p:cNvSpPr>
              <p:nvPr/>
            </p:nvSpPr>
            <p:spPr bwMode="auto">
              <a:xfrm>
                <a:off x="-1333500" y="3128963"/>
                <a:ext cx="77788" cy="79375"/>
              </a:xfrm>
              <a:prstGeom prst="ellipse">
                <a:avLst/>
              </a:prstGeom>
              <a:solidFill>
                <a:srgbClr val="ADD1A3"/>
              </a:solidFill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1" name="Freeform 25"/>
              <p:cNvSpPr/>
              <p:nvPr/>
            </p:nvSpPr>
            <p:spPr bwMode="auto">
              <a:xfrm>
                <a:off x="-1423988" y="2082800"/>
                <a:ext cx="889000" cy="357188"/>
              </a:xfrm>
              <a:custGeom>
                <a:gdLst>
                  <a:gd fmla="*/ 218 w 237" name="T0"/>
                  <a:gd fmla="*/ 95 h 95" name="T1"/>
                  <a:gd fmla="*/ 217 w 237" name="T2"/>
                  <a:gd fmla="*/ 94 h 95" name="T3"/>
                  <a:gd fmla="*/ 234 w 237" name="T4"/>
                  <a:gd fmla="*/ 82 h 95" name="T5"/>
                  <a:gd fmla="*/ 237 w 237" name="T6"/>
                  <a:gd fmla="*/ 79 h 95" name="T7"/>
                  <a:gd fmla="*/ 236 w 237" name="T8"/>
                  <a:gd fmla="*/ 77 h 95" name="T9"/>
                  <a:gd fmla="*/ 231 w 237" name="T10"/>
                  <a:gd fmla="*/ 75 h 95" name="T11"/>
                  <a:gd fmla="*/ 211 w 237" name="T12"/>
                  <a:gd fmla="*/ 78 h 95" name="T13"/>
                  <a:gd fmla="*/ 203 w 237" name="T14"/>
                  <a:gd fmla="*/ 66 h 95" name="T15"/>
                  <a:gd fmla="*/ 216 w 237" name="T16"/>
                  <a:gd fmla="*/ 49 h 95" name="T17"/>
                  <a:gd fmla="*/ 217 w 237" name="T18"/>
                  <a:gd fmla="*/ 46 h 95" name="T19"/>
                  <a:gd fmla="*/ 216 w 237" name="T20"/>
                  <a:gd fmla="*/ 44 h 95" name="T21"/>
                  <a:gd fmla="*/ 211 w 237" name="T22"/>
                  <a:gd fmla="*/ 43 h 95" name="T23"/>
                  <a:gd fmla="*/ 192 w 237" name="T24"/>
                  <a:gd fmla="*/ 53 h 95" name="T25"/>
                  <a:gd fmla="*/ 181 w 237" name="T26"/>
                  <a:gd fmla="*/ 43 h 95" name="T27"/>
                  <a:gd fmla="*/ 188 w 237" name="T28"/>
                  <a:gd fmla="*/ 24 h 95" name="T29"/>
                  <a:gd fmla="*/ 189 w 237" name="T30"/>
                  <a:gd fmla="*/ 22 h 95" name="T31"/>
                  <a:gd fmla="*/ 187 w 237" name="T32"/>
                  <a:gd fmla="*/ 18 h 95" name="T33"/>
                  <a:gd fmla="*/ 181 w 237" name="T34"/>
                  <a:gd fmla="*/ 20 h 95" name="T35"/>
                  <a:gd fmla="*/ 167 w 237" name="T36"/>
                  <a:gd fmla="*/ 34 h 95" name="T37"/>
                  <a:gd fmla="*/ 153 w 237" name="T38"/>
                  <a:gd fmla="*/ 28 h 95" name="T39"/>
                  <a:gd fmla="*/ 154 w 237" name="T40"/>
                  <a:gd fmla="*/ 8 h 95" name="T41"/>
                  <a:gd fmla="*/ 154 w 237" name="T42"/>
                  <a:gd fmla="*/ 7 h 95" name="T43"/>
                  <a:gd fmla="*/ 151 w 237" name="T44"/>
                  <a:gd fmla="*/ 3 h 95" name="T45"/>
                  <a:gd fmla="*/ 146 w 237" name="T46"/>
                  <a:gd fmla="*/ 6 h 95" name="T47"/>
                  <a:gd fmla="*/ 137 w 237" name="T48"/>
                  <a:gd fmla="*/ 24 h 95" name="T49"/>
                  <a:gd fmla="*/ 122 w 237" name="T50"/>
                  <a:gd fmla="*/ 23 h 95" name="T51"/>
                  <a:gd fmla="*/ 116 w 237" name="T52"/>
                  <a:gd fmla="*/ 4 h 95" name="T53"/>
                  <a:gd fmla="*/ 112 w 237" name="T54"/>
                  <a:gd fmla="*/ 0 h 95" name="T55"/>
                  <a:gd fmla="*/ 108 w 237" name="T56"/>
                  <a:gd fmla="*/ 4 h 95" name="T57"/>
                  <a:gd fmla="*/ 108 w 237" name="T58"/>
                  <a:gd fmla="*/ 4 h 95" name="T59"/>
                  <a:gd fmla="*/ 105 w 237" name="T60"/>
                  <a:gd fmla="*/ 24 h 95" name="T61"/>
                  <a:gd fmla="*/ 91 w 237" name="T62"/>
                  <a:gd fmla="*/ 28 h 95" name="T63"/>
                  <a:gd fmla="*/ 79 w 237" name="T64"/>
                  <a:gd fmla="*/ 11 h 95" name="T65"/>
                  <a:gd fmla="*/ 74 w 237" name="T66"/>
                  <a:gd fmla="*/ 9 h 95" name="T67"/>
                  <a:gd fmla="*/ 71 w 237" name="T68"/>
                  <a:gd fmla="*/ 12 h 95" name="T69"/>
                  <a:gd fmla="*/ 72 w 237" name="T70"/>
                  <a:gd fmla="*/ 14 h 95" name="T71"/>
                  <a:gd fmla="*/ 75 w 237" name="T72"/>
                  <a:gd fmla="*/ 34 h 95" name="T73"/>
                  <a:gd fmla="*/ 63 w 237" name="T74"/>
                  <a:gd fmla="*/ 42 h 95" name="T75"/>
                  <a:gd fmla="*/ 46 w 237" name="T76"/>
                  <a:gd fmla="*/ 29 h 95" name="T77"/>
                  <a:gd fmla="*/ 41 w 237" name="T78"/>
                  <a:gd fmla="*/ 29 h 95" name="T79"/>
                  <a:gd fmla="*/ 39 w 237" name="T80"/>
                  <a:gd fmla="*/ 32 h 95" name="T81"/>
                  <a:gd fmla="*/ 40 w 237" name="T82"/>
                  <a:gd fmla="*/ 34 h 95" name="T83"/>
                  <a:gd fmla="*/ 49 w 237" name="T84"/>
                  <a:gd fmla="*/ 53 h 95" name="T85"/>
                  <a:gd fmla="*/ 40 w 237" name="T86"/>
                  <a:gd fmla="*/ 64 h 95" name="T87"/>
                  <a:gd fmla="*/ 21 w 237" name="T88"/>
                  <a:gd fmla="*/ 57 h 95" name="T89"/>
                  <a:gd fmla="*/ 15 w 237" name="T90"/>
                  <a:gd fmla="*/ 58 h 95" name="T91"/>
                  <a:gd fmla="*/ 14 w 237" name="T92"/>
                  <a:gd fmla="*/ 60 h 95" name="T93"/>
                  <a:gd fmla="*/ 16 w 237" name="T94"/>
                  <a:gd fmla="*/ 64 h 95" name="T95"/>
                  <a:gd fmla="*/ 31 w 237" name="T96"/>
                  <a:gd fmla="*/ 78 h 95" name="T97"/>
                  <a:gd fmla="*/ 25 w 237" name="T98"/>
                  <a:gd fmla="*/ 92 h 95" name="T99"/>
                  <a:gd fmla="*/ 5 w 237" name="T100"/>
                  <a:gd fmla="*/ 91 h 95" name="T101"/>
                  <a:gd fmla="*/ 0 w 237" name="T102"/>
                  <a:gd fmla="*/ 94 h 95" name="T103"/>
                  <a:gd fmla="*/ 0 w 237" name="T104"/>
                  <a:gd fmla="*/ 95 h 95" name="T105"/>
                  <a:gd fmla="*/ 218 w 237" name="T106"/>
                  <a:gd fmla="*/ 95 h 95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95" w="236">
                    <a:moveTo>
                      <a:pt x="218" y="95"/>
                    </a:moveTo>
                    <a:cubicBezTo>
                      <a:pt x="218" y="95"/>
                      <a:pt x="217" y="94"/>
                      <a:pt x="217" y="94"/>
                    </a:cubicBezTo>
                    <a:cubicBezTo>
                      <a:pt x="234" y="82"/>
                      <a:pt x="234" y="82"/>
                      <a:pt x="234" y="82"/>
                    </a:cubicBezTo>
                    <a:cubicBezTo>
                      <a:pt x="236" y="82"/>
                      <a:pt x="237" y="80"/>
                      <a:pt x="237" y="79"/>
                    </a:cubicBezTo>
                    <a:cubicBezTo>
                      <a:pt x="237" y="78"/>
                      <a:pt x="236" y="78"/>
                      <a:pt x="236" y="77"/>
                    </a:cubicBezTo>
                    <a:cubicBezTo>
                      <a:pt x="235" y="75"/>
                      <a:pt x="233" y="74"/>
                      <a:pt x="231" y="75"/>
                    </a:cubicBezTo>
                    <a:cubicBezTo>
                      <a:pt x="211" y="78"/>
                      <a:pt x="211" y="78"/>
                      <a:pt x="211" y="78"/>
                    </a:cubicBezTo>
                    <a:cubicBezTo>
                      <a:pt x="209" y="74"/>
                      <a:pt x="206" y="70"/>
                      <a:pt x="203" y="66"/>
                    </a:cubicBezTo>
                    <a:cubicBezTo>
                      <a:pt x="216" y="49"/>
                      <a:pt x="216" y="49"/>
                      <a:pt x="216" y="49"/>
                    </a:cubicBezTo>
                    <a:cubicBezTo>
                      <a:pt x="217" y="49"/>
                      <a:pt x="217" y="48"/>
                      <a:pt x="217" y="46"/>
                    </a:cubicBezTo>
                    <a:cubicBezTo>
                      <a:pt x="217" y="46"/>
                      <a:pt x="217" y="45"/>
                      <a:pt x="216" y="44"/>
                    </a:cubicBezTo>
                    <a:cubicBezTo>
                      <a:pt x="215" y="42"/>
                      <a:pt x="212" y="42"/>
                      <a:pt x="211" y="43"/>
                    </a:cubicBezTo>
                    <a:cubicBezTo>
                      <a:pt x="192" y="53"/>
                      <a:pt x="192" y="53"/>
                      <a:pt x="192" y="53"/>
                    </a:cubicBezTo>
                    <a:cubicBezTo>
                      <a:pt x="189" y="49"/>
                      <a:pt x="185" y="46"/>
                      <a:pt x="181" y="43"/>
                    </a:cubicBezTo>
                    <a:cubicBezTo>
                      <a:pt x="188" y="24"/>
                      <a:pt x="188" y="24"/>
                      <a:pt x="188" y="24"/>
                    </a:cubicBezTo>
                    <a:cubicBezTo>
                      <a:pt x="188" y="23"/>
                      <a:pt x="189" y="22"/>
                      <a:pt x="189" y="22"/>
                    </a:cubicBezTo>
                    <a:cubicBezTo>
                      <a:pt x="189" y="20"/>
                      <a:pt x="188" y="19"/>
                      <a:pt x="187" y="18"/>
                    </a:cubicBezTo>
                    <a:cubicBezTo>
                      <a:pt x="185" y="17"/>
                      <a:pt x="182" y="18"/>
                      <a:pt x="181" y="20"/>
                    </a:cubicBezTo>
                    <a:cubicBezTo>
                      <a:pt x="167" y="34"/>
                      <a:pt x="167" y="34"/>
                      <a:pt x="167" y="34"/>
                    </a:cubicBezTo>
                    <a:cubicBezTo>
                      <a:pt x="162" y="32"/>
                      <a:pt x="158" y="30"/>
                      <a:pt x="153" y="28"/>
                    </a:cubicBezTo>
                    <a:cubicBezTo>
                      <a:pt x="154" y="8"/>
                      <a:pt x="154" y="8"/>
                      <a:pt x="154" y="8"/>
                    </a:cubicBezTo>
                    <a:cubicBezTo>
                      <a:pt x="154" y="8"/>
                      <a:pt x="154" y="7"/>
                      <a:pt x="154" y="7"/>
                    </a:cubicBezTo>
                    <a:cubicBezTo>
                      <a:pt x="154" y="5"/>
                      <a:pt x="153" y="4"/>
                      <a:pt x="151" y="3"/>
                    </a:cubicBezTo>
                    <a:cubicBezTo>
                      <a:pt x="149" y="3"/>
                      <a:pt x="146" y="4"/>
                      <a:pt x="146" y="6"/>
                    </a:cubicBezTo>
                    <a:cubicBezTo>
                      <a:pt x="137" y="24"/>
                      <a:pt x="137" y="24"/>
                      <a:pt x="137" y="24"/>
                    </a:cubicBezTo>
                    <a:cubicBezTo>
                      <a:pt x="132" y="24"/>
                      <a:pt x="127" y="23"/>
                      <a:pt x="122" y="23"/>
                    </a:cubicBezTo>
                    <a:cubicBezTo>
                      <a:pt x="116" y="4"/>
                      <a:pt x="116" y="4"/>
                      <a:pt x="116" y="4"/>
                    </a:cubicBezTo>
                    <a:cubicBezTo>
                      <a:pt x="116" y="1"/>
                      <a:pt x="114" y="0"/>
                      <a:pt x="112" y="0"/>
                    </a:cubicBezTo>
                    <a:cubicBezTo>
                      <a:pt x="110" y="0"/>
                      <a:pt x="108" y="2"/>
                      <a:pt x="108" y="4"/>
                    </a:cubicBezTo>
                    <a:cubicBezTo>
                      <a:pt x="108" y="4"/>
                      <a:pt x="108" y="4"/>
                      <a:pt x="108" y="4"/>
                    </a:cubicBezTo>
                    <a:cubicBezTo>
                      <a:pt x="105" y="24"/>
                      <a:pt x="105" y="24"/>
                      <a:pt x="105" y="24"/>
                    </a:cubicBezTo>
                    <a:cubicBezTo>
                      <a:pt x="100" y="25"/>
                      <a:pt x="95" y="26"/>
                      <a:pt x="91" y="28"/>
                    </a:cubicBezTo>
                    <a:cubicBezTo>
                      <a:pt x="79" y="11"/>
                      <a:pt x="79" y="11"/>
                      <a:pt x="79" y="11"/>
                    </a:cubicBezTo>
                    <a:cubicBezTo>
                      <a:pt x="78" y="9"/>
                      <a:pt x="76" y="8"/>
                      <a:pt x="74" y="9"/>
                    </a:cubicBezTo>
                    <a:cubicBezTo>
                      <a:pt x="72" y="9"/>
                      <a:pt x="71" y="11"/>
                      <a:pt x="71" y="12"/>
                    </a:cubicBezTo>
                    <a:cubicBezTo>
                      <a:pt x="71" y="13"/>
                      <a:pt x="72" y="13"/>
                      <a:pt x="72" y="14"/>
                    </a:cubicBezTo>
                    <a:cubicBezTo>
                      <a:pt x="75" y="34"/>
                      <a:pt x="75" y="34"/>
                      <a:pt x="75" y="34"/>
                    </a:cubicBezTo>
                    <a:cubicBezTo>
                      <a:pt x="71" y="36"/>
                      <a:pt x="66" y="39"/>
                      <a:pt x="63" y="42"/>
                    </a:cubicBezTo>
                    <a:cubicBezTo>
                      <a:pt x="46" y="29"/>
                      <a:pt x="46" y="29"/>
                      <a:pt x="46" y="29"/>
                    </a:cubicBezTo>
                    <a:cubicBezTo>
                      <a:pt x="45" y="28"/>
                      <a:pt x="42" y="27"/>
                      <a:pt x="41" y="29"/>
                    </a:cubicBezTo>
                    <a:cubicBezTo>
                      <a:pt x="40" y="30"/>
                      <a:pt x="39" y="31"/>
                      <a:pt x="39" y="32"/>
                    </a:cubicBezTo>
                    <a:cubicBezTo>
                      <a:pt x="39" y="33"/>
                      <a:pt x="39" y="34"/>
                      <a:pt x="40" y="34"/>
                    </a:cubicBezTo>
                    <a:cubicBezTo>
                      <a:pt x="49" y="53"/>
                      <a:pt x="49" y="53"/>
                      <a:pt x="49" y="53"/>
                    </a:cubicBezTo>
                    <a:cubicBezTo>
                      <a:pt x="46" y="56"/>
                      <a:pt x="43" y="60"/>
                      <a:pt x="40" y="64"/>
                    </a:cubicBezTo>
                    <a:cubicBezTo>
                      <a:pt x="21" y="57"/>
                      <a:pt x="21" y="57"/>
                      <a:pt x="21" y="57"/>
                    </a:cubicBezTo>
                    <a:cubicBezTo>
                      <a:pt x="19" y="56"/>
                      <a:pt x="16" y="56"/>
                      <a:pt x="15" y="58"/>
                    </a:cubicBezTo>
                    <a:cubicBezTo>
                      <a:pt x="15" y="59"/>
                      <a:pt x="14" y="60"/>
                      <a:pt x="14" y="60"/>
                    </a:cubicBezTo>
                    <a:cubicBezTo>
                      <a:pt x="14" y="62"/>
                      <a:pt x="15" y="63"/>
                      <a:pt x="16" y="64"/>
                    </a:cubicBezTo>
                    <a:cubicBezTo>
                      <a:pt x="31" y="78"/>
                      <a:pt x="31" y="78"/>
                      <a:pt x="31" y="78"/>
                    </a:cubicBezTo>
                    <a:cubicBezTo>
                      <a:pt x="29" y="82"/>
                      <a:pt x="27" y="87"/>
                      <a:pt x="25" y="92"/>
                    </a:cubicBezTo>
                    <a:cubicBezTo>
                      <a:pt x="5" y="91"/>
                      <a:pt x="5" y="91"/>
                      <a:pt x="5" y="91"/>
                    </a:cubicBezTo>
                    <a:cubicBezTo>
                      <a:pt x="3" y="91"/>
                      <a:pt x="0" y="92"/>
                      <a:pt x="0" y="94"/>
                    </a:cubicBezTo>
                    <a:cubicBezTo>
                      <a:pt x="0" y="94"/>
                      <a:pt x="0" y="95"/>
                      <a:pt x="0" y="95"/>
                    </a:cubicBezTo>
                    <a:lnTo>
                      <a:pt x="218" y="95"/>
                    </a:lnTo>
                    <a:close/>
                  </a:path>
                </a:pathLst>
              </a:custGeom>
              <a:solidFill>
                <a:srgbClr val="ADD1A3"/>
              </a:solidFill>
              <a:ln>
                <a:noFill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3084080" y="1377950"/>
            <a:ext cx="1423988" cy="1404938"/>
            <a:chOff x="3797300" y="1339850"/>
            <a:chExt cx="1423988" cy="1404938"/>
          </a:xfrm>
        </p:grpSpPr>
        <p:sp>
          <p:nvSpPr>
            <p:cNvPr id="33" name="椭圆 32"/>
            <p:cNvSpPr/>
            <p:nvPr/>
          </p:nvSpPr>
          <p:spPr>
            <a:xfrm>
              <a:off x="3948113" y="1490663"/>
              <a:ext cx="1120775" cy="1104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b="1" lang="zh-CN">
                <a:solidFill>
                  <a:schemeClr val="tx1">
                    <a:lumMod val="65000"/>
                    <a:lumOff val="35000"/>
                  </a:schemeClr>
                </a:solidFill>
                <a:latin charset="0" panose="020b0503020202020204" pitchFamily="34" typeface="Agency FB"/>
                <a:ea charset="-122" pitchFamily="34" typeface="Arial Unicode MS"/>
                <a:cs charset="-122" pitchFamily="34" typeface="Arial Unicode MS"/>
              </a:endParaRP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3797300" y="1339850"/>
              <a:ext cx="1423988" cy="1404938"/>
              <a:chOff x="3797300" y="1339850"/>
              <a:chExt cx="1423988" cy="1404938"/>
            </a:xfrm>
          </p:grpSpPr>
          <p:sp>
            <p:nvSpPr>
              <p:cNvPr id="35" name="同心圆 9"/>
              <p:cNvSpPr/>
              <p:nvPr/>
            </p:nvSpPr>
            <p:spPr>
              <a:xfrm rot="10800000">
                <a:off x="3797300" y="1339850"/>
                <a:ext cx="1423988" cy="1404938"/>
              </a:xfrm>
              <a:prstGeom prst="donut">
                <a:avLst>
                  <a:gd fmla="val 13848" name="adj"/>
                </a:avLst>
              </a:prstGeom>
              <a:solidFill>
                <a:srgbClr val="ADD1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Freeform 89"/>
              <p:cNvSpPr>
                <a:spLocks noEditPoints="1"/>
              </p:cNvSpPr>
              <p:nvPr/>
            </p:nvSpPr>
            <p:spPr bwMode="black">
              <a:xfrm>
                <a:off x="4194969" y="1811337"/>
                <a:ext cx="627062" cy="404813"/>
              </a:xfrm>
              <a:custGeom>
                <a:gdLst>
                  <a:gd fmla="*/ 69712 w 3153" name="T0"/>
                  <a:gd fmla="*/ 186060 h 2031" name="T1"/>
                  <a:gd fmla="*/ 156952 w 3153" name="T2"/>
                  <a:gd fmla="*/ 0 h 2031" name="T3"/>
                  <a:gd fmla="*/ 581200 w 3153" name="T4"/>
                  <a:gd fmla="*/ 374509 h 2031" name="T5"/>
                  <a:gd fmla="*/ 478624 w 3153" name="T6"/>
                  <a:gd fmla="*/ 297100 h 2031" name="T7"/>
                  <a:gd fmla="*/ 446955 w 3153" name="T8"/>
                  <a:gd fmla="*/ 283369 h 2031" name="T9"/>
                  <a:gd fmla="*/ 476234 w 3153" name="T10"/>
                  <a:gd fmla="*/ 290135 h 2031" name="T11"/>
                  <a:gd fmla="*/ 286218 w 3153" name="T12"/>
                  <a:gd fmla="*/ 295707 h 2031" name="T13"/>
                  <a:gd fmla="*/ 290799 w 3153" name="T14"/>
                  <a:gd fmla="*/ 283966 h 2031" name="T15"/>
                  <a:gd fmla="*/ 316294 w 3153" name="T16"/>
                  <a:gd fmla="*/ 286553 h 2031" name="T17"/>
                  <a:gd fmla="*/ 311315 w 3153" name="T18"/>
                  <a:gd fmla="*/ 325556 h 2031" name="T19"/>
                  <a:gd fmla="*/ 283031 w 3153" name="T20"/>
                  <a:gd fmla="*/ 320780 h 2031" name="T21"/>
                  <a:gd fmla="*/ 233038 w 3153" name="T22"/>
                  <a:gd fmla="*/ 319188 h 2031" name="T23"/>
                  <a:gd fmla="*/ 266898 w 3153" name="T24"/>
                  <a:gd fmla="*/ 316203 h 2031" name="T25"/>
                  <a:gd fmla="*/ 234034 w 3153" name="T26"/>
                  <a:gd fmla="*/ 324561 h 2031" name="T27"/>
                  <a:gd fmla="*/ 244590 w 3153" name="T28"/>
                  <a:gd fmla="*/ 285160 h 2031" name="T29"/>
                  <a:gd fmla="*/ 272077 w 3153" name="T30"/>
                  <a:gd fmla="*/ 286752 h 2031" name="T31"/>
                  <a:gd fmla="*/ 182447 w 3153" name="T32"/>
                  <a:gd fmla="*/ 319785 h 2031" name="T33"/>
                  <a:gd fmla="*/ 218896 w 3153" name="T34"/>
                  <a:gd fmla="*/ 311228 h 2031" name="T35"/>
                  <a:gd fmla="*/ 181451 w 3153" name="T36"/>
                  <a:gd fmla="*/ 323168 h 2031" name="T37"/>
                  <a:gd fmla="*/ 165716 w 3153" name="T38"/>
                  <a:gd fmla="*/ 299090 h 2031" name="T39"/>
                  <a:gd fmla="*/ 183642 w 3153" name="T40"/>
                  <a:gd fmla="*/ 285956 h 2031" name="T41"/>
                  <a:gd fmla="*/ 198978 w 3153" name="T42"/>
                  <a:gd fmla="*/ 286553 h 2031" name="T43"/>
                  <a:gd fmla="*/ 227660 w 3153" name="T44"/>
                  <a:gd fmla="*/ 285757 h 2031" name="T45"/>
                  <a:gd fmla="*/ 221685 w 3153" name="T46"/>
                  <a:gd fmla="*/ 297697 h 2031" name="T47"/>
                  <a:gd fmla="*/ 137831 w 3153" name="T48"/>
                  <a:gd fmla="*/ 358987 h 2031" name="T49"/>
                  <a:gd fmla="*/ 114328 w 3153" name="T50"/>
                  <a:gd fmla="*/ 346052 h 2031" name="T51"/>
                  <a:gd fmla="*/ 130661 w 3153" name="T52"/>
                  <a:gd fmla="*/ 335705 h 2031" name="T53"/>
                  <a:gd fmla="*/ 163923 w 3153" name="T54"/>
                  <a:gd fmla="*/ 322173 h 2031" name="T55"/>
                  <a:gd fmla="*/ 133250 w 3153" name="T56"/>
                  <a:gd fmla="*/ 325954 h 2031" name="T57"/>
                  <a:gd fmla="*/ 142014 w 3153" name="T58"/>
                  <a:gd fmla="*/ 308641 h 2031" name="T59"/>
                  <a:gd fmla="*/ 164919 w 3153" name="T60"/>
                  <a:gd fmla="*/ 320979 h 2031" name="T61"/>
                  <a:gd fmla="*/ 312709 w 3153" name="T62"/>
                  <a:gd fmla="*/ 357793 h 2031" name="T63"/>
                  <a:gd fmla="*/ 169301 w 3153" name="T64"/>
                  <a:gd fmla="*/ 358788 h 2031" name="T65"/>
                  <a:gd fmla="*/ 175675 w 3153" name="T66"/>
                  <a:gd fmla="*/ 337894 h 2031" name="T67"/>
                  <a:gd fmla="*/ 311315 w 3153" name="T68"/>
                  <a:gd fmla="*/ 335705 h 2031" name="T69"/>
                  <a:gd fmla="*/ 332627 w 3153" name="T70"/>
                  <a:gd fmla="*/ 296304 h 2031" name="T71"/>
                  <a:gd fmla="*/ 337208 w 3153" name="T72"/>
                  <a:gd fmla="*/ 283369 h 2031" name="T73"/>
                  <a:gd fmla="*/ 357125 w 3153" name="T74"/>
                  <a:gd fmla="*/ 298493 h 2031" name="T75"/>
                  <a:gd fmla="*/ 333622 w 3153" name="T76"/>
                  <a:gd fmla="*/ 320780 h 2031" name="T77"/>
                  <a:gd fmla="*/ 367084 w 3153" name="T78"/>
                  <a:gd fmla="*/ 322571 h 2031" name="T79"/>
                  <a:gd fmla="*/ 359316 w 3153" name="T80"/>
                  <a:gd fmla="*/ 325755 h 2031" name="T81"/>
                  <a:gd fmla="*/ 371665 w 3153" name="T82"/>
                  <a:gd fmla="*/ 356798 h 2031" name="T83"/>
                  <a:gd fmla="*/ 336610 w 3153" name="T84"/>
                  <a:gd fmla="*/ 353813 h 2031" name="T85"/>
                  <a:gd fmla="*/ 335813 w 3153" name="T86"/>
                  <a:gd fmla="*/ 338690 h 2031" name="T87"/>
                  <a:gd fmla="*/ 343382 w 3153" name="T88"/>
                  <a:gd fmla="*/ 335307 h 2031" name="T89"/>
                  <a:gd fmla="*/ 367084 w 3153" name="T90"/>
                  <a:gd fmla="*/ 336501 h 2031" name="T91"/>
                  <a:gd fmla="*/ 400148 w 3153" name="T92"/>
                  <a:gd fmla="*/ 286354 h 2031" name="T93"/>
                  <a:gd fmla="*/ 426240 w 3153" name="T94"/>
                  <a:gd fmla="*/ 284165 h 2031" name="T95"/>
                  <a:gd fmla="*/ 430423 w 3153" name="T96"/>
                  <a:gd fmla="*/ 298294 h 2031" name="T97"/>
                  <a:gd fmla="*/ 411103 w 3153" name="T98"/>
                  <a:gd fmla="*/ 316004 h 2031" name="T99"/>
                  <a:gd fmla="*/ 441776 w 3153" name="T100"/>
                  <a:gd fmla="*/ 311427 h 2031" name="T101"/>
                  <a:gd fmla="*/ 443170 w 3153" name="T102"/>
                  <a:gd fmla="*/ 325158 h 2031" name="T103"/>
                  <a:gd fmla="*/ 461893 w 3153" name="T104"/>
                  <a:gd fmla="*/ 356201 h 2031" name="T105"/>
                  <a:gd fmla="*/ 424448 w 3153" name="T106"/>
                  <a:gd fmla="*/ 352221 h 2031" name="T107"/>
                  <a:gd fmla="*/ 427236 w 3153" name="T108"/>
                  <a:gd fmla="*/ 334909 h 2031" name="T109"/>
                  <a:gd fmla="*/ 466076 w 3153" name="T110"/>
                  <a:gd fmla="*/ 323168 h 2031" name="T111"/>
                  <a:gd fmla="*/ 490574 w 3153" name="T112"/>
                  <a:gd fmla="*/ 311228 h 2031" name="T113"/>
                  <a:gd fmla="*/ 484798 w 3153" name="T114"/>
                  <a:gd fmla="*/ 325556 h 2031" name="T115"/>
                  <a:gd fmla="*/ 481014 w 3153" name="T116"/>
                  <a:gd fmla="*/ 352022 h 2031" name="T117"/>
                  <a:gd fmla="*/ 497944 w 3153" name="T118"/>
                  <a:gd fmla="*/ 334909 h 2031" name="T119"/>
                  <a:gd fmla="*/ 518858 w 3153" name="T120"/>
                  <a:gd fmla="*/ 356400 h 2031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60000 65536" name="T177"/>
                  <a:gd fmla="*/ 0 60000 65536" name="T178"/>
                  <a:gd fmla="*/ 0 60000 65536" name="T179"/>
                  <a:gd fmla="*/ 0 60000 65536" name="T180"/>
                  <a:gd fmla="*/ 0 60000 65536" name="T181"/>
                  <a:gd fmla="*/ 0 60000 65536" name="T182"/>
                  <a:gd fmla="*/ 0 w 3153" name="T183"/>
                  <a:gd fmla="*/ 0 h 2031" name="T184"/>
                  <a:gd fmla="*/ 3153 w 3153" name="T185"/>
                  <a:gd fmla="*/ 2031 h 2031" name="T186"/>
                </a:gdLst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b="T186" l="T183" r="T185" t="T184"/>
                <a:pathLst>
                  <a:path h="2030" w="3153">
                    <a:moveTo>
                      <a:pt x="448" y="830"/>
                    </a:moveTo>
                    <a:cubicBezTo>
                      <a:pt x="368" y="755"/>
                      <a:pt x="368" y="615"/>
                      <a:pt x="448" y="539"/>
                    </a:cubicBezTo>
                    <a:cubicBezTo>
                      <a:pt x="393" y="549"/>
                      <a:pt x="339" y="610"/>
                      <a:pt x="339" y="685"/>
                    </a:cubicBezTo>
                    <a:cubicBezTo>
                      <a:pt x="339" y="759"/>
                      <a:pt x="393" y="820"/>
                      <a:pt x="448" y="830"/>
                    </a:cubicBezTo>
                    <a:close/>
                    <a:moveTo>
                      <a:pt x="2814" y="685"/>
                    </a:moveTo>
                    <a:cubicBezTo>
                      <a:pt x="2815" y="610"/>
                      <a:pt x="2761" y="549"/>
                      <a:pt x="2706" y="539"/>
                    </a:cubicBezTo>
                    <a:cubicBezTo>
                      <a:pt x="2786" y="615"/>
                      <a:pt x="2786" y="755"/>
                      <a:pt x="2706" y="830"/>
                    </a:cubicBezTo>
                    <a:cubicBezTo>
                      <a:pt x="2761" y="820"/>
                      <a:pt x="2815" y="759"/>
                      <a:pt x="2814" y="685"/>
                    </a:cubicBezTo>
                    <a:close/>
                    <a:moveTo>
                      <a:pt x="2804" y="935"/>
                    </a:moveTo>
                    <a:cubicBezTo>
                      <a:pt x="2886" y="904"/>
                      <a:pt x="2970" y="808"/>
                      <a:pt x="2969" y="685"/>
                    </a:cubicBezTo>
                    <a:cubicBezTo>
                      <a:pt x="2970" y="561"/>
                      <a:pt x="2886" y="465"/>
                      <a:pt x="2804" y="434"/>
                    </a:cubicBezTo>
                    <a:cubicBezTo>
                      <a:pt x="2871" y="501"/>
                      <a:pt x="2915" y="591"/>
                      <a:pt x="2914" y="685"/>
                    </a:cubicBezTo>
                    <a:cubicBezTo>
                      <a:pt x="2915" y="778"/>
                      <a:pt x="2871" y="868"/>
                      <a:pt x="2804" y="935"/>
                    </a:cubicBezTo>
                    <a:close/>
                    <a:moveTo>
                      <a:pt x="350" y="935"/>
                    </a:moveTo>
                    <a:cubicBezTo>
                      <a:pt x="282" y="868"/>
                      <a:pt x="239" y="778"/>
                      <a:pt x="239" y="685"/>
                    </a:cubicBezTo>
                    <a:cubicBezTo>
                      <a:pt x="239" y="591"/>
                      <a:pt x="282" y="501"/>
                      <a:pt x="350" y="434"/>
                    </a:cubicBezTo>
                    <a:cubicBezTo>
                      <a:pt x="267" y="465"/>
                      <a:pt x="183" y="561"/>
                      <a:pt x="184" y="685"/>
                    </a:cubicBezTo>
                    <a:cubicBezTo>
                      <a:pt x="183" y="808"/>
                      <a:pt x="267" y="904"/>
                      <a:pt x="350" y="935"/>
                    </a:cubicBezTo>
                    <a:close/>
                    <a:moveTo>
                      <a:pt x="2877" y="1804"/>
                    </a:moveTo>
                    <a:cubicBezTo>
                      <a:pt x="2844" y="1765"/>
                      <a:pt x="2811" y="1726"/>
                      <a:pt x="2778" y="1687"/>
                    </a:cubicBezTo>
                    <a:cubicBezTo>
                      <a:pt x="2705" y="1601"/>
                      <a:pt x="2633" y="1516"/>
                      <a:pt x="2560" y="1430"/>
                    </a:cubicBezTo>
                    <a:cubicBezTo>
                      <a:pt x="2557" y="1426"/>
                      <a:pt x="2553" y="1421"/>
                      <a:pt x="2549" y="1417"/>
                    </a:cubicBezTo>
                    <a:cubicBezTo>
                      <a:pt x="2534" y="1399"/>
                      <a:pt x="2511" y="1389"/>
                      <a:pt x="2489" y="1381"/>
                    </a:cubicBezTo>
                    <a:cubicBezTo>
                      <a:pt x="2466" y="1373"/>
                      <a:pt x="2441" y="1368"/>
                      <a:pt x="2416" y="1367"/>
                    </a:cubicBezTo>
                    <a:cubicBezTo>
                      <a:pt x="2503" y="1344"/>
                      <a:pt x="2567" y="1266"/>
                      <a:pt x="2567" y="1172"/>
                    </a:cubicBezTo>
                    <a:cubicBezTo>
                      <a:pt x="2567" y="202"/>
                      <a:pt x="2567" y="202"/>
                      <a:pt x="2567" y="202"/>
                    </a:cubicBezTo>
                    <a:cubicBezTo>
                      <a:pt x="2567" y="90"/>
                      <a:pt x="2476" y="0"/>
                      <a:pt x="2365" y="0"/>
                    </a:cubicBezTo>
                    <a:cubicBezTo>
                      <a:pt x="788" y="0"/>
                      <a:pt x="788" y="0"/>
                      <a:pt x="788" y="0"/>
                    </a:cubicBezTo>
                    <a:cubicBezTo>
                      <a:pt x="677" y="0"/>
                      <a:pt x="586" y="90"/>
                      <a:pt x="586" y="202"/>
                    </a:cubicBezTo>
                    <a:cubicBezTo>
                      <a:pt x="586" y="1172"/>
                      <a:pt x="586" y="1172"/>
                      <a:pt x="586" y="1172"/>
                    </a:cubicBezTo>
                    <a:cubicBezTo>
                      <a:pt x="586" y="1266"/>
                      <a:pt x="651" y="1345"/>
                      <a:pt x="738" y="1368"/>
                    </a:cubicBezTo>
                    <a:cubicBezTo>
                      <a:pt x="689" y="1370"/>
                      <a:pt x="633" y="1388"/>
                      <a:pt x="600" y="1426"/>
                    </a:cubicBezTo>
                    <a:cubicBezTo>
                      <a:pt x="575" y="1457"/>
                      <a:pt x="549" y="1487"/>
                      <a:pt x="524" y="1518"/>
                    </a:cubicBezTo>
                    <a:cubicBezTo>
                      <a:pt x="446" y="1610"/>
                      <a:pt x="368" y="1703"/>
                      <a:pt x="290" y="1796"/>
                    </a:cubicBezTo>
                    <a:cubicBezTo>
                      <a:pt x="271" y="1819"/>
                      <a:pt x="235" y="1852"/>
                      <a:pt x="235" y="1884"/>
                    </a:cubicBezTo>
                    <a:cubicBezTo>
                      <a:pt x="235" y="1971"/>
                      <a:pt x="235" y="1971"/>
                      <a:pt x="235" y="1971"/>
                    </a:cubicBezTo>
                    <a:cubicBezTo>
                      <a:pt x="236" y="1982"/>
                      <a:pt x="238" y="1993"/>
                      <a:pt x="244" y="2002"/>
                    </a:cubicBezTo>
                    <a:cubicBezTo>
                      <a:pt x="264" y="2030"/>
                      <a:pt x="304" y="2031"/>
                      <a:pt x="336" y="2031"/>
                    </a:cubicBezTo>
                    <a:cubicBezTo>
                      <a:pt x="380" y="2031"/>
                      <a:pt x="2688" y="2031"/>
                      <a:pt x="2758" y="2031"/>
                    </a:cubicBezTo>
                    <a:cubicBezTo>
                      <a:pt x="2792" y="2031"/>
                      <a:pt x="2831" y="2027"/>
                      <a:pt x="2865" y="2020"/>
                    </a:cubicBezTo>
                    <a:cubicBezTo>
                      <a:pt x="2888" y="2016"/>
                      <a:pt x="2915" y="2003"/>
                      <a:pt x="2918" y="1976"/>
                    </a:cubicBezTo>
                    <a:cubicBezTo>
                      <a:pt x="2918" y="1882"/>
                      <a:pt x="2918" y="1882"/>
                      <a:pt x="2918" y="1882"/>
                    </a:cubicBezTo>
                    <a:cubicBezTo>
                      <a:pt x="2921" y="1861"/>
                      <a:pt x="2909" y="1841"/>
                      <a:pt x="2896" y="1826"/>
                    </a:cubicBezTo>
                    <a:cubicBezTo>
                      <a:pt x="2889" y="1818"/>
                      <a:pt x="2883" y="1811"/>
                      <a:pt x="2877" y="1804"/>
                    </a:cubicBezTo>
                    <a:close/>
                    <a:moveTo>
                      <a:pt x="705" y="1159"/>
                    </a:moveTo>
                    <a:cubicBezTo>
                      <a:pt x="705" y="215"/>
                      <a:pt x="705" y="215"/>
                      <a:pt x="705" y="215"/>
                    </a:cubicBezTo>
                    <a:cubicBezTo>
                      <a:pt x="705" y="157"/>
                      <a:pt x="752" y="111"/>
                      <a:pt x="809" y="111"/>
                    </a:cubicBezTo>
                    <a:cubicBezTo>
                      <a:pt x="2344" y="111"/>
                      <a:pt x="2344" y="111"/>
                      <a:pt x="2344" y="111"/>
                    </a:cubicBezTo>
                    <a:cubicBezTo>
                      <a:pt x="2401" y="111"/>
                      <a:pt x="2448" y="157"/>
                      <a:pt x="2448" y="215"/>
                    </a:cubicBezTo>
                    <a:cubicBezTo>
                      <a:pt x="2448" y="1159"/>
                      <a:pt x="2448" y="1159"/>
                      <a:pt x="2448" y="1159"/>
                    </a:cubicBezTo>
                    <a:cubicBezTo>
                      <a:pt x="2448" y="1216"/>
                      <a:pt x="2401" y="1263"/>
                      <a:pt x="2344" y="1263"/>
                    </a:cubicBezTo>
                    <a:cubicBezTo>
                      <a:pt x="809" y="1263"/>
                      <a:pt x="809" y="1263"/>
                      <a:pt x="809" y="1263"/>
                    </a:cubicBezTo>
                    <a:cubicBezTo>
                      <a:pt x="752" y="1263"/>
                      <a:pt x="705" y="1216"/>
                      <a:pt x="705" y="1159"/>
                    </a:cubicBezTo>
                    <a:close/>
                    <a:moveTo>
                      <a:pt x="2407" y="1487"/>
                    </a:moveTo>
                    <a:cubicBezTo>
                      <a:pt x="2407" y="1489"/>
                      <a:pt x="2406" y="1491"/>
                      <a:pt x="2404" y="1493"/>
                    </a:cubicBezTo>
                    <a:cubicBezTo>
                      <a:pt x="2404" y="1493"/>
                      <a:pt x="2403" y="1493"/>
                      <a:pt x="2403" y="1493"/>
                    </a:cubicBezTo>
                    <a:cubicBezTo>
                      <a:pt x="2403" y="1493"/>
                      <a:pt x="2403" y="1493"/>
                      <a:pt x="2403" y="1493"/>
                    </a:cubicBezTo>
                    <a:cubicBezTo>
                      <a:pt x="2403" y="1494"/>
                      <a:pt x="2403" y="1494"/>
                      <a:pt x="2402" y="1494"/>
                    </a:cubicBezTo>
                    <a:cubicBezTo>
                      <a:pt x="2402" y="1494"/>
                      <a:pt x="2402" y="1494"/>
                      <a:pt x="2401" y="1495"/>
                    </a:cubicBezTo>
                    <a:cubicBezTo>
                      <a:pt x="2401" y="1495"/>
                      <a:pt x="2400" y="1495"/>
                      <a:pt x="2400" y="1496"/>
                    </a:cubicBezTo>
                    <a:cubicBezTo>
                      <a:pt x="2399" y="1496"/>
                      <a:pt x="2399" y="1496"/>
                      <a:pt x="2398" y="1496"/>
                    </a:cubicBezTo>
                    <a:cubicBezTo>
                      <a:pt x="2388" y="1501"/>
                      <a:pt x="2374" y="1500"/>
                      <a:pt x="2362" y="1500"/>
                    </a:cubicBezTo>
                    <a:cubicBezTo>
                      <a:pt x="2304" y="1500"/>
                      <a:pt x="2304" y="1500"/>
                      <a:pt x="2304" y="1500"/>
                    </a:cubicBezTo>
                    <a:cubicBezTo>
                      <a:pt x="2293" y="1500"/>
                      <a:pt x="2281" y="1498"/>
                      <a:pt x="2271" y="1493"/>
                    </a:cubicBezTo>
                    <a:cubicBezTo>
                      <a:pt x="2267" y="1491"/>
                      <a:pt x="2263" y="1489"/>
                      <a:pt x="2260" y="1487"/>
                    </a:cubicBezTo>
                    <a:cubicBezTo>
                      <a:pt x="2257" y="1484"/>
                      <a:pt x="2254" y="1482"/>
                      <a:pt x="2252" y="1479"/>
                    </a:cubicBezTo>
                    <a:cubicBezTo>
                      <a:pt x="2250" y="1474"/>
                      <a:pt x="2250" y="1474"/>
                      <a:pt x="2250" y="1474"/>
                    </a:cubicBezTo>
                    <a:cubicBezTo>
                      <a:pt x="2244" y="1463"/>
                      <a:pt x="2236" y="1453"/>
                      <a:pt x="2231" y="1441"/>
                    </a:cubicBezTo>
                    <a:cubicBezTo>
                      <a:pt x="2227" y="1433"/>
                      <a:pt x="2231" y="1429"/>
                      <a:pt x="2238" y="1426"/>
                    </a:cubicBezTo>
                    <a:cubicBezTo>
                      <a:pt x="2240" y="1425"/>
                      <a:pt x="2242" y="1424"/>
                      <a:pt x="2244" y="1424"/>
                    </a:cubicBezTo>
                    <a:cubicBezTo>
                      <a:pt x="2248" y="1423"/>
                      <a:pt x="2253" y="1422"/>
                      <a:pt x="2258" y="1422"/>
                    </a:cubicBezTo>
                    <a:cubicBezTo>
                      <a:pt x="2266" y="1422"/>
                      <a:pt x="2266" y="1422"/>
                      <a:pt x="2266" y="1422"/>
                    </a:cubicBezTo>
                    <a:cubicBezTo>
                      <a:pt x="2266" y="1422"/>
                      <a:pt x="2266" y="1422"/>
                      <a:pt x="2266" y="1422"/>
                    </a:cubicBezTo>
                    <a:cubicBezTo>
                      <a:pt x="2282" y="1422"/>
                      <a:pt x="2297" y="1422"/>
                      <a:pt x="2312" y="1422"/>
                    </a:cubicBezTo>
                    <a:cubicBezTo>
                      <a:pt x="2313" y="1422"/>
                      <a:pt x="2313" y="1422"/>
                      <a:pt x="2313" y="1422"/>
                    </a:cubicBezTo>
                    <a:cubicBezTo>
                      <a:pt x="2328" y="1422"/>
                      <a:pt x="2328" y="1422"/>
                      <a:pt x="2328" y="1422"/>
                    </a:cubicBezTo>
                    <a:cubicBezTo>
                      <a:pt x="2333" y="1422"/>
                      <a:pt x="2339" y="1422"/>
                      <a:pt x="2344" y="1423"/>
                    </a:cubicBezTo>
                    <a:cubicBezTo>
                      <a:pt x="2347" y="1424"/>
                      <a:pt x="2351" y="1425"/>
                      <a:pt x="2354" y="1426"/>
                    </a:cubicBezTo>
                    <a:cubicBezTo>
                      <a:pt x="2355" y="1426"/>
                      <a:pt x="2355" y="1426"/>
                      <a:pt x="2356" y="1426"/>
                    </a:cubicBezTo>
                    <a:cubicBezTo>
                      <a:pt x="2356" y="1427"/>
                      <a:pt x="2356" y="1427"/>
                      <a:pt x="2357" y="1427"/>
                    </a:cubicBezTo>
                    <a:cubicBezTo>
                      <a:pt x="2357" y="1427"/>
                      <a:pt x="2358" y="1427"/>
                      <a:pt x="2358" y="1427"/>
                    </a:cubicBezTo>
                    <a:cubicBezTo>
                      <a:pt x="2363" y="1429"/>
                      <a:pt x="2367" y="1431"/>
                      <a:pt x="2371" y="1433"/>
                    </a:cubicBezTo>
                    <a:cubicBezTo>
                      <a:pt x="2374" y="1436"/>
                      <a:pt x="2377" y="1438"/>
                      <a:pt x="2379" y="1441"/>
                    </a:cubicBezTo>
                    <a:cubicBezTo>
                      <a:pt x="2391" y="1458"/>
                      <a:pt x="2391" y="1458"/>
                      <a:pt x="2391" y="1458"/>
                    </a:cubicBezTo>
                    <a:cubicBezTo>
                      <a:pt x="2394" y="1463"/>
                      <a:pt x="2401" y="1471"/>
                      <a:pt x="2404" y="1478"/>
                    </a:cubicBezTo>
                    <a:cubicBezTo>
                      <a:pt x="2404" y="1478"/>
                      <a:pt x="2404" y="1478"/>
                      <a:pt x="2404" y="1478"/>
                    </a:cubicBezTo>
                    <a:cubicBezTo>
                      <a:pt x="2406" y="1481"/>
                      <a:pt x="2407" y="1484"/>
                      <a:pt x="2407" y="1487"/>
                    </a:cubicBezTo>
                    <a:close/>
                    <a:moveTo>
                      <a:pt x="1589" y="1480"/>
                    </a:moveTo>
                    <a:cubicBezTo>
                      <a:pt x="1589" y="1483"/>
                      <a:pt x="1588" y="1485"/>
                      <a:pt x="1587" y="1487"/>
                    </a:cubicBezTo>
                    <a:cubicBezTo>
                      <a:pt x="1576" y="1507"/>
                      <a:pt x="1525" y="1502"/>
                      <a:pt x="1507" y="1502"/>
                    </a:cubicBezTo>
                    <a:cubicBezTo>
                      <a:pt x="1496" y="1502"/>
                      <a:pt x="1485" y="1502"/>
                      <a:pt x="1474" y="1502"/>
                    </a:cubicBezTo>
                    <a:cubicBezTo>
                      <a:pt x="1464" y="1502"/>
                      <a:pt x="1451" y="1500"/>
                      <a:pt x="1442" y="1493"/>
                    </a:cubicBezTo>
                    <a:cubicBezTo>
                      <a:pt x="1442" y="1493"/>
                      <a:pt x="1441" y="1492"/>
                      <a:pt x="1441" y="1492"/>
                    </a:cubicBezTo>
                    <a:cubicBezTo>
                      <a:pt x="1441" y="1492"/>
                      <a:pt x="1440" y="1491"/>
                      <a:pt x="1440" y="1491"/>
                    </a:cubicBezTo>
                    <a:cubicBezTo>
                      <a:pt x="1439" y="1490"/>
                      <a:pt x="1439" y="1490"/>
                      <a:pt x="1439" y="1489"/>
                    </a:cubicBezTo>
                    <a:cubicBezTo>
                      <a:pt x="1439" y="1489"/>
                      <a:pt x="1439" y="1489"/>
                      <a:pt x="1438" y="1489"/>
                    </a:cubicBezTo>
                    <a:cubicBezTo>
                      <a:pt x="1438" y="1489"/>
                      <a:pt x="1438" y="1489"/>
                      <a:pt x="1438" y="1489"/>
                    </a:cubicBezTo>
                    <a:cubicBezTo>
                      <a:pt x="1438" y="1488"/>
                      <a:pt x="1437" y="1487"/>
                      <a:pt x="1437" y="1486"/>
                    </a:cubicBezTo>
                    <a:cubicBezTo>
                      <a:pt x="1436" y="1484"/>
                      <a:pt x="1436" y="1483"/>
                      <a:pt x="1436" y="1481"/>
                    </a:cubicBezTo>
                    <a:cubicBezTo>
                      <a:pt x="1436" y="1479"/>
                      <a:pt x="1436" y="1479"/>
                      <a:pt x="1436" y="1479"/>
                    </a:cubicBezTo>
                    <a:cubicBezTo>
                      <a:pt x="1437" y="1477"/>
                      <a:pt x="1437" y="1474"/>
                      <a:pt x="1437" y="1472"/>
                    </a:cubicBezTo>
                    <a:cubicBezTo>
                      <a:pt x="1437" y="1471"/>
                      <a:pt x="1437" y="1471"/>
                      <a:pt x="1437" y="1471"/>
                    </a:cubicBezTo>
                    <a:cubicBezTo>
                      <a:pt x="1438" y="1463"/>
                      <a:pt x="1438" y="1454"/>
                      <a:pt x="1440" y="1446"/>
                    </a:cubicBezTo>
                    <a:cubicBezTo>
                      <a:pt x="1440" y="1443"/>
                      <a:pt x="1440" y="1443"/>
                      <a:pt x="1440" y="1443"/>
                    </a:cubicBezTo>
                    <a:cubicBezTo>
                      <a:pt x="1441" y="1441"/>
                      <a:pt x="1442" y="1438"/>
                      <a:pt x="1444" y="1436"/>
                    </a:cubicBezTo>
                    <a:cubicBezTo>
                      <a:pt x="1446" y="1434"/>
                      <a:pt x="1448" y="1433"/>
                      <a:pt x="1450" y="1431"/>
                    </a:cubicBezTo>
                    <a:cubicBezTo>
                      <a:pt x="1450" y="1431"/>
                      <a:pt x="1450" y="1431"/>
                      <a:pt x="1450" y="1431"/>
                    </a:cubicBezTo>
                    <a:cubicBezTo>
                      <a:pt x="1451" y="1431"/>
                      <a:pt x="1451" y="1430"/>
                      <a:pt x="1452" y="1430"/>
                    </a:cubicBezTo>
                    <a:cubicBezTo>
                      <a:pt x="1452" y="1430"/>
                      <a:pt x="1453" y="1430"/>
                      <a:pt x="1453" y="1429"/>
                    </a:cubicBezTo>
                    <a:cubicBezTo>
                      <a:pt x="1453" y="1429"/>
                      <a:pt x="1454" y="1429"/>
                      <a:pt x="1454" y="1429"/>
                    </a:cubicBezTo>
                    <a:cubicBezTo>
                      <a:pt x="1455" y="1428"/>
                      <a:pt x="1457" y="1428"/>
                      <a:pt x="1458" y="1427"/>
                    </a:cubicBezTo>
                    <a:cubicBezTo>
                      <a:pt x="1459" y="1427"/>
                      <a:pt x="1459" y="1427"/>
                      <a:pt x="1460" y="1427"/>
                    </a:cubicBezTo>
                    <a:cubicBezTo>
                      <a:pt x="1461" y="1426"/>
                      <a:pt x="1463" y="1426"/>
                      <a:pt x="1464" y="1426"/>
                    </a:cubicBezTo>
                    <a:cubicBezTo>
                      <a:pt x="1465" y="1426"/>
                      <a:pt x="1465" y="1425"/>
                      <a:pt x="1466" y="1425"/>
                    </a:cubicBezTo>
                    <a:cubicBezTo>
                      <a:pt x="1466" y="1425"/>
                      <a:pt x="1466" y="1425"/>
                      <a:pt x="1466" y="1425"/>
                    </a:cubicBezTo>
                    <a:cubicBezTo>
                      <a:pt x="1467" y="1425"/>
                      <a:pt x="1468" y="1425"/>
                      <a:pt x="1468" y="1425"/>
                    </a:cubicBezTo>
                    <a:cubicBezTo>
                      <a:pt x="1472" y="1424"/>
                      <a:pt x="1476" y="1424"/>
                      <a:pt x="1480" y="1424"/>
                    </a:cubicBezTo>
                    <a:cubicBezTo>
                      <a:pt x="1483" y="1424"/>
                      <a:pt x="1483" y="1424"/>
                      <a:pt x="1483" y="1424"/>
                    </a:cubicBezTo>
                    <a:cubicBezTo>
                      <a:pt x="1487" y="1424"/>
                      <a:pt x="1492" y="1424"/>
                      <a:pt x="1496" y="1424"/>
                    </a:cubicBezTo>
                    <a:cubicBezTo>
                      <a:pt x="1550" y="1424"/>
                      <a:pt x="1550" y="1424"/>
                      <a:pt x="1550" y="1424"/>
                    </a:cubicBezTo>
                    <a:cubicBezTo>
                      <a:pt x="1551" y="1424"/>
                      <a:pt x="1552" y="1424"/>
                      <a:pt x="1554" y="1424"/>
                    </a:cubicBezTo>
                    <a:cubicBezTo>
                      <a:pt x="1554" y="1424"/>
                      <a:pt x="1555" y="1424"/>
                      <a:pt x="1555" y="1424"/>
                    </a:cubicBezTo>
                    <a:cubicBezTo>
                      <a:pt x="1556" y="1424"/>
                      <a:pt x="1558" y="1424"/>
                      <a:pt x="1559" y="1424"/>
                    </a:cubicBezTo>
                    <a:cubicBezTo>
                      <a:pt x="1570" y="1425"/>
                      <a:pt x="1582" y="1428"/>
                      <a:pt x="1586" y="1438"/>
                    </a:cubicBezTo>
                    <a:cubicBezTo>
                      <a:pt x="1587" y="1438"/>
                      <a:pt x="1587" y="1439"/>
                      <a:pt x="1587" y="1440"/>
                    </a:cubicBezTo>
                    <a:cubicBezTo>
                      <a:pt x="1588" y="1440"/>
                      <a:pt x="1588" y="1440"/>
                      <a:pt x="1588" y="1440"/>
                    </a:cubicBezTo>
                    <a:cubicBezTo>
                      <a:pt x="1591" y="1452"/>
                      <a:pt x="1588" y="1466"/>
                      <a:pt x="1589" y="1478"/>
                    </a:cubicBezTo>
                    <a:lnTo>
                      <a:pt x="1589" y="1480"/>
                    </a:lnTo>
                    <a:close/>
                    <a:moveTo>
                      <a:pt x="1511" y="1543"/>
                    </a:moveTo>
                    <a:cubicBezTo>
                      <a:pt x="1531" y="1543"/>
                      <a:pt x="1577" y="1537"/>
                      <a:pt x="1588" y="1559"/>
                    </a:cubicBezTo>
                    <a:cubicBezTo>
                      <a:pt x="1589" y="1561"/>
                      <a:pt x="1590" y="1563"/>
                      <a:pt x="1590" y="1566"/>
                    </a:cubicBezTo>
                    <a:cubicBezTo>
                      <a:pt x="1590" y="1589"/>
                      <a:pt x="1590" y="1589"/>
                      <a:pt x="1590" y="1589"/>
                    </a:cubicBezTo>
                    <a:cubicBezTo>
                      <a:pt x="1590" y="1595"/>
                      <a:pt x="1590" y="1602"/>
                      <a:pt x="1590" y="1609"/>
                    </a:cubicBezTo>
                    <a:cubicBezTo>
                      <a:pt x="1590" y="1609"/>
                      <a:pt x="1590" y="1609"/>
                      <a:pt x="1590" y="1609"/>
                    </a:cubicBezTo>
                    <a:cubicBezTo>
                      <a:pt x="1590" y="1612"/>
                      <a:pt x="1590" y="1612"/>
                      <a:pt x="1590" y="1612"/>
                    </a:cubicBezTo>
                    <a:cubicBezTo>
                      <a:pt x="1590" y="1615"/>
                      <a:pt x="1589" y="1619"/>
                      <a:pt x="1587" y="1622"/>
                    </a:cubicBezTo>
                    <a:cubicBezTo>
                      <a:pt x="1587" y="1622"/>
                      <a:pt x="1586" y="1623"/>
                      <a:pt x="1586" y="1623"/>
                    </a:cubicBezTo>
                    <a:cubicBezTo>
                      <a:pt x="1585" y="1624"/>
                      <a:pt x="1584" y="1625"/>
                      <a:pt x="1583" y="1626"/>
                    </a:cubicBezTo>
                    <a:cubicBezTo>
                      <a:pt x="1583" y="1626"/>
                      <a:pt x="1583" y="1626"/>
                      <a:pt x="1583" y="1626"/>
                    </a:cubicBezTo>
                    <a:cubicBezTo>
                      <a:pt x="1578" y="1631"/>
                      <a:pt x="1571" y="1634"/>
                      <a:pt x="1563" y="1636"/>
                    </a:cubicBezTo>
                    <a:cubicBezTo>
                      <a:pt x="1563" y="1636"/>
                      <a:pt x="1563" y="1636"/>
                      <a:pt x="1563" y="1636"/>
                    </a:cubicBezTo>
                    <a:cubicBezTo>
                      <a:pt x="1563" y="1636"/>
                      <a:pt x="1563" y="1636"/>
                      <a:pt x="1563" y="1636"/>
                    </a:cubicBezTo>
                    <a:cubicBezTo>
                      <a:pt x="1560" y="1637"/>
                      <a:pt x="1558" y="1637"/>
                      <a:pt x="1556" y="1637"/>
                    </a:cubicBezTo>
                    <a:cubicBezTo>
                      <a:pt x="1555" y="1637"/>
                      <a:pt x="1554" y="1637"/>
                      <a:pt x="1554" y="1638"/>
                    </a:cubicBezTo>
                    <a:cubicBezTo>
                      <a:pt x="1551" y="1638"/>
                      <a:pt x="1548" y="1638"/>
                      <a:pt x="1546" y="1638"/>
                    </a:cubicBezTo>
                    <a:cubicBezTo>
                      <a:pt x="1546" y="1638"/>
                      <a:pt x="1546" y="1638"/>
                      <a:pt x="1546" y="1638"/>
                    </a:cubicBezTo>
                    <a:cubicBezTo>
                      <a:pt x="1463" y="1638"/>
                      <a:pt x="1463" y="1638"/>
                      <a:pt x="1463" y="1638"/>
                    </a:cubicBezTo>
                    <a:cubicBezTo>
                      <a:pt x="1453" y="1638"/>
                      <a:pt x="1441" y="1636"/>
                      <a:pt x="1432" y="1631"/>
                    </a:cubicBezTo>
                    <a:cubicBezTo>
                      <a:pt x="1432" y="1631"/>
                      <a:pt x="1432" y="1631"/>
                      <a:pt x="1432" y="1631"/>
                    </a:cubicBezTo>
                    <a:cubicBezTo>
                      <a:pt x="1432" y="1631"/>
                      <a:pt x="1432" y="1630"/>
                      <a:pt x="1432" y="1630"/>
                    </a:cubicBezTo>
                    <a:cubicBezTo>
                      <a:pt x="1431" y="1629"/>
                      <a:pt x="1429" y="1628"/>
                      <a:pt x="1427" y="1627"/>
                    </a:cubicBezTo>
                    <a:cubicBezTo>
                      <a:pt x="1426" y="1626"/>
                      <a:pt x="1425" y="1624"/>
                      <a:pt x="1424" y="1623"/>
                    </a:cubicBezTo>
                    <a:cubicBezTo>
                      <a:pt x="1424" y="1623"/>
                      <a:pt x="1424" y="1623"/>
                      <a:pt x="1424" y="1622"/>
                    </a:cubicBezTo>
                    <a:cubicBezTo>
                      <a:pt x="1422" y="1619"/>
                      <a:pt x="1421" y="1616"/>
                      <a:pt x="1421" y="1612"/>
                    </a:cubicBezTo>
                    <a:cubicBezTo>
                      <a:pt x="1422" y="1606"/>
                      <a:pt x="1422" y="1606"/>
                      <a:pt x="1422" y="1606"/>
                    </a:cubicBezTo>
                    <a:cubicBezTo>
                      <a:pt x="1422" y="1606"/>
                      <a:pt x="1422" y="1606"/>
                      <a:pt x="1422" y="1606"/>
                    </a:cubicBezTo>
                    <a:cubicBezTo>
                      <a:pt x="1424" y="1593"/>
                      <a:pt x="1425" y="1580"/>
                      <a:pt x="1427" y="1567"/>
                    </a:cubicBezTo>
                    <a:cubicBezTo>
                      <a:pt x="1427" y="1566"/>
                      <a:pt x="1427" y="1566"/>
                      <a:pt x="1427" y="1566"/>
                    </a:cubicBezTo>
                    <a:cubicBezTo>
                      <a:pt x="1427" y="1566"/>
                      <a:pt x="1427" y="1566"/>
                      <a:pt x="1427" y="1565"/>
                    </a:cubicBezTo>
                    <a:cubicBezTo>
                      <a:pt x="1432" y="1536"/>
                      <a:pt x="1490" y="1543"/>
                      <a:pt x="1511" y="1543"/>
                    </a:cubicBezTo>
                    <a:close/>
                    <a:moveTo>
                      <a:pt x="1175" y="1631"/>
                    </a:moveTo>
                    <a:cubicBezTo>
                      <a:pt x="1173" y="1630"/>
                      <a:pt x="1172" y="1629"/>
                      <a:pt x="1170" y="1627"/>
                    </a:cubicBezTo>
                    <a:cubicBezTo>
                      <a:pt x="1169" y="1626"/>
                      <a:pt x="1169" y="1625"/>
                      <a:pt x="1168" y="1624"/>
                    </a:cubicBezTo>
                    <a:cubicBezTo>
                      <a:pt x="1168" y="1623"/>
                      <a:pt x="1168" y="1623"/>
                      <a:pt x="1168" y="1623"/>
                    </a:cubicBezTo>
                    <a:cubicBezTo>
                      <a:pt x="1166" y="1620"/>
                      <a:pt x="1166" y="1616"/>
                      <a:pt x="1167" y="1613"/>
                    </a:cubicBezTo>
                    <a:cubicBezTo>
                      <a:pt x="1169" y="1607"/>
                      <a:pt x="1169" y="1607"/>
                      <a:pt x="1169" y="1607"/>
                    </a:cubicBezTo>
                    <a:cubicBezTo>
                      <a:pt x="1169" y="1607"/>
                      <a:pt x="1169" y="1607"/>
                      <a:pt x="1169" y="1607"/>
                    </a:cubicBezTo>
                    <a:cubicBezTo>
                      <a:pt x="1169" y="1606"/>
                      <a:pt x="1169" y="1605"/>
                      <a:pt x="1170" y="1604"/>
                    </a:cubicBezTo>
                    <a:cubicBezTo>
                      <a:pt x="1181" y="1567"/>
                      <a:pt x="1181" y="1567"/>
                      <a:pt x="1181" y="1567"/>
                    </a:cubicBezTo>
                    <a:cubicBezTo>
                      <a:pt x="1181" y="1566"/>
                      <a:pt x="1181" y="1566"/>
                      <a:pt x="1182" y="1565"/>
                    </a:cubicBezTo>
                    <a:cubicBezTo>
                      <a:pt x="1193" y="1537"/>
                      <a:pt x="1244" y="1543"/>
                      <a:pt x="1268" y="1543"/>
                    </a:cubicBezTo>
                    <a:cubicBezTo>
                      <a:pt x="1278" y="1543"/>
                      <a:pt x="1297" y="1542"/>
                      <a:pt x="1314" y="1543"/>
                    </a:cubicBezTo>
                    <a:cubicBezTo>
                      <a:pt x="1317" y="1544"/>
                      <a:pt x="1320" y="1544"/>
                      <a:pt x="1323" y="1545"/>
                    </a:cubicBezTo>
                    <a:cubicBezTo>
                      <a:pt x="1323" y="1545"/>
                      <a:pt x="1323" y="1545"/>
                      <a:pt x="1324" y="1545"/>
                    </a:cubicBezTo>
                    <a:cubicBezTo>
                      <a:pt x="1332" y="1547"/>
                      <a:pt x="1339" y="1551"/>
                      <a:pt x="1342" y="1556"/>
                    </a:cubicBezTo>
                    <a:cubicBezTo>
                      <a:pt x="1342" y="1557"/>
                      <a:pt x="1342" y="1557"/>
                      <a:pt x="1343" y="1557"/>
                    </a:cubicBezTo>
                    <a:cubicBezTo>
                      <a:pt x="1343" y="1558"/>
                      <a:pt x="1343" y="1558"/>
                      <a:pt x="1343" y="1558"/>
                    </a:cubicBezTo>
                    <a:cubicBezTo>
                      <a:pt x="1343" y="1558"/>
                      <a:pt x="1343" y="1559"/>
                      <a:pt x="1343" y="1559"/>
                    </a:cubicBezTo>
                    <a:cubicBezTo>
                      <a:pt x="1344" y="1561"/>
                      <a:pt x="1345" y="1564"/>
                      <a:pt x="1344" y="1567"/>
                    </a:cubicBezTo>
                    <a:cubicBezTo>
                      <a:pt x="1344" y="1569"/>
                      <a:pt x="1344" y="1569"/>
                      <a:pt x="1344" y="1569"/>
                    </a:cubicBezTo>
                    <a:cubicBezTo>
                      <a:pt x="1344" y="1569"/>
                      <a:pt x="1344" y="1569"/>
                      <a:pt x="1344" y="1569"/>
                    </a:cubicBezTo>
                    <a:cubicBezTo>
                      <a:pt x="1343" y="1576"/>
                      <a:pt x="1341" y="1583"/>
                      <a:pt x="1340" y="1589"/>
                    </a:cubicBezTo>
                    <a:cubicBezTo>
                      <a:pt x="1336" y="1612"/>
                      <a:pt x="1336" y="1612"/>
                      <a:pt x="1336" y="1612"/>
                    </a:cubicBezTo>
                    <a:cubicBezTo>
                      <a:pt x="1336" y="1616"/>
                      <a:pt x="1334" y="1619"/>
                      <a:pt x="1331" y="1622"/>
                    </a:cubicBezTo>
                    <a:cubicBezTo>
                      <a:pt x="1331" y="1623"/>
                      <a:pt x="1330" y="1623"/>
                      <a:pt x="1330" y="1623"/>
                    </a:cubicBezTo>
                    <a:cubicBezTo>
                      <a:pt x="1330" y="1624"/>
                      <a:pt x="1329" y="1624"/>
                      <a:pt x="1329" y="1624"/>
                    </a:cubicBezTo>
                    <a:cubicBezTo>
                      <a:pt x="1328" y="1625"/>
                      <a:pt x="1327" y="1626"/>
                      <a:pt x="1326" y="1627"/>
                    </a:cubicBezTo>
                    <a:cubicBezTo>
                      <a:pt x="1320" y="1632"/>
                      <a:pt x="1312" y="1635"/>
                      <a:pt x="1305" y="1636"/>
                    </a:cubicBezTo>
                    <a:cubicBezTo>
                      <a:pt x="1305" y="1637"/>
                      <a:pt x="1305" y="1637"/>
                      <a:pt x="1305" y="1637"/>
                    </a:cubicBezTo>
                    <a:cubicBezTo>
                      <a:pt x="1304" y="1637"/>
                      <a:pt x="1304" y="1637"/>
                      <a:pt x="1304" y="1637"/>
                    </a:cubicBezTo>
                    <a:cubicBezTo>
                      <a:pt x="1302" y="1637"/>
                      <a:pt x="1300" y="1638"/>
                      <a:pt x="1297" y="1638"/>
                    </a:cubicBezTo>
                    <a:cubicBezTo>
                      <a:pt x="1297" y="1638"/>
                      <a:pt x="1296" y="1638"/>
                      <a:pt x="1295" y="1638"/>
                    </a:cubicBezTo>
                    <a:cubicBezTo>
                      <a:pt x="1292" y="1638"/>
                      <a:pt x="1290" y="1639"/>
                      <a:pt x="1287" y="1639"/>
                    </a:cubicBezTo>
                    <a:cubicBezTo>
                      <a:pt x="1287" y="1639"/>
                      <a:pt x="1287" y="1639"/>
                      <a:pt x="1287" y="1639"/>
                    </a:cubicBezTo>
                    <a:cubicBezTo>
                      <a:pt x="1204" y="1639"/>
                      <a:pt x="1204" y="1639"/>
                      <a:pt x="1204" y="1639"/>
                    </a:cubicBezTo>
                    <a:cubicBezTo>
                      <a:pt x="1194" y="1639"/>
                      <a:pt x="1183" y="1637"/>
                      <a:pt x="1175" y="1631"/>
                    </a:cubicBezTo>
                    <a:cubicBezTo>
                      <a:pt x="1175" y="1631"/>
                      <a:pt x="1175" y="1631"/>
                      <a:pt x="1175" y="1631"/>
                    </a:cubicBezTo>
                    <a:close/>
                    <a:moveTo>
                      <a:pt x="1278" y="1502"/>
                    </a:moveTo>
                    <a:cubicBezTo>
                      <a:pt x="1266" y="1502"/>
                      <a:pt x="1253" y="1502"/>
                      <a:pt x="1241" y="1502"/>
                    </a:cubicBezTo>
                    <a:cubicBezTo>
                      <a:pt x="1230" y="1502"/>
                      <a:pt x="1213" y="1500"/>
                      <a:pt x="1207" y="1489"/>
                    </a:cubicBezTo>
                    <a:cubicBezTo>
                      <a:pt x="1207" y="1488"/>
                      <a:pt x="1207" y="1487"/>
                      <a:pt x="1207" y="1486"/>
                    </a:cubicBezTo>
                    <a:cubicBezTo>
                      <a:pt x="1206" y="1486"/>
                      <a:pt x="1206" y="1485"/>
                      <a:pt x="1206" y="1484"/>
                    </a:cubicBezTo>
                    <a:cubicBezTo>
                      <a:pt x="1206" y="1483"/>
                      <a:pt x="1207" y="1482"/>
                      <a:pt x="1207" y="1481"/>
                    </a:cubicBezTo>
                    <a:cubicBezTo>
                      <a:pt x="1207" y="1481"/>
                      <a:pt x="1207" y="1481"/>
                      <a:pt x="1207" y="1481"/>
                    </a:cubicBezTo>
                    <a:cubicBezTo>
                      <a:pt x="1207" y="1481"/>
                      <a:pt x="1207" y="1481"/>
                      <a:pt x="1207" y="1481"/>
                    </a:cubicBezTo>
                    <a:cubicBezTo>
                      <a:pt x="1207" y="1478"/>
                      <a:pt x="1209" y="1474"/>
                      <a:pt x="1210" y="1472"/>
                    </a:cubicBezTo>
                    <a:cubicBezTo>
                      <a:pt x="1212" y="1463"/>
                      <a:pt x="1214" y="1453"/>
                      <a:pt x="1218" y="1445"/>
                    </a:cubicBezTo>
                    <a:cubicBezTo>
                      <a:pt x="1218" y="1444"/>
                      <a:pt x="1218" y="1444"/>
                      <a:pt x="1218" y="1444"/>
                    </a:cubicBezTo>
                    <a:cubicBezTo>
                      <a:pt x="1219" y="1441"/>
                      <a:pt x="1221" y="1438"/>
                      <a:pt x="1223" y="1436"/>
                    </a:cubicBezTo>
                    <a:cubicBezTo>
                      <a:pt x="1225" y="1435"/>
                      <a:pt x="1226" y="1434"/>
                      <a:pt x="1228" y="1433"/>
                    </a:cubicBezTo>
                    <a:cubicBezTo>
                      <a:pt x="1233" y="1429"/>
                      <a:pt x="1239" y="1427"/>
                      <a:pt x="1245" y="1426"/>
                    </a:cubicBezTo>
                    <a:cubicBezTo>
                      <a:pt x="1246" y="1426"/>
                      <a:pt x="1246" y="1426"/>
                      <a:pt x="1247" y="1426"/>
                    </a:cubicBezTo>
                    <a:cubicBezTo>
                      <a:pt x="1251" y="1425"/>
                      <a:pt x="1257" y="1424"/>
                      <a:pt x="1262" y="1424"/>
                    </a:cubicBezTo>
                    <a:cubicBezTo>
                      <a:pt x="1269" y="1424"/>
                      <a:pt x="1269" y="1424"/>
                      <a:pt x="1269" y="1424"/>
                    </a:cubicBezTo>
                    <a:cubicBezTo>
                      <a:pt x="1271" y="1424"/>
                      <a:pt x="1274" y="1424"/>
                      <a:pt x="1276" y="1424"/>
                    </a:cubicBezTo>
                    <a:cubicBezTo>
                      <a:pt x="1291" y="1424"/>
                      <a:pt x="1307" y="1424"/>
                      <a:pt x="1322" y="1424"/>
                    </a:cubicBezTo>
                    <a:cubicBezTo>
                      <a:pt x="1324" y="1424"/>
                      <a:pt x="1326" y="1424"/>
                      <a:pt x="1329" y="1424"/>
                    </a:cubicBezTo>
                    <a:cubicBezTo>
                      <a:pt x="1331" y="1424"/>
                      <a:pt x="1331" y="1424"/>
                      <a:pt x="1331" y="1424"/>
                    </a:cubicBezTo>
                    <a:cubicBezTo>
                      <a:pt x="1332" y="1424"/>
                      <a:pt x="1332" y="1424"/>
                      <a:pt x="1333" y="1424"/>
                    </a:cubicBezTo>
                    <a:cubicBezTo>
                      <a:pt x="1335" y="1424"/>
                      <a:pt x="1337" y="1424"/>
                      <a:pt x="1339" y="1425"/>
                    </a:cubicBezTo>
                    <a:cubicBezTo>
                      <a:pt x="1339" y="1425"/>
                      <a:pt x="1339" y="1425"/>
                      <a:pt x="1339" y="1425"/>
                    </a:cubicBezTo>
                    <a:cubicBezTo>
                      <a:pt x="1351" y="1426"/>
                      <a:pt x="1364" y="1429"/>
                      <a:pt x="1366" y="1439"/>
                    </a:cubicBezTo>
                    <a:cubicBezTo>
                      <a:pt x="1366" y="1439"/>
                      <a:pt x="1366" y="1440"/>
                      <a:pt x="1366" y="1440"/>
                    </a:cubicBezTo>
                    <a:cubicBezTo>
                      <a:pt x="1366" y="1440"/>
                      <a:pt x="1366" y="1440"/>
                      <a:pt x="1366" y="1441"/>
                    </a:cubicBezTo>
                    <a:cubicBezTo>
                      <a:pt x="1367" y="1452"/>
                      <a:pt x="1362" y="1467"/>
                      <a:pt x="1360" y="1478"/>
                    </a:cubicBezTo>
                    <a:cubicBezTo>
                      <a:pt x="1360" y="1478"/>
                      <a:pt x="1360" y="1478"/>
                      <a:pt x="1360" y="1478"/>
                    </a:cubicBezTo>
                    <a:cubicBezTo>
                      <a:pt x="1359" y="1481"/>
                      <a:pt x="1359" y="1481"/>
                      <a:pt x="1359" y="1481"/>
                    </a:cubicBezTo>
                    <a:cubicBezTo>
                      <a:pt x="1359" y="1483"/>
                      <a:pt x="1358" y="1485"/>
                      <a:pt x="1356" y="1487"/>
                    </a:cubicBezTo>
                    <a:cubicBezTo>
                      <a:pt x="1356" y="1488"/>
                      <a:pt x="1355" y="1488"/>
                      <a:pt x="1355" y="1489"/>
                    </a:cubicBezTo>
                    <a:cubicBezTo>
                      <a:pt x="1355" y="1489"/>
                      <a:pt x="1355" y="1489"/>
                      <a:pt x="1355" y="1489"/>
                    </a:cubicBezTo>
                    <a:cubicBezTo>
                      <a:pt x="1355" y="1489"/>
                      <a:pt x="1355" y="1489"/>
                      <a:pt x="1354" y="1489"/>
                    </a:cubicBezTo>
                    <a:cubicBezTo>
                      <a:pt x="1339" y="1507"/>
                      <a:pt x="1298" y="1502"/>
                      <a:pt x="1278" y="1502"/>
                    </a:cubicBezTo>
                    <a:close/>
                    <a:moveTo>
                      <a:pt x="911" y="1620"/>
                    </a:moveTo>
                    <a:cubicBezTo>
                      <a:pt x="911" y="1619"/>
                      <a:pt x="911" y="1618"/>
                      <a:pt x="911" y="1618"/>
                    </a:cubicBezTo>
                    <a:cubicBezTo>
                      <a:pt x="912" y="1616"/>
                      <a:pt x="912" y="1615"/>
                      <a:pt x="913" y="1614"/>
                    </a:cubicBezTo>
                    <a:cubicBezTo>
                      <a:pt x="913" y="1614"/>
                      <a:pt x="913" y="1614"/>
                      <a:pt x="913" y="1613"/>
                    </a:cubicBezTo>
                    <a:cubicBezTo>
                      <a:pt x="913" y="1612"/>
                      <a:pt x="913" y="1612"/>
                      <a:pt x="913" y="1612"/>
                    </a:cubicBezTo>
                    <a:cubicBezTo>
                      <a:pt x="914" y="1611"/>
                      <a:pt x="915" y="1609"/>
                      <a:pt x="916" y="1607"/>
                    </a:cubicBezTo>
                    <a:cubicBezTo>
                      <a:pt x="922" y="1594"/>
                      <a:pt x="928" y="1582"/>
                      <a:pt x="935" y="1569"/>
                    </a:cubicBezTo>
                    <a:cubicBezTo>
                      <a:pt x="935" y="1569"/>
                      <a:pt x="935" y="1569"/>
                      <a:pt x="935" y="1569"/>
                    </a:cubicBezTo>
                    <a:cubicBezTo>
                      <a:pt x="935" y="1568"/>
                      <a:pt x="935" y="1568"/>
                      <a:pt x="935" y="1568"/>
                    </a:cubicBezTo>
                    <a:cubicBezTo>
                      <a:pt x="936" y="1567"/>
                      <a:pt x="936" y="1566"/>
                      <a:pt x="937" y="1566"/>
                    </a:cubicBezTo>
                    <a:cubicBezTo>
                      <a:pt x="937" y="1565"/>
                      <a:pt x="938" y="1564"/>
                      <a:pt x="938" y="1563"/>
                    </a:cubicBezTo>
                    <a:cubicBezTo>
                      <a:pt x="938" y="1563"/>
                      <a:pt x="938" y="1563"/>
                      <a:pt x="939" y="1563"/>
                    </a:cubicBezTo>
                    <a:cubicBezTo>
                      <a:pt x="956" y="1539"/>
                      <a:pt x="997" y="1544"/>
                      <a:pt x="1023" y="1544"/>
                    </a:cubicBezTo>
                    <a:cubicBezTo>
                      <a:pt x="1023" y="1544"/>
                      <a:pt x="1023" y="1544"/>
                      <a:pt x="1023" y="1544"/>
                    </a:cubicBezTo>
                    <a:cubicBezTo>
                      <a:pt x="1030" y="1544"/>
                      <a:pt x="1049" y="1542"/>
                      <a:pt x="1066" y="1544"/>
                    </a:cubicBezTo>
                    <a:cubicBezTo>
                      <a:pt x="1071" y="1544"/>
                      <a:pt x="1077" y="1544"/>
                      <a:pt x="1081" y="1545"/>
                    </a:cubicBezTo>
                    <a:cubicBezTo>
                      <a:pt x="1084" y="1546"/>
                      <a:pt x="1087" y="1547"/>
                      <a:pt x="1089" y="1548"/>
                    </a:cubicBezTo>
                    <a:cubicBezTo>
                      <a:pt x="1095" y="1551"/>
                      <a:pt x="1099" y="1556"/>
                      <a:pt x="1099" y="1562"/>
                    </a:cubicBezTo>
                    <a:cubicBezTo>
                      <a:pt x="1099" y="1562"/>
                      <a:pt x="1099" y="1562"/>
                      <a:pt x="1099" y="1562"/>
                    </a:cubicBezTo>
                    <a:cubicBezTo>
                      <a:pt x="1099" y="1563"/>
                      <a:pt x="1099" y="1563"/>
                      <a:pt x="1099" y="1564"/>
                    </a:cubicBezTo>
                    <a:cubicBezTo>
                      <a:pt x="1099" y="1565"/>
                      <a:pt x="1099" y="1566"/>
                      <a:pt x="1099" y="1567"/>
                    </a:cubicBezTo>
                    <a:cubicBezTo>
                      <a:pt x="1082" y="1613"/>
                      <a:pt x="1082" y="1613"/>
                      <a:pt x="1082" y="1613"/>
                    </a:cubicBezTo>
                    <a:cubicBezTo>
                      <a:pt x="1081" y="1617"/>
                      <a:pt x="1078" y="1620"/>
                      <a:pt x="1075" y="1623"/>
                    </a:cubicBezTo>
                    <a:cubicBezTo>
                      <a:pt x="1071" y="1626"/>
                      <a:pt x="1067" y="1629"/>
                      <a:pt x="1062" y="1631"/>
                    </a:cubicBezTo>
                    <a:cubicBezTo>
                      <a:pt x="1062" y="1632"/>
                      <a:pt x="1061" y="1632"/>
                      <a:pt x="1061" y="1632"/>
                    </a:cubicBezTo>
                    <a:cubicBezTo>
                      <a:pt x="1054" y="1635"/>
                      <a:pt x="1047" y="1637"/>
                      <a:pt x="1039" y="1639"/>
                    </a:cubicBezTo>
                    <a:cubicBezTo>
                      <a:pt x="1038" y="1639"/>
                      <a:pt x="1038" y="1639"/>
                      <a:pt x="1038" y="1639"/>
                    </a:cubicBezTo>
                    <a:cubicBezTo>
                      <a:pt x="1036" y="1639"/>
                      <a:pt x="1035" y="1639"/>
                      <a:pt x="1034" y="1639"/>
                    </a:cubicBezTo>
                    <a:cubicBezTo>
                      <a:pt x="1020" y="1640"/>
                      <a:pt x="1005" y="1639"/>
                      <a:pt x="990" y="1639"/>
                    </a:cubicBezTo>
                    <a:cubicBezTo>
                      <a:pt x="975" y="1639"/>
                      <a:pt x="960" y="1640"/>
                      <a:pt x="945" y="1640"/>
                    </a:cubicBezTo>
                    <a:cubicBezTo>
                      <a:pt x="935" y="1640"/>
                      <a:pt x="920" y="1638"/>
                      <a:pt x="914" y="1628"/>
                    </a:cubicBezTo>
                    <a:cubicBezTo>
                      <a:pt x="913" y="1628"/>
                      <a:pt x="913" y="1628"/>
                      <a:pt x="913" y="1627"/>
                    </a:cubicBezTo>
                    <a:cubicBezTo>
                      <a:pt x="913" y="1627"/>
                      <a:pt x="912" y="1626"/>
                      <a:pt x="912" y="1626"/>
                    </a:cubicBezTo>
                    <a:cubicBezTo>
                      <a:pt x="912" y="1625"/>
                      <a:pt x="912" y="1624"/>
                      <a:pt x="911" y="1624"/>
                    </a:cubicBezTo>
                    <a:cubicBezTo>
                      <a:pt x="911" y="1624"/>
                      <a:pt x="911" y="1624"/>
                      <a:pt x="911" y="1624"/>
                    </a:cubicBezTo>
                    <a:cubicBezTo>
                      <a:pt x="911" y="1623"/>
                      <a:pt x="911" y="1623"/>
                      <a:pt x="911" y="1623"/>
                    </a:cubicBezTo>
                    <a:cubicBezTo>
                      <a:pt x="911" y="1622"/>
                      <a:pt x="911" y="1621"/>
                      <a:pt x="911" y="1620"/>
                    </a:cubicBezTo>
                    <a:close/>
                    <a:moveTo>
                      <a:pt x="910" y="1465"/>
                    </a:moveTo>
                    <a:cubicBezTo>
                      <a:pt x="910" y="1465"/>
                      <a:pt x="910" y="1465"/>
                      <a:pt x="910" y="1465"/>
                    </a:cubicBezTo>
                    <a:cubicBezTo>
                      <a:pt x="900" y="1482"/>
                      <a:pt x="900" y="1482"/>
                      <a:pt x="900" y="1482"/>
                    </a:cubicBezTo>
                    <a:cubicBezTo>
                      <a:pt x="899" y="1485"/>
                      <a:pt x="896" y="1488"/>
                      <a:pt x="893" y="1490"/>
                    </a:cubicBezTo>
                    <a:cubicBezTo>
                      <a:pt x="889" y="1493"/>
                      <a:pt x="885" y="1495"/>
                      <a:pt x="880" y="1497"/>
                    </a:cubicBezTo>
                    <a:cubicBezTo>
                      <a:pt x="879" y="1497"/>
                      <a:pt x="878" y="1498"/>
                      <a:pt x="876" y="1498"/>
                    </a:cubicBezTo>
                    <a:cubicBezTo>
                      <a:pt x="876" y="1499"/>
                      <a:pt x="875" y="1499"/>
                      <a:pt x="874" y="1499"/>
                    </a:cubicBezTo>
                    <a:cubicBezTo>
                      <a:pt x="874" y="1499"/>
                      <a:pt x="874" y="1499"/>
                      <a:pt x="874" y="1499"/>
                    </a:cubicBezTo>
                    <a:cubicBezTo>
                      <a:pt x="871" y="1500"/>
                      <a:pt x="868" y="1501"/>
                      <a:pt x="865" y="1502"/>
                    </a:cubicBezTo>
                    <a:cubicBezTo>
                      <a:pt x="859" y="1503"/>
                      <a:pt x="854" y="1503"/>
                      <a:pt x="848" y="1503"/>
                    </a:cubicBezTo>
                    <a:cubicBezTo>
                      <a:pt x="832" y="1503"/>
                      <a:pt x="832" y="1503"/>
                      <a:pt x="832" y="1503"/>
                    </a:cubicBezTo>
                    <a:cubicBezTo>
                      <a:pt x="832" y="1503"/>
                      <a:pt x="832" y="1503"/>
                      <a:pt x="832" y="1503"/>
                    </a:cubicBezTo>
                    <a:cubicBezTo>
                      <a:pt x="812" y="1503"/>
                      <a:pt x="793" y="1504"/>
                      <a:pt x="774" y="1504"/>
                    </a:cubicBezTo>
                    <a:cubicBezTo>
                      <a:pt x="765" y="1504"/>
                      <a:pt x="747" y="1502"/>
                      <a:pt x="745" y="1491"/>
                    </a:cubicBezTo>
                    <a:cubicBezTo>
                      <a:pt x="745" y="1489"/>
                      <a:pt x="745" y="1488"/>
                      <a:pt x="746" y="1486"/>
                    </a:cubicBezTo>
                    <a:cubicBezTo>
                      <a:pt x="747" y="1482"/>
                      <a:pt x="751" y="1478"/>
                      <a:pt x="753" y="1475"/>
                    </a:cubicBezTo>
                    <a:cubicBezTo>
                      <a:pt x="760" y="1464"/>
                      <a:pt x="766" y="1452"/>
                      <a:pt x="775" y="1443"/>
                    </a:cubicBezTo>
                    <a:cubicBezTo>
                      <a:pt x="775" y="1442"/>
                      <a:pt x="776" y="1442"/>
                      <a:pt x="776" y="1441"/>
                    </a:cubicBezTo>
                    <a:cubicBezTo>
                      <a:pt x="776" y="1441"/>
                      <a:pt x="777" y="1441"/>
                      <a:pt x="777" y="1441"/>
                    </a:cubicBezTo>
                    <a:cubicBezTo>
                      <a:pt x="799" y="1419"/>
                      <a:pt x="845" y="1425"/>
                      <a:pt x="873" y="1425"/>
                    </a:cubicBezTo>
                    <a:cubicBezTo>
                      <a:pt x="886" y="1425"/>
                      <a:pt x="901" y="1423"/>
                      <a:pt x="913" y="1428"/>
                    </a:cubicBezTo>
                    <a:cubicBezTo>
                      <a:pt x="913" y="1428"/>
                      <a:pt x="913" y="1428"/>
                      <a:pt x="913" y="1428"/>
                    </a:cubicBezTo>
                    <a:cubicBezTo>
                      <a:pt x="915" y="1429"/>
                      <a:pt x="916" y="1430"/>
                      <a:pt x="917" y="1430"/>
                    </a:cubicBezTo>
                    <a:cubicBezTo>
                      <a:pt x="917" y="1430"/>
                      <a:pt x="917" y="1431"/>
                      <a:pt x="918" y="1431"/>
                    </a:cubicBezTo>
                    <a:cubicBezTo>
                      <a:pt x="920" y="1432"/>
                      <a:pt x="922" y="1435"/>
                      <a:pt x="922" y="1437"/>
                    </a:cubicBezTo>
                    <a:cubicBezTo>
                      <a:pt x="923" y="1439"/>
                      <a:pt x="923" y="1442"/>
                      <a:pt x="921" y="1444"/>
                    </a:cubicBezTo>
                    <a:cubicBezTo>
                      <a:pt x="920" y="1446"/>
                      <a:pt x="920" y="1446"/>
                      <a:pt x="920" y="1446"/>
                    </a:cubicBezTo>
                    <a:cubicBezTo>
                      <a:pt x="918" y="1452"/>
                      <a:pt x="913" y="1460"/>
                      <a:pt x="910" y="1465"/>
                    </a:cubicBezTo>
                    <a:close/>
                    <a:moveTo>
                      <a:pt x="1095" y="1502"/>
                    </a:moveTo>
                    <a:cubicBezTo>
                      <a:pt x="1093" y="1502"/>
                      <a:pt x="1091" y="1502"/>
                      <a:pt x="1089" y="1502"/>
                    </a:cubicBezTo>
                    <a:cubicBezTo>
                      <a:pt x="1089" y="1502"/>
                      <a:pt x="1089" y="1503"/>
                      <a:pt x="1088" y="1503"/>
                    </a:cubicBezTo>
                    <a:cubicBezTo>
                      <a:pt x="1077" y="1504"/>
                      <a:pt x="1066" y="1503"/>
                      <a:pt x="1054" y="1503"/>
                    </a:cubicBezTo>
                    <a:cubicBezTo>
                      <a:pt x="1007" y="1503"/>
                      <a:pt x="1007" y="1503"/>
                      <a:pt x="1007" y="1503"/>
                    </a:cubicBezTo>
                    <a:cubicBezTo>
                      <a:pt x="997" y="1503"/>
                      <a:pt x="980" y="1501"/>
                      <a:pt x="976" y="1490"/>
                    </a:cubicBezTo>
                    <a:cubicBezTo>
                      <a:pt x="976" y="1489"/>
                      <a:pt x="976" y="1488"/>
                      <a:pt x="976" y="1487"/>
                    </a:cubicBezTo>
                    <a:cubicBezTo>
                      <a:pt x="976" y="1486"/>
                      <a:pt x="976" y="1486"/>
                      <a:pt x="976" y="1485"/>
                    </a:cubicBezTo>
                    <a:cubicBezTo>
                      <a:pt x="977" y="1481"/>
                      <a:pt x="980" y="1477"/>
                      <a:pt x="982" y="1473"/>
                    </a:cubicBezTo>
                    <a:cubicBezTo>
                      <a:pt x="986" y="1463"/>
                      <a:pt x="990" y="1449"/>
                      <a:pt x="998" y="1441"/>
                    </a:cubicBezTo>
                    <a:cubicBezTo>
                      <a:pt x="998" y="1440"/>
                      <a:pt x="999" y="1440"/>
                      <a:pt x="999" y="1440"/>
                    </a:cubicBezTo>
                    <a:cubicBezTo>
                      <a:pt x="1000" y="1439"/>
                      <a:pt x="1000" y="1439"/>
                      <a:pt x="1000" y="1438"/>
                    </a:cubicBezTo>
                    <a:cubicBezTo>
                      <a:pt x="1001" y="1438"/>
                      <a:pt x="1001" y="1438"/>
                      <a:pt x="1001" y="1438"/>
                    </a:cubicBezTo>
                    <a:cubicBezTo>
                      <a:pt x="1002" y="1437"/>
                      <a:pt x="1002" y="1437"/>
                      <a:pt x="1002" y="1437"/>
                    </a:cubicBezTo>
                    <a:cubicBezTo>
                      <a:pt x="1003" y="1436"/>
                      <a:pt x="1003" y="1436"/>
                      <a:pt x="1003" y="1436"/>
                    </a:cubicBezTo>
                    <a:cubicBezTo>
                      <a:pt x="1010" y="1431"/>
                      <a:pt x="1018" y="1428"/>
                      <a:pt x="1027" y="1427"/>
                    </a:cubicBezTo>
                    <a:cubicBezTo>
                      <a:pt x="1027" y="1427"/>
                      <a:pt x="1027" y="1426"/>
                      <a:pt x="1028" y="1426"/>
                    </a:cubicBezTo>
                    <a:cubicBezTo>
                      <a:pt x="1033" y="1425"/>
                      <a:pt x="1038" y="1425"/>
                      <a:pt x="1043" y="1425"/>
                    </a:cubicBezTo>
                    <a:cubicBezTo>
                      <a:pt x="1072" y="1425"/>
                      <a:pt x="1072" y="1425"/>
                      <a:pt x="1072" y="1425"/>
                    </a:cubicBezTo>
                    <a:cubicBezTo>
                      <a:pt x="1081" y="1425"/>
                      <a:pt x="1090" y="1425"/>
                      <a:pt x="1099" y="1425"/>
                    </a:cubicBezTo>
                    <a:cubicBezTo>
                      <a:pt x="1112" y="1425"/>
                      <a:pt x="1130" y="1423"/>
                      <a:pt x="1140" y="1432"/>
                    </a:cubicBezTo>
                    <a:cubicBezTo>
                      <a:pt x="1140" y="1433"/>
                      <a:pt x="1141" y="1433"/>
                      <a:pt x="1141" y="1434"/>
                    </a:cubicBezTo>
                    <a:cubicBezTo>
                      <a:pt x="1142" y="1434"/>
                      <a:pt x="1142" y="1434"/>
                      <a:pt x="1142" y="1434"/>
                    </a:cubicBezTo>
                    <a:cubicBezTo>
                      <a:pt x="1142" y="1434"/>
                      <a:pt x="1142" y="1435"/>
                      <a:pt x="1142" y="1435"/>
                    </a:cubicBezTo>
                    <a:cubicBezTo>
                      <a:pt x="1143" y="1435"/>
                      <a:pt x="1143" y="1436"/>
                      <a:pt x="1143" y="1436"/>
                    </a:cubicBezTo>
                    <a:cubicBezTo>
                      <a:pt x="1144" y="1438"/>
                      <a:pt x="1144" y="1440"/>
                      <a:pt x="1144" y="1442"/>
                    </a:cubicBezTo>
                    <a:cubicBezTo>
                      <a:pt x="1143" y="1452"/>
                      <a:pt x="1135" y="1467"/>
                      <a:pt x="1133" y="1473"/>
                    </a:cubicBezTo>
                    <a:cubicBezTo>
                      <a:pt x="1133" y="1474"/>
                      <a:pt x="1133" y="1474"/>
                      <a:pt x="1133" y="1474"/>
                    </a:cubicBezTo>
                    <a:cubicBezTo>
                      <a:pt x="1132" y="1476"/>
                      <a:pt x="1131" y="1478"/>
                      <a:pt x="1130" y="1480"/>
                    </a:cubicBezTo>
                    <a:cubicBezTo>
                      <a:pt x="1130" y="1481"/>
                      <a:pt x="1130" y="1481"/>
                      <a:pt x="1130" y="1481"/>
                    </a:cubicBezTo>
                    <a:cubicBezTo>
                      <a:pt x="1130" y="1482"/>
                      <a:pt x="1129" y="1483"/>
                      <a:pt x="1129" y="1483"/>
                    </a:cubicBezTo>
                    <a:cubicBezTo>
                      <a:pt x="1129" y="1484"/>
                      <a:pt x="1128" y="1484"/>
                      <a:pt x="1128" y="1485"/>
                    </a:cubicBezTo>
                    <a:cubicBezTo>
                      <a:pt x="1128" y="1485"/>
                      <a:pt x="1127" y="1486"/>
                      <a:pt x="1127" y="1487"/>
                    </a:cubicBezTo>
                    <a:cubicBezTo>
                      <a:pt x="1126" y="1487"/>
                      <a:pt x="1126" y="1487"/>
                      <a:pt x="1126" y="1488"/>
                    </a:cubicBezTo>
                    <a:cubicBezTo>
                      <a:pt x="1125" y="1488"/>
                      <a:pt x="1125" y="1488"/>
                      <a:pt x="1125" y="1488"/>
                    </a:cubicBezTo>
                    <a:cubicBezTo>
                      <a:pt x="1124" y="1489"/>
                      <a:pt x="1124" y="1489"/>
                      <a:pt x="1124" y="1490"/>
                    </a:cubicBezTo>
                    <a:cubicBezTo>
                      <a:pt x="1122" y="1491"/>
                      <a:pt x="1121" y="1492"/>
                      <a:pt x="1119" y="1493"/>
                    </a:cubicBezTo>
                    <a:cubicBezTo>
                      <a:pt x="1117" y="1494"/>
                      <a:pt x="1115" y="1495"/>
                      <a:pt x="1114" y="1496"/>
                    </a:cubicBezTo>
                    <a:cubicBezTo>
                      <a:pt x="1113" y="1496"/>
                      <a:pt x="1113" y="1496"/>
                      <a:pt x="1113" y="1496"/>
                    </a:cubicBezTo>
                    <a:cubicBezTo>
                      <a:pt x="1112" y="1497"/>
                      <a:pt x="1112" y="1497"/>
                      <a:pt x="1112" y="1497"/>
                    </a:cubicBezTo>
                    <a:cubicBezTo>
                      <a:pt x="1106" y="1499"/>
                      <a:pt x="1100" y="1501"/>
                      <a:pt x="1095" y="1502"/>
                    </a:cubicBezTo>
                    <a:close/>
                    <a:moveTo>
                      <a:pt x="773" y="1710"/>
                    </a:moveTo>
                    <a:cubicBezTo>
                      <a:pt x="773" y="1710"/>
                      <a:pt x="773" y="1710"/>
                      <a:pt x="773" y="1710"/>
                    </a:cubicBezTo>
                    <a:cubicBezTo>
                      <a:pt x="771" y="1721"/>
                      <a:pt x="762" y="1732"/>
                      <a:pt x="756" y="1742"/>
                    </a:cubicBezTo>
                    <a:cubicBezTo>
                      <a:pt x="756" y="1742"/>
                      <a:pt x="756" y="1742"/>
                      <a:pt x="756" y="1742"/>
                    </a:cubicBezTo>
                    <a:cubicBezTo>
                      <a:pt x="750" y="1753"/>
                      <a:pt x="744" y="1767"/>
                      <a:pt x="736" y="1777"/>
                    </a:cubicBezTo>
                    <a:cubicBezTo>
                      <a:pt x="735" y="1778"/>
                      <a:pt x="735" y="1779"/>
                      <a:pt x="734" y="1781"/>
                    </a:cubicBezTo>
                    <a:cubicBezTo>
                      <a:pt x="734" y="1781"/>
                      <a:pt x="733" y="1781"/>
                      <a:pt x="733" y="1781"/>
                    </a:cubicBezTo>
                    <a:cubicBezTo>
                      <a:pt x="732" y="1782"/>
                      <a:pt x="731" y="1783"/>
                      <a:pt x="730" y="1784"/>
                    </a:cubicBezTo>
                    <a:cubicBezTo>
                      <a:pt x="729" y="1785"/>
                      <a:pt x="729" y="1785"/>
                      <a:pt x="728" y="1786"/>
                    </a:cubicBezTo>
                    <a:cubicBezTo>
                      <a:pt x="728" y="1786"/>
                      <a:pt x="728" y="1786"/>
                      <a:pt x="728" y="1786"/>
                    </a:cubicBezTo>
                    <a:cubicBezTo>
                      <a:pt x="719" y="1794"/>
                      <a:pt x="708" y="1799"/>
                      <a:pt x="696" y="1802"/>
                    </a:cubicBezTo>
                    <a:cubicBezTo>
                      <a:pt x="695" y="1803"/>
                      <a:pt x="693" y="1803"/>
                      <a:pt x="692" y="1804"/>
                    </a:cubicBezTo>
                    <a:cubicBezTo>
                      <a:pt x="685" y="1805"/>
                      <a:pt x="678" y="1806"/>
                      <a:pt x="671" y="1806"/>
                    </a:cubicBezTo>
                    <a:cubicBezTo>
                      <a:pt x="665" y="1806"/>
                      <a:pt x="665" y="1806"/>
                      <a:pt x="665" y="1806"/>
                    </a:cubicBezTo>
                    <a:cubicBezTo>
                      <a:pt x="665" y="1806"/>
                      <a:pt x="665" y="1806"/>
                      <a:pt x="665" y="1806"/>
                    </a:cubicBezTo>
                    <a:cubicBezTo>
                      <a:pt x="636" y="1806"/>
                      <a:pt x="607" y="1807"/>
                      <a:pt x="578" y="1807"/>
                    </a:cubicBezTo>
                    <a:cubicBezTo>
                      <a:pt x="575" y="1807"/>
                      <a:pt x="573" y="1806"/>
                      <a:pt x="571" y="1806"/>
                    </a:cubicBezTo>
                    <a:cubicBezTo>
                      <a:pt x="567" y="1806"/>
                      <a:pt x="563" y="1805"/>
                      <a:pt x="560" y="1804"/>
                    </a:cubicBezTo>
                    <a:cubicBezTo>
                      <a:pt x="555" y="1802"/>
                      <a:pt x="551" y="1800"/>
                      <a:pt x="549" y="1797"/>
                    </a:cubicBezTo>
                    <a:cubicBezTo>
                      <a:pt x="546" y="1794"/>
                      <a:pt x="545" y="1790"/>
                      <a:pt x="545" y="1786"/>
                    </a:cubicBezTo>
                    <a:cubicBezTo>
                      <a:pt x="545" y="1783"/>
                      <a:pt x="546" y="1780"/>
                      <a:pt x="548" y="1777"/>
                    </a:cubicBezTo>
                    <a:cubicBezTo>
                      <a:pt x="548" y="1776"/>
                      <a:pt x="549" y="1776"/>
                      <a:pt x="549" y="1776"/>
                    </a:cubicBezTo>
                    <a:cubicBezTo>
                      <a:pt x="549" y="1775"/>
                      <a:pt x="549" y="1774"/>
                      <a:pt x="550" y="1774"/>
                    </a:cubicBezTo>
                    <a:cubicBezTo>
                      <a:pt x="551" y="1772"/>
                      <a:pt x="551" y="1772"/>
                      <a:pt x="551" y="1772"/>
                    </a:cubicBezTo>
                    <a:cubicBezTo>
                      <a:pt x="551" y="1772"/>
                      <a:pt x="551" y="1772"/>
                      <a:pt x="551" y="1772"/>
                    </a:cubicBezTo>
                    <a:cubicBezTo>
                      <a:pt x="558" y="1761"/>
                      <a:pt x="566" y="1750"/>
                      <a:pt x="574" y="1739"/>
                    </a:cubicBezTo>
                    <a:cubicBezTo>
                      <a:pt x="579" y="1730"/>
                      <a:pt x="585" y="1720"/>
                      <a:pt x="592" y="1713"/>
                    </a:cubicBezTo>
                    <a:cubicBezTo>
                      <a:pt x="593" y="1712"/>
                      <a:pt x="593" y="1711"/>
                      <a:pt x="594" y="1710"/>
                    </a:cubicBezTo>
                    <a:cubicBezTo>
                      <a:pt x="594" y="1710"/>
                      <a:pt x="595" y="1710"/>
                      <a:pt x="595" y="1710"/>
                    </a:cubicBezTo>
                    <a:cubicBezTo>
                      <a:pt x="596" y="1708"/>
                      <a:pt x="598" y="1707"/>
                      <a:pt x="600" y="1705"/>
                    </a:cubicBezTo>
                    <a:cubicBezTo>
                      <a:pt x="600" y="1705"/>
                      <a:pt x="600" y="1705"/>
                      <a:pt x="600" y="1705"/>
                    </a:cubicBezTo>
                    <a:cubicBezTo>
                      <a:pt x="600" y="1705"/>
                      <a:pt x="600" y="1705"/>
                      <a:pt x="600" y="1705"/>
                    </a:cubicBezTo>
                    <a:cubicBezTo>
                      <a:pt x="610" y="1697"/>
                      <a:pt x="622" y="1692"/>
                      <a:pt x="635" y="1690"/>
                    </a:cubicBezTo>
                    <a:cubicBezTo>
                      <a:pt x="635" y="1690"/>
                      <a:pt x="635" y="1690"/>
                      <a:pt x="635" y="1690"/>
                    </a:cubicBezTo>
                    <a:cubicBezTo>
                      <a:pt x="636" y="1690"/>
                      <a:pt x="636" y="1690"/>
                      <a:pt x="636" y="1690"/>
                    </a:cubicBezTo>
                    <a:cubicBezTo>
                      <a:pt x="638" y="1689"/>
                      <a:pt x="640" y="1689"/>
                      <a:pt x="643" y="1688"/>
                    </a:cubicBezTo>
                    <a:cubicBezTo>
                      <a:pt x="644" y="1688"/>
                      <a:pt x="646" y="1688"/>
                      <a:pt x="647" y="1688"/>
                    </a:cubicBezTo>
                    <a:cubicBezTo>
                      <a:pt x="649" y="1688"/>
                      <a:pt x="650" y="1688"/>
                      <a:pt x="652" y="1688"/>
                    </a:cubicBezTo>
                    <a:cubicBezTo>
                      <a:pt x="653" y="1687"/>
                      <a:pt x="654" y="1687"/>
                      <a:pt x="655" y="1687"/>
                    </a:cubicBezTo>
                    <a:cubicBezTo>
                      <a:pt x="656" y="1687"/>
                      <a:pt x="656" y="1687"/>
                      <a:pt x="656" y="1687"/>
                    </a:cubicBezTo>
                    <a:cubicBezTo>
                      <a:pt x="656" y="1687"/>
                      <a:pt x="656" y="1687"/>
                      <a:pt x="656" y="1687"/>
                    </a:cubicBezTo>
                    <a:cubicBezTo>
                      <a:pt x="683" y="1687"/>
                      <a:pt x="709" y="1687"/>
                      <a:pt x="736" y="1687"/>
                    </a:cubicBezTo>
                    <a:cubicBezTo>
                      <a:pt x="736" y="1687"/>
                      <a:pt x="736" y="1687"/>
                      <a:pt x="736" y="1687"/>
                    </a:cubicBezTo>
                    <a:cubicBezTo>
                      <a:pt x="740" y="1687"/>
                      <a:pt x="740" y="1687"/>
                      <a:pt x="740" y="1687"/>
                    </a:cubicBezTo>
                    <a:cubicBezTo>
                      <a:pt x="747" y="1687"/>
                      <a:pt x="753" y="1688"/>
                      <a:pt x="757" y="1689"/>
                    </a:cubicBezTo>
                    <a:cubicBezTo>
                      <a:pt x="759" y="1690"/>
                      <a:pt x="760" y="1690"/>
                      <a:pt x="761" y="1691"/>
                    </a:cubicBezTo>
                    <a:cubicBezTo>
                      <a:pt x="761" y="1691"/>
                      <a:pt x="762" y="1691"/>
                      <a:pt x="763" y="1691"/>
                    </a:cubicBezTo>
                    <a:cubicBezTo>
                      <a:pt x="763" y="1692"/>
                      <a:pt x="763" y="1692"/>
                      <a:pt x="764" y="1692"/>
                    </a:cubicBezTo>
                    <a:cubicBezTo>
                      <a:pt x="771" y="1695"/>
                      <a:pt x="775" y="1701"/>
                      <a:pt x="773" y="1710"/>
                    </a:cubicBezTo>
                    <a:close/>
                    <a:moveTo>
                      <a:pt x="828" y="1613"/>
                    </a:moveTo>
                    <a:cubicBezTo>
                      <a:pt x="827" y="1614"/>
                      <a:pt x="827" y="1614"/>
                      <a:pt x="827" y="1614"/>
                    </a:cubicBezTo>
                    <a:cubicBezTo>
                      <a:pt x="827" y="1614"/>
                      <a:pt x="827" y="1614"/>
                      <a:pt x="827" y="1614"/>
                    </a:cubicBezTo>
                    <a:cubicBezTo>
                      <a:pt x="826" y="1616"/>
                      <a:pt x="825" y="1617"/>
                      <a:pt x="824" y="1619"/>
                    </a:cubicBezTo>
                    <a:cubicBezTo>
                      <a:pt x="824" y="1619"/>
                      <a:pt x="824" y="1619"/>
                      <a:pt x="823" y="1619"/>
                    </a:cubicBezTo>
                    <a:cubicBezTo>
                      <a:pt x="817" y="1627"/>
                      <a:pt x="807" y="1632"/>
                      <a:pt x="797" y="1635"/>
                    </a:cubicBezTo>
                    <a:cubicBezTo>
                      <a:pt x="797" y="1635"/>
                      <a:pt x="797" y="1635"/>
                      <a:pt x="797" y="1635"/>
                    </a:cubicBezTo>
                    <a:cubicBezTo>
                      <a:pt x="795" y="1636"/>
                      <a:pt x="794" y="1636"/>
                      <a:pt x="792" y="1636"/>
                    </a:cubicBezTo>
                    <a:cubicBezTo>
                      <a:pt x="791" y="1637"/>
                      <a:pt x="790" y="1637"/>
                      <a:pt x="789" y="1637"/>
                    </a:cubicBezTo>
                    <a:cubicBezTo>
                      <a:pt x="788" y="1637"/>
                      <a:pt x="788" y="1638"/>
                      <a:pt x="787" y="1638"/>
                    </a:cubicBezTo>
                    <a:cubicBezTo>
                      <a:pt x="781" y="1639"/>
                      <a:pt x="774" y="1640"/>
                      <a:pt x="768" y="1640"/>
                    </a:cubicBezTo>
                    <a:cubicBezTo>
                      <a:pt x="767" y="1640"/>
                      <a:pt x="767" y="1640"/>
                      <a:pt x="767" y="1640"/>
                    </a:cubicBezTo>
                    <a:cubicBezTo>
                      <a:pt x="756" y="1641"/>
                      <a:pt x="745" y="1640"/>
                      <a:pt x="735" y="1640"/>
                    </a:cubicBezTo>
                    <a:cubicBezTo>
                      <a:pt x="718" y="1640"/>
                      <a:pt x="702" y="1640"/>
                      <a:pt x="685" y="1640"/>
                    </a:cubicBezTo>
                    <a:cubicBezTo>
                      <a:pt x="683" y="1640"/>
                      <a:pt x="680" y="1640"/>
                      <a:pt x="677" y="1640"/>
                    </a:cubicBezTo>
                    <a:cubicBezTo>
                      <a:pt x="677" y="1640"/>
                      <a:pt x="677" y="1640"/>
                      <a:pt x="676" y="1640"/>
                    </a:cubicBezTo>
                    <a:cubicBezTo>
                      <a:pt x="674" y="1639"/>
                      <a:pt x="672" y="1639"/>
                      <a:pt x="669" y="1638"/>
                    </a:cubicBezTo>
                    <a:cubicBezTo>
                      <a:pt x="669" y="1638"/>
                      <a:pt x="669" y="1638"/>
                      <a:pt x="669" y="1638"/>
                    </a:cubicBezTo>
                    <a:cubicBezTo>
                      <a:pt x="669" y="1638"/>
                      <a:pt x="669" y="1638"/>
                      <a:pt x="669" y="1638"/>
                    </a:cubicBezTo>
                    <a:cubicBezTo>
                      <a:pt x="662" y="1636"/>
                      <a:pt x="655" y="1632"/>
                      <a:pt x="655" y="1624"/>
                    </a:cubicBezTo>
                    <a:cubicBezTo>
                      <a:pt x="655" y="1623"/>
                      <a:pt x="655" y="1621"/>
                      <a:pt x="656" y="1620"/>
                    </a:cubicBezTo>
                    <a:cubicBezTo>
                      <a:pt x="656" y="1619"/>
                      <a:pt x="656" y="1619"/>
                      <a:pt x="656" y="1618"/>
                    </a:cubicBezTo>
                    <a:cubicBezTo>
                      <a:pt x="657" y="1617"/>
                      <a:pt x="657" y="1616"/>
                      <a:pt x="658" y="1614"/>
                    </a:cubicBezTo>
                    <a:cubicBezTo>
                      <a:pt x="658" y="1614"/>
                      <a:pt x="658" y="1614"/>
                      <a:pt x="658" y="1614"/>
                    </a:cubicBezTo>
                    <a:cubicBezTo>
                      <a:pt x="659" y="1613"/>
                      <a:pt x="659" y="1613"/>
                      <a:pt x="659" y="1613"/>
                    </a:cubicBezTo>
                    <a:cubicBezTo>
                      <a:pt x="660" y="1612"/>
                      <a:pt x="661" y="1610"/>
                      <a:pt x="662" y="1609"/>
                    </a:cubicBezTo>
                    <a:cubicBezTo>
                      <a:pt x="670" y="1597"/>
                      <a:pt x="678" y="1585"/>
                      <a:pt x="686" y="1572"/>
                    </a:cubicBezTo>
                    <a:cubicBezTo>
                      <a:pt x="687" y="1572"/>
                      <a:pt x="687" y="1572"/>
                      <a:pt x="687" y="1572"/>
                    </a:cubicBezTo>
                    <a:cubicBezTo>
                      <a:pt x="689" y="1568"/>
                      <a:pt x="689" y="1568"/>
                      <a:pt x="689" y="1568"/>
                    </a:cubicBezTo>
                    <a:cubicBezTo>
                      <a:pt x="692" y="1565"/>
                      <a:pt x="695" y="1562"/>
                      <a:pt x="699" y="1559"/>
                    </a:cubicBezTo>
                    <a:cubicBezTo>
                      <a:pt x="702" y="1557"/>
                      <a:pt x="705" y="1555"/>
                      <a:pt x="708" y="1554"/>
                    </a:cubicBezTo>
                    <a:cubicBezTo>
                      <a:pt x="709" y="1553"/>
                      <a:pt x="710" y="1553"/>
                      <a:pt x="711" y="1552"/>
                    </a:cubicBezTo>
                    <a:cubicBezTo>
                      <a:pt x="712" y="1552"/>
                      <a:pt x="712" y="1552"/>
                      <a:pt x="713" y="1551"/>
                    </a:cubicBezTo>
                    <a:cubicBezTo>
                      <a:pt x="713" y="1551"/>
                      <a:pt x="714" y="1551"/>
                      <a:pt x="714" y="1551"/>
                    </a:cubicBezTo>
                    <a:cubicBezTo>
                      <a:pt x="715" y="1551"/>
                      <a:pt x="715" y="1551"/>
                      <a:pt x="716" y="1550"/>
                    </a:cubicBezTo>
                    <a:cubicBezTo>
                      <a:pt x="720" y="1549"/>
                      <a:pt x="725" y="1547"/>
                      <a:pt x="730" y="1546"/>
                    </a:cubicBezTo>
                    <a:cubicBezTo>
                      <a:pt x="735" y="1545"/>
                      <a:pt x="741" y="1544"/>
                      <a:pt x="747" y="1544"/>
                    </a:cubicBezTo>
                    <a:cubicBezTo>
                      <a:pt x="763" y="1544"/>
                      <a:pt x="763" y="1544"/>
                      <a:pt x="763" y="1544"/>
                    </a:cubicBezTo>
                    <a:cubicBezTo>
                      <a:pt x="767" y="1544"/>
                      <a:pt x="770" y="1544"/>
                      <a:pt x="774" y="1544"/>
                    </a:cubicBezTo>
                    <a:cubicBezTo>
                      <a:pt x="789" y="1544"/>
                      <a:pt x="803" y="1544"/>
                      <a:pt x="818" y="1544"/>
                    </a:cubicBezTo>
                    <a:cubicBezTo>
                      <a:pt x="818" y="1544"/>
                      <a:pt x="818" y="1544"/>
                      <a:pt x="818" y="1544"/>
                    </a:cubicBezTo>
                    <a:cubicBezTo>
                      <a:pt x="824" y="1544"/>
                      <a:pt x="824" y="1544"/>
                      <a:pt x="824" y="1544"/>
                    </a:cubicBezTo>
                    <a:cubicBezTo>
                      <a:pt x="830" y="1544"/>
                      <a:pt x="835" y="1545"/>
                      <a:pt x="839" y="1546"/>
                    </a:cubicBezTo>
                    <a:cubicBezTo>
                      <a:pt x="843" y="1547"/>
                      <a:pt x="845" y="1548"/>
                      <a:pt x="847" y="1549"/>
                    </a:cubicBezTo>
                    <a:cubicBezTo>
                      <a:pt x="854" y="1553"/>
                      <a:pt x="858" y="1559"/>
                      <a:pt x="853" y="1568"/>
                    </a:cubicBezTo>
                    <a:cubicBezTo>
                      <a:pt x="848" y="1579"/>
                      <a:pt x="841" y="1590"/>
                      <a:pt x="835" y="1600"/>
                    </a:cubicBezTo>
                    <a:cubicBezTo>
                      <a:pt x="828" y="1613"/>
                      <a:pt x="828" y="1613"/>
                      <a:pt x="828" y="1613"/>
                    </a:cubicBezTo>
                    <a:cubicBezTo>
                      <a:pt x="828" y="1613"/>
                      <a:pt x="828" y="1613"/>
                      <a:pt x="828" y="1613"/>
                    </a:cubicBezTo>
                    <a:close/>
                    <a:moveTo>
                      <a:pt x="1592" y="1771"/>
                    </a:moveTo>
                    <a:cubicBezTo>
                      <a:pt x="1592" y="1773"/>
                      <a:pt x="1592" y="1775"/>
                      <a:pt x="1591" y="1777"/>
                    </a:cubicBezTo>
                    <a:cubicBezTo>
                      <a:pt x="1591" y="1778"/>
                      <a:pt x="1591" y="1778"/>
                      <a:pt x="1591" y="1778"/>
                    </a:cubicBezTo>
                    <a:cubicBezTo>
                      <a:pt x="1590" y="1780"/>
                      <a:pt x="1590" y="1782"/>
                      <a:pt x="1589" y="1783"/>
                    </a:cubicBezTo>
                    <a:cubicBezTo>
                      <a:pt x="1589" y="1783"/>
                      <a:pt x="1589" y="1783"/>
                      <a:pt x="1589" y="1784"/>
                    </a:cubicBezTo>
                    <a:cubicBezTo>
                      <a:pt x="1588" y="1784"/>
                      <a:pt x="1588" y="1784"/>
                      <a:pt x="1588" y="1784"/>
                    </a:cubicBezTo>
                    <a:cubicBezTo>
                      <a:pt x="1587" y="1786"/>
                      <a:pt x="1586" y="1788"/>
                      <a:pt x="1584" y="1789"/>
                    </a:cubicBezTo>
                    <a:cubicBezTo>
                      <a:pt x="1584" y="1789"/>
                      <a:pt x="1584" y="1789"/>
                      <a:pt x="1584" y="1789"/>
                    </a:cubicBezTo>
                    <a:cubicBezTo>
                      <a:pt x="1582" y="1791"/>
                      <a:pt x="1581" y="1792"/>
                      <a:pt x="1579" y="1794"/>
                    </a:cubicBezTo>
                    <a:cubicBezTo>
                      <a:pt x="1578" y="1794"/>
                      <a:pt x="1578" y="1794"/>
                      <a:pt x="1578" y="1794"/>
                    </a:cubicBezTo>
                    <a:cubicBezTo>
                      <a:pt x="1578" y="1794"/>
                      <a:pt x="1577" y="1795"/>
                      <a:pt x="1577" y="1795"/>
                    </a:cubicBezTo>
                    <a:cubicBezTo>
                      <a:pt x="1575" y="1796"/>
                      <a:pt x="1573" y="1797"/>
                      <a:pt x="1571" y="1798"/>
                    </a:cubicBezTo>
                    <a:cubicBezTo>
                      <a:pt x="1571" y="1798"/>
                      <a:pt x="1571" y="1798"/>
                      <a:pt x="1570" y="1798"/>
                    </a:cubicBezTo>
                    <a:cubicBezTo>
                      <a:pt x="1569" y="1799"/>
                      <a:pt x="1567" y="1800"/>
                      <a:pt x="1566" y="1800"/>
                    </a:cubicBezTo>
                    <a:cubicBezTo>
                      <a:pt x="1565" y="1800"/>
                      <a:pt x="1564" y="1801"/>
                      <a:pt x="1563" y="1801"/>
                    </a:cubicBezTo>
                    <a:cubicBezTo>
                      <a:pt x="1563" y="1801"/>
                      <a:pt x="1563" y="1801"/>
                      <a:pt x="1562" y="1801"/>
                    </a:cubicBezTo>
                    <a:cubicBezTo>
                      <a:pt x="1562" y="1801"/>
                      <a:pt x="1561" y="1801"/>
                      <a:pt x="1561" y="1802"/>
                    </a:cubicBezTo>
                    <a:cubicBezTo>
                      <a:pt x="1559" y="1802"/>
                      <a:pt x="1557" y="1802"/>
                      <a:pt x="1555" y="1803"/>
                    </a:cubicBezTo>
                    <a:cubicBezTo>
                      <a:pt x="1553" y="1803"/>
                      <a:pt x="1551" y="1803"/>
                      <a:pt x="1550" y="1803"/>
                    </a:cubicBezTo>
                    <a:cubicBezTo>
                      <a:pt x="1548" y="1804"/>
                      <a:pt x="1546" y="1804"/>
                      <a:pt x="1544" y="1804"/>
                    </a:cubicBezTo>
                    <a:cubicBezTo>
                      <a:pt x="1544" y="1804"/>
                      <a:pt x="1543" y="1804"/>
                      <a:pt x="1542" y="1804"/>
                    </a:cubicBezTo>
                    <a:cubicBezTo>
                      <a:pt x="1540" y="1804"/>
                      <a:pt x="1540" y="1804"/>
                      <a:pt x="1540" y="1804"/>
                    </a:cubicBezTo>
                    <a:cubicBezTo>
                      <a:pt x="1540" y="1804"/>
                      <a:pt x="1540" y="1804"/>
                      <a:pt x="1540" y="1804"/>
                    </a:cubicBezTo>
                    <a:cubicBezTo>
                      <a:pt x="1530" y="1804"/>
                      <a:pt x="1519" y="1804"/>
                      <a:pt x="1509" y="1804"/>
                    </a:cubicBezTo>
                    <a:cubicBezTo>
                      <a:pt x="1461" y="1804"/>
                      <a:pt x="908" y="1806"/>
                      <a:pt x="869" y="1806"/>
                    </a:cubicBezTo>
                    <a:cubicBezTo>
                      <a:pt x="866" y="1806"/>
                      <a:pt x="863" y="1806"/>
                      <a:pt x="861" y="1805"/>
                    </a:cubicBezTo>
                    <a:cubicBezTo>
                      <a:pt x="857" y="1805"/>
                      <a:pt x="853" y="1804"/>
                      <a:pt x="850" y="1803"/>
                    </a:cubicBezTo>
                    <a:cubicBezTo>
                      <a:pt x="845" y="1802"/>
                      <a:pt x="841" y="1799"/>
                      <a:pt x="838" y="1796"/>
                    </a:cubicBezTo>
                    <a:cubicBezTo>
                      <a:pt x="835" y="1793"/>
                      <a:pt x="833" y="1790"/>
                      <a:pt x="832" y="1786"/>
                    </a:cubicBezTo>
                    <a:cubicBezTo>
                      <a:pt x="832" y="1782"/>
                      <a:pt x="832" y="1778"/>
                      <a:pt x="834" y="1773"/>
                    </a:cubicBezTo>
                    <a:cubicBezTo>
                      <a:pt x="836" y="1771"/>
                      <a:pt x="836" y="1771"/>
                      <a:pt x="836" y="1771"/>
                    </a:cubicBezTo>
                    <a:cubicBezTo>
                      <a:pt x="836" y="1771"/>
                      <a:pt x="836" y="1771"/>
                      <a:pt x="836" y="1771"/>
                    </a:cubicBezTo>
                    <a:cubicBezTo>
                      <a:pt x="842" y="1758"/>
                      <a:pt x="848" y="1745"/>
                      <a:pt x="854" y="1732"/>
                    </a:cubicBezTo>
                    <a:cubicBezTo>
                      <a:pt x="856" y="1730"/>
                      <a:pt x="857" y="1728"/>
                      <a:pt x="858" y="1726"/>
                    </a:cubicBezTo>
                    <a:cubicBezTo>
                      <a:pt x="862" y="1716"/>
                      <a:pt x="862" y="1716"/>
                      <a:pt x="862" y="1716"/>
                    </a:cubicBezTo>
                    <a:cubicBezTo>
                      <a:pt x="864" y="1712"/>
                      <a:pt x="868" y="1708"/>
                      <a:pt x="872" y="1704"/>
                    </a:cubicBezTo>
                    <a:cubicBezTo>
                      <a:pt x="873" y="1704"/>
                      <a:pt x="874" y="1703"/>
                      <a:pt x="875" y="1702"/>
                    </a:cubicBezTo>
                    <a:cubicBezTo>
                      <a:pt x="875" y="1702"/>
                      <a:pt x="876" y="1701"/>
                      <a:pt x="877" y="1701"/>
                    </a:cubicBezTo>
                    <a:cubicBezTo>
                      <a:pt x="878" y="1700"/>
                      <a:pt x="878" y="1700"/>
                      <a:pt x="879" y="1699"/>
                    </a:cubicBezTo>
                    <a:cubicBezTo>
                      <a:pt x="880" y="1699"/>
                      <a:pt x="880" y="1699"/>
                      <a:pt x="880" y="1699"/>
                    </a:cubicBezTo>
                    <a:cubicBezTo>
                      <a:pt x="881" y="1698"/>
                      <a:pt x="881" y="1698"/>
                      <a:pt x="882" y="1698"/>
                    </a:cubicBezTo>
                    <a:cubicBezTo>
                      <a:pt x="883" y="1697"/>
                      <a:pt x="885" y="1696"/>
                      <a:pt x="886" y="1695"/>
                    </a:cubicBezTo>
                    <a:cubicBezTo>
                      <a:pt x="887" y="1695"/>
                      <a:pt x="888" y="1695"/>
                      <a:pt x="889" y="1694"/>
                    </a:cubicBezTo>
                    <a:cubicBezTo>
                      <a:pt x="890" y="1694"/>
                      <a:pt x="891" y="1693"/>
                      <a:pt x="893" y="1693"/>
                    </a:cubicBezTo>
                    <a:cubicBezTo>
                      <a:pt x="895" y="1692"/>
                      <a:pt x="897" y="1691"/>
                      <a:pt x="899" y="1690"/>
                    </a:cubicBezTo>
                    <a:cubicBezTo>
                      <a:pt x="900" y="1690"/>
                      <a:pt x="901" y="1690"/>
                      <a:pt x="903" y="1689"/>
                    </a:cubicBezTo>
                    <a:cubicBezTo>
                      <a:pt x="903" y="1689"/>
                      <a:pt x="904" y="1689"/>
                      <a:pt x="904" y="1689"/>
                    </a:cubicBezTo>
                    <a:cubicBezTo>
                      <a:pt x="910" y="1687"/>
                      <a:pt x="917" y="1687"/>
                      <a:pt x="923" y="1687"/>
                    </a:cubicBezTo>
                    <a:cubicBezTo>
                      <a:pt x="923" y="1687"/>
                      <a:pt x="1503" y="1685"/>
                      <a:pt x="1525" y="1685"/>
                    </a:cubicBezTo>
                    <a:cubicBezTo>
                      <a:pt x="1531" y="1685"/>
                      <a:pt x="1538" y="1685"/>
                      <a:pt x="1545" y="1685"/>
                    </a:cubicBezTo>
                    <a:cubicBezTo>
                      <a:pt x="1548" y="1685"/>
                      <a:pt x="1551" y="1685"/>
                      <a:pt x="1554" y="1686"/>
                    </a:cubicBezTo>
                    <a:cubicBezTo>
                      <a:pt x="1554" y="1686"/>
                      <a:pt x="1555" y="1686"/>
                      <a:pt x="1555" y="1686"/>
                    </a:cubicBezTo>
                    <a:cubicBezTo>
                      <a:pt x="1557" y="1686"/>
                      <a:pt x="1560" y="1686"/>
                      <a:pt x="1562" y="1687"/>
                    </a:cubicBezTo>
                    <a:cubicBezTo>
                      <a:pt x="1562" y="1687"/>
                      <a:pt x="1563" y="1687"/>
                      <a:pt x="1563" y="1687"/>
                    </a:cubicBezTo>
                    <a:cubicBezTo>
                      <a:pt x="1563" y="1687"/>
                      <a:pt x="1563" y="1687"/>
                      <a:pt x="1563" y="1687"/>
                    </a:cubicBezTo>
                    <a:cubicBezTo>
                      <a:pt x="1566" y="1688"/>
                      <a:pt x="1568" y="1689"/>
                      <a:pt x="1570" y="1690"/>
                    </a:cubicBezTo>
                    <a:cubicBezTo>
                      <a:pt x="1570" y="1690"/>
                      <a:pt x="1571" y="1690"/>
                      <a:pt x="1571" y="1690"/>
                    </a:cubicBezTo>
                    <a:cubicBezTo>
                      <a:pt x="1573" y="1691"/>
                      <a:pt x="1575" y="1692"/>
                      <a:pt x="1577" y="1693"/>
                    </a:cubicBezTo>
                    <a:cubicBezTo>
                      <a:pt x="1577" y="1693"/>
                      <a:pt x="1577" y="1693"/>
                      <a:pt x="1578" y="1693"/>
                    </a:cubicBezTo>
                    <a:cubicBezTo>
                      <a:pt x="1578" y="1694"/>
                      <a:pt x="1578" y="1694"/>
                      <a:pt x="1578" y="1694"/>
                    </a:cubicBezTo>
                    <a:cubicBezTo>
                      <a:pt x="1580" y="1695"/>
                      <a:pt x="1581" y="1696"/>
                      <a:pt x="1582" y="1697"/>
                    </a:cubicBezTo>
                    <a:cubicBezTo>
                      <a:pt x="1584" y="1698"/>
                      <a:pt x="1586" y="1700"/>
                      <a:pt x="1588" y="1703"/>
                    </a:cubicBezTo>
                    <a:cubicBezTo>
                      <a:pt x="1590" y="1706"/>
                      <a:pt x="1592" y="1710"/>
                      <a:pt x="1592" y="1714"/>
                    </a:cubicBezTo>
                    <a:cubicBezTo>
                      <a:pt x="1592" y="1717"/>
                      <a:pt x="1592" y="1717"/>
                      <a:pt x="1592" y="1717"/>
                    </a:cubicBezTo>
                    <a:cubicBezTo>
                      <a:pt x="1592" y="1717"/>
                      <a:pt x="1592" y="1717"/>
                      <a:pt x="1592" y="1717"/>
                    </a:cubicBezTo>
                    <a:cubicBezTo>
                      <a:pt x="1592" y="1731"/>
                      <a:pt x="1592" y="1746"/>
                      <a:pt x="1592" y="1760"/>
                    </a:cubicBezTo>
                    <a:cubicBezTo>
                      <a:pt x="1592" y="1764"/>
                      <a:pt x="1593" y="1767"/>
                      <a:pt x="1592" y="1771"/>
                    </a:cubicBezTo>
                    <a:close/>
                    <a:moveTo>
                      <a:pt x="1671" y="1490"/>
                    </a:moveTo>
                    <a:cubicBezTo>
                      <a:pt x="1671" y="1490"/>
                      <a:pt x="1670" y="1489"/>
                      <a:pt x="1670" y="1489"/>
                    </a:cubicBezTo>
                    <a:cubicBezTo>
                      <a:pt x="1670" y="1489"/>
                      <a:pt x="1669" y="1489"/>
                      <a:pt x="1669" y="1488"/>
                    </a:cubicBezTo>
                    <a:cubicBezTo>
                      <a:pt x="1667" y="1486"/>
                      <a:pt x="1666" y="1483"/>
                      <a:pt x="1665" y="1480"/>
                    </a:cubicBezTo>
                    <a:cubicBezTo>
                      <a:pt x="1665" y="1477"/>
                      <a:pt x="1665" y="1477"/>
                      <a:pt x="1665" y="1477"/>
                    </a:cubicBezTo>
                    <a:cubicBezTo>
                      <a:pt x="1665" y="1475"/>
                      <a:pt x="1665" y="1473"/>
                      <a:pt x="1665" y="1471"/>
                    </a:cubicBezTo>
                    <a:cubicBezTo>
                      <a:pt x="1665" y="1471"/>
                      <a:pt x="1665" y="1471"/>
                      <a:pt x="1665" y="1471"/>
                    </a:cubicBezTo>
                    <a:cubicBezTo>
                      <a:pt x="1664" y="1463"/>
                      <a:pt x="1662" y="1454"/>
                      <a:pt x="1663" y="1445"/>
                    </a:cubicBezTo>
                    <a:cubicBezTo>
                      <a:pt x="1663" y="1443"/>
                      <a:pt x="1663" y="1443"/>
                      <a:pt x="1663" y="1443"/>
                    </a:cubicBezTo>
                    <a:cubicBezTo>
                      <a:pt x="1662" y="1440"/>
                      <a:pt x="1663" y="1437"/>
                      <a:pt x="1665" y="1435"/>
                    </a:cubicBezTo>
                    <a:cubicBezTo>
                      <a:pt x="1667" y="1433"/>
                      <a:pt x="1669" y="1431"/>
                      <a:pt x="1673" y="1429"/>
                    </a:cubicBezTo>
                    <a:cubicBezTo>
                      <a:pt x="1676" y="1427"/>
                      <a:pt x="1680" y="1426"/>
                      <a:pt x="1684" y="1425"/>
                    </a:cubicBezTo>
                    <a:cubicBezTo>
                      <a:pt x="1684" y="1425"/>
                      <a:pt x="1684" y="1425"/>
                      <a:pt x="1684" y="1425"/>
                    </a:cubicBezTo>
                    <a:cubicBezTo>
                      <a:pt x="1685" y="1425"/>
                      <a:pt x="1685" y="1425"/>
                      <a:pt x="1685" y="1425"/>
                    </a:cubicBezTo>
                    <a:cubicBezTo>
                      <a:pt x="1687" y="1424"/>
                      <a:pt x="1689" y="1424"/>
                      <a:pt x="1690" y="1424"/>
                    </a:cubicBezTo>
                    <a:cubicBezTo>
                      <a:pt x="1691" y="1424"/>
                      <a:pt x="1692" y="1424"/>
                      <a:pt x="1693" y="1424"/>
                    </a:cubicBezTo>
                    <a:cubicBezTo>
                      <a:pt x="1700" y="1423"/>
                      <a:pt x="1708" y="1423"/>
                      <a:pt x="1716" y="1423"/>
                    </a:cubicBezTo>
                    <a:cubicBezTo>
                      <a:pt x="1769" y="1423"/>
                      <a:pt x="1769" y="1423"/>
                      <a:pt x="1769" y="1423"/>
                    </a:cubicBezTo>
                    <a:cubicBezTo>
                      <a:pt x="1772" y="1423"/>
                      <a:pt x="1775" y="1423"/>
                      <a:pt x="1778" y="1424"/>
                    </a:cubicBezTo>
                    <a:cubicBezTo>
                      <a:pt x="1792" y="1425"/>
                      <a:pt x="1808" y="1429"/>
                      <a:pt x="1810" y="1442"/>
                    </a:cubicBezTo>
                    <a:cubicBezTo>
                      <a:pt x="1814" y="1454"/>
                      <a:pt x="1815" y="1466"/>
                      <a:pt x="1817" y="1478"/>
                    </a:cubicBezTo>
                    <a:cubicBezTo>
                      <a:pt x="1818" y="1480"/>
                      <a:pt x="1818" y="1480"/>
                      <a:pt x="1818" y="1480"/>
                    </a:cubicBezTo>
                    <a:cubicBezTo>
                      <a:pt x="1818" y="1482"/>
                      <a:pt x="1818" y="1485"/>
                      <a:pt x="1817" y="1487"/>
                    </a:cubicBezTo>
                    <a:cubicBezTo>
                      <a:pt x="1817" y="1487"/>
                      <a:pt x="1817" y="1488"/>
                      <a:pt x="1816" y="1488"/>
                    </a:cubicBezTo>
                    <a:cubicBezTo>
                      <a:pt x="1816" y="1488"/>
                      <a:pt x="1816" y="1488"/>
                      <a:pt x="1816" y="1488"/>
                    </a:cubicBezTo>
                    <a:cubicBezTo>
                      <a:pt x="1816" y="1488"/>
                      <a:pt x="1816" y="1488"/>
                      <a:pt x="1816" y="1488"/>
                    </a:cubicBezTo>
                    <a:cubicBezTo>
                      <a:pt x="1813" y="1494"/>
                      <a:pt x="1807" y="1497"/>
                      <a:pt x="1799" y="1499"/>
                    </a:cubicBezTo>
                    <a:cubicBezTo>
                      <a:pt x="1798" y="1499"/>
                      <a:pt x="1798" y="1499"/>
                      <a:pt x="1797" y="1499"/>
                    </a:cubicBezTo>
                    <a:cubicBezTo>
                      <a:pt x="1796" y="1500"/>
                      <a:pt x="1796" y="1500"/>
                      <a:pt x="1795" y="1500"/>
                    </a:cubicBezTo>
                    <a:cubicBezTo>
                      <a:pt x="1794" y="1500"/>
                      <a:pt x="1794" y="1500"/>
                      <a:pt x="1793" y="1500"/>
                    </a:cubicBezTo>
                    <a:cubicBezTo>
                      <a:pt x="1792" y="1500"/>
                      <a:pt x="1790" y="1501"/>
                      <a:pt x="1789" y="1501"/>
                    </a:cubicBezTo>
                    <a:cubicBezTo>
                      <a:pt x="1771" y="1503"/>
                      <a:pt x="1750" y="1501"/>
                      <a:pt x="1741" y="1501"/>
                    </a:cubicBezTo>
                    <a:cubicBezTo>
                      <a:pt x="1707" y="1501"/>
                      <a:pt x="1707" y="1501"/>
                      <a:pt x="1707" y="1501"/>
                    </a:cubicBezTo>
                    <a:cubicBezTo>
                      <a:pt x="1704" y="1501"/>
                      <a:pt x="1702" y="1501"/>
                      <a:pt x="1699" y="1501"/>
                    </a:cubicBezTo>
                    <a:cubicBezTo>
                      <a:pt x="1697" y="1501"/>
                      <a:pt x="1695" y="1500"/>
                      <a:pt x="1693" y="1500"/>
                    </a:cubicBezTo>
                    <a:cubicBezTo>
                      <a:pt x="1693" y="1500"/>
                      <a:pt x="1692" y="1500"/>
                      <a:pt x="1692" y="1500"/>
                    </a:cubicBezTo>
                    <a:cubicBezTo>
                      <a:pt x="1691" y="1500"/>
                      <a:pt x="1691" y="1500"/>
                      <a:pt x="1691" y="1500"/>
                    </a:cubicBezTo>
                    <a:cubicBezTo>
                      <a:pt x="1689" y="1499"/>
                      <a:pt x="1687" y="1499"/>
                      <a:pt x="1685" y="1498"/>
                    </a:cubicBezTo>
                    <a:cubicBezTo>
                      <a:pt x="1684" y="1498"/>
                      <a:pt x="1684" y="1497"/>
                      <a:pt x="1683" y="1497"/>
                    </a:cubicBezTo>
                    <a:cubicBezTo>
                      <a:pt x="1681" y="1496"/>
                      <a:pt x="1680" y="1496"/>
                      <a:pt x="1678" y="1495"/>
                    </a:cubicBezTo>
                    <a:cubicBezTo>
                      <a:pt x="1676" y="1494"/>
                      <a:pt x="1674" y="1492"/>
                      <a:pt x="1672" y="1491"/>
                    </a:cubicBezTo>
                    <a:cubicBezTo>
                      <a:pt x="1672" y="1491"/>
                      <a:pt x="1671" y="1490"/>
                      <a:pt x="1671" y="1490"/>
                    </a:cubicBezTo>
                    <a:close/>
                    <a:moveTo>
                      <a:pt x="1680" y="1622"/>
                    </a:moveTo>
                    <a:cubicBezTo>
                      <a:pt x="1677" y="1618"/>
                      <a:pt x="1676" y="1615"/>
                      <a:pt x="1675" y="1612"/>
                    </a:cubicBezTo>
                    <a:cubicBezTo>
                      <a:pt x="1675" y="1607"/>
                      <a:pt x="1675" y="1607"/>
                      <a:pt x="1675" y="1607"/>
                    </a:cubicBezTo>
                    <a:cubicBezTo>
                      <a:pt x="1675" y="1607"/>
                      <a:pt x="1675" y="1607"/>
                      <a:pt x="1675" y="1607"/>
                    </a:cubicBezTo>
                    <a:cubicBezTo>
                      <a:pt x="1674" y="1593"/>
                      <a:pt x="1673" y="1580"/>
                      <a:pt x="1672" y="1567"/>
                    </a:cubicBezTo>
                    <a:cubicBezTo>
                      <a:pt x="1672" y="1567"/>
                      <a:pt x="1672" y="1567"/>
                      <a:pt x="1672" y="1567"/>
                    </a:cubicBezTo>
                    <a:cubicBezTo>
                      <a:pt x="1672" y="1566"/>
                      <a:pt x="1672" y="1566"/>
                      <a:pt x="1672" y="1566"/>
                    </a:cubicBezTo>
                    <a:cubicBezTo>
                      <a:pt x="1672" y="1565"/>
                      <a:pt x="1672" y="1564"/>
                      <a:pt x="1672" y="1563"/>
                    </a:cubicBezTo>
                    <a:cubicBezTo>
                      <a:pt x="1675" y="1535"/>
                      <a:pt x="1735" y="1542"/>
                      <a:pt x="1754" y="1542"/>
                    </a:cubicBezTo>
                    <a:cubicBezTo>
                      <a:pt x="1776" y="1542"/>
                      <a:pt x="1819" y="1537"/>
                      <a:pt x="1832" y="1559"/>
                    </a:cubicBezTo>
                    <a:cubicBezTo>
                      <a:pt x="1833" y="1561"/>
                      <a:pt x="1835" y="1563"/>
                      <a:pt x="1835" y="1565"/>
                    </a:cubicBezTo>
                    <a:cubicBezTo>
                      <a:pt x="1836" y="1568"/>
                      <a:pt x="1836" y="1568"/>
                      <a:pt x="1836" y="1568"/>
                    </a:cubicBezTo>
                    <a:cubicBezTo>
                      <a:pt x="1836" y="1568"/>
                      <a:pt x="1836" y="1568"/>
                      <a:pt x="1836" y="1568"/>
                    </a:cubicBezTo>
                    <a:cubicBezTo>
                      <a:pt x="1837" y="1575"/>
                      <a:pt x="1838" y="1581"/>
                      <a:pt x="1840" y="1588"/>
                    </a:cubicBezTo>
                    <a:cubicBezTo>
                      <a:pt x="1844" y="1611"/>
                      <a:pt x="1844" y="1611"/>
                      <a:pt x="1844" y="1611"/>
                    </a:cubicBezTo>
                    <a:cubicBezTo>
                      <a:pt x="1845" y="1615"/>
                      <a:pt x="1844" y="1618"/>
                      <a:pt x="1843" y="1621"/>
                    </a:cubicBezTo>
                    <a:cubicBezTo>
                      <a:pt x="1842" y="1623"/>
                      <a:pt x="1840" y="1625"/>
                      <a:pt x="1838" y="1627"/>
                    </a:cubicBezTo>
                    <a:cubicBezTo>
                      <a:pt x="1838" y="1627"/>
                      <a:pt x="1837" y="1628"/>
                      <a:pt x="1836" y="1629"/>
                    </a:cubicBezTo>
                    <a:cubicBezTo>
                      <a:pt x="1836" y="1629"/>
                      <a:pt x="1835" y="1629"/>
                      <a:pt x="1835" y="1630"/>
                    </a:cubicBezTo>
                    <a:cubicBezTo>
                      <a:pt x="1835" y="1630"/>
                      <a:pt x="1834" y="1630"/>
                      <a:pt x="1834" y="1630"/>
                    </a:cubicBezTo>
                    <a:cubicBezTo>
                      <a:pt x="1833" y="1631"/>
                      <a:pt x="1832" y="1631"/>
                      <a:pt x="1830" y="1632"/>
                    </a:cubicBezTo>
                    <a:cubicBezTo>
                      <a:pt x="1829" y="1633"/>
                      <a:pt x="1828" y="1633"/>
                      <a:pt x="1827" y="1634"/>
                    </a:cubicBezTo>
                    <a:cubicBezTo>
                      <a:pt x="1826" y="1634"/>
                      <a:pt x="1825" y="1634"/>
                      <a:pt x="1825" y="1634"/>
                    </a:cubicBezTo>
                    <a:cubicBezTo>
                      <a:pt x="1824" y="1635"/>
                      <a:pt x="1823" y="1635"/>
                      <a:pt x="1822" y="1635"/>
                    </a:cubicBezTo>
                    <a:cubicBezTo>
                      <a:pt x="1821" y="1635"/>
                      <a:pt x="1820" y="1636"/>
                      <a:pt x="1819" y="1636"/>
                    </a:cubicBezTo>
                    <a:cubicBezTo>
                      <a:pt x="1818" y="1636"/>
                      <a:pt x="1818" y="1636"/>
                      <a:pt x="1818" y="1636"/>
                    </a:cubicBezTo>
                    <a:cubicBezTo>
                      <a:pt x="1816" y="1636"/>
                      <a:pt x="1814" y="1637"/>
                      <a:pt x="1812" y="1637"/>
                    </a:cubicBezTo>
                    <a:cubicBezTo>
                      <a:pt x="1809" y="1637"/>
                      <a:pt x="1807" y="1637"/>
                      <a:pt x="1805" y="1637"/>
                    </a:cubicBezTo>
                    <a:cubicBezTo>
                      <a:pt x="1805" y="1637"/>
                      <a:pt x="1805" y="1637"/>
                      <a:pt x="1805" y="1637"/>
                    </a:cubicBezTo>
                    <a:cubicBezTo>
                      <a:pt x="1804" y="1637"/>
                      <a:pt x="1804" y="1637"/>
                      <a:pt x="1804" y="1637"/>
                    </a:cubicBezTo>
                    <a:cubicBezTo>
                      <a:pt x="1804" y="1637"/>
                      <a:pt x="1804" y="1637"/>
                      <a:pt x="1804" y="1637"/>
                    </a:cubicBezTo>
                    <a:cubicBezTo>
                      <a:pt x="1777" y="1637"/>
                      <a:pt x="1750" y="1637"/>
                      <a:pt x="1722" y="1638"/>
                    </a:cubicBezTo>
                    <a:cubicBezTo>
                      <a:pt x="1719" y="1638"/>
                      <a:pt x="1716" y="1637"/>
                      <a:pt x="1714" y="1637"/>
                    </a:cubicBezTo>
                    <a:cubicBezTo>
                      <a:pt x="1713" y="1637"/>
                      <a:pt x="1712" y="1637"/>
                      <a:pt x="1712" y="1637"/>
                    </a:cubicBezTo>
                    <a:cubicBezTo>
                      <a:pt x="1709" y="1636"/>
                      <a:pt x="1707" y="1636"/>
                      <a:pt x="1705" y="1636"/>
                    </a:cubicBezTo>
                    <a:cubicBezTo>
                      <a:pt x="1705" y="1636"/>
                      <a:pt x="1705" y="1636"/>
                      <a:pt x="1705" y="1636"/>
                    </a:cubicBezTo>
                    <a:cubicBezTo>
                      <a:pt x="1704" y="1635"/>
                      <a:pt x="1704" y="1635"/>
                      <a:pt x="1704" y="1635"/>
                    </a:cubicBezTo>
                    <a:cubicBezTo>
                      <a:pt x="1701" y="1635"/>
                      <a:pt x="1699" y="1634"/>
                      <a:pt x="1697" y="1633"/>
                    </a:cubicBezTo>
                    <a:cubicBezTo>
                      <a:pt x="1696" y="1633"/>
                      <a:pt x="1695" y="1632"/>
                      <a:pt x="1695" y="1632"/>
                    </a:cubicBezTo>
                    <a:cubicBezTo>
                      <a:pt x="1693" y="1632"/>
                      <a:pt x="1692" y="1631"/>
                      <a:pt x="1691" y="1630"/>
                    </a:cubicBezTo>
                    <a:cubicBezTo>
                      <a:pt x="1691" y="1630"/>
                      <a:pt x="1690" y="1630"/>
                      <a:pt x="1690" y="1630"/>
                    </a:cubicBezTo>
                    <a:cubicBezTo>
                      <a:pt x="1686" y="1628"/>
                      <a:pt x="1682" y="1625"/>
                      <a:pt x="1680" y="1622"/>
                    </a:cubicBezTo>
                    <a:close/>
                    <a:moveTo>
                      <a:pt x="1875" y="1783"/>
                    </a:moveTo>
                    <a:cubicBezTo>
                      <a:pt x="1873" y="1787"/>
                      <a:pt x="1870" y="1790"/>
                      <a:pt x="1866" y="1793"/>
                    </a:cubicBezTo>
                    <a:cubicBezTo>
                      <a:pt x="1862" y="1796"/>
                      <a:pt x="1858" y="1799"/>
                      <a:pt x="1852" y="1800"/>
                    </a:cubicBezTo>
                    <a:cubicBezTo>
                      <a:pt x="1846" y="1802"/>
                      <a:pt x="1840" y="1803"/>
                      <a:pt x="1833" y="1803"/>
                    </a:cubicBezTo>
                    <a:cubicBezTo>
                      <a:pt x="1815" y="1803"/>
                      <a:pt x="1815" y="1803"/>
                      <a:pt x="1815" y="1803"/>
                    </a:cubicBezTo>
                    <a:cubicBezTo>
                      <a:pt x="1814" y="1803"/>
                      <a:pt x="1814" y="1803"/>
                      <a:pt x="1814" y="1803"/>
                    </a:cubicBezTo>
                    <a:cubicBezTo>
                      <a:pt x="1789" y="1803"/>
                      <a:pt x="1765" y="1803"/>
                      <a:pt x="1740" y="1803"/>
                    </a:cubicBezTo>
                    <a:cubicBezTo>
                      <a:pt x="1737" y="1803"/>
                      <a:pt x="1734" y="1803"/>
                      <a:pt x="1731" y="1803"/>
                    </a:cubicBezTo>
                    <a:cubicBezTo>
                      <a:pt x="1730" y="1803"/>
                      <a:pt x="1730" y="1803"/>
                      <a:pt x="1729" y="1803"/>
                    </a:cubicBezTo>
                    <a:cubicBezTo>
                      <a:pt x="1726" y="1802"/>
                      <a:pt x="1724" y="1802"/>
                      <a:pt x="1721" y="1801"/>
                    </a:cubicBezTo>
                    <a:cubicBezTo>
                      <a:pt x="1721" y="1801"/>
                      <a:pt x="1721" y="1801"/>
                      <a:pt x="1720" y="1801"/>
                    </a:cubicBezTo>
                    <a:cubicBezTo>
                      <a:pt x="1720" y="1801"/>
                      <a:pt x="1720" y="1801"/>
                      <a:pt x="1720" y="1801"/>
                    </a:cubicBezTo>
                    <a:cubicBezTo>
                      <a:pt x="1709" y="1798"/>
                      <a:pt x="1698" y="1792"/>
                      <a:pt x="1692" y="1783"/>
                    </a:cubicBezTo>
                    <a:cubicBezTo>
                      <a:pt x="1692" y="1783"/>
                      <a:pt x="1692" y="1783"/>
                      <a:pt x="1692" y="1783"/>
                    </a:cubicBezTo>
                    <a:cubicBezTo>
                      <a:pt x="1692" y="1783"/>
                      <a:pt x="1692" y="1783"/>
                      <a:pt x="1692" y="1783"/>
                    </a:cubicBezTo>
                    <a:cubicBezTo>
                      <a:pt x="1691" y="1782"/>
                      <a:pt x="1690" y="1780"/>
                      <a:pt x="1690" y="1778"/>
                    </a:cubicBezTo>
                    <a:cubicBezTo>
                      <a:pt x="1689" y="1777"/>
                      <a:pt x="1689" y="1776"/>
                      <a:pt x="1689" y="1775"/>
                    </a:cubicBezTo>
                    <a:cubicBezTo>
                      <a:pt x="1688" y="1774"/>
                      <a:pt x="1688" y="1773"/>
                      <a:pt x="1688" y="1772"/>
                    </a:cubicBezTo>
                    <a:cubicBezTo>
                      <a:pt x="1688" y="1772"/>
                      <a:pt x="1688" y="1771"/>
                      <a:pt x="1688" y="1771"/>
                    </a:cubicBezTo>
                    <a:cubicBezTo>
                      <a:pt x="1687" y="1769"/>
                      <a:pt x="1687" y="1769"/>
                      <a:pt x="1687" y="1769"/>
                    </a:cubicBezTo>
                    <a:cubicBezTo>
                      <a:pt x="1687" y="1769"/>
                      <a:pt x="1687" y="1769"/>
                      <a:pt x="1687" y="1769"/>
                    </a:cubicBezTo>
                    <a:cubicBezTo>
                      <a:pt x="1686" y="1756"/>
                      <a:pt x="1685" y="1742"/>
                      <a:pt x="1684" y="1728"/>
                    </a:cubicBezTo>
                    <a:cubicBezTo>
                      <a:pt x="1684" y="1725"/>
                      <a:pt x="1684" y="1723"/>
                      <a:pt x="1684" y="1721"/>
                    </a:cubicBezTo>
                    <a:cubicBezTo>
                      <a:pt x="1683" y="1714"/>
                      <a:pt x="1683" y="1714"/>
                      <a:pt x="1683" y="1714"/>
                    </a:cubicBezTo>
                    <a:cubicBezTo>
                      <a:pt x="1683" y="1713"/>
                      <a:pt x="1683" y="1713"/>
                      <a:pt x="1683" y="1713"/>
                    </a:cubicBezTo>
                    <a:cubicBezTo>
                      <a:pt x="1683" y="1711"/>
                      <a:pt x="1683" y="1710"/>
                      <a:pt x="1684" y="1709"/>
                    </a:cubicBezTo>
                    <a:cubicBezTo>
                      <a:pt x="1684" y="1708"/>
                      <a:pt x="1684" y="1707"/>
                      <a:pt x="1684" y="1707"/>
                    </a:cubicBezTo>
                    <a:cubicBezTo>
                      <a:pt x="1685" y="1706"/>
                      <a:pt x="1685" y="1705"/>
                      <a:pt x="1685" y="1704"/>
                    </a:cubicBezTo>
                    <a:cubicBezTo>
                      <a:pt x="1686" y="1703"/>
                      <a:pt x="1686" y="1703"/>
                      <a:pt x="1686" y="1702"/>
                    </a:cubicBezTo>
                    <a:cubicBezTo>
                      <a:pt x="1686" y="1702"/>
                      <a:pt x="1686" y="1702"/>
                      <a:pt x="1686" y="1702"/>
                    </a:cubicBezTo>
                    <a:cubicBezTo>
                      <a:pt x="1687" y="1700"/>
                      <a:pt x="1688" y="1699"/>
                      <a:pt x="1689" y="1698"/>
                    </a:cubicBezTo>
                    <a:cubicBezTo>
                      <a:pt x="1690" y="1697"/>
                      <a:pt x="1691" y="1697"/>
                      <a:pt x="1691" y="1696"/>
                    </a:cubicBezTo>
                    <a:cubicBezTo>
                      <a:pt x="1692" y="1695"/>
                      <a:pt x="1693" y="1695"/>
                      <a:pt x="1694" y="1694"/>
                    </a:cubicBezTo>
                    <a:cubicBezTo>
                      <a:pt x="1695" y="1694"/>
                      <a:pt x="1695" y="1693"/>
                      <a:pt x="1695" y="1693"/>
                    </a:cubicBezTo>
                    <a:cubicBezTo>
                      <a:pt x="1695" y="1693"/>
                      <a:pt x="1696" y="1693"/>
                      <a:pt x="1696" y="1693"/>
                    </a:cubicBezTo>
                    <a:cubicBezTo>
                      <a:pt x="1698" y="1692"/>
                      <a:pt x="1699" y="1691"/>
                      <a:pt x="1701" y="1690"/>
                    </a:cubicBezTo>
                    <a:cubicBezTo>
                      <a:pt x="1702" y="1690"/>
                      <a:pt x="1702" y="1689"/>
                      <a:pt x="1702" y="1689"/>
                    </a:cubicBezTo>
                    <a:cubicBezTo>
                      <a:pt x="1703" y="1689"/>
                      <a:pt x="1703" y="1689"/>
                      <a:pt x="1703" y="1689"/>
                    </a:cubicBezTo>
                    <a:cubicBezTo>
                      <a:pt x="1704" y="1689"/>
                      <a:pt x="1704" y="1689"/>
                      <a:pt x="1705" y="1688"/>
                    </a:cubicBezTo>
                    <a:cubicBezTo>
                      <a:pt x="1706" y="1688"/>
                      <a:pt x="1708" y="1687"/>
                      <a:pt x="1709" y="1687"/>
                    </a:cubicBezTo>
                    <a:cubicBezTo>
                      <a:pt x="1710" y="1687"/>
                      <a:pt x="1711" y="1686"/>
                      <a:pt x="1712" y="1686"/>
                    </a:cubicBezTo>
                    <a:cubicBezTo>
                      <a:pt x="1713" y="1686"/>
                      <a:pt x="1714" y="1686"/>
                      <a:pt x="1714" y="1686"/>
                    </a:cubicBezTo>
                    <a:cubicBezTo>
                      <a:pt x="1717" y="1685"/>
                      <a:pt x="1720" y="1685"/>
                      <a:pt x="1723" y="1685"/>
                    </a:cubicBezTo>
                    <a:cubicBezTo>
                      <a:pt x="1723" y="1685"/>
                      <a:pt x="1724" y="1685"/>
                      <a:pt x="1724" y="1685"/>
                    </a:cubicBezTo>
                    <a:cubicBezTo>
                      <a:pt x="1725" y="1685"/>
                      <a:pt x="1726" y="1685"/>
                      <a:pt x="1727" y="1685"/>
                    </a:cubicBezTo>
                    <a:cubicBezTo>
                      <a:pt x="1731" y="1685"/>
                      <a:pt x="1731" y="1685"/>
                      <a:pt x="1731" y="1685"/>
                    </a:cubicBezTo>
                    <a:cubicBezTo>
                      <a:pt x="1736" y="1684"/>
                      <a:pt x="1740" y="1684"/>
                      <a:pt x="1744" y="1684"/>
                    </a:cubicBezTo>
                    <a:cubicBezTo>
                      <a:pt x="1748" y="1684"/>
                      <a:pt x="1752" y="1684"/>
                      <a:pt x="1755" y="1684"/>
                    </a:cubicBezTo>
                    <a:cubicBezTo>
                      <a:pt x="1791" y="1684"/>
                      <a:pt x="1791" y="1684"/>
                      <a:pt x="1791" y="1684"/>
                    </a:cubicBezTo>
                    <a:cubicBezTo>
                      <a:pt x="1801" y="1684"/>
                      <a:pt x="1811" y="1684"/>
                      <a:pt x="1820" y="1685"/>
                    </a:cubicBezTo>
                    <a:cubicBezTo>
                      <a:pt x="1822" y="1685"/>
                      <a:pt x="1823" y="1685"/>
                      <a:pt x="1825" y="1685"/>
                    </a:cubicBezTo>
                    <a:cubicBezTo>
                      <a:pt x="1826" y="1686"/>
                      <a:pt x="1827" y="1686"/>
                      <a:pt x="1828" y="1686"/>
                    </a:cubicBezTo>
                    <a:cubicBezTo>
                      <a:pt x="1828" y="1686"/>
                      <a:pt x="1829" y="1686"/>
                      <a:pt x="1830" y="1686"/>
                    </a:cubicBezTo>
                    <a:cubicBezTo>
                      <a:pt x="1830" y="1686"/>
                      <a:pt x="1831" y="1686"/>
                      <a:pt x="1831" y="1687"/>
                    </a:cubicBezTo>
                    <a:cubicBezTo>
                      <a:pt x="1832" y="1687"/>
                      <a:pt x="1832" y="1687"/>
                      <a:pt x="1833" y="1687"/>
                    </a:cubicBezTo>
                    <a:cubicBezTo>
                      <a:pt x="1834" y="1687"/>
                      <a:pt x="1836" y="1688"/>
                      <a:pt x="1838" y="1689"/>
                    </a:cubicBezTo>
                    <a:cubicBezTo>
                      <a:pt x="1839" y="1689"/>
                      <a:pt x="1840" y="1689"/>
                      <a:pt x="1841" y="1690"/>
                    </a:cubicBezTo>
                    <a:cubicBezTo>
                      <a:pt x="1842" y="1690"/>
                      <a:pt x="1842" y="1690"/>
                      <a:pt x="1843" y="1691"/>
                    </a:cubicBezTo>
                    <a:cubicBezTo>
                      <a:pt x="1845" y="1691"/>
                      <a:pt x="1846" y="1692"/>
                      <a:pt x="1847" y="1693"/>
                    </a:cubicBezTo>
                    <a:cubicBezTo>
                      <a:pt x="1852" y="1695"/>
                      <a:pt x="1856" y="1698"/>
                      <a:pt x="1859" y="1702"/>
                    </a:cubicBezTo>
                    <a:cubicBezTo>
                      <a:pt x="1862" y="1705"/>
                      <a:pt x="1864" y="1709"/>
                      <a:pt x="1865" y="1713"/>
                    </a:cubicBezTo>
                    <a:cubicBezTo>
                      <a:pt x="1870" y="1736"/>
                      <a:pt x="1870" y="1736"/>
                      <a:pt x="1870" y="1736"/>
                    </a:cubicBezTo>
                    <a:cubicBezTo>
                      <a:pt x="1871" y="1746"/>
                      <a:pt x="1873" y="1755"/>
                      <a:pt x="1875" y="1764"/>
                    </a:cubicBezTo>
                    <a:cubicBezTo>
                      <a:pt x="1875" y="1764"/>
                      <a:pt x="1875" y="1764"/>
                      <a:pt x="1875" y="1764"/>
                    </a:cubicBezTo>
                    <a:cubicBezTo>
                      <a:pt x="1876" y="1770"/>
                      <a:pt x="1876" y="1770"/>
                      <a:pt x="1876" y="1770"/>
                    </a:cubicBezTo>
                    <a:cubicBezTo>
                      <a:pt x="1877" y="1775"/>
                      <a:pt x="1877" y="1779"/>
                      <a:pt x="1875" y="1783"/>
                    </a:cubicBezTo>
                    <a:close/>
                    <a:moveTo>
                      <a:pt x="2041" y="1494"/>
                    </a:moveTo>
                    <a:cubicBezTo>
                      <a:pt x="2036" y="1492"/>
                      <a:pt x="2032" y="1490"/>
                      <a:pt x="2030" y="1487"/>
                    </a:cubicBezTo>
                    <a:cubicBezTo>
                      <a:pt x="2027" y="1485"/>
                      <a:pt x="2024" y="1482"/>
                      <a:pt x="2023" y="1479"/>
                    </a:cubicBezTo>
                    <a:cubicBezTo>
                      <a:pt x="2021" y="1474"/>
                      <a:pt x="2021" y="1474"/>
                      <a:pt x="2021" y="1474"/>
                    </a:cubicBezTo>
                    <a:cubicBezTo>
                      <a:pt x="2019" y="1467"/>
                      <a:pt x="2016" y="1460"/>
                      <a:pt x="2014" y="1453"/>
                    </a:cubicBezTo>
                    <a:cubicBezTo>
                      <a:pt x="2012" y="1449"/>
                      <a:pt x="2009" y="1444"/>
                      <a:pt x="2009" y="1439"/>
                    </a:cubicBezTo>
                    <a:cubicBezTo>
                      <a:pt x="2009" y="1439"/>
                      <a:pt x="2009" y="1438"/>
                      <a:pt x="2009" y="1437"/>
                    </a:cubicBezTo>
                    <a:cubicBezTo>
                      <a:pt x="2009" y="1437"/>
                      <a:pt x="2009" y="1437"/>
                      <a:pt x="2009" y="1437"/>
                    </a:cubicBezTo>
                    <a:cubicBezTo>
                      <a:pt x="2009" y="1436"/>
                      <a:pt x="2009" y="1436"/>
                      <a:pt x="2009" y="1436"/>
                    </a:cubicBezTo>
                    <a:cubicBezTo>
                      <a:pt x="2010" y="1435"/>
                      <a:pt x="2009" y="1435"/>
                      <a:pt x="2010" y="1434"/>
                    </a:cubicBezTo>
                    <a:cubicBezTo>
                      <a:pt x="2010" y="1434"/>
                      <a:pt x="2010" y="1434"/>
                      <a:pt x="2010" y="1434"/>
                    </a:cubicBezTo>
                    <a:cubicBezTo>
                      <a:pt x="2016" y="1421"/>
                      <a:pt x="2039" y="1423"/>
                      <a:pt x="2051" y="1423"/>
                    </a:cubicBezTo>
                    <a:cubicBezTo>
                      <a:pt x="2110" y="1422"/>
                      <a:pt x="2110" y="1422"/>
                      <a:pt x="2110" y="1422"/>
                    </a:cubicBezTo>
                    <a:cubicBezTo>
                      <a:pt x="2115" y="1422"/>
                      <a:pt x="2120" y="1423"/>
                      <a:pt x="2125" y="1424"/>
                    </a:cubicBezTo>
                    <a:cubicBezTo>
                      <a:pt x="2126" y="1424"/>
                      <a:pt x="2128" y="1424"/>
                      <a:pt x="2129" y="1425"/>
                    </a:cubicBezTo>
                    <a:cubicBezTo>
                      <a:pt x="2129" y="1425"/>
                      <a:pt x="2130" y="1425"/>
                      <a:pt x="2131" y="1425"/>
                    </a:cubicBezTo>
                    <a:cubicBezTo>
                      <a:pt x="2132" y="1425"/>
                      <a:pt x="2133" y="1426"/>
                      <a:pt x="2133" y="1426"/>
                    </a:cubicBezTo>
                    <a:cubicBezTo>
                      <a:pt x="2135" y="1426"/>
                      <a:pt x="2137" y="1427"/>
                      <a:pt x="2138" y="1428"/>
                    </a:cubicBezTo>
                    <a:cubicBezTo>
                      <a:pt x="2139" y="1428"/>
                      <a:pt x="2139" y="1428"/>
                      <a:pt x="2139" y="1428"/>
                    </a:cubicBezTo>
                    <a:cubicBezTo>
                      <a:pt x="2139" y="1428"/>
                      <a:pt x="2139" y="1428"/>
                      <a:pt x="2140" y="1428"/>
                    </a:cubicBezTo>
                    <a:cubicBezTo>
                      <a:pt x="2141" y="1429"/>
                      <a:pt x="2142" y="1429"/>
                      <a:pt x="2144" y="1430"/>
                    </a:cubicBezTo>
                    <a:cubicBezTo>
                      <a:pt x="2145" y="1431"/>
                      <a:pt x="2146" y="1431"/>
                      <a:pt x="2146" y="1431"/>
                    </a:cubicBezTo>
                    <a:cubicBezTo>
                      <a:pt x="2147" y="1432"/>
                      <a:pt x="2147" y="1432"/>
                      <a:pt x="2148" y="1432"/>
                    </a:cubicBezTo>
                    <a:cubicBezTo>
                      <a:pt x="2148" y="1433"/>
                      <a:pt x="2148" y="1433"/>
                      <a:pt x="2149" y="1433"/>
                    </a:cubicBezTo>
                    <a:cubicBezTo>
                      <a:pt x="2149" y="1433"/>
                      <a:pt x="2150" y="1434"/>
                      <a:pt x="2150" y="1434"/>
                    </a:cubicBezTo>
                    <a:cubicBezTo>
                      <a:pt x="2153" y="1436"/>
                      <a:pt x="2156" y="1439"/>
                      <a:pt x="2157" y="1442"/>
                    </a:cubicBezTo>
                    <a:cubicBezTo>
                      <a:pt x="2157" y="1442"/>
                      <a:pt x="2157" y="1442"/>
                      <a:pt x="2157" y="1442"/>
                    </a:cubicBezTo>
                    <a:cubicBezTo>
                      <a:pt x="2163" y="1450"/>
                      <a:pt x="2166" y="1460"/>
                      <a:pt x="2170" y="1468"/>
                    </a:cubicBezTo>
                    <a:cubicBezTo>
                      <a:pt x="2170" y="1468"/>
                      <a:pt x="2170" y="1468"/>
                      <a:pt x="2170" y="1468"/>
                    </a:cubicBezTo>
                    <a:cubicBezTo>
                      <a:pt x="2172" y="1473"/>
                      <a:pt x="2176" y="1477"/>
                      <a:pt x="2177" y="1482"/>
                    </a:cubicBezTo>
                    <a:cubicBezTo>
                      <a:pt x="2177" y="1482"/>
                      <a:pt x="2177" y="1483"/>
                      <a:pt x="2177" y="1483"/>
                    </a:cubicBezTo>
                    <a:cubicBezTo>
                      <a:pt x="2177" y="1483"/>
                      <a:pt x="2177" y="1483"/>
                      <a:pt x="2177" y="1483"/>
                    </a:cubicBezTo>
                    <a:cubicBezTo>
                      <a:pt x="2178" y="1492"/>
                      <a:pt x="2170" y="1496"/>
                      <a:pt x="2162" y="1498"/>
                    </a:cubicBezTo>
                    <a:cubicBezTo>
                      <a:pt x="2161" y="1498"/>
                      <a:pt x="2161" y="1498"/>
                      <a:pt x="2161" y="1499"/>
                    </a:cubicBezTo>
                    <a:cubicBezTo>
                      <a:pt x="2160" y="1499"/>
                      <a:pt x="2160" y="1499"/>
                      <a:pt x="2159" y="1499"/>
                    </a:cubicBezTo>
                    <a:cubicBezTo>
                      <a:pt x="2158" y="1499"/>
                      <a:pt x="2156" y="1499"/>
                      <a:pt x="2155" y="1500"/>
                    </a:cubicBezTo>
                    <a:cubicBezTo>
                      <a:pt x="2154" y="1500"/>
                      <a:pt x="2154" y="1500"/>
                      <a:pt x="2153" y="1500"/>
                    </a:cubicBezTo>
                    <a:cubicBezTo>
                      <a:pt x="2152" y="1500"/>
                      <a:pt x="2150" y="1500"/>
                      <a:pt x="2149" y="1500"/>
                    </a:cubicBezTo>
                    <a:cubicBezTo>
                      <a:pt x="2148" y="1500"/>
                      <a:pt x="2147" y="1500"/>
                      <a:pt x="2146" y="1500"/>
                    </a:cubicBezTo>
                    <a:cubicBezTo>
                      <a:pt x="2146" y="1500"/>
                      <a:pt x="2146" y="1500"/>
                      <a:pt x="2146" y="1500"/>
                    </a:cubicBezTo>
                    <a:cubicBezTo>
                      <a:pt x="2144" y="1500"/>
                      <a:pt x="2144" y="1500"/>
                      <a:pt x="2144" y="1500"/>
                    </a:cubicBezTo>
                    <a:cubicBezTo>
                      <a:pt x="2135" y="1500"/>
                      <a:pt x="2126" y="1500"/>
                      <a:pt x="2117" y="1500"/>
                    </a:cubicBezTo>
                    <a:cubicBezTo>
                      <a:pt x="2102" y="1500"/>
                      <a:pt x="2087" y="1500"/>
                      <a:pt x="2072" y="1500"/>
                    </a:cubicBezTo>
                    <a:cubicBezTo>
                      <a:pt x="2061" y="1500"/>
                      <a:pt x="2050" y="1499"/>
                      <a:pt x="2041" y="1494"/>
                    </a:cubicBezTo>
                    <a:cubicBezTo>
                      <a:pt x="2041" y="1494"/>
                      <a:pt x="2041" y="1494"/>
                      <a:pt x="2041" y="1494"/>
                    </a:cubicBezTo>
                    <a:close/>
                    <a:moveTo>
                      <a:pt x="2079" y="1621"/>
                    </a:moveTo>
                    <a:cubicBezTo>
                      <a:pt x="2076" y="1617"/>
                      <a:pt x="2073" y="1614"/>
                      <a:pt x="2072" y="1611"/>
                    </a:cubicBezTo>
                    <a:cubicBezTo>
                      <a:pt x="2064" y="1588"/>
                      <a:pt x="2064" y="1588"/>
                      <a:pt x="2064" y="1588"/>
                    </a:cubicBezTo>
                    <a:cubicBezTo>
                      <a:pt x="2061" y="1581"/>
                      <a:pt x="2059" y="1575"/>
                      <a:pt x="2056" y="1568"/>
                    </a:cubicBezTo>
                    <a:cubicBezTo>
                      <a:pt x="2056" y="1568"/>
                      <a:pt x="2056" y="1568"/>
                      <a:pt x="2056" y="1568"/>
                    </a:cubicBezTo>
                    <a:cubicBezTo>
                      <a:pt x="2055" y="1565"/>
                      <a:pt x="2055" y="1565"/>
                      <a:pt x="2055" y="1565"/>
                    </a:cubicBezTo>
                    <a:cubicBezTo>
                      <a:pt x="2054" y="1561"/>
                      <a:pt x="2054" y="1558"/>
                      <a:pt x="2055" y="1555"/>
                    </a:cubicBezTo>
                    <a:cubicBezTo>
                      <a:pt x="2056" y="1553"/>
                      <a:pt x="2057" y="1552"/>
                      <a:pt x="2059" y="1550"/>
                    </a:cubicBezTo>
                    <a:cubicBezTo>
                      <a:pt x="2059" y="1550"/>
                      <a:pt x="2059" y="1550"/>
                      <a:pt x="2060" y="1549"/>
                    </a:cubicBezTo>
                    <a:cubicBezTo>
                      <a:pt x="2060" y="1549"/>
                      <a:pt x="2061" y="1548"/>
                      <a:pt x="2061" y="1548"/>
                    </a:cubicBezTo>
                    <a:cubicBezTo>
                      <a:pt x="2064" y="1546"/>
                      <a:pt x="2068" y="1544"/>
                      <a:pt x="2072" y="1543"/>
                    </a:cubicBezTo>
                    <a:cubicBezTo>
                      <a:pt x="2076" y="1542"/>
                      <a:pt x="2080" y="1542"/>
                      <a:pt x="2084" y="1541"/>
                    </a:cubicBezTo>
                    <a:cubicBezTo>
                      <a:pt x="2100" y="1540"/>
                      <a:pt x="2117" y="1541"/>
                      <a:pt x="2125" y="1541"/>
                    </a:cubicBezTo>
                    <a:cubicBezTo>
                      <a:pt x="2153" y="1541"/>
                      <a:pt x="2202" y="1535"/>
                      <a:pt x="2218" y="1564"/>
                    </a:cubicBezTo>
                    <a:cubicBezTo>
                      <a:pt x="2218" y="1564"/>
                      <a:pt x="2218" y="1564"/>
                      <a:pt x="2218" y="1564"/>
                    </a:cubicBezTo>
                    <a:cubicBezTo>
                      <a:pt x="2218" y="1565"/>
                      <a:pt x="2218" y="1565"/>
                      <a:pt x="2218" y="1565"/>
                    </a:cubicBezTo>
                    <a:cubicBezTo>
                      <a:pt x="2218" y="1565"/>
                      <a:pt x="2218" y="1565"/>
                      <a:pt x="2218" y="1565"/>
                    </a:cubicBezTo>
                    <a:cubicBezTo>
                      <a:pt x="2224" y="1577"/>
                      <a:pt x="2230" y="1589"/>
                      <a:pt x="2236" y="1601"/>
                    </a:cubicBezTo>
                    <a:cubicBezTo>
                      <a:pt x="2238" y="1605"/>
                      <a:pt x="2241" y="1609"/>
                      <a:pt x="2242" y="1614"/>
                    </a:cubicBezTo>
                    <a:cubicBezTo>
                      <a:pt x="2242" y="1614"/>
                      <a:pt x="2242" y="1614"/>
                      <a:pt x="2242" y="1614"/>
                    </a:cubicBezTo>
                    <a:cubicBezTo>
                      <a:pt x="2242" y="1615"/>
                      <a:pt x="2242" y="1616"/>
                      <a:pt x="2242" y="1617"/>
                    </a:cubicBezTo>
                    <a:cubicBezTo>
                      <a:pt x="2242" y="1618"/>
                      <a:pt x="2242" y="1619"/>
                      <a:pt x="2242" y="1620"/>
                    </a:cubicBezTo>
                    <a:cubicBezTo>
                      <a:pt x="2242" y="1620"/>
                      <a:pt x="2242" y="1620"/>
                      <a:pt x="2242" y="1620"/>
                    </a:cubicBezTo>
                    <a:cubicBezTo>
                      <a:pt x="2242" y="1620"/>
                      <a:pt x="2242" y="1621"/>
                      <a:pt x="2242" y="1621"/>
                    </a:cubicBezTo>
                    <a:cubicBezTo>
                      <a:pt x="2242" y="1622"/>
                      <a:pt x="2241" y="1623"/>
                      <a:pt x="2240" y="1624"/>
                    </a:cubicBezTo>
                    <a:cubicBezTo>
                      <a:pt x="2240" y="1625"/>
                      <a:pt x="2240" y="1625"/>
                      <a:pt x="2240" y="1625"/>
                    </a:cubicBezTo>
                    <a:cubicBezTo>
                      <a:pt x="2239" y="1626"/>
                      <a:pt x="2238" y="1627"/>
                      <a:pt x="2237" y="1628"/>
                    </a:cubicBezTo>
                    <a:cubicBezTo>
                      <a:pt x="2237" y="1628"/>
                      <a:pt x="2237" y="1628"/>
                      <a:pt x="2237" y="1628"/>
                    </a:cubicBezTo>
                    <a:cubicBezTo>
                      <a:pt x="2236" y="1629"/>
                      <a:pt x="2236" y="1629"/>
                      <a:pt x="2236" y="1629"/>
                    </a:cubicBezTo>
                    <a:cubicBezTo>
                      <a:pt x="2235" y="1630"/>
                      <a:pt x="2234" y="1630"/>
                      <a:pt x="2234" y="1630"/>
                    </a:cubicBezTo>
                    <a:cubicBezTo>
                      <a:pt x="2231" y="1632"/>
                      <a:pt x="2229" y="1633"/>
                      <a:pt x="2225" y="1634"/>
                    </a:cubicBezTo>
                    <a:cubicBezTo>
                      <a:pt x="2225" y="1634"/>
                      <a:pt x="2224" y="1635"/>
                      <a:pt x="2223" y="1635"/>
                    </a:cubicBezTo>
                    <a:cubicBezTo>
                      <a:pt x="2221" y="1635"/>
                      <a:pt x="2220" y="1635"/>
                      <a:pt x="2219" y="1636"/>
                    </a:cubicBezTo>
                    <a:cubicBezTo>
                      <a:pt x="2218" y="1636"/>
                      <a:pt x="2218" y="1636"/>
                      <a:pt x="2217" y="1636"/>
                    </a:cubicBezTo>
                    <a:cubicBezTo>
                      <a:pt x="2217" y="1636"/>
                      <a:pt x="2216" y="1636"/>
                      <a:pt x="2216" y="1636"/>
                    </a:cubicBezTo>
                    <a:cubicBezTo>
                      <a:pt x="2187" y="1639"/>
                      <a:pt x="2156" y="1636"/>
                      <a:pt x="2126" y="1637"/>
                    </a:cubicBezTo>
                    <a:cubicBezTo>
                      <a:pt x="2123" y="1637"/>
                      <a:pt x="2120" y="1636"/>
                      <a:pt x="2117" y="1636"/>
                    </a:cubicBezTo>
                    <a:cubicBezTo>
                      <a:pt x="2117" y="1636"/>
                      <a:pt x="2117" y="1636"/>
                      <a:pt x="2117" y="1636"/>
                    </a:cubicBezTo>
                    <a:cubicBezTo>
                      <a:pt x="2106" y="1635"/>
                      <a:pt x="2095" y="1631"/>
                      <a:pt x="2086" y="1625"/>
                    </a:cubicBezTo>
                    <a:cubicBezTo>
                      <a:pt x="2083" y="1624"/>
                      <a:pt x="2081" y="1622"/>
                      <a:pt x="2079" y="1621"/>
                    </a:cubicBezTo>
                    <a:close/>
                    <a:moveTo>
                      <a:pt x="2322" y="1782"/>
                    </a:moveTo>
                    <a:cubicBezTo>
                      <a:pt x="2322" y="1783"/>
                      <a:pt x="2321" y="1783"/>
                      <a:pt x="2321" y="1784"/>
                    </a:cubicBezTo>
                    <a:cubicBezTo>
                      <a:pt x="2321" y="1785"/>
                      <a:pt x="2321" y="1785"/>
                      <a:pt x="2321" y="1786"/>
                    </a:cubicBezTo>
                    <a:cubicBezTo>
                      <a:pt x="2320" y="1787"/>
                      <a:pt x="2320" y="1788"/>
                      <a:pt x="2319" y="1789"/>
                    </a:cubicBezTo>
                    <a:cubicBezTo>
                      <a:pt x="2319" y="1789"/>
                      <a:pt x="2319" y="1789"/>
                      <a:pt x="2319" y="1790"/>
                    </a:cubicBezTo>
                    <a:cubicBezTo>
                      <a:pt x="2318" y="1790"/>
                      <a:pt x="2318" y="1791"/>
                      <a:pt x="2317" y="1791"/>
                    </a:cubicBezTo>
                    <a:cubicBezTo>
                      <a:pt x="2317" y="1791"/>
                      <a:pt x="2317" y="1792"/>
                      <a:pt x="2316" y="1792"/>
                    </a:cubicBezTo>
                    <a:cubicBezTo>
                      <a:pt x="2316" y="1792"/>
                      <a:pt x="2316" y="1792"/>
                      <a:pt x="2316" y="1793"/>
                    </a:cubicBezTo>
                    <a:cubicBezTo>
                      <a:pt x="2310" y="1798"/>
                      <a:pt x="2303" y="1800"/>
                      <a:pt x="2296" y="1801"/>
                    </a:cubicBezTo>
                    <a:cubicBezTo>
                      <a:pt x="2296" y="1801"/>
                      <a:pt x="2295" y="1801"/>
                      <a:pt x="2295" y="1801"/>
                    </a:cubicBezTo>
                    <a:cubicBezTo>
                      <a:pt x="2292" y="1802"/>
                      <a:pt x="2289" y="1802"/>
                      <a:pt x="2286" y="1802"/>
                    </a:cubicBezTo>
                    <a:cubicBezTo>
                      <a:pt x="2286" y="1802"/>
                      <a:pt x="2286" y="1802"/>
                      <a:pt x="2286" y="1802"/>
                    </a:cubicBezTo>
                    <a:cubicBezTo>
                      <a:pt x="2283" y="1802"/>
                      <a:pt x="2283" y="1802"/>
                      <a:pt x="2283" y="1802"/>
                    </a:cubicBezTo>
                    <a:cubicBezTo>
                      <a:pt x="2280" y="1802"/>
                      <a:pt x="2277" y="1802"/>
                      <a:pt x="2275" y="1802"/>
                    </a:cubicBezTo>
                    <a:cubicBezTo>
                      <a:pt x="2193" y="1802"/>
                      <a:pt x="2193" y="1802"/>
                      <a:pt x="2193" y="1802"/>
                    </a:cubicBezTo>
                    <a:cubicBezTo>
                      <a:pt x="2190" y="1802"/>
                      <a:pt x="2187" y="1802"/>
                      <a:pt x="2184" y="1802"/>
                    </a:cubicBezTo>
                    <a:cubicBezTo>
                      <a:pt x="2183" y="1801"/>
                      <a:pt x="2182" y="1801"/>
                      <a:pt x="2181" y="1801"/>
                    </a:cubicBezTo>
                    <a:cubicBezTo>
                      <a:pt x="2164" y="1799"/>
                      <a:pt x="2144" y="1791"/>
                      <a:pt x="2135" y="1776"/>
                    </a:cubicBezTo>
                    <a:cubicBezTo>
                      <a:pt x="2133" y="1774"/>
                      <a:pt x="2132" y="1772"/>
                      <a:pt x="2131" y="1770"/>
                    </a:cubicBezTo>
                    <a:cubicBezTo>
                      <a:pt x="2131" y="1769"/>
                      <a:pt x="2131" y="1769"/>
                      <a:pt x="2131" y="1769"/>
                    </a:cubicBezTo>
                    <a:cubicBezTo>
                      <a:pt x="2131" y="1769"/>
                      <a:pt x="2131" y="1769"/>
                      <a:pt x="2131" y="1769"/>
                    </a:cubicBezTo>
                    <a:cubicBezTo>
                      <a:pt x="2127" y="1757"/>
                      <a:pt x="2122" y="1746"/>
                      <a:pt x="2118" y="1734"/>
                    </a:cubicBezTo>
                    <a:cubicBezTo>
                      <a:pt x="2116" y="1728"/>
                      <a:pt x="2112" y="1720"/>
                      <a:pt x="2110" y="1713"/>
                    </a:cubicBezTo>
                    <a:cubicBezTo>
                      <a:pt x="2110" y="1713"/>
                      <a:pt x="2110" y="1713"/>
                      <a:pt x="2110" y="1713"/>
                    </a:cubicBezTo>
                    <a:cubicBezTo>
                      <a:pt x="2110" y="1713"/>
                      <a:pt x="2110" y="1712"/>
                      <a:pt x="2110" y="1712"/>
                    </a:cubicBezTo>
                    <a:cubicBezTo>
                      <a:pt x="2110" y="1712"/>
                      <a:pt x="2109" y="1711"/>
                      <a:pt x="2109" y="1710"/>
                    </a:cubicBezTo>
                    <a:cubicBezTo>
                      <a:pt x="2109" y="1707"/>
                      <a:pt x="2109" y="1704"/>
                      <a:pt x="2109" y="1701"/>
                    </a:cubicBezTo>
                    <a:cubicBezTo>
                      <a:pt x="2110" y="1699"/>
                      <a:pt x="2111" y="1698"/>
                      <a:pt x="2112" y="1696"/>
                    </a:cubicBezTo>
                    <a:cubicBezTo>
                      <a:pt x="2112" y="1696"/>
                      <a:pt x="2112" y="1696"/>
                      <a:pt x="2112" y="1696"/>
                    </a:cubicBezTo>
                    <a:cubicBezTo>
                      <a:pt x="2117" y="1688"/>
                      <a:pt x="2126" y="1685"/>
                      <a:pt x="2136" y="1684"/>
                    </a:cubicBezTo>
                    <a:cubicBezTo>
                      <a:pt x="2136" y="1684"/>
                      <a:pt x="2136" y="1684"/>
                      <a:pt x="2137" y="1684"/>
                    </a:cubicBezTo>
                    <a:cubicBezTo>
                      <a:pt x="2139" y="1684"/>
                      <a:pt x="2141" y="1684"/>
                      <a:pt x="2144" y="1684"/>
                    </a:cubicBezTo>
                    <a:cubicBezTo>
                      <a:pt x="2144" y="1684"/>
                      <a:pt x="2145" y="1683"/>
                      <a:pt x="2145" y="1683"/>
                    </a:cubicBezTo>
                    <a:cubicBezTo>
                      <a:pt x="2151" y="1683"/>
                      <a:pt x="2151" y="1683"/>
                      <a:pt x="2151" y="1683"/>
                    </a:cubicBezTo>
                    <a:cubicBezTo>
                      <a:pt x="2152" y="1683"/>
                      <a:pt x="2153" y="1683"/>
                      <a:pt x="2155" y="1683"/>
                    </a:cubicBezTo>
                    <a:cubicBezTo>
                      <a:pt x="2180" y="1683"/>
                      <a:pt x="2205" y="1683"/>
                      <a:pt x="2231" y="1683"/>
                    </a:cubicBezTo>
                    <a:cubicBezTo>
                      <a:pt x="2231" y="1683"/>
                      <a:pt x="2231" y="1683"/>
                      <a:pt x="2231" y="1683"/>
                    </a:cubicBezTo>
                    <a:cubicBezTo>
                      <a:pt x="2231" y="1683"/>
                      <a:pt x="2231" y="1683"/>
                      <a:pt x="2231" y="1683"/>
                    </a:cubicBezTo>
                    <a:cubicBezTo>
                      <a:pt x="2234" y="1683"/>
                      <a:pt x="2237" y="1683"/>
                      <a:pt x="2240" y="1684"/>
                    </a:cubicBezTo>
                    <a:cubicBezTo>
                      <a:pt x="2240" y="1684"/>
                      <a:pt x="2241" y="1684"/>
                      <a:pt x="2241" y="1684"/>
                    </a:cubicBezTo>
                    <a:cubicBezTo>
                      <a:pt x="2258" y="1686"/>
                      <a:pt x="2277" y="1693"/>
                      <a:pt x="2287" y="1706"/>
                    </a:cubicBezTo>
                    <a:cubicBezTo>
                      <a:pt x="2289" y="1708"/>
                      <a:pt x="2290" y="1710"/>
                      <a:pt x="2291" y="1712"/>
                    </a:cubicBezTo>
                    <a:cubicBezTo>
                      <a:pt x="2294" y="1717"/>
                      <a:pt x="2294" y="1717"/>
                      <a:pt x="2294" y="1717"/>
                    </a:cubicBezTo>
                    <a:cubicBezTo>
                      <a:pt x="2299" y="1727"/>
                      <a:pt x="2304" y="1737"/>
                      <a:pt x="2309" y="1748"/>
                    </a:cubicBezTo>
                    <a:cubicBezTo>
                      <a:pt x="2312" y="1754"/>
                      <a:pt x="2318" y="1762"/>
                      <a:pt x="2320" y="1771"/>
                    </a:cubicBezTo>
                    <a:cubicBezTo>
                      <a:pt x="2322" y="1775"/>
                      <a:pt x="2323" y="1778"/>
                      <a:pt x="2322" y="1782"/>
                    </a:cubicBezTo>
                    <a:close/>
                    <a:moveTo>
                      <a:pt x="2340" y="1624"/>
                    </a:moveTo>
                    <a:cubicBezTo>
                      <a:pt x="2338" y="1622"/>
                      <a:pt x="2337" y="1621"/>
                      <a:pt x="2335" y="1620"/>
                    </a:cubicBezTo>
                    <a:cubicBezTo>
                      <a:pt x="2331" y="1617"/>
                      <a:pt x="2328" y="1613"/>
                      <a:pt x="2326" y="1610"/>
                    </a:cubicBezTo>
                    <a:cubicBezTo>
                      <a:pt x="2324" y="1607"/>
                      <a:pt x="2324" y="1607"/>
                      <a:pt x="2324" y="1607"/>
                    </a:cubicBezTo>
                    <a:cubicBezTo>
                      <a:pt x="2324" y="1607"/>
                      <a:pt x="2324" y="1607"/>
                      <a:pt x="2324" y="1607"/>
                    </a:cubicBezTo>
                    <a:cubicBezTo>
                      <a:pt x="2317" y="1594"/>
                      <a:pt x="2310" y="1582"/>
                      <a:pt x="2303" y="1569"/>
                    </a:cubicBezTo>
                    <a:cubicBezTo>
                      <a:pt x="2303" y="1569"/>
                      <a:pt x="2303" y="1569"/>
                      <a:pt x="2303" y="1569"/>
                    </a:cubicBezTo>
                    <a:cubicBezTo>
                      <a:pt x="2300" y="1564"/>
                      <a:pt x="2300" y="1564"/>
                      <a:pt x="2300" y="1564"/>
                    </a:cubicBezTo>
                    <a:cubicBezTo>
                      <a:pt x="2298" y="1561"/>
                      <a:pt x="2298" y="1558"/>
                      <a:pt x="2298" y="1555"/>
                    </a:cubicBezTo>
                    <a:cubicBezTo>
                      <a:pt x="2299" y="1552"/>
                      <a:pt x="2300" y="1550"/>
                      <a:pt x="2303" y="1547"/>
                    </a:cubicBezTo>
                    <a:cubicBezTo>
                      <a:pt x="2306" y="1545"/>
                      <a:pt x="2309" y="1544"/>
                      <a:pt x="2313" y="1542"/>
                    </a:cubicBezTo>
                    <a:cubicBezTo>
                      <a:pt x="2318" y="1541"/>
                      <a:pt x="2323" y="1541"/>
                      <a:pt x="2329" y="1541"/>
                    </a:cubicBezTo>
                    <a:cubicBezTo>
                      <a:pt x="2330" y="1541"/>
                      <a:pt x="2330" y="1541"/>
                      <a:pt x="2330" y="1541"/>
                    </a:cubicBezTo>
                    <a:cubicBezTo>
                      <a:pt x="2342" y="1540"/>
                      <a:pt x="2356" y="1540"/>
                      <a:pt x="2363" y="1540"/>
                    </a:cubicBezTo>
                    <a:cubicBezTo>
                      <a:pt x="2394" y="1540"/>
                      <a:pt x="2443" y="1534"/>
                      <a:pt x="2463" y="1564"/>
                    </a:cubicBezTo>
                    <a:cubicBezTo>
                      <a:pt x="2470" y="1573"/>
                      <a:pt x="2476" y="1583"/>
                      <a:pt x="2483" y="1593"/>
                    </a:cubicBezTo>
                    <a:cubicBezTo>
                      <a:pt x="2486" y="1598"/>
                      <a:pt x="2492" y="1605"/>
                      <a:pt x="2495" y="1611"/>
                    </a:cubicBezTo>
                    <a:cubicBezTo>
                      <a:pt x="2497" y="1614"/>
                      <a:pt x="2498" y="1617"/>
                      <a:pt x="2498" y="1620"/>
                    </a:cubicBezTo>
                    <a:cubicBezTo>
                      <a:pt x="2498" y="1621"/>
                      <a:pt x="2497" y="1623"/>
                      <a:pt x="2496" y="1625"/>
                    </a:cubicBezTo>
                    <a:cubicBezTo>
                      <a:pt x="2496" y="1626"/>
                      <a:pt x="2495" y="1627"/>
                      <a:pt x="2494" y="1628"/>
                    </a:cubicBezTo>
                    <a:cubicBezTo>
                      <a:pt x="2494" y="1628"/>
                      <a:pt x="2494" y="1628"/>
                      <a:pt x="2494" y="1628"/>
                    </a:cubicBezTo>
                    <a:cubicBezTo>
                      <a:pt x="2494" y="1628"/>
                      <a:pt x="2494" y="1628"/>
                      <a:pt x="2494" y="1628"/>
                    </a:cubicBezTo>
                    <a:cubicBezTo>
                      <a:pt x="2493" y="1629"/>
                      <a:pt x="2493" y="1629"/>
                      <a:pt x="2492" y="1630"/>
                    </a:cubicBezTo>
                    <a:cubicBezTo>
                      <a:pt x="2492" y="1630"/>
                      <a:pt x="2491" y="1630"/>
                      <a:pt x="2491" y="1630"/>
                    </a:cubicBezTo>
                    <a:cubicBezTo>
                      <a:pt x="2490" y="1631"/>
                      <a:pt x="2489" y="1631"/>
                      <a:pt x="2488" y="1632"/>
                    </a:cubicBezTo>
                    <a:cubicBezTo>
                      <a:pt x="2487" y="1632"/>
                      <a:pt x="2485" y="1633"/>
                      <a:pt x="2484" y="1633"/>
                    </a:cubicBezTo>
                    <a:cubicBezTo>
                      <a:pt x="2484" y="1633"/>
                      <a:pt x="2484" y="1634"/>
                      <a:pt x="2484" y="1634"/>
                    </a:cubicBezTo>
                    <a:cubicBezTo>
                      <a:pt x="2484" y="1634"/>
                      <a:pt x="2483" y="1634"/>
                      <a:pt x="2483" y="1634"/>
                    </a:cubicBezTo>
                    <a:cubicBezTo>
                      <a:pt x="2469" y="1638"/>
                      <a:pt x="2448" y="1636"/>
                      <a:pt x="2434" y="1636"/>
                    </a:cubicBezTo>
                    <a:cubicBezTo>
                      <a:pt x="2418" y="1636"/>
                      <a:pt x="2401" y="1636"/>
                      <a:pt x="2385" y="1636"/>
                    </a:cubicBezTo>
                    <a:cubicBezTo>
                      <a:pt x="2370" y="1636"/>
                      <a:pt x="2353" y="1632"/>
                      <a:pt x="2340" y="1624"/>
                    </a:cubicBezTo>
                    <a:close/>
                    <a:moveTo>
                      <a:pt x="2605" y="1791"/>
                    </a:moveTo>
                    <a:cubicBezTo>
                      <a:pt x="2605" y="1791"/>
                      <a:pt x="2605" y="1791"/>
                      <a:pt x="2604" y="1791"/>
                    </a:cubicBezTo>
                    <a:cubicBezTo>
                      <a:pt x="2602" y="1794"/>
                      <a:pt x="2598" y="1797"/>
                      <a:pt x="2593" y="1798"/>
                    </a:cubicBezTo>
                    <a:cubicBezTo>
                      <a:pt x="2589" y="1800"/>
                      <a:pt x="2583" y="1801"/>
                      <a:pt x="2576" y="1801"/>
                    </a:cubicBezTo>
                    <a:cubicBezTo>
                      <a:pt x="2569" y="1801"/>
                      <a:pt x="2569" y="1801"/>
                      <a:pt x="2569" y="1801"/>
                    </a:cubicBezTo>
                    <a:cubicBezTo>
                      <a:pt x="2569" y="1801"/>
                      <a:pt x="2569" y="1801"/>
                      <a:pt x="2569" y="1801"/>
                    </a:cubicBezTo>
                    <a:cubicBezTo>
                      <a:pt x="2541" y="1801"/>
                      <a:pt x="2512" y="1801"/>
                      <a:pt x="2483" y="1801"/>
                    </a:cubicBezTo>
                    <a:cubicBezTo>
                      <a:pt x="2480" y="1801"/>
                      <a:pt x="2476" y="1801"/>
                      <a:pt x="2473" y="1801"/>
                    </a:cubicBezTo>
                    <a:cubicBezTo>
                      <a:pt x="2473" y="1801"/>
                      <a:pt x="2473" y="1801"/>
                      <a:pt x="2473" y="1801"/>
                    </a:cubicBezTo>
                    <a:cubicBezTo>
                      <a:pt x="2453" y="1799"/>
                      <a:pt x="2432" y="1790"/>
                      <a:pt x="2419" y="1775"/>
                    </a:cubicBezTo>
                    <a:cubicBezTo>
                      <a:pt x="2418" y="1773"/>
                      <a:pt x="2416" y="1771"/>
                      <a:pt x="2415" y="1769"/>
                    </a:cubicBezTo>
                    <a:cubicBezTo>
                      <a:pt x="2415" y="1769"/>
                      <a:pt x="2415" y="1769"/>
                      <a:pt x="2415" y="1769"/>
                    </a:cubicBezTo>
                    <a:cubicBezTo>
                      <a:pt x="2415" y="1769"/>
                      <a:pt x="2415" y="1769"/>
                      <a:pt x="2415" y="1769"/>
                    </a:cubicBezTo>
                    <a:cubicBezTo>
                      <a:pt x="2409" y="1758"/>
                      <a:pt x="2402" y="1747"/>
                      <a:pt x="2396" y="1736"/>
                    </a:cubicBezTo>
                    <a:cubicBezTo>
                      <a:pt x="2392" y="1728"/>
                      <a:pt x="2383" y="1716"/>
                      <a:pt x="2381" y="1706"/>
                    </a:cubicBezTo>
                    <a:cubicBezTo>
                      <a:pt x="2381" y="1706"/>
                      <a:pt x="2381" y="1706"/>
                      <a:pt x="2381" y="1706"/>
                    </a:cubicBezTo>
                    <a:cubicBezTo>
                      <a:pt x="2380" y="1705"/>
                      <a:pt x="2380" y="1704"/>
                      <a:pt x="2380" y="1703"/>
                    </a:cubicBezTo>
                    <a:cubicBezTo>
                      <a:pt x="2379" y="1693"/>
                      <a:pt x="2387" y="1688"/>
                      <a:pt x="2396" y="1685"/>
                    </a:cubicBezTo>
                    <a:cubicBezTo>
                      <a:pt x="2396" y="1685"/>
                      <a:pt x="2396" y="1685"/>
                      <a:pt x="2396" y="1685"/>
                    </a:cubicBezTo>
                    <a:cubicBezTo>
                      <a:pt x="2396" y="1685"/>
                      <a:pt x="2397" y="1685"/>
                      <a:pt x="2397" y="1685"/>
                    </a:cubicBezTo>
                    <a:cubicBezTo>
                      <a:pt x="2398" y="1685"/>
                      <a:pt x="2398" y="1685"/>
                      <a:pt x="2399" y="1684"/>
                    </a:cubicBezTo>
                    <a:cubicBezTo>
                      <a:pt x="2403" y="1683"/>
                      <a:pt x="2408" y="1683"/>
                      <a:pt x="2413" y="1683"/>
                    </a:cubicBezTo>
                    <a:cubicBezTo>
                      <a:pt x="2470" y="1683"/>
                      <a:pt x="2470" y="1683"/>
                      <a:pt x="2470" y="1683"/>
                    </a:cubicBezTo>
                    <a:cubicBezTo>
                      <a:pt x="2479" y="1683"/>
                      <a:pt x="2489" y="1683"/>
                      <a:pt x="2498" y="1683"/>
                    </a:cubicBezTo>
                    <a:cubicBezTo>
                      <a:pt x="2498" y="1683"/>
                      <a:pt x="2498" y="1683"/>
                      <a:pt x="2498" y="1683"/>
                    </a:cubicBezTo>
                    <a:cubicBezTo>
                      <a:pt x="2499" y="1683"/>
                      <a:pt x="2499" y="1683"/>
                      <a:pt x="2500" y="1683"/>
                    </a:cubicBezTo>
                    <a:cubicBezTo>
                      <a:pt x="2502" y="1683"/>
                      <a:pt x="2505" y="1683"/>
                      <a:pt x="2507" y="1683"/>
                    </a:cubicBezTo>
                    <a:cubicBezTo>
                      <a:pt x="2508" y="1683"/>
                      <a:pt x="2508" y="1683"/>
                      <a:pt x="2509" y="1683"/>
                    </a:cubicBezTo>
                    <a:cubicBezTo>
                      <a:pt x="2527" y="1685"/>
                      <a:pt x="2546" y="1692"/>
                      <a:pt x="2558" y="1705"/>
                    </a:cubicBezTo>
                    <a:cubicBezTo>
                      <a:pt x="2559" y="1705"/>
                      <a:pt x="2560" y="1706"/>
                      <a:pt x="2561" y="1707"/>
                    </a:cubicBezTo>
                    <a:cubicBezTo>
                      <a:pt x="2561" y="1708"/>
                      <a:pt x="2562" y="1708"/>
                      <a:pt x="2562" y="1709"/>
                    </a:cubicBezTo>
                    <a:cubicBezTo>
                      <a:pt x="2563" y="1710"/>
                      <a:pt x="2563" y="1710"/>
                      <a:pt x="2564" y="1711"/>
                    </a:cubicBezTo>
                    <a:cubicBezTo>
                      <a:pt x="2564" y="1711"/>
                      <a:pt x="2564" y="1711"/>
                      <a:pt x="2564" y="1711"/>
                    </a:cubicBezTo>
                    <a:cubicBezTo>
                      <a:pt x="2566" y="1713"/>
                      <a:pt x="2566" y="1713"/>
                      <a:pt x="2566" y="1713"/>
                    </a:cubicBezTo>
                    <a:cubicBezTo>
                      <a:pt x="2571" y="1721"/>
                      <a:pt x="2576" y="1729"/>
                      <a:pt x="2582" y="1737"/>
                    </a:cubicBezTo>
                    <a:cubicBezTo>
                      <a:pt x="2582" y="1737"/>
                      <a:pt x="2582" y="1737"/>
                      <a:pt x="2582" y="1737"/>
                    </a:cubicBezTo>
                    <a:cubicBezTo>
                      <a:pt x="2589" y="1748"/>
                      <a:pt x="2599" y="1759"/>
                      <a:pt x="2605" y="1772"/>
                    </a:cubicBezTo>
                    <a:cubicBezTo>
                      <a:pt x="2606" y="1773"/>
                      <a:pt x="2606" y="1773"/>
                      <a:pt x="2606" y="1774"/>
                    </a:cubicBezTo>
                    <a:cubicBezTo>
                      <a:pt x="2607" y="1775"/>
                      <a:pt x="2607" y="1775"/>
                      <a:pt x="2607" y="1775"/>
                    </a:cubicBezTo>
                    <a:cubicBezTo>
                      <a:pt x="2609" y="1782"/>
                      <a:pt x="2608" y="1787"/>
                      <a:pt x="2605" y="1791"/>
                    </a:cubicBezTo>
                    <a:close/>
                    <a:moveTo>
                      <a:pt x="2937" y="318"/>
                    </a:moveTo>
                    <a:cubicBezTo>
                      <a:pt x="3034" y="414"/>
                      <a:pt x="3089" y="549"/>
                      <a:pt x="3089" y="685"/>
                    </a:cubicBezTo>
                    <a:cubicBezTo>
                      <a:pt x="3089" y="821"/>
                      <a:pt x="3034" y="955"/>
                      <a:pt x="2937" y="1051"/>
                    </a:cubicBezTo>
                    <a:cubicBezTo>
                      <a:pt x="3050" y="999"/>
                      <a:pt x="3153" y="855"/>
                      <a:pt x="3152" y="685"/>
                    </a:cubicBezTo>
                    <a:cubicBezTo>
                      <a:pt x="3153" y="514"/>
                      <a:pt x="3050" y="371"/>
                      <a:pt x="2937" y="318"/>
                    </a:cubicBezTo>
                    <a:close/>
                    <a:moveTo>
                      <a:pt x="216" y="318"/>
                    </a:moveTo>
                    <a:cubicBezTo>
                      <a:pt x="104" y="371"/>
                      <a:pt x="0" y="514"/>
                      <a:pt x="2" y="685"/>
                    </a:cubicBezTo>
                    <a:cubicBezTo>
                      <a:pt x="0" y="855"/>
                      <a:pt x="104" y="999"/>
                      <a:pt x="216" y="1051"/>
                    </a:cubicBezTo>
                    <a:cubicBezTo>
                      <a:pt x="120" y="955"/>
                      <a:pt x="64" y="821"/>
                      <a:pt x="65" y="685"/>
                    </a:cubicBezTo>
                    <a:cubicBezTo>
                      <a:pt x="64" y="549"/>
                      <a:pt x="120" y="414"/>
                      <a:pt x="216" y="318"/>
                    </a:cubicBezTo>
                    <a:close/>
                  </a:path>
                </a:pathLst>
              </a:custGeom>
              <a:solidFill>
                <a:srgbClr val="ADD1A3"/>
              </a:solidFill>
              <a:ln w="9525">
                <a:noFill/>
                <a:round/>
              </a:ln>
            </p:spPr>
            <p:txBody>
              <a:bodyPr bIns="30867" lIns="61735" rIns="61735" tIns="30867"/>
              <a:lstStyle/>
              <a:p>
                <a:endParaRPr altLang="en-US" lang="zh-CN"/>
              </a:p>
            </p:txBody>
          </p:sp>
        </p:grpSp>
      </p:grpSp>
      <p:sp>
        <p:nvSpPr>
          <p:cNvPr id="37" name="矩形 36"/>
          <p:cNvSpPr/>
          <p:nvPr/>
        </p:nvSpPr>
        <p:spPr>
          <a:xfrm>
            <a:off x="4880061" y="1659031"/>
            <a:ext cx="6165310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8" name="矩形 37"/>
          <p:cNvSpPr/>
          <p:nvPr/>
        </p:nvSpPr>
        <p:spPr>
          <a:xfrm>
            <a:off x="4880061" y="3278565"/>
            <a:ext cx="603681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9" name="矩形 38"/>
          <p:cNvSpPr/>
          <p:nvPr/>
        </p:nvSpPr>
        <p:spPr>
          <a:xfrm>
            <a:off x="4880061" y="5091023"/>
            <a:ext cx="603681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41" name="文本框 40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352788605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6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7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8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49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5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6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0" nodeType="clickPar">
                      <p:stCondLst>
                        <p:cond delay="indefinite"/>
                        <p:cond delay="0" evt="onBegin">
                          <p:tn val="69"/>
                        </p:cond>
                      </p:stCondLst>
                      <p:childTnLst>
                        <p:par>
                          <p:cTn fill="hold" id="7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5" nodeType="clickPar">
                      <p:stCondLst>
                        <p:cond delay="indefinite"/>
                        <p:cond delay="0" evt="onBegin">
                          <p:tn val="74"/>
                        </p:cond>
                      </p:stCondLst>
                      <p:childTnLst>
                        <p:par>
                          <p:cTn fill="hold" id="7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  <p:bldP grpId="0" spid="16"/>
      <p:bldP grpId="0" spid="37"/>
      <p:bldP grpId="0" spid="38"/>
      <p:bldP grpId="0" spid="39"/>
      <p:bldP grpId="0" spid="41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>
            <a:spLocks noChangeArrowheads="1"/>
          </p:cNvSpPr>
          <p:nvPr/>
        </p:nvSpPr>
        <p:spPr bwMode="auto">
          <a:xfrm>
            <a:off x="1619703" y="2310947"/>
            <a:ext cx="2251075" cy="2406650"/>
          </a:xfrm>
          <a:custGeom>
            <a:gdLst>
              <a:gd fmla="*/ 3284845 w 1751265" name="T0"/>
              <a:gd fmla="*/ 0 h 1872208" name="T1"/>
              <a:gd fmla="*/ 6145289 w 1751265" name="T2"/>
              <a:gd fmla="*/ 1673508 h 1872208" name="T3"/>
              <a:gd fmla="*/ 5688279 w 1751265" name="T4"/>
              <a:gd fmla="*/ 3339317 h 1872208" name="T5"/>
              <a:gd fmla="*/ 6112680 w 1751265" name="T6"/>
              <a:gd fmla="*/ 4951437 h 1872208" name="T7"/>
              <a:gd fmla="*/ 3284845 w 1751265" name="T8"/>
              <a:gd fmla="*/ 6571254 h 1872208" name="T9"/>
              <a:gd fmla="*/ 0 w 1751265" name="T10"/>
              <a:gd fmla="*/ 3285626 h 1872208" name="T11"/>
              <a:gd fmla="*/ 3284845 w 1751265" name="T12"/>
              <a:gd fmla="*/ 0 h 187220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1751265" name="T21"/>
              <a:gd fmla="*/ 0 h 1872208" name="T22"/>
              <a:gd fmla="*/ 1751265 w 1751265" name="T23"/>
              <a:gd fmla="*/ 1872208 h 1872208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872208" w="1751265">
                <a:moveTo>
                  <a:pt x="936104" y="0"/>
                </a:moveTo>
                <a:cubicBezTo>
                  <a:pt x="1286069" y="0"/>
                  <a:pt x="1591179" y="192044"/>
                  <a:pt x="1751265" y="476797"/>
                </a:cubicBezTo>
                <a:cubicBezTo>
                  <a:pt x="1668191" y="615556"/>
                  <a:pt x="1621028" y="777971"/>
                  <a:pt x="1621028" y="951401"/>
                </a:cubicBezTo>
                <a:cubicBezTo>
                  <a:pt x="1621028" y="1118433"/>
                  <a:pt x="1664775" y="1275246"/>
                  <a:pt x="1741972" y="1410708"/>
                </a:cubicBezTo>
                <a:cubicBezTo>
                  <a:pt x="1580006" y="1687123"/>
                  <a:pt x="1279670" y="1872208"/>
                  <a:pt x="936104" y="1872208"/>
                </a:cubicBezTo>
                <a:cubicBezTo>
                  <a:pt x="419108" y="1872208"/>
                  <a:pt x="0" y="1453100"/>
                  <a:pt x="0" y="936104"/>
                </a:cubicBezTo>
                <a:cubicBezTo>
                  <a:pt x="0" y="419108"/>
                  <a:pt x="419108" y="0"/>
                  <a:pt x="936104" y="0"/>
                </a:cubicBezTo>
                <a:close/>
              </a:path>
            </a:pathLst>
          </a:custGeom>
          <a:solidFill>
            <a:srgbClr val="ADD1A3"/>
          </a:solidFill>
          <a:ln>
            <a:noFill/>
          </a:ln>
        </p:spPr>
        <p:txBody>
          <a:bodyPr anchor="ctr"/>
          <a:lstStyle/>
          <a:p>
            <a:endParaRPr altLang="en-US" lang="zh-CN"/>
          </a:p>
        </p:txBody>
      </p:sp>
      <p:sp>
        <p:nvSpPr>
          <p:cNvPr id="3" name="椭圆 1"/>
          <p:cNvSpPr>
            <a:spLocks noChangeArrowheads="1"/>
          </p:cNvSpPr>
          <p:nvPr/>
        </p:nvSpPr>
        <p:spPr bwMode="auto">
          <a:xfrm>
            <a:off x="3870778" y="2329997"/>
            <a:ext cx="2251075" cy="2406650"/>
          </a:xfrm>
          <a:custGeom>
            <a:gdLst>
              <a:gd fmla="*/ 3284845 w 1751265" name="T0"/>
              <a:gd fmla="*/ 0 h 1872208" name="T1"/>
              <a:gd fmla="*/ 6145289 w 1751265" name="T2"/>
              <a:gd fmla="*/ 1673508 h 1872208" name="T3"/>
              <a:gd fmla="*/ 5688279 w 1751265" name="T4"/>
              <a:gd fmla="*/ 3339317 h 1872208" name="T5"/>
              <a:gd fmla="*/ 6112680 w 1751265" name="T6"/>
              <a:gd fmla="*/ 4951437 h 1872208" name="T7"/>
              <a:gd fmla="*/ 3284845 w 1751265" name="T8"/>
              <a:gd fmla="*/ 6571254 h 1872208" name="T9"/>
              <a:gd fmla="*/ 0 w 1751265" name="T10"/>
              <a:gd fmla="*/ 3285626 h 1872208" name="T11"/>
              <a:gd fmla="*/ 3284845 w 1751265" name="T12"/>
              <a:gd fmla="*/ 0 h 187220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1751265" name="T21"/>
              <a:gd fmla="*/ 0 h 1872208" name="T22"/>
              <a:gd fmla="*/ 1751265 w 1751265" name="T23"/>
              <a:gd fmla="*/ 1872208 h 1872208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872208" w="1751265">
                <a:moveTo>
                  <a:pt x="936104" y="0"/>
                </a:moveTo>
                <a:cubicBezTo>
                  <a:pt x="1286069" y="0"/>
                  <a:pt x="1591179" y="192044"/>
                  <a:pt x="1751265" y="476797"/>
                </a:cubicBezTo>
                <a:cubicBezTo>
                  <a:pt x="1668191" y="615556"/>
                  <a:pt x="1621028" y="777971"/>
                  <a:pt x="1621028" y="951401"/>
                </a:cubicBezTo>
                <a:cubicBezTo>
                  <a:pt x="1621028" y="1118433"/>
                  <a:pt x="1664775" y="1275246"/>
                  <a:pt x="1741972" y="1410708"/>
                </a:cubicBezTo>
                <a:cubicBezTo>
                  <a:pt x="1580006" y="1687123"/>
                  <a:pt x="1279670" y="1872208"/>
                  <a:pt x="936104" y="1872208"/>
                </a:cubicBezTo>
                <a:cubicBezTo>
                  <a:pt x="419108" y="1872208"/>
                  <a:pt x="0" y="1453100"/>
                  <a:pt x="0" y="936104"/>
                </a:cubicBezTo>
                <a:cubicBezTo>
                  <a:pt x="0" y="419108"/>
                  <a:pt x="419108" y="0"/>
                  <a:pt x="936104" y="0"/>
                </a:cubicBezTo>
                <a:close/>
              </a:path>
            </a:pathLst>
          </a:custGeom>
          <a:solidFill>
            <a:srgbClr val="8FA45E"/>
          </a:solidFill>
          <a:ln>
            <a:noFill/>
          </a:ln>
        </p:spPr>
        <p:txBody>
          <a:bodyPr anchor="ctr"/>
          <a:lstStyle/>
          <a:p>
            <a:endParaRPr altLang="en-US" lang="zh-CN"/>
          </a:p>
        </p:txBody>
      </p:sp>
      <p:sp>
        <p:nvSpPr>
          <p:cNvPr id="4" name="椭圆 1"/>
          <p:cNvSpPr>
            <a:spLocks noChangeArrowheads="1"/>
          </p:cNvSpPr>
          <p:nvPr/>
        </p:nvSpPr>
        <p:spPr bwMode="auto">
          <a:xfrm>
            <a:off x="6121853" y="2329997"/>
            <a:ext cx="2251075" cy="2406650"/>
          </a:xfrm>
          <a:custGeom>
            <a:gdLst>
              <a:gd fmla="*/ 3284845 w 1751265" name="T0"/>
              <a:gd fmla="*/ 0 h 1872208" name="T1"/>
              <a:gd fmla="*/ 6145289 w 1751265" name="T2"/>
              <a:gd fmla="*/ 1673508 h 1872208" name="T3"/>
              <a:gd fmla="*/ 5688279 w 1751265" name="T4"/>
              <a:gd fmla="*/ 3339317 h 1872208" name="T5"/>
              <a:gd fmla="*/ 6112680 w 1751265" name="T6"/>
              <a:gd fmla="*/ 4951437 h 1872208" name="T7"/>
              <a:gd fmla="*/ 3284845 w 1751265" name="T8"/>
              <a:gd fmla="*/ 6571254 h 1872208" name="T9"/>
              <a:gd fmla="*/ 0 w 1751265" name="T10"/>
              <a:gd fmla="*/ 3285626 h 1872208" name="T11"/>
              <a:gd fmla="*/ 3284845 w 1751265" name="T12"/>
              <a:gd fmla="*/ 0 h 187220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1751265" name="T21"/>
              <a:gd fmla="*/ 0 h 1872208" name="T22"/>
              <a:gd fmla="*/ 1751265 w 1751265" name="T23"/>
              <a:gd fmla="*/ 1872208 h 1872208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872208" w="1751265">
                <a:moveTo>
                  <a:pt x="936104" y="0"/>
                </a:moveTo>
                <a:cubicBezTo>
                  <a:pt x="1286069" y="0"/>
                  <a:pt x="1591179" y="192044"/>
                  <a:pt x="1751265" y="476797"/>
                </a:cubicBezTo>
                <a:cubicBezTo>
                  <a:pt x="1668191" y="615556"/>
                  <a:pt x="1621028" y="777971"/>
                  <a:pt x="1621028" y="951401"/>
                </a:cubicBezTo>
                <a:cubicBezTo>
                  <a:pt x="1621028" y="1118433"/>
                  <a:pt x="1664775" y="1275246"/>
                  <a:pt x="1741972" y="1410708"/>
                </a:cubicBezTo>
                <a:cubicBezTo>
                  <a:pt x="1580006" y="1687123"/>
                  <a:pt x="1279670" y="1872208"/>
                  <a:pt x="936104" y="1872208"/>
                </a:cubicBezTo>
                <a:cubicBezTo>
                  <a:pt x="419108" y="1872208"/>
                  <a:pt x="0" y="1453100"/>
                  <a:pt x="0" y="936104"/>
                </a:cubicBezTo>
                <a:cubicBezTo>
                  <a:pt x="0" y="419108"/>
                  <a:pt x="419108" y="0"/>
                  <a:pt x="936104" y="0"/>
                </a:cubicBezTo>
                <a:close/>
              </a:path>
            </a:pathLst>
          </a:custGeom>
          <a:solidFill>
            <a:srgbClr val="8ABE7C"/>
          </a:solidFill>
          <a:ln>
            <a:noFill/>
          </a:ln>
        </p:spPr>
        <p:txBody>
          <a:bodyPr anchor="ctr"/>
          <a:lstStyle/>
          <a:p>
            <a:endParaRPr altLang="en-US" lang="zh-CN"/>
          </a:p>
        </p:txBody>
      </p:sp>
      <p:sp>
        <p:nvSpPr>
          <p:cNvPr id="5" name="椭圆 4"/>
          <p:cNvSpPr>
            <a:spLocks noChangeArrowheads="1"/>
          </p:cNvSpPr>
          <p:nvPr/>
        </p:nvSpPr>
        <p:spPr bwMode="auto">
          <a:xfrm>
            <a:off x="8376103" y="2329997"/>
            <a:ext cx="2406650" cy="2406650"/>
          </a:xfrm>
          <a:prstGeom prst="ellipse">
            <a:avLst/>
          </a:prstGeom>
          <a:solidFill>
            <a:srgbClr val="838559"/>
          </a:solidFill>
          <a:ln>
            <a:noFill/>
          </a:ln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endParaRPr altLang="zh-CN" lang="zh-CN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6" name="TextBox 14"/>
          <p:cNvSpPr>
            <a:spLocks noChangeArrowheads="1"/>
          </p:cNvSpPr>
          <p:nvPr/>
        </p:nvSpPr>
        <p:spPr bwMode="auto">
          <a:xfrm>
            <a:off x="2494257" y="2323647"/>
            <a:ext cx="59563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zh-CN" b="1" lang="en-US" sz="3200">
                <a:solidFill>
                  <a:schemeClr val="bg1"/>
                </a:solidFill>
                <a:latin charset="0" panose="020f0502020204030204" pitchFamily="34" typeface="Calibri"/>
                <a:sym charset="0" panose="020f0502020204030204" pitchFamily="34" typeface="Calibri"/>
              </a:rPr>
              <a:t>01</a:t>
            </a:r>
          </a:p>
        </p:txBody>
      </p:sp>
      <p:sp>
        <p:nvSpPr>
          <p:cNvPr id="7" name="TextBox 15"/>
          <p:cNvSpPr>
            <a:spLocks noChangeArrowheads="1"/>
          </p:cNvSpPr>
          <p:nvPr/>
        </p:nvSpPr>
        <p:spPr bwMode="auto">
          <a:xfrm>
            <a:off x="4782638" y="2323647"/>
            <a:ext cx="59563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zh-CN" b="1" lang="en-US" sz="3200">
                <a:solidFill>
                  <a:schemeClr val="bg1"/>
                </a:solidFill>
                <a:latin charset="0" panose="020f0502020204030204" pitchFamily="34" typeface="Calibri"/>
                <a:sym charset="0" panose="020f0502020204030204" pitchFamily="34" typeface="Calibri"/>
              </a:rPr>
              <a:t>02</a:t>
            </a:r>
          </a:p>
        </p:txBody>
      </p:sp>
      <p:sp>
        <p:nvSpPr>
          <p:cNvPr id="8" name="TextBox 16"/>
          <p:cNvSpPr>
            <a:spLocks noChangeArrowheads="1"/>
          </p:cNvSpPr>
          <p:nvPr/>
        </p:nvSpPr>
        <p:spPr bwMode="auto">
          <a:xfrm>
            <a:off x="6982120" y="2323647"/>
            <a:ext cx="59563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zh-CN" b="1" lang="en-US" sz="3200">
                <a:solidFill>
                  <a:schemeClr val="bg1"/>
                </a:solidFill>
                <a:latin charset="0" panose="020f0502020204030204" pitchFamily="34" typeface="Calibri"/>
                <a:sym charset="0" panose="020f0502020204030204" pitchFamily="34" typeface="Calibri"/>
              </a:rPr>
              <a:t>03</a:t>
            </a:r>
          </a:p>
        </p:txBody>
      </p:sp>
      <p:sp>
        <p:nvSpPr>
          <p:cNvPr id="9" name="TextBox 17"/>
          <p:cNvSpPr>
            <a:spLocks noChangeArrowheads="1"/>
          </p:cNvSpPr>
          <p:nvPr/>
        </p:nvSpPr>
        <p:spPr bwMode="auto">
          <a:xfrm>
            <a:off x="9314952" y="2323647"/>
            <a:ext cx="59563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zh-CN" b="1" lang="en-US" sz="3200">
                <a:solidFill>
                  <a:schemeClr val="bg1"/>
                </a:solidFill>
                <a:latin charset="0" panose="020f0502020204030204" pitchFamily="34" typeface="Calibri"/>
                <a:sym charset="0" panose="020f0502020204030204" pitchFamily="34" typeface="Calibri"/>
              </a:rPr>
              <a:t>04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1897516" y="3076122"/>
            <a:ext cx="1651000" cy="0"/>
          </a:xfrm>
          <a:prstGeom prst="line">
            <a:avLst/>
          </a:prstGeom>
          <a:noFill/>
          <a:ln w="6350">
            <a:solidFill>
              <a:schemeClr val="bg1"/>
            </a:solidFill>
            <a:prstDash val="dash"/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4170816" y="3076122"/>
            <a:ext cx="1651000" cy="0"/>
          </a:xfrm>
          <a:prstGeom prst="line">
            <a:avLst/>
          </a:prstGeom>
          <a:noFill/>
          <a:ln w="6350">
            <a:solidFill>
              <a:schemeClr val="bg1"/>
            </a:solidFill>
            <a:prstDash val="dash"/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6421891" y="3076122"/>
            <a:ext cx="1651000" cy="0"/>
          </a:xfrm>
          <a:prstGeom prst="line">
            <a:avLst/>
          </a:prstGeom>
          <a:noFill/>
          <a:ln w="6350">
            <a:solidFill>
              <a:schemeClr val="bg1"/>
            </a:solidFill>
            <a:prstDash val="dash"/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684078" y="3076122"/>
            <a:ext cx="1844675" cy="0"/>
          </a:xfrm>
          <a:prstGeom prst="line">
            <a:avLst/>
          </a:prstGeom>
          <a:noFill/>
          <a:ln w="6350">
            <a:solidFill>
              <a:schemeClr val="bg1"/>
            </a:solidFill>
            <a:prstDash val="dash"/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" name="TextBox 22"/>
          <p:cNvSpPr>
            <a:spLocks noChangeArrowheads="1"/>
          </p:cNvSpPr>
          <p:nvPr/>
        </p:nvSpPr>
        <p:spPr bwMode="auto">
          <a:xfrm>
            <a:off x="1659391" y="3228522"/>
            <a:ext cx="2246312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en-US" b="1" lang="zh-CN" sz="17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点此输入标题</a:t>
            </a:r>
          </a:p>
        </p:txBody>
      </p:sp>
      <p:sp>
        <p:nvSpPr>
          <p:cNvPr id="15" name="TextBox 23"/>
          <p:cNvSpPr>
            <a:spLocks noChangeArrowheads="1"/>
          </p:cNvSpPr>
          <p:nvPr/>
        </p:nvSpPr>
        <p:spPr bwMode="auto">
          <a:xfrm>
            <a:off x="1659391" y="3673022"/>
            <a:ext cx="2246312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点此输入文字</a:t>
            </a:r>
          </a:p>
        </p:txBody>
      </p:sp>
      <p:sp>
        <p:nvSpPr>
          <p:cNvPr id="16" name="TextBox 24"/>
          <p:cNvSpPr>
            <a:spLocks noChangeArrowheads="1"/>
          </p:cNvSpPr>
          <p:nvPr/>
        </p:nvSpPr>
        <p:spPr bwMode="auto">
          <a:xfrm>
            <a:off x="3983491" y="3228522"/>
            <a:ext cx="2246312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en-US" b="1" lang="zh-CN" sz="17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点此输入标题</a:t>
            </a:r>
          </a:p>
        </p:txBody>
      </p:sp>
      <p:sp>
        <p:nvSpPr>
          <p:cNvPr id="17" name="TextBox 25"/>
          <p:cNvSpPr>
            <a:spLocks noChangeArrowheads="1"/>
          </p:cNvSpPr>
          <p:nvPr/>
        </p:nvSpPr>
        <p:spPr bwMode="auto">
          <a:xfrm>
            <a:off x="4012066" y="3673022"/>
            <a:ext cx="2246312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点此输入文字</a:t>
            </a:r>
          </a:p>
        </p:txBody>
      </p:sp>
      <p:sp>
        <p:nvSpPr>
          <p:cNvPr id="18" name="TextBox 26"/>
          <p:cNvSpPr>
            <a:spLocks noChangeArrowheads="1"/>
          </p:cNvSpPr>
          <p:nvPr/>
        </p:nvSpPr>
        <p:spPr bwMode="auto">
          <a:xfrm>
            <a:off x="6163128" y="3228522"/>
            <a:ext cx="2246313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en-US" b="1" lang="zh-CN" sz="17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点此输入标题</a:t>
            </a:r>
          </a:p>
        </p:txBody>
      </p:sp>
      <p:sp>
        <p:nvSpPr>
          <p:cNvPr id="19" name="TextBox 27"/>
          <p:cNvSpPr>
            <a:spLocks noChangeArrowheads="1"/>
          </p:cNvSpPr>
          <p:nvPr/>
        </p:nvSpPr>
        <p:spPr bwMode="auto">
          <a:xfrm>
            <a:off x="6163128" y="3673022"/>
            <a:ext cx="2246313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点此输入文字</a:t>
            </a:r>
          </a:p>
        </p:txBody>
      </p:sp>
      <p:sp>
        <p:nvSpPr>
          <p:cNvPr id="20" name="TextBox 28"/>
          <p:cNvSpPr>
            <a:spLocks noChangeArrowheads="1"/>
          </p:cNvSpPr>
          <p:nvPr/>
        </p:nvSpPr>
        <p:spPr bwMode="auto">
          <a:xfrm>
            <a:off x="8560252" y="3263447"/>
            <a:ext cx="2244725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en-US" b="1" lang="zh-CN" sz="17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点此输入标题</a:t>
            </a:r>
          </a:p>
        </p:txBody>
      </p:sp>
      <p:sp>
        <p:nvSpPr>
          <p:cNvPr id="21" name="TextBox 29"/>
          <p:cNvSpPr>
            <a:spLocks noChangeArrowheads="1"/>
          </p:cNvSpPr>
          <p:nvPr/>
        </p:nvSpPr>
        <p:spPr bwMode="auto">
          <a:xfrm>
            <a:off x="8588827" y="3707947"/>
            <a:ext cx="2244725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点此输入文字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2080317" y="3906191"/>
            <a:ext cx="409186" cy="1356109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4276489" y="3906780"/>
            <a:ext cx="409186" cy="1356109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6631156" y="3877471"/>
            <a:ext cx="409186" cy="1356109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8800114" y="3933740"/>
            <a:ext cx="409186" cy="1356109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2204042136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6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6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  <p:cond delay="0" evt="onBegin">
                          <p:tn val="39"/>
                        </p:cond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 nodeType="clickPar">
                      <p:stCondLst>
                        <p:cond delay="indefinite"/>
                        <p:cond delay="0" evt="onBegin">
                          <p:tn val="56"/>
                        </p:cond>
                      </p:stCondLst>
                      <p:childTnLst>
                        <p:par>
                          <p:cTn fill="hold" id="5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9" nodeType="click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6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2" nodeType="clickPar">
                      <p:stCondLst>
                        <p:cond delay="indefinite"/>
                        <p:cond delay="0" evt="onBegin">
                          <p:tn val="61"/>
                        </p:cond>
                      </p:stCondLst>
                      <p:childTnLst>
                        <p:par>
                          <p:cTn fill="hold" id="6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 nodeType="clickPar">
                      <p:stCondLst>
                        <p:cond delay="indefinite"/>
                        <p:cond delay="0" evt="onBegin">
                          <p:tn val="68"/>
                        </p:cond>
                      </p:stCondLst>
                      <p:childTnLst>
                        <p:par>
                          <p:cTn fill="hold" id="7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4" nodeType="clickPar">
                      <p:stCondLst>
                        <p:cond delay="indefinite"/>
                        <p:cond delay="0" evt="onBegin">
                          <p:tn val="83"/>
                        </p:cond>
                      </p:stCondLst>
                      <p:childTnLst>
                        <p:par>
                          <p:cTn fill="hold" id="8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1" nodeType="clickPar">
                      <p:stCondLst>
                        <p:cond delay="indefinite"/>
                        <p:cond delay="0" evt="onBegin">
                          <p:tn val="90"/>
                        </p:cond>
                      </p:stCondLst>
                      <p:childTnLst>
                        <p:par>
                          <p:cTn fill="hold" id="9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3" nodeType="click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9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6" nodeType="clickPar">
                      <p:stCondLst>
                        <p:cond delay="indefinite"/>
                        <p:cond delay="0" evt="onBegin">
                          <p:tn val="105"/>
                        </p:cond>
                      </p:stCondLst>
                      <p:childTnLst>
                        <p:par>
                          <p:cTn fill="hold" id="10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3" nodeType="clickPar">
                      <p:stCondLst>
                        <p:cond delay="indefinite"/>
                        <p:cond delay="0" evt="onBegin">
                          <p:tn val="122"/>
                        </p:cond>
                      </p:stCondLst>
                      <p:childTnLst>
                        <p:par>
                          <p:cTn fill="hold" id="1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5" nodeType="click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2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8" nodeType="clickPar">
                      <p:stCondLst>
                        <p:cond delay="indefinite"/>
                        <p:cond delay="0" evt="onBegin">
                          <p:tn val="127"/>
                        </p:cond>
                      </p:stCondLst>
                      <p:childTnLst>
                        <p:par>
                          <p:cTn fill="hold" id="1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3" nodeType="clickPar">
                      <p:stCondLst>
                        <p:cond delay="indefinite"/>
                        <p:cond delay="0" evt="onBegin">
                          <p:tn val="132"/>
                        </p:cond>
                      </p:stCondLst>
                      <p:childTnLst>
                        <p:par>
                          <p:cTn fill="hold" id="1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3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3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7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8596313" y="3018971"/>
            <a:ext cx="974725" cy="647700"/>
            <a:chOff x="8596313" y="3149600"/>
            <a:chExt cx="974725" cy="647700"/>
          </a:xfrm>
        </p:grpSpPr>
        <p:sp>
          <p:nvSpPr>
            <p:cNvPr id="3" name="Freeform 8"/>
            <p:cNvSpPr/>
            <p:nvPr/>
          </p:nvSpPr>
          <p:spPr bwMode="auto">
            <a:xfrm>
              <a:off x="8596313" y="3149600"/>
              <a:ext cx="974725" cy="647700"/>
            </a:xfrm>
            <a:custGeom>
              <a:gdLst>
                <a:gd fmla="*/ 614 w 614" name="T0"/>
                <a:gd fmla="*/ 204 h 408" name="T1"/>
                <a:gd fmla="*/ 410 w 614" name="T2"/>
                <a:gd fmla="*/ 408 h 408" name="T3"/>
                <a:gd fmla="*/ 0 w 614" name="T4"/>
                <a:gd fmla="*/ 408 h 408" name="T5"/>
                <a:gd fmla="*/ 204 w 614" name="T6"/>
                <a:gd fmla="*/ 204 h 408" name="T7"/>
                <a:gd fmla="*/ 0 w 614" name="T8"/>
                <a:gd fmla="*/ 0 h 408" name="T9"/>
                <a:gd fmla="*/ 410 w 614" name="T10"/>
                <a:gd fmla="*/ 0 h 408" name="T11"/>
                <a:gd fmla="*/ 614 w 614" name="T12"/>
                <a:gd fmla="*/ 204 h 40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08" w="614">
                  <a:moveTo>
                    <a:pt x="614" y="204"/>
                  </a:moveTo>
                  <a:lnTo>
                    <a:pt x="410" y="408"/>
                  </a:lnTo>
                  <a:lnTo>
                    <a:pt x="0" y="408"/>
                  </a:lnTo>
                  <a:lnTo>
                    <a:pt x="204" y="204"/>
                  </a:lnTo>
                  <a:lnTo>
                    <a:pt x="0" y="0"/>
                  </a:lnTo>
                  <a:lnTo>
                    <a:pt x="410" y="0"/>
                  </a:lnTo>
                  <a:lnTo>
                    <a:pt x="614" y="204"/>
                  </a:lnTo>
                  <a:close/>
                </a:path>
              </a:pathLst>
            </a:custGeom>
            <a:solidFill>
              <a:srgbClr val="78853E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/>
            </a:p>
          </p:txBody>
        </p:sp>
        <p:sp>
          <p:nvSpPr>
            <p:cNvPr id="4" name="Freeform 11"/>
            <p:cNvSpPr>
              <a:spLocks noEditPoints="1"/>
            </p:cNvSpPr>
            <p:nvPr/>
          </p:nvSpPr>
          <p:spPr bwMode="auto">
            <a:xfrm>
              <a:off x="9056688" y="3311525"/>
              <a:ext cx="219075" cy="320675"/>
            </a:xfrm>
            <a:custGeom>
              <a:gdLst>
                <a:gd fmla="*/ 20 w 69" name="T0"/>
                <a:gd fmla="*/ 87 h 101" name="T1"/>
                <a:gd fmla="*/ 21 w 69" name="T2"/>
                <a:gd fmla="*/ 93 h 101" name="T3"/>
                <a:gd fmla="*/ 25 w 69" name="T4"/>
                <a:gd fmla="*/ 95 h 101" name="T5"/>
                <a:gd fmla="*/ 26 w 69" name="T6"/>
                <a:gd fmla="*/ 98 h 101" name="T7"/>
                <a:gd fmla="*/ 34 w 69" name="T8"/>
                <a:gd fmla="*/ 101 h 101" name="T9"/>
                <a:gd fmla="*/ 43 w 69" name="T10"/>
                <a:gd fmla="*/ 98 h 101" name="T11"/>
                <a:gd fmla="*/ 43 w 69" name="T12"/>
                <a:gd fmla="*/ 95 h 101" name="T13"/>
                <a:gd fmla="*/ 48 w 69" name="T14"/>
                <a:gd fmla="*/ 93 h 101" name="T15"/>
                <a:gd fmla="*/ 49 w 69" name="T16"/>
                <a:gd fmla="*/ 87 h 101" name="T17"/>
                <a:gd fmla="*/ 34 w 69" name="T18"/>
                <a:gd fmla="*/ 90 h 101" name="T19"/>
                <a:gd fmla="*/ 20 w 69" name="T20"/>
                <a:gd fmla="*/ 87 h 101" name="T21"/>
                <a:gd fmla="*/ 34 w 69" name="T22"/>
                <a:gd fmla="*/ 15 h 101" name="T23"/>
                <a:gd fmla="*/ 36 w 69" name="T24"/>
                <a:gd fmla="*/ 13 h 101" name="T25"/>
                <a:gd fmla="*/ 34 w 69" name="T26"/>
                <a:gd fmla="*/ 11 h 101" name="T27"/>
                <a:gd fmla="*/ 10 w 69" name="T28"/>
                <a:gd fmla="*/ 35 h 101" name="T29"/>
                <a:gd fmla="*/ 12 w 69" name="T30"/>
                <a:gd fmla="*/ 37 h 101" name="T31"/>
                <a:gd fmla="*/ 14 w 69" name="T32"/>
                <a:gd fmla="*/ 35 h 101" name="T33"/>
                <a:gd fmla="*/ 34 w 69" name="T34"/>
                <a:gd fmla="*/ 15 h 101" name="T35"/>
                <a:gd fmla="*/ 18 w 69" name="T36"/>
                <a:gd fmla="*/ 78 h 101" name="T37"/>
                <a:gd fmla="*/ 19 w 69" name="T38"/>
                <a:gd fmla="*/ 83 h 101" name="T39"/>
                <a:gd fmla="*/ 34 w 69" name="T40"/>
                <a:gd fmla="*/ 86 h 101" name="T41"/>
                <a:gd fmla="*/ 50 w 69" name="T42"/>
                <a:gd fmla="*/ 83 h 101" name="T43"/>
                <a:gd fmla="*/ 50 w 69" name="T44"/>
                <a:gd fmla="*/ 78 h 101" name="T45"/>
                <a:gd fmla="*/ 34 w 69" name="T46"/>
                <a:gd fmla="*/ 80 h 101" name="T47"/>
                <a:gd fmla="*/ 18 w 69" name="T48"/>
                <a:gd fmla="*/ 78 h 101" name="T49"/>
                <a:gd fmla="*/ 42 w 69" name="T50"/>
                <a:gd fmla="*/ 48 h 101" name="T51"/>
                <a:gd fmla="*/ 34 w 69" name="T52"/>
                <a:gd fmla="*/ 34 h 101" name="T53"/>
                <a:gd fmla="*/ 27 w 69" name="T54"/>
                <a:gd fmla="*/ 48 h 101" name="T55"/>
                <a:gd fmla="*/ 23 w 69" name="T56"/>
                <a:gd fmla="*/ 41 h 101" name="T57"/>
                <a:gd fmla="*/ 19 w 69" name="T58"/>
                <a:gd fmla="*/ 43 h 101" name="T59"/>
                <a:gd fmla="*/ 26 w 69" name="T60"/>
                <a:gd fmla="*/ 60 h 101" name="T61"/>
                <a:gd fmla="*/ 34 w 69" name="T62"/>
                <a:gd fmla="*/ 45 h 101" name="T63"/>
                <a:gd fmla="*/ 42 w 69" name="T64"/>
                <a:gd fmla="*/ 60 h 101" name="T65"/>
                <a:gd fmla="*/ 50 w 69" name="T66"/>
                <a:gd fmla="*/ 43 h 101" name="T67"/>
                <a:gd fmla="*/ 45 w 69" name="T68"/>
                <a:gd fmla="*/ 41 h 101" name="T69"/>
                <a:gd fmla="*/ 42 w 69" name="T70"/>
                <a:gd fmla="*/ 48 h 101" name="T71"/>
                <a:gd fmla="*/ 34 w 69" name="T72"/>
                <a:gd fmla="*/ 0 h 101" name="T73"/>
                <a:gd fmla="*/ 0 w 69" name="T74"/>
                <a:gd fmla="*/ 35 h 101" name="T75"/>
                <a:gd fmla="*/ 17 w 69" name="T76"/>
                <a:gd fmla="*/ 64 h 101" name="T77"/>
                <a:gd fmla="*/ 18 w 69" name="T78"/>
                <a:gd fmla="*/ 73 h 101" name="T79"/>
                <a:gd fmla="*/ 34 w 69" name="T80"/>
                <a:gd fmla="*/ 76 h 101" name="T81"/>
                <a:gd fmla="*/ 51 w 69" name="T82"/>
                <a:gd fmla="*/ 73 h 101" name="T83"/>
                <a:gd fmla="*/ 52 w 69" name="T84"/>
                <a:gd fmla="*/ 64 h 101" name="T85"/>
                <a:gd fmla="*/ 69 w 69" name="T86"/>
                <a:gd fmla="*/ 35 h 101" name="T87"/>
                <a:gd fmla="*/ 34 w 69" name="T88"/>
                <a:gd fmla="*/ 0 h 101" name="T89"/>
                <a:gd fmla="*/ 47 w 69" name="T90"/>
                <a:gd fmla="*/ 60 h 101" name="T91"/>
                <a:gd fmla="*/ 46 w 69" name="T92"/>
                <a:gd fmla="*/ 68 h 101" name="T93"/>
                <a:gd fmla="*/ 34 w 69" name="T94"/>
                <a:gd fmla="*/ 70 h 101" name="T95"/>
                <a:gd fmla="*/ 22 w 69" name="T96"/>
                <a:gd fmla="*/ 68 h 101" name="T97"/>
                <a:gd fmla="*/ 22 w 69" name="T98"/>
                <a:gd fmla="*/ 60 h 101" name="T99"/>
                <a:gd fmla="*/ 6 w 69" name="T100"/>
                <a:gd fmla="*/ 35 h 101" name="T101"/>
                <a:gd fmla="*/ 34 w 69" name="T102"/>
                <a:gd fmla="*/ 6 h 101" name="T103"/>
                <a:gd fmla="*/ 63 w 69" name="T104"/>
                <a:gd fmla="*/ 35 h 101" name="T105"/>
                <a:gd fmla="*/ 47 w 69" name="T106"/>
                <a:gd fmla="*/ 60 h 101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100" w="69">
                  <a:moveTo>
                    <a:pt x="20" y="87"/>
                  </a:moveTo>
                  <a:cubicBezTo>
                    <a:pt x="21" y="93"/>
                    <a:pt x="21" y="93"/>
                    <a:pt x="21" y="93"/>
                  </a:cubicBezTo>
                  <a:cubicBezTo>
                    <a:pt x="21" y="93"/>
                    <a:pt x="22" y="94"/>
                    <a:pt x="25" y="95"/>
                  </a:cubicBezTo>
                  <a:cubicBezTo>
                    <a:pt x="26" y="98"/>
                    <a:pt x="26" y="98"/>
                    <a:pt x="26" y="98"/>
                  </a:cubicBezTo>
                  <a:cubicBezTo>
                    <a:pt x="26" y="98"/>
                    <a:pt x="28" y="101"/>
                    <a:pt x="34" y="101"/>
                  </a:cubicBezTo>
                  <a:cubicBezTo>
                    <a:pt x="41" y="101"/>
                    <a:pt x="43" y="98"/>
                    <a:pt x="43" y="98"/>
                  </a:cubicBezTo>
                  <a:cubicBezTo>
                    <a:pt x="43" y="95"/>
                    <a:pt x="43" y="95"/>
                    <a:pt x="43" y="95"/>
                  </a:cubicBezTo>
                  <a:cubicBezTo>
                    <a:pt x="47" y="94"/>
                    <a:pt x="48" y="93"/>
                    <a:pt x="48" y="93"/>
                  </a:cubicBezTo>
                  <a:cubicBezTo>
                    <a:pt x="49" y="87"/>
                    <a:pt x="49" y="87"/>
                    <a:pt x="49" y="87"/>
                  </a:cubicBezTo>
                  <a:cubicBezTo>
                    <a:pt x="45" y="89"/>
                    <a:pt x="40" y="90"/>
                    <a:pt x="34" y="90"/>
                  </a:cubicBezTo>
                  <a:cubicBezTo>
                    <a:pt x="29" y="90"/>
                    <a:pt x="24" y="89"/>
                    <a:pt x="20" y="87"/>
                  </a:cubicBezTo>
                  <a:close/>
                  <a:moveTo>
                    <a:pt x="34" y="15"/>
                  </a:moveTo>
                  <a:cubicBezTo>
                    <a:pt x="35" y="15"/>
                    <a:pt x="36" y="14"/>
                    <a:pt x="36" y="13"/>
                  </a:cubicBezTo>
                  <a:cubicBezTo>
                    <a:pt x="36" y="12"/>
                    <a:pt x="35" y="11"/>
                    <a:pt x="34" y="11"/>
                  </a:cubicBezTo>
                  <a:cubicBezTo>
                    <a:pt x="21" y="11"/>
                    <a:pt x="10" y="22"/>
                    <a:pt x="10" y="35"/>
                  </a:cubicBezTo>
                  <a:cubicBezTo>
                    <a:pt x="10" y="36"/>
                    <a:pt x="11" y="37"/>
                    <a:pt x="12" y="37"/>
                  </a:cubicBezTo>
                  <a:cubicBezTo>
                    <a:pt x="13" y="37"/>
                    <a:pt x="14" y="36"/>
                    <a:pt x="14" y="35"/>
                  </a:cubicBezTo>
                  <a:cubicBezTo>
                    <a:pt x="14" y="24"/>
                    <a:pt x="23" y="15"/>
                    <a:pt x="34" y="15"/>
                  </a:cubicBezTo>
                  <a:close/>
                  <a:moveTo>
                    <a:pt x="18" y="78"/>
                  </a:moveTo>
                  <a:cubicBezTo>
                    <a:pt x="19" y="83"/>
                    <a:pt x="19" y="83"/>
                    <a:pt x="19" y="83"/>
                  </a:cubicBezTo>
                  <a:cubicBezTo>
                    <a:pt x="24" y="85"/>
                    <a:pt x="29" y="86"/>
                    <a:pt x="34" y="86"/>
                  </a:cubicBezTo>
                  <a:cubicBezTo>
                    <a:pt x="40" y="86"/>
                    <a:pt x="45" y="85"/>
                    <a:pt x="50" y="83"/>
                  </a:cubicBezTo>
                  <a:cubicBezTo>
                    <a:pt x="50" y="78"/>
                    <a:pt x="50" y="78"/>
                    <a:pt x="50" y="78"/>
                  </a:cubicBezTo>
                  <a:cubicBezTo>
                    <a:pt x="46" y="79"/>
                    <a:pt x="40" y="80"/>
                    <a:pt x="34" y="80"/>
                  </a:cubicBezTo>
                  <a:cubicBezTo>
                    <a:pt x="29" y="80"/>
                    <a:pt x="23" y="79"/>
                    <a:pt x="18" y="78"/>
                  </a:cubicBezTo>
                  <a:close/>
                  <a:moveTo>
                    <a:pt x="42" y="48"/>
                  </a:moveTo>
                  <a:cubicBezTo>
                    <a:pt x="34" y="34"/>
                    <a:pt x="34" y="34"/>
                    <a:pt x="34" y="34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19" y="43"/>
                    <a:pt x="19" y="43"/>
                    <a:pt x="19" y="43"/>
                  </a:cubicBezTo>
                  <a:cubicBezTo>
                    <a:pt x="26" y="60"/>
                    <a:pt x="26" y="60"/>
                    <a:pt x="26" y="60"/>
                  </a:cubicBezTo>
                  <a:cubicBezTo>
                    <a:pt x="34" y="45"/>
                    <a:pt x="34" y="45"/>
                    <a:pt x="34" y="45"/>
                  </a:cubicBezTo>
                  <a:cubicBezTo>
                    <a:pt x="42" y="60"/>
                    <a:pt x="42" y="60"/>
                    <a:pt x="42" y="60"/>
                  </a:cubicBezTo>
                  <a:cubicBezTo>
                    <a:pt x="50" y="43"/>
                    <a:pt x="50" y="43"/>
                    <a:pt x="50" y="43"/>
                  </a:cubicBezTo>
                  <a:cubicBezTo>
                    <a:pt x="45" y="41"/>
                    <a:pt x="45" y="41"/>
                    <a:pt x="45" y="41"/>
                  </a:cubicBezTo>
                  <a:lnTo>
                    <a:pt x="42" y="48"/>
                  </a:lnTo>
                  <a:close/>
                  <a:moveTo>
                    <a:pt x="34" y="0"/>
                  </a:moveTo>
                  <a:cubicBezTo>
                    <a:pt x="15" y="0"/>
                    <a:pt x="0" y="16"/>
                    <a:pt x="0" y="35"/>
                  </a:cubicBezTo>
                  <a:cubicBezTo>
                    <a:pt x="0" y="47"/>
                    <a:pt x="7" y="58"/>
                    <a:pt x="17" y="64"/>
                  </a:cubicBezTo>
                  <a:cubicBezTo>
                    <a:pt x="18" y="73"/>
                    <a:pt x="18" y="73"/>
                    <a:pt x="18" y="73"/>
                  </a:cubicBezTo>
                  <a:cubicBezTo>
                    <a:pt x="23" y="75"/>
                    <a:pt x="28" y="76"/>
                    <a:pt x="34" y="76"/>
                  </a:cubicBezTo>
                  <a:cubicBezTo>
                    <a:pt x="40" y="76"/>
                    <a:pt x="46" y="75"/>
                    <a:pt x="51" y="73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62" y="58"/>
                    <a:pt x="69" y="47"/>
                    <a:pt x="69" y="35"/>
                  </a:cubicBezTo>
                  <a:cubicBezTo>
                    <a:pt x="69" y="16"/>
                    <a:pt x="53" y="0"/>
                    <a:pt x="34" y="0"/>
                  </a:cubicBezTo>
                  <a:close/>
                  <a:moveTo>
                    <a:pt x="47" y="60"/>
                  </a:moveTo>
                  <a:cubicBezTo>
                    <a:pt x="46" y="68"/>
                    <a:pt x="46" y="68"/>
                    <a:pt x="46" y="68"/>
                  </a:cubicBezTo>
                  <a:cubicBezTo>
                    <a:pt x="46" y="68"/>
                    <a:pt x="43" y="70"/>
                    <a:pt x="34" y="70"/>
                  </a:cubicBezTo>
                  <a:cubicBezTo>
                    <a:pt x="26" y="70"/>
                    <a:pt x="22" y="68"/>
                    <a:pt x="22" y="68"/>
                  </a:cubicBezTo>
                  <a:cubicBezTo>
                    <a:pt x="22" y="60"/>
                    <a:pt x="22" y="60"/>
                    <a:pt x="22" y="60"/>
                  </a:cubicBezTo>
                  <a:cubicBezTo>
                    <a:pt x="12" y="56"/>
                    <a:pt x="6" y="46"/>
                    <a:pt x="6" y="35"/>
                  </a:cubicBezTo>
                  <a:cubicBezTo>
                    <a:pt x="6" y="19"/>
                    <a:pt x="19" y="6"/>
                    <a:pt x="34" y="6"/>
                  </a:cubicBezTo>
                  <a:cubicBezTo>
                    <a:pt x="50" y="6"/>
                    <a:pt x="63" y="19"/>
                    <a:pt x="63" y="35"/>
                  </a:cubicBezTo>
                  <a:cubicBezTo>
                    <a:pt x="63" y="46"/>
                    <a:pt x="56" y="56"/>
                    <a:pt x="47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889376" y="3018971"/>
            <a:ext cx="974725" cy="647700"/>
            <a:chOff x="3889376" y="3149600"/>
            <a:chExt cx="974725" cy="647700"/>
          </a:xfrm>
        </p:grpSpPr>
        <p:sp>
          <p:nvSpPr>
            <p:cNvPr id="6" name="Freeform 9"/>
            <p:cNvSpPr/>
            <p:nvPr/>
          </p:nvSpPr>
          <p:spPr bwMode="auto">
            <a:xfrm>
              <a:off x="3889376" y="3149600"/>
              <a:ext cx="974725" cy="647700"/>
            </a:xfrm>
            <a:custGeom>
              <a:gdLst>
                <a:gd fmla="*/ 614 w 614" name="T0"/>
                <a:gd fmla="*/ 204 h 408" name="T1"/>
                <a:gd fmla="*/ 410 w 614" name="T2"/>
                <a:gd fmla="*/ 408 h 408" name="T3"/>
                <a:gd fmla="*/ 0 w 614" name="T4"/>
                <a:gd fmla="*/ 408 h 408" name="T5"/>
                <a:gd fmla="*/ 204 w 614" name="T6"/>
                <a:gd fmla="*/ 204 h 408" name="T7"/>
                <a:gd fmla="*/ 0 w 614" name="T8"/>
                <a:gd fmla="*/ 0 h 408" name="T9"/>
                <a:gd fmla="*/ 410 w 614" name="T10"/>
                <a:gd fmla="*/ 0 h 408" name="T11"/>
                <a:gd fmla="*/ 614 w 614" name="T12"/>
                <a:gd fmla="*/ 204 h 40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08" w="614">
                  <a:moveTo>
                    <a:pt x="614" y="204"/>
                  </a:moveTo>
                  <a:lnTo>
                    <a:pt x="410" y="408"/>
                  </a:lnTo>
                  <a:lnTo>
                    <a:pt x="0" y="408"/>
                  </a:lnTo>
                  <a:lnTo>
                    <a:pt x="204" y="204"/>
                  </a:lnTo>
                  <a:lnTo>
                    <a:pt x="0" y="0"/>
                  </a:lnTo>
                  <a:lnTo>
                    <a:pt x="410" y="0"/>
                  </a:lnTo>
                  <a:lnTo>
                    <a:pt x="614" y="204"/>
                  </a:lnTo>
                  <a:close/>
                </a:path>
              </a:pathLst>
            </a:custGeom>
            <a:solidFill>
              <a:srgbClr val="8ABE7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/>
            </a:p>
          </p:txBody>
        </p:sp>
        <p:sp>
          <p:nvSpPr>
            <p:cNvPr id="7" name="Freeform 12"/>
            <p:cNvSpPr>
              <a:spLocks noEditPoints="1"/>
            </p:cNvSpPr>
            <p:nvPr/>
          </p:nvSpPr>
          <p:spPr bwMode="auto">
            <a:xfrm>
              <a:off x="4292601" y="3346450"/>
              <a:ext cx="298450" cy="250825"/>
            </a:xfrm>
            <a:custGeom>
              <a:gdLst>
                <a:gd fmla="*/ 4 w 94" name="T0"/>
                <a:gd fmla="*/ 76 h 79" name="T1"/>
                <a:gd fmla="*/ 8 w 94" name="T2"/>
                <a:gd fmla="*/ 79 h 79" name="T3"/>
                <a:gd fmla="*/ 25 w 94" name="T4"/>
                <a:gd fmla="*/ 79 h 79" name="T5"/>
                <a:gd fmla="*/ 25 w 94" name="T6"/>
                <a:gd fmla="*/ 43 h 79" name="T7"/>
                <a:gd fmla="*/ 4 w 94" name="T8"/>
                <a:gd fmla="*/ 64 h 79" name="T9"/>
                <a:gd fmla="*/ 4 w 94" name="T10"/>
                <a:gd fmla="*/ 76 h 79" name="T11"/>
                <a:gd fmla="*/ 34 w 94" name="T12"/>
                <a:gd fmla="*/ 51 h 79" name="T13"/>
                <a:gd fmla="*/ 34 w 94" name="T14"/>
                <a:gd fmla="*/ 79 h 79" name="T15"/>
                <a:gd fmla="*/ 55 w 94" name="T16"/>
                <a:gd fmla="*/ 79 h 79" name="T17"/>
                <a:gd fmla="*/ 55 w 94" name="T18"/>
                <a:gd fmla="*/ 54 h 79" name="T19"/>
                <a:gd fmla="*/ 46 w 94" name="T20"/>
                <a:gd fmla="*/ 63 h 79" name="T21"/>
                <a:gd fmla="*/ 34 w 94" name="T22"/>
                <a:gd fmla="*/ 51 h 79" name="T23"/>
                <a:gd fmla="*/ 75 w 94" name="T24"/>
                <a:gd fmla="*/ 1 h 79" name="T25"/>
                <a:gd fmla="*/ 72 w 94" name="T26"/>
                <a:gd fmla="*/ 6 h 79" name="T27"/>
                <a:gd fmla="*/ 76 w 94" name="T28"/>
                <a:gd fmla="*/ 9 h 79" name="T29"/>
                <a:gd fmla="*/ 80 w 94" name="T30"/>
                <a:gd fmla="*/ 9 h 79" name="T31"/>
                <a:gd fmla="*/ 46 w 94" name="T32"/>
                <a:gd fmla="*/ 43 h 79" name="T33"/>
                <a:gd fmla="*/ 25 w 94" name="T34"/>
                <a:gd fmla="*/ 23 h 79" name="T35"/>
                <a:gd fmla="*/ 2 w 94" name="T36"/>
                <a:gd fmla="*/ 46 h 79" name="T37"/>
                <a:gd fmla="*/ 2 w 94" name="T38"/>
                <a:gd fmla="*/ 52 h 79" name="T39"/>
                <a:gd fmla="*/ 7 w 94" name="T40"/>
                <a:gd fmla="*/ 52 h 79" name="T41"/>
                <a:gd fmla="*/ 25 w 94" name="T42"/>
                <a:gd fmla="*/ 33 h 79" name="T43"/>
                <a:gd fmla="*/ 46 w 94" name="T44"/>
                <a:gd fmla="*/ 54 h 79" name="T45"/>
                <a:gd fmla="*/ 85 w 94" name="T46"/>
                <a:gd fmla="*/ 14 h 79" name="T47"/>
                <a:gd fmla="*/ 85 w 94" name="T48"/>
                <a:gd fmla="*/ 18 h 79" name="T49"/>
                <a:gd fmla="*/ 88 w 94" name="T50"/>
                <a:gd fmla="*/ 22 h 79" name="T51"/>
                <a:gd fmla="*/ 89 w 94" name="T52"/>
                <a:gd fmla="*/ 22 h 79" name="T53"/>
                <a:gd fmla="*/ 92 w 94" name="T54"/>
                <a:gd fmla="*/ 19 h 79" name="T55"/>
                <a:gd fmla="*/ 94 w 94" name="T56"/>
                <a:gd fmla="*/ 0 h 79" name="T57"/>
                <a:gd fmla="*/ 75 w 94" name="T58"/>
                <a:gd fmla="*/ 1 h 79" name="T59"/>
                <a:gd fmla="*/ 63 w 94" name="T60"/>
                <a:gd fmla="*/ 46 h 79" name="T61"/>
                <a:gd fmla="*/ 63 w 94" name="T62"/>
                <a:gd fmla="*/ 79 h 79" name="T63"/>
                <a:gd fmla="*/ 80 w 94" name="T64"/>
                <a:gd fmla="*/ 79 h 79" name="T65"/>
                <a:gd fmla="*/ 84 w 94" name="T66"/>
                <a:gd fmla="*/ 76 h 79" name="T67"/>
                <a:gd fmla="*/ 84 w 94" name="T68"/>
                <a:gd fmla="*/ 25 h 79" name="T69"/>
                <a:gd fmla="*/ 66 w 94" name="T70"/>
                <a:gd fmla="*/ 43 h 79" name="T71"/>
                <a:gd fmla="*/ 63 w 94" name="T72"/>
                <a:gd fmla="*/ 46 h 79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79" w="94">
                  <a:moveTo>
                    <a:pt x="4" y="76"/>
                  </a:moveTo>
                  <a:cubicBezTo>
                    <a:pt x="4" y="78"/>
                    <a:pt x="6" y="79"/>
                    <a:pt x="8" y="79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25" y="43"/>
                    <a:pt x="25" y="43"/>
                    <a:pt x="25" y="43"/>
                  </a:cubicBezTo>
                  <a:cubicBezTo>
                    <a:pt x="4" y="64"/>
                    <a:pt x="4" y="64"/>
                    <a:pt x="4" y="64"/>
                  </a:cubicBezTo>
                  <a:lnTo>
                    <a:pt x="4" y="76"/>
                  </a:lnTo>
                  <a:close/>
                  <a:moveTo>
                    <a:pt x="34" y="51"/>
                  </a:moveTo>
                  <a:cubicBezTo>
                    <a:pt x="34" y="79"/>
                    <a:pt x="34" y="79"/>
                    <a:pt x="34" y="79"/>
                  </a:cubicBezTo>
                  <a:cubicBezTo>
                    <a:pt x="55" y="79"/>
                    <a:pt x="55" y="79"/>
                    <a:pt x="55" y="79"/>
                  </a:cubicBezTo>
                  <a:cubicBezTo>
                    <a:pt x="55" y="54"/>
                    <a:pt x="55" y="54"/>
                    <a:pt x="55" y="54"/>
                  </a:cubicBezTo>
                  <a:cubicBezTo>
                    <a:pt x="46" y="63"/>
                    <a:pt x="46" y="63"/>
                    <a:pt x="46" y="63"/>
                  </a:cubicBezTo>
                  <a:lnTo>
                    <a:pt x="34" y="51"/>
                  </a:lnTo>
                  <a:close/>
                  <a:moveTo>
                    <a:pt x="75" y="1"/>
                  </a:moveTo>
                  <a:cubicBezTo>
                    <a:pt x="73" y="2"/>
                    <a:pt x="72" y="3"/>
                    <a:pt x="72" y="6"/>
                  </a:cubicBezTo>
                  <a:cubicBezTo>
                    <a:pt x="72" y="8"/>
                    <a:pt x="74" y="9"/>
                    <a:pt x="76" y="9"/>
                  </a:cubicBezTo>
                  <a:cubicBezTo>
                    <a:pt x="80" y="9"/>
                    <a:pt x="80" y="9"/>
                    <a:pt x="80" y="9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0" y="48"/>
                    <a:pt x="0" y="50"/>
                    <a:pt x="2" y="52"/>
                  </a:cubicBezTo>
                  <a:cubicBezTo>
                    <a:pt x="3" y="53"/>
                    <a:pt x="6" y="53"/>
                    <a:pt x="7" y="52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85" y="14"/>
                    <a:pt x="85" y="14"/>
                    <a:pt x="85" y="14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0"/>
                    <a:pt x="86" y="22"/>
                    <a:pt x="88" y="22"/>
                  </a:cubicBezTo>
                  <a:cubicBezTo>
                    <a:pt x="89" y="22"/>
                    <a:pt x="89" y="22"/>
                    <a:pt x="89" y="22"/>
                  </a:cubicBezTo>
                  <a:cubicBezTo>
                    <a:pt x="91" y="22"/>
                    <a:pt x="92" y="20"/>
                    <a:pt x="92" y="19"/>
                  </a:cubicBezTo>
                  <a:cubicBezTo>
                    <a:pt x="94" y="0"/>
                    <a:pt x="94" y="0"/>
                    <a:pt x="94" y="0"/>
                  </a:cubicBezTo>
                  <a:lnTo>
                    <a:pt x="75" y="1"/>
                  </a:lnTo>
                  <a:close/>
                  <a:moveTo>
                    <a:pt x="63" y="46"/>
                  </a:moveTo>
                  <a:cubicBezTo>
                    <a:pt x="63" y="79"/>
                    <a:pt x="63" y="79"/>
                    <a:pt x="63" y="79"/>
                  </a:cubicBezTo>
                  <a:cubicBezTo>
                    <a:pt x="80" y="79"/>
                    <a:pt x="80" y="79"/>
                    <a:pt x="80" y="79"/>
                  </a:cubicBezTo>
                  <a:cubicBezTo>
                    <a:pt x="82" y="79"/>
                    <a:pt x="84" y="78"/>
                    <a:pt x="84" y="76"/>
                  </a:cubicBezTo>
                  <a:cubicBezTo>
                    <a:pt x="84" y="25"/>
                    <a:pt x="84" y="25"/>
                    <a:pt x="84" y="25"/>
                  </a:cubicBezTo>
                  <a:cubicBezTo>
                    <a:pt x="66" y="43"/>
                    <a:pt x="66" y="43"/>
                    <a:pt x="66" y="43"/>
                  </a:cubicBezTo>
                  <a:lnTo>
                    <a:pt x="63" y="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319338" y="3018971"/>
            <a:ext cx="977900" cy="647700"/>
            <a:chOff x="2319338" y="3149600"/>
            <a:chExt cx="977900" cy="647700"/>
          </a:xfrm>
        </p:grpSpPr>
        <p:sp>
          <p:nvSpPr>
            <p:cNvPr id="9" name="Freeform 6"/>
            <p:cNvSpPr/>
            <p:nvPr/>
          </p:nvSpPr>
          <p:spPr bwMode="auto">
            <a:xfrm>
              <a:off x="2319338" y="3149600"/>
              <a:ext cx="977900" cy="647700"/>
            </a:xfrm>
            <a:custGeom>
              <a:gdLst>
                <a:gd fmla="*/ 616 w 616" name="T0"/>
                <a:gd fmla="*/ 204 h 408" name="T1"/>
                <a:gd fmla="*/ 412 w 616" name="T2"/>
                <a:gd fmla="*/ 408 h 408" name="T3"/>
                <a:gd fmla="*/ 0 w 616" name="T4"/>
                <a:gd fmla="*/ 408 h 408" name="T5"/>
                <a:gd fmla="*/ 206 w 616" name="T6"/>
                <a:gd fmla="*/ 204 h 408" name="T7"/>
                <a:gd fmla="*/ 0 w 616" name="T8"/>
                <a:gd fmla="*/ 0 h 408" name="T9"/>
                <a:gd fmla="*/ 412 w 616" name="T10"/>
                <a:gd fmla="*/ 0 h 408" name="T11"/>
                <a:gd fmla="*/ 616 w 616" name="T12"/>
                <a:gd fmla="*/ 204 h 40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08" w="616">
                  <a:moveTo>
                    <a:pt x="616" y="204"/>
                  </a:moveTo>
                  <a:lnTo>
                    <a:pt x="412" y="408"/>
                  </a:lnTo>
                  <a:lnTo>
                    <a:pt x="0" y="408"/>
                  </a:lnTo>
                  <a:lnTo>
                    <a:pt x="206" y="204"/>
                  </a:lnTo>
                  <a:lnTo>
                    <a:pt x="0" y="0"/>
                  </a:lnTo>
                  <a:lnTo>
                    <a:pt x="412" y="0"/>
                  </a:lnTo>
                  <a:lnTo>
                    <a:pt x="616" y="204"/>
                  </a:lnTo>
                  <a:close/>
                </a:path>
              </a:pathLst>
            </a:custGeom>
            <a:solidFill>
              <a:srgbClr val="838559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2744788" y="3321050"/>
              <a:ext cx="241300" cy="301625"/>
            </a:xfrm>
            <a:custGeom>
              <a:gdLst>
                <a:gd fmla="*/ 110 w 152" name="T0"/>
                <a:gd fmla="*/ 54 h 190" name="T1"/>
                <a:gd fmla="*/ 26 w 152" name="T2"/>
                <a:gd fmla="*/ 54 h 190" name="T3"/>
                <a:gd fmla="*/ 26 w 152" name="T4"/>
                <a:gd fmla="*/ 66 h 190" name="T5"/>
                <a:gd fmla="*/ 110 w 152" name="T6"/>
                <a:gd fmla="*/ 66 h 190" name="T7"/>
                <a:gd fmla="*/ 110 w 152" name="T8"/>
                <a:gd fmla="*/ 54 h 190" name="T9"/>
                <a:gd fmla="*/ 110 w 152" name="T10"/>
                <a:gd fmla="*/ 32 h 190" name="T11"/>
                <a:gd fmla="*/ 26 w 152" name="T12"/>
                <a:gd fmla="*/ 32 h 190" name="T13"/>
                <a:gd fmla="*/ 26 w 152" name="T14"/>
                <a:gd fmla="*/ 44 h 190" name="T15"/>
                <a:gd fmla="*/ 110 w 152" name="T16"/>
                <a:gd fmla="*/ 44 h 190" name="T17"/>
                <a:gd fmla="*/ 110 w 152" name="T18"/>
                <a:gd fmla="*/ 32 h 190" name="T19"/>
                <a:gd fmla="*/ 110 w 152" name="T20"/>
                <a:gd fmla="*/ 78 h 190" name="T21"/>
                <a:gd fmla="*/ 26 w 152" name="T22"/>
                <a:gd fmla="*/ 78 h 190" name="T23"/>
                <a:gd fmla="*/ 26 w 152" name="T24"/>
                <a:gd fmla="*/ 90 h 190" name="T25"/>
                <a:gd fmla="*/ 110 w 152" name="T26"/>
                <a:gd fmla="*/ 90 h 190" name="T27"/>
                <a:gd fmla="*/ 110 w 152" name="T28"/>
                <a:gd fmla="*/ 78 h 190" name="T29"/>
                <a:gd fmla="*/ 134 w 152" name="T30"/>
                <a:gd fmla="*/ 16 h 190" name="T31"/>
                <a:gd fmla="*/ 134 w 152" name="T32"/>
                <a:gd fmla="*/ 0 h 190" name="T33"/>
                <a:gd fmla="*/ 0 w 152" name="T34"/>
                <a:gd fmla="*/ 0 h 190" name="T35"/>
                <a:gd fmla="*/ 0 w 152" name="T36"/>
                <a:gd fmla="*/ 174 h 190" name="T37"/>
                <a:gd fmla="*/ 18 w 152" name="T38"/>
                <a:gd fmla="*/ 174 h 190" name="T39"/>
                <a:gd fmla="*/ 18 w 152" name="T40"/>
                <a:gd fmla="*/ 190 h 190" name="T41"/>
                <a:gd fmla="*/ 152 w 152" name="T42"/>
                <a:gd fmla="*/ 190 h 190" name="T43"/>
                <a:gd fmla="*/ 152 w 152" name="T44"/>
                <a:gd fmla="*/ 16 h 190" name="T45"/>
                <a:gd fmla="*/ 134 w 152" name="T46"/>
                <a:gd fmla="*/ 16 h 190" name="T47"/>
                <a:gd fmla="*/ 10 w 152" name="T48"/>
                <a:gd fmla="*/ 164 h 190" name="T49"/>
                <a:gd fmla="*/ 10 w 152" name="T50"/>
                <a:gd fmla="*/ 10 h 190" name="T51"/>
                <a:gd fmla="*/ 126 w 152" name="T52"/>
                <a:gd fmla="*/ 10 h 190" name="T53"/>
                <a:gd fmla="*/ 126 w 152" name="T54"/>
                <a:gd fmla="*/ 124 h 190" name="T55"/>
                <a:gd fmla="*/ 86 w 152" name="T56"/>
                <a:gd fmla="*/ 124 h 190" name="T57"/>
                <a:gd fmla="*/ 86 w 152" name="T58"/>
                <a:gd fmla="*/ 164 h 190" name="T59"/>
                <a:gd fmla="*/ 10 w 152" name="T60"/>
                <a:gd fmla="*/ 164 h 190" name="T61"/>
                <a:gd fmla="*/ 142 w 152" name="T62"/>
                <a:gd fmla="*/ 180 h 190" name="T63"/>
                <a:gd fmla="*/ 26 w 152" name="T64"/>
                <a:gd fmla="*/ 180 h 190" name="T65"/>
                <a:gd fmla="*/ 26 w 152" name="T66"/>
                <a:gd fmla="*/ 174 h 190" name="T67"/>
                <a:gd fmla="*/ 90 w 152" name="T68"/>
                <a:gd fmla="*/ 174 h 190" name="T69"/>
                <a:gd fmla="*/ 134 w 152" name="T70"/>
                <a:gd fmla="*/ 130 h 190" name="T71"/>
                <a:gd fmla="*/ 134 w 152" name="T72"/>
                <a:gd fmla="*/ 26 h 190" name="T73"/>
                <a:gd fmla="*/ 142 w 152" name="T74"/>
                <a:gd fmla="*/ 26 h 190" name="T75"/>
                <a:gd fmla="*/ 142 w 152" name="T76"/>
                <a:gd fmla="*/ 180 h 190" name="T77"/>
                <a:gd fmla="*/ 26 w 152" name="T78"/>
                <a:gd fmla="*/ 114 h 190" name="T79"/>
                <a:gd fmla="*/ 68 w 152" name="T80"/>
                <a:gd fmla="*/ 114 h 190" name="T81"/>
                <a:gd fmla="*/ 68 w 152" name="T82"/>
                <a:gd fmla="*/ 102 h 190" name="T83"/>
                <a:gd fmla="*/ 26 w 152" name="T84"/>
                <a:gd fmla="*/ 102 h 190" name="T85"/>
                <a:gd fmla="*/ 26 w 152" name="T86"/>
                <a:gd fmla="*/ 114 h 19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90" w="152">
                  <a:moveTo>
                    <a:pt x="110" y="54"/>
                  </a:moveTo>
                  <a:lnTo>
                    <a:pt x="26" y="54"/>
                  </a:lnTo>
                  <a:lnTo>
                    <a:pt x="26" y="66"/>
                  </a:lnTo>
                  <a:lnTo>
                    <a:pt x="110" y="66"/>
                  </a:lnTo>
                  <a:lnTo>
                    <a:pt x="110" y="54"/>
                  </a:lnTo>
                  <a:close/>
                  <a:moveTo>
                    <a:pt x="110" y="32"/>
                  </a:moveTo>
                  <a:lnTo>
                    <a:pt x="26" y="32"/>
                  </a:lnTo>
                  <a:lnTo>
                    <a:pt x="26" y="44"/>
                  </a:lnTo>
                  <a:lnTo>
                    <a:pt x="110" y="44"/>
                  </a:lnTo>
                  <a:lnTo>
                    <a:pt x="110" y="32"/>
                  </a:lnTo>
                  <a:close/>
                  <a:moveTo>
                    <a:pt x="110" y="78"/>
                  </a:moveTo>
                  <a:lnTo>
                    <a:pt x="26" y="78"/>
                  </a:lnTo>
                  <a:lnTo>
                    <a:pt x="26" y="90"/>
                  </a:lnTo>
                  <a:lnTo>
                    <a:pt x="110" y="90"/>
                  </a:lnTo>
                  <a:lnTo>
                    <a:pt x="110" y="78"/>
                  </a:lnTo>
                  <a:close/>
                  <a:moveTo>
                    <a:pt x="134" y="16"/>
                  </a:moveTo>
                  <a:lnTo>
                    <a:pt x="134" y="0"/>
                  </a:lnTo>
                  <a:lnTo>
                    <a:pt x="0" y="0"/>
                  </a:lnTo>
                  <a:lnTo>
                    <a:pt x="0" y="174"/>
                  </a:lnTo>
                  <a:lnTo>
                    <a:pt x="18" y="174"/>
                  </a:lnTo>
                  <a:lnTo>
                    <a:pt x="18" y="190"/>
                  </a:lnTo>
                  <a:lnTo>
                    <a:pt x="152" y="190"/>
                  </a:lnTo>
                  <a:lnTo>
                    <a:pt x="152" y="16"/>
                  </a:lnTo>
                  <a:lnTo>
                    <a:pt x="134" y="16"/>
                  </a:lnTo>
                  <a:close/>
                  <a:moveTo>
                    <a:pt x="10" y="164"/>
                  </a:moveTo>
                  <a:lnTo>
                    <a:pt x="10" y="10"/>
                  </a:lnTo>
                  <a:lnTo>
                    <a:pt x="126" y="10"/>
                  </a:lnTo>
                  <a:lnTo>
                    <a:pt x="126" y="124"/>
                  </a:lnTo>
                  <a:lnTo>
                    <a:pt x="86" y="124"/>
                  </a:lnTo>
                  <a:lnTo>
                    <a:pt x="86" y="164"/>
                  </a:lnTo>
                  <a:lnTo>
                    <a:pt x="10" y="164"/>
                  </a:lnTo>
                  <a:close/>
                  <a:moveTo>
                    <a:pt x="142" y="180"/>
                  </a:moveTo>
                  <a:lnTo>
                    <a:pt x="26" y="180"/>
                  </a:lnTo>
                  <a:lnTo>
                    <a:pt x="26" y="174"/>
                  </a:lnTo>
                  <a:lnTo>
                    <a:pt x="90" y="174"/>
                  </a:lnTo>
                  <a:lnTo>
                    <a:pt x="134" y="130"/>
                  </a:lnTo>
                  <a:lnTo>
                    <a:pt x="134" y="26"/>
                  </a:lnTo>
                  <a:lnTo>
                    <a:pt x="142" y="26"/>
                  </a:lnTo>
                  <a:lnTo>
                    <a:pt x="142" y="180"/>
                  </a:lnTo>
                  <a:close/>
                  <a:moveTo>
                    <a:pt x="26" y="114"/>
                  </a:moveTo>
                  <a:lnTo>
                    <a:pt x="68" y="114"/>
                  </a:lnTo>
                  <a:lnTo>
                    <a:pt x="68" y="102"/>
                  </a:lnTo>
                  <a:lnTo>
                    <a:pt x="26" y="102"/>
                  </a:lnTo>
                  <a:lnTo>
                    <a:pt x="26" y="1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7029451" y="3018971"/>
            <a:ext cx="974725" cy="647700"/>
            <a:chOff x="7029451" y="3149600"/>
            <a:chExt cx="974725" cy="647700"/>
          </a:xfrm>
        </p:grpSpPr>
        <p:sp>
          <p:nvSpPr>
            <p:cNvPr id="12" name="Freeform 10"/>
            <p:cNvSpPr/>
            <p:nvPr/>
          </p:nvSpPr>
          <p:spPr bwMode="auto">
            <a:xfrm>
              <a:off x="7029451" y="3149600"/>
              <a:ext cx="974725" cy="647700"/>
            </a:xfrm>
            <a:custGeom>
              <a:gdLst>
                <a:gd fmla="*/ 614 w 614" name="T0"/>
                <a:gd fmla="*/ 204 h 408" name="T1"/>
                <a:gd fmla="*/ 410 w 614" name="T2"/>
                <a:gd fmla="*/ 408 h 408" name="T3"/>
                <a:gd fmla="*/ 0 w 614" name="T4"/>
                <a:gd fmla="*/ 408 h 408" name="T5"/>
                <a:gd fmla="*/ 204 w 614" name="T6"/>
                <a:gd fmla="*/ 204 h 408" name="T7"/>
                <a:gd fmla="*/ 0 w 614" name="T8"/>
                <a:gd fmla="*/ 0 h 408" name="T9"/>
                <a:gd fmla="*/ 410 w 614" name="T10"/>
                <a:gd fmla="*/ 0 h 408" name="T11"/>
                <a:gd fmla="*/ 614 w 614" name="T12"/>
                <a:gd fmla="*/ 204 h 40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08" w="614">
                  <a:moveTo>
                    <a:pt x="614" y="204"/>
                  </a:moveTo>
                  <a:lnTo>
                    <a:pt x="410" y="408"/>
                  </a:lnTo>
                  <a:lnTo>
                    <a:pt x="0" y="408"/>
                  </a:lnTo>
                  <a:lnTo>
                    <a:pt x="204" y="204"/>
                  </a:lnTo>
                  <a:lnTo>
                    <a:pt x="0" y="0"/>
                  </a:lnTo>
                  <a:lnTo>
                    <a:pt x="410" y="0"/>
                  </a:lnTo>
                  <a:lnTo>
                    <a:pt x="614" y="204"/>
                  </a:lnTo>
                  <a:close/>
                </a:path>
              </a:pathLst>
            </a:custGeom>
            <a:solidFill>
              <a:srgbClr val="ADD1A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auto">
            <a:xfrm>
              <a:off x="7448551" y="3321050"/>
              <a:ext cx="301625" cy="298450"/>
            </a:xfrm>
            <a:custGeom>
              <a:gdLst>
                <a:gd fmla="*/ 47 w 95" name="T0"/>
                <a:gd fmla="*/ 66 h 94" name="T1"/>
                <a:gd fmla="*/ 48 w 95" name="T2"/>
                <a:gd fmla="*/ 66 h 94" name="T3"/>
                <a:gd fmla="*/ 55 w 95" name="T4"/>
                <a:gd fmla="*/ 61 h 94" name="T5"/>
                <a:gd fmla="*/ 40 w 95" name="T6"/>
                <a:gd fmla="*/ 61 h 94" name="T7"/>
                <a:gd fmla="*/ 47 w 95" name="T8"/>
                <a:gd fmla="*/ 66 h 94" name="T9"/>
                <a:gd fmla="*/ 33 w 95" name="T10"/>
                <a:gd fmla="*/ 57 h 94" name="T11"/>
                <a:gd fmla="*/ 61 w 95" name="T12"/>
                <a:gd fmla="*/ 57 h 94" name="T13"/>
                <a:gd fmla="*/ 68 w 95" name="T14"/>
                <a:gd fmla="*/ 52 h 94" name="T15"/>
                <a:gd fmla="*/ 27 w 95" name="T16"/>
                <a:gd fmla="*/ 52 h 94" name="T17"/>
                <a:gd fmla="*/ 33 w 95" name="T18"/>
                <a:gd fmla="*/ 57 h 94" name="T19"/>
                <a:gd fmla="*/ 19 w 95" name="T20"/>
                <a:gd fmla="*/ 47 h 94" name="T21"/>
                <a:gd fmla="*/ 20 w 95" name="T22"/>
                <a:gd fmla="*/ 48 h 94" name="T23"/>
                <a:gd fmla="*/ 75 w 95" name="T24"/>
                <a:gd fmla="*/ 48 h 94" name="T25"/>
                <a:gd fmla="*/ 76 w 95" name="T26"/>
                <a:gd fmla="*/ 47 h 94" name="T27"/>
                <a:gd fmla="*/ 76 w 95" name="T28"/>
                <a:gd fmla="*/ 43 h 94" name="T29"/>
                <a:gd fmla="*/ 19 w 95" name="T30"/>
                <a:gd fmla="*/ 43 h 94" name="T31"/>
                <a:gd fmla="*/ 19 w 95" name="T32"/>
                <a:gd fmla="*/ 47 h 94" name="T33"/>
                <a:gd fmla="*/ 92 w 95" name="T34"/>
                <a:gd fmla="*/ 30 h 94" name="T35"/>
                <a:gd fmla="*/ 51 w 95" name="T36"/>
                <a:gd fmla="*/ 2 h 94" name="T37"/>
                <a:gd fmla="*/ 44 w 95" name="T38"/>
                <a:gd fmla="*/ 2 h 94" name="T39"/>
                <a:gd fmla="*/ 3 w 95" name="T40"/>
                <a:gd fmla="*/ 30 h 94" name="T41"/>
                <a:gd fmla="*/ 0 w 95" name="T42"/>
                <a:gd fmla="*/ 35 h 94" name="T43"/>
                <a:gd fmla="*/ 0 w 95" name="T44"/>
                <a:gd fmla="*/ 88 h 94" name="T45"/>
                <a:gd fmla="*/ 6 w 95" name="T46"/>
                <a:gd fmla="*/ 94 h 94" name="T47"/>
                <a:gd fmla="*/ 89 w 95" name="T48"/>
                <a:gd fmla="*/ 94 h 94" name="T49"/>
                <a:gd fmla="*/ 95 w 95" name="T50"/>
                <a:gd fmla="*/ 88 h 94" name="T51"/>
                <a:gd fmla="*/ 95 w 95" name="T52"/>
                <a:gd fmla="*/ 35 h 94" name="T53"/>
                <a:gd fmla="*/ 92 w 95" name="T54"/>
                <a:gd fmla="*/ 30 h 94" name="T55"/>
                <a:gd fmla="*/ 89 w 95" name="T56"/>
                <a:gd fmla="*/ 43 h 94" name="T57"/>
                <a:gd fmla="*/ 47 w 95" name="T58"/>
                <a:gd fmla="*/ 71 h 94" name="T59"/>
                <a:gd fmla="*/ 6 w 95" name="T60"/>
                <a:gd fmla="*/ 43 h 94" name="T61"/>
                <a:gd fmla="*/ 6 w 95" name="T62"/>
                <a:gd fmla="*/ 38 h 94" name="T63"/>
                <a:gd fmla="*/ 9 w 95" name="T64"/>
                <a:gd fmla="*/ 35 h 94" name="T65"/>
                <a:gd fmla="*/ 86 w 95" name="T66"/>
                <a:gd fmla="*/ 35 h 94" name="T67"/>
                <a:gd fmla="*/ 89 w 95" name="T68"/>
                <a:gd fmla="*/ 38 h 94" name="T69"/>
                <a:gd fmla="*/ 89 w 95" name="T70"/>
                <a:gd fmla="*/ 43 h 94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94" w="95">
                  <a:moveTo>
                    <a:pt x="47" y="66"/>
                  </a:moveTo>
                  <a:cubicBezTo>
                    <a:pt x="48" y="66"/>
                    <a:pt x="48" y="66"/>
                    <a:pt x="48" y="66"/>
                  </a:cubicBezTo>
                  <a:cubicBezTo>
                    <a:pt x="55" y="61"/>
                    <a:pt x="55" y="61"/>
                    <a:pt x="55" y="61"/>
                  </a:cubicBezTo>
                  <a:cubicBezTo>
                    <a:pt x="40" y="61"/>
                    <a:pt x="40" y="61"/>
                    <a:pt x="40" y="61"/>
                  </a:cubicBezTo>
                  <a:lnTo>
                    <a:pt x="47" y="66"/>
                  </a:lnTo>
                  <a:close/>
                  <a:moveTo>
                    <a:pt x="33" y="57"/>
                  </a:moveTo>
                  <a:cubicBezTo>
                    <a:pt x="61" y="57"/>
                    <a:pt x="61" y="57"/>
                    <a:pt x="61" y="57"/>
                  </a:cubicBezTo>
                  <a:cubicBezTo>
                    <a:pt x="68" y="52"/>
                    <a:pt x="68" y="52"/>
                    <a:pt x="68" y="52"/>
                  </a:cubicBezTo>
                  <a:cubicBezTo>
                    <a:pt x="27" y="52"/>
                    <a:pt x="27" y="52"/>
                    <a:pt x="27" y="52"/>
                  </a:cubicBezTo>
                  <a:lnTo>
                    <a:pt x="33" y="57"/>
                  </a:lnTo>
                  <a:close/>
                  <a:moveTo>
                    <a:pt x="19" y="47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75" y="48"/>
                    <a:pt x="75" y="48"/>
                    <a:pt x="75" y="48"/>
                  </a:cubicBezTo>
                  <a:cubicBezTo>
                    <a:pt x="76" y="47"/>
                    <a:pt x="76" y="47"/>
                    <a:pt x="76" y="47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19" y="43"/>
                    <a:pt x="19" y="43"/>
                    <a:pt x="19" y="43"/>
                  </a:cubicBezTo>
                  <a:lnTo>
                    <a:pt x="19" y="47"/>
                  </a:lnTo>
                  <a:close/>
                  <a:moveTo>
                    <a:pt x="92" y="30"/>
                  </a:moveTo>
                  <a:cubicBezTo>
                    <a:pt x="51" y="2"/>
                    <a:pt x="51" y="2"/>
                    <a:pt x="51" y="2"/>
                  </a:cubicBezTo>
                  <a:cubicBezTo>
                    <a:pt x="49" y="0"/>
                    <a:pt x="46" y="0"/>
                    <a:pt x="44" y="2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1" y="31"/>
                    <a:pt x="0" y="33"/>
                    <a:pt x="0" y="3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92"/>
                    <a:pt x="3" y="94"/>
                    <a:pt x="6" y="94"/>
                  </a:cubicBezTo>
                  <a:cubicBezTo>
                    <a:pt x="89" y="94"/>
                    <a:pt x="89" y="94"/>
                    <a:pt x="89" y="94"/>
                  </a:cubicBezTo>
                  <a:cubicBezTo>
                    <a:pt x="92" y="94"/>
                    <a:pt x="95" y="92"/>
                    <a:pt x="95" y="88"/>
                  </a:cubicBezTo>
                  <a:cubicBezTo>
                    <a:pt x="95" y="35"/>
                    <a:pt x="95" y="35"/>
                    <a:pt x="95" y="35"/>
                  </a:cubicBezTo>
                  <a:cubicBezTo>
                    <a:pt x="95" y="33"/>
                    <a:pt x="94" y="31"/>
                    <a:pt x="92" y="30"/>
                  </a:cubicBezTo>
                  <a:close/>
                  <a:moveTo>
                    <a:pt x="89" y="43"/>
                  </a:moveTo>
                  <a:cubicBezTo>
                    <a:pt x="47" y="71"/>
                    <a:pt x="47" y="71"/>
                    <a:pt x="47" y="71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6"/>
                    <a:pt x="7" y="35"/>
                    <a:pt x="9" y="35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87" y="35"/>
                    <a:pt x="89" y="36"/>
                    <a:pt x="89" y="38"/>
                  </a:cubicBezTo>
                  <a:lnTo>
                    <a:pt x="89" y="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457826" y="3018971"/>
            <a:ext cx="974725" cy="647700"/>
            <a:chOff x="5457826" y="3149600"/>
            <a:chExt cx="974725" cy="647700"/>
          </a:xfrm>
        </p:grpSpPr>
        <p:sp>
          <p:nvSpPr>
            <p:cNvPr id="15" name="Freeform 7"/>
            <p:cNvSpPr/>
            <p:nvPr/>
          </p:nvSpPr>
          <p:spPr bwMode="auto">
            <a:xfrm>
              <a:off x="5457826" y="3149600"/>
              <a:ext cx="974725" cy="647700"/>
            </a:xfrm>
            <a:custGeom>
              <a:gdLst>
                <a:gd fmla="*/ 614 w 614" name="T0"/>
                <a:gd fmla="*/ 204 h 408" name="T1"/>
                <a:gd fmla="*/ 410 w 614" name="T2"/>
                <a:gd fmla="*/ 408 h 408" name="T3"/>
                <a:gd fmla="*/ 0 w 614" name="T4"/>
                <a:gd fmla="*/ 408 h 408" name="T5"/>
                <a:gd fmla="*/ 204 w 614" name="T6"/>
                <a:gd fmla="*/ 204 h 408" name="T7"/>
                <a:gd fmla="*/ 0 w 614" name="T8"/>
                <a:gd fmla="*/ 0 h 408" name="T9"/>
                <a:gd fmla="*/ 410 w 614" name="T10"/>
                <a:gd fmla="*/ 0 h 408" name="T11"/>
                <a:gd fmla="*/ 614 w 614" name="T12"/>
                <a:gd fmla="*/ 204 h 40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08" w="614">
                  <a:moveTo>
                    <a:pt x="614" y="204"/>
                  </a:moveTo>
                  <a:lnTo>
                    <a:pt x="410" y="408"/>
                  </a:lnTo>
                  <a:lnTo>
                    <a:pt x="0" y="408"/>
                  </a:lnTo>
                  <a:lnTo>
                    <a:pt x="204" y="204"/>
                  </a:lnTo>
                  <a:lnTo>
                    <a:pt x="0" y="0"/>
                  </a:lnTo>
                  <a:lnTo>
                    <a:pt x="410" y="0"/>
                  </a:lnTo>
                  <a:lnTo>
                    <a:pt x="614" y="204"/>
                  </a:lnTo>
                  <a:close/>
                </a:path>
              </a:pathLst>
            </a:custGeom>
            <a:solidFill>
              <a:srgbClr val="8FA45E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5883276" y="3308350"/>
              <a:ext cx="292100" cy="327025"/>
            </a:xfrm>
            <a:custGeom>
              <a:gdLst>
                <a:gd fmla="*/ 50 w 92" name="T0"/>
                <a:gd fmla="*/ 57 h 103" name="T1"/>
                <a:gd fmla="*/ 50 w 92" name="T2"/>
                <a:gd fmla="*/ 57 h 103" name="T3"/>
                <a:gd fmla="*/ 50 w 92" name="T4"/>
                <a:gd fmla="*/ 36 h 103" name="T5"/>
                <a:gd fmla="*/ 46 w 92" name="T6"/>
                <a:gd fmla="*/ 32 h 103" name="T7"/>
                <a:gd fmla="*/ 42 w 92" name="T8"/>
                <a:gd fmla="*/ 36 h 103" name="T9"/>
                <a:gd fmla="*/ 42 w 92" name="T10"/>
                <a:gd fmla="*/ 57 h 103" name="T11"/>
                <a:gd fmla="*/ 46 w 92" name="T12"/>
                <a:gd fmla="*/ 61 h 103" name="T13"/>
                <a:gd fmla="*/ 47 w 92" name="T14"/>
                <a:gd fmla="*/ 61 h 103" name="T15"/>
                <a:gd fmla="*/ 65 w 92" name="T16"/>
                <a:gd fmla="*/ 79 h 103" name="T17"/>
                <a:gd fmla="*/ 67 w 92" name="T18"/>
                <a:gd fmla="*/ 80 h 103" name="T19"/>
                <a:gd fmla="*/ 69 w 92" name="T20"/>
                <a:gd fmla="*/ 79 h 103" name="T21"/>
                <a:gd fmla="*/ 69 w 92" name="T22"/>
                <a:gd fmla="*/ 76 h 103" name="T23"/>
                <a:gd fmla="*/ 50 w 92" name="T24"/>
                <a:gd fmla="*/ 57 h 103" name="T25"/>
                <a:gd fmla="*/ 75 w 92" name="T26"/>
                <a:gd fmla="*/ 21 h 103" name="T27"/>
                <a:gd fmla="*/ 78 w 92" name="T28"/>
                <a:gd fmla="*/ 16 h 103" name="T29"/>
                <a:gd fmla="*/ 79 w 92" name="T30"/>
                <a:gd fmla="*/ 17 h 103" name="T31"/>
                <a:gd fmla="*/ 81 w 92" name="T32"/>
                <a:gd fmla="*/ 17 h 103" name="T33"/>
                <a:gd fmla="*/ 83 w 92" name="T34"/>
                <a:gd fmla="*/ 16 h 103" name="T35"/>
                <a:gd fmla="*/ 84 w 92" name="T36"/>
                <a:gd fmla="*/ 12 h 103" name="T37"/>
                <a:gd fmla="*/ 83 w 92" name="T38"/>
                <a:gd fmla="*/ 8 h 103" name="T39"/>
                <a:gd fmla="*/ 71 w 92" name="T40"/>
                <a:gd fmla="*/ 1 h 103" name="T41"/>
                <a:gd fmla="*/ 67 w 92" name="T42"/>
                <a:gd fmla="*/ 2 h 103" name="T43"/>
                <a:gd fmla="*/ 65 w 92" name="T44"/>
                <a:gd fmla="*/ 5 h 103" name="T45"/>
                <a:gd fmla="*/ 64 w 92" name="T46"/>
                <a:gd fmla="*/ 7 h 103" name="T47"/>
                <a:gd fmla="*/ 66 w 92" name="T48"/>
                <a:gd fmla="*/ 9 h 103" name="T49"/>
                <a:gd fmla="*/ 67 w 92" name="T50"/>
                <a:gd fmla="*/ 10 h 103" name="T51"/>
                <a:gd fmla="*/ 64 w 92" name="T52"/>
                <a:gd fmla="*/ 14 h 103" name="T53"/>
                <a:gd fmla="*/ 46 w 92" name="T54"/>
                <a:gd fmla="*/ 11 h 103" name="T55"/>
                <a:gd fmla="*/ 29 w 92" name="T56"/>
                <a:gd fmla="*/ 14 h 103" name="T57"/>
                <a:gd fmla="*/ 26 w 92" name="T58"/>
                <a:gd fmla="*/ 10 h 103" name="T59"/>
                <a:gd fmla="*/ 27 w 92" name="T60"/>
                <a:gd fmla="*/ 9 h 103" name="T61"/>
                <a:gd fmla="*/ 28 w 92" name="T62"/>
                <a:gd fmla="*/ 7 h 103" name="T63"/>
                <a:gd fmla="*/ 28 w 92" name="T64"/>
                <a:gd fmla="*/ 5 h 103" name="T65"/>
                <a:gd fmla="*/ 26 w 92" name="T66"/>
                <a:gd fmla="*/ 2 h 103" name="T67"/>
                <a:gd fmla="*/ 22 w 92" name="T68"/>
                <a:gd fmla="*/ 1 h 103" name="T69"/>
                <a:gd fmla="*/ 9 w 92" name="T70"/>
                <a:gd fmla="*/ 8 h 103" name="T71"/>
                <a:gd fmla="*/ 8 w 92" name="T72"/>
                <a:gd fmla="*/ 12 h 103" name="T73"/>
                <a:gd fmla="*/ 10 w 92" name="T74"/>
                <a:gd fmla="*/ 16 h 103" name="T75"/>
                <a:gd fmla="*/ 12 w 92" name="T76"/>
                <a:gd fmla="*/ 17 h 103" name="T77"/>
                <a:gd fmla="*/ 14 w 92" name="T78"/>
                <a:gd fmla="*/ 17 h 103" name="T79"/>
                <a:gd fmla="*/ 15 w 92" name="T80"/>
                <a:gd fmla="*/ 16 h 103" name="T81"/>
                <a:gd fmla="*/ 18 w 92" name="T82"/>
                <a:gd fmla="*/ 21 h 103" name="T83"/>
                <a:gd fmla="*/ 0 w 92" name="T84"/>
                <a:gd fmla="*/ 57 h 103" name="T85"/>
                <a:gd fmla="*/ 46 w 92" name="T86"/>
                <a:gd fmla="*/ 103 h 103" name="T87"/>
                <a:gd fmla="*/ 92 w 92" name="T88"/>
                <a:gd fmla="*/ 57 h 103" name="T89"/>
                <a:gd fmla="*/ 75 w 92" name="T90"/>
                <a:gd fmla="*/ 21 h 103" name="T91"/>
                <a:gd fmla="*/ 46 w 92" name="T92"/>
                <a:gd fmla="*/ 94 h 103" name="T93"/>
                <a:gd fmla="*/ 9 w 92" name="T94"/>
                <a:gd fmla="*/ 57 h 103" name="T95"/>
                <a:gd fmla="*/ 46 w 92" name="T96"/>
                <a:gd fmla="*/ 19 h 103" name="T97"/>
                <a:gd fmla="*/ 84 w 92" name="T98"/>
                <a:gd fmla="*/ 57 h 103" name="T99"/>
                <a:gd fmla="*/ 46 w 92" name="T100"/>
                <a:gd fmla="*/ 94 h 103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03" w="92">
                  <a:moveTo>
                    <a:pt x="50" y="57"/>
                  </a:moveTo>
                  <a:cubicBezTo>
                    <a:pt x="50" y="57"/>
                    <a:pt x="50" y="57"/>
                    <a:pt x="50" y="57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0" y="34"/>
                    <a:pt x="49" y="32"/>
                    <a:pt x="46" y="32"/>
                  </a:cubicBezTo>
                  <a:cubicBezTo>
                    <a:pt x="44" y="32"/>
                    <a:pt x="42" y="34"/>
                    <a:pt x="42" y="36"/>
                  </a:cubicBezTo>
                  <a:cubicBezTo>
                    <a:pt x="42" y="57"/>
                    <a:pt x="42" y="57"/>
                    <a:pt x="42" y="57"/>
                  </a:cubicBezTo>
                  <a:cubicBezTo>
                    <a:pt x="42" y="59"/>
                    <a:pt x="44" y="61"/>
                    <a:pt x="46" y="61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66" y="80"/>
                    <a:pt x="66" y="80"/>
                    <a:pt x="67" y="80"/>
                  </a:cubicBezTo>
                  <a:cubicBezTo>
                    <a:pt x="68" y="80"/>
                    <a:pt x="68" y="80"/>
                    <a:pt x="69" y="79"/>
                  </a:cubicBezTo>
                  <a:cubicBezTo>
                    <a:pt x="70" y="78"/>
                    <a:pt x="70" y="77"/>
                    <a:pt x="69" y="76"/>
                  </a:cubicBezTo>
                  <a:lnTo>
                    <a:pt x="50" y="57"/>
                  </a:lnTo>
                  <a:close/>
                  <a:moveTo>
                    <a:pt x="75" y="21"/>
                  </a:moveTo>
                  <a:cubicBezTo>
                    <a:pt x="78" y="16"/>
                    <a:pt x="78" y="16"/>
                    <a:pt x="78" y="16"/>
                  </a:cubicBezTo>
                  <a:cubicBezTo>
                    <a:pt x="79" y="17"/>
                    <a:pt x="79" y="17"/>
                    <a:pt x="79" y="17"/>
                  </a:cubicBezTo>
                  <a:cubicBezTo>
                    <a:pt x="79" y="17"/>
                    <a:pt x="80" y="17"/>
                    <a:pt x="81" y="17"/>
                  </a:cubicBezTo>
                  <a:cubicBezTo>
                    <a:pt x="82" y="17"/>
                    <a:pt x="82" y="16"/>
                    <a:pt x="83" y="16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85" y="11"/>
                    <a:pt x="85" y="9"/>
                    <a:pt x="83" y="8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69" y="0"/>
                    <a:pt x="67" y="0"/>
                    <a:pt x="67" y="2"/>
                  </a:cubicBezTo>
                  <a:cubicBezTo>
                    <a:pt x="65" y="5"/>
                    <a:pt x="65" y="5"/>
                    <a:pt x="65" y="5"/>
                  </a:cubicBezTo>
                  <a:cubicBezTo>
                    <a:pt x="64" y="6"/>
                    <a:pt x="64" y="7"/>
                    <a:pt x="64" y="7"/>
                  </a:cubicBezTo>
                  <a:cubicBezTo>
                    <a:pt x="65" y="8"/>
                    <a:pt x="65" y="9"/>
                    <a:pt x="66" y="9"/>
                  </a:cubicBezTo>
                  <a:cubicBezTo>
                    <a:pt x="67" y="10"/>
                    <a:pt x="67" y="10"/>
                    <a:pt x="67" y="10"/>
                  </a:cubicBezTo>
                  <a:cubicBezTo>
                    <a:pt x="64" y="14"/>
                    <a:pt x="64" y="14"/>
                    <a:pt x="64" y="14"/>
                  </a:cubicBezTo>
                  <a:cubicBezTo>
                    <a:pt x="59" y="12"/>
                    <a:pt x="53" y="11"/>
                    <a:pt x="46" y="11"/>
                  </a:cubicBezTo>
                  <a:cubicBezTo>
                    <a:pt x="40" y="11"/>
                    <a:pt x="34" y="12"/>
                    <a:pt x="29" y="14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8" y="9"/>
                    <a:pt x="28" y="8"/>
                    <a:pt x="28" y="7"/>
                  </a:cubicBezTo>
                  <a:cubicBezTo>
                    <a:pt x="29" y="7"/>
                    <a:pt x="28" y="6"/>
                    <a:pt x="28" y="5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5" y="0"/>
                    <a:pt x="24" y="0"/>
                    <a:pt x="22" y="1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8" y="9"/>
                    <a:pt x="8" y="11"/>
                    <a:pt x="8" y="12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6"/>
                    <a:pt x="11" y="17"/>
                    <a:pt x="12" y="17"/>
                  </a:cubicBezTo>
                  <a:cubicBezTo>
                    <a:pt x="13" y="17"/>
                    <a:pt x="14" y="17"/>
                    <a:pt x="14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7" y="29"/>
                    <a:pt x="0" y="42"/>
                    <a:pt x="0" y="57"/>
                  </a:cubicBezTo>
                  <a:cubicBezTo>
                    <a:pt x="0" y="82"/>
                    <a:pt x="21" y="103"/>
                    <a:pt x="46" y="103"/>
                  </a:cubicBezTo>
                  <a:cubicBezTo>
                    <a:pt x="72" y="103"/>
                    <a:pt x="92" y="82"/>
                    <a:pt x="92" y="57"/>
                  </a:cubicBezTo>
                  <a:cubicBezTo>
                    <a:pt x="92" y="42"/>
                    <a:pt x="86" y="29"/>
                    <a:pt x="75" y="21"/>
                  </a:cubicBezTo>
                  <a:close/>
                  <a:moveTo>
                    <a:pt x="46" y="94"/>
                  </a:moveTo>
                  <a:cubicBezTo>
                    <a:pt x="26" y="94"/>
                    <a:pt x="9" y="77"/>
                    <a:pt x="9" y="57"/>
                  </a:cubicBezTo>
                  <a:cubicBezTo>
                    <a:pt x="9" y="36"/>
                    <a:pt x="26" y="19"/>
                    <a:pt x="46" y="19"/>
                  </a:cubicBezTo>
                  <a:cubicBezTo>
                    <a:pt x="67" y="19"/>
                    <a:pt x="84" y="36"/>
                    <a:pt x="84" y="57"/>
                  </a:cubicBezTo>
                  <a:cubicBezTo>
                    <a:pt x="84" y="77"/>
                    <a:pt x="67" y="94"/>
                    <a:pt x="46" y="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/>
            </a:p>
          </p:txBody>
        </p:sp>
      </p:grpSp>
      <p:sp>
        <p:nvSpPr>
          <p:cNvPr id="17" name="Freeform 16"/>
          <p:cNvSpPr>
            <a:spLocks noEditPoints="1"/>
          </p:cNvSpPr>
          <p:nvPr/>
        </p:nvSpPr>
        <p:spPr bwMode="auto">
          <a:xfrm>
            <a:off x="2703513" y="3006271"/>
            <a:ext cx="695325" cy="1012825"/>
          </a:xfrm>
          <a:custGeom>
            <a:gdLst>
              <a:gd fmla="*/ 102 w 219" name="T0"/>
              <a:gd fmla="*/ 223 h 319" name="T1"/>
              <a:gd fmla="*/ 99 w 219" name="T2"/>
              <a:gd fmla="*/ 216 h 319" name="T3"/>
              <a:gd fmla="*/ 113 w 219" name="T4"/>
              <a:gd fmla="*/ 212 h 319" name="T5"/>
              <a:gd fmla="*/ 110 w 219" name="T6"/>
              <a:gd fmla="*/ 205 h 319" name="T7"/>
              <a:gd fmla="*/ 90 w 219" name="T8"/>
              <a:gd fmla="*/ 234 h 319" name="T9"/>
              <a:gd fmla="*/ 87 w 219" name="T10"/>
              <a:gd fmla="*/ 228 h 319" name="T11"/>
              <a:gd fmla="*/ 125 w 219" name="T12"/>
              <a:gd fmla="*/ 19 h 319" name="T13"/>
              <a:gd fmla="*/ 122 w 219" name="T14"/>
              <a:gd fmla="*/ 13 h 319" name="T15"/>
              <a:gd fmla="*/ 114 w 219" name="T16"/>
              <a:gd fmla="*/ 8 h 319" name="T17"/>
              <a:gd fmla="*/ 111 w 219" name="T18"/>
              <a:gd fmla="*/ 1 h 319" name="T19"/>
              <a:gd fmla="*/ 79 w 219" name="T20"/>
              <a:gd fmla="*/ 246 h 319" name="T21"/>
              <a:gd fmla="*/ 76 w 219" name="T22"/>
              <a:gd fmla="*/ 239 h 319" name="T23"/>
              <a:gd fmla="*/ 124 w 219" name="T24"/>
              <a:gd fmla="*/ 201 h 319" name="T25"/>
              <a:gd fmla="*/ 121 w 219" name="T26"/>
              <a:gd fmla="*/ 194 h 319" name="T27"/>
              <a:gd fmla="*/ 68 w 219" name="T28"/>
              <a:gd fmla="*/ 257 h 319" name="T29"/>
              <a:gd fmla="*/ 65 w 219" name="T30"/>
              <a:gd fmla="*/ 250 h 319" name="T31"/>
              <a:gd fmla="*/ 22 w 219" name="T32"/>
              <a:gd fmla="*/ 302 h 319" name="T33"/>
              <a:gd fmla="*/ 20 w 219" name="T34"/>
              <a:gd fmla="*/ 296 h 319" name="T35"/>
              <a:gd fmla="*/ 136 w 219" name="T36"/>
              <a:gd fmla="*/ 189 h 319" name="T37"/>
              <a:gd fmla="*/ 133 w 219" name="T38"/>
              <a:gd fmla="*/ 182 h 319" name="T39"/>
              <a:gd fmla="*/ 10 w 219" name="T40"/>
              <a:gd fmla="*/ 319 h 319" name="T41"/>
              <a:gd fmla="*/ 31 w 219" name="T42"/>
              <a:gd fmla="*/ 284 h 319" name="T43"/>
              <a:gd fmla="*/ 37 w 219" name="T44"/>
              <a:gd fmla="*/ 290 h 319" name="T45"/>
              <a:gd fmla="*/ 54 w 219" name="T46"/>
              <a:gd fmla="*/ 262 h 319" name="T47"/>
              <a:gd fmla="*/ 59 w 219" name="T48"/>
              <a:gd fmla="*/ 267 h 319" name="T49"/>
              <a:gd fmla="*/ 42 w 219" name="T50"/>
              <a:gd fmla="*/ 273 h 319" name="T51"/>
              <a:gd fmla="*/ 48 w 219" name="T52"/>
              <a:gd fmla="*/ 279 h 319" name="T53"/>
              <a:gd fmla="*/ 145 w 219" name="T54"/>
              <a:gd fmla="*/ 35 h 319" name="T55"/>
              <a:gd fmla="*/ 150 w 219" name="T56"/>
              <a:gd fmla="*/ 41 h 319" name="T57"/>
              <a:gd fmla="*/ 189 w 219" name="T58"/>
              <a:gd fmla="*/ 126 h 319" name="T59"/>
              <a:gd fmla="*/ 195 w 219" name="T60"/>
              <a:gd fmla="*/ 131 h 319" name="T61"/>
              <a:gd fmla="*/ 190 w 219" name="T62"/>
              <a:gd fmla="*/ 81 h 319" name="T63"/>
              <a:gd fmla="*/ 196 w 219" name="T64"/>
              <a:gd fmla="*/ 86 h 319" name="T65"/>
              <a:gd fmla="*/ 179 w 219" name="T66"/>
              <a:gd fmla="*/ 69 h 319" name="T67"/>
              <a:gd fmla="*/ 184 w 219" name="T68"/>
              <a:gd fmla="*/ 75 h 319" name="T69"/>
              <a:gd fmla="*/ 178 w 219" name="T70"/>
              <a:gd fmla="*/ 137 h 319" name="T71"/>
              <a:gd fmla="*/ 184 w 219" name="T72"/>
              <a:gd fmla="*/ 143 h 319" name="T73"/>
              <a:gd fmla="*/ 201 w 219" name="T74"/>
              <a:gd fmla="*/ 114 h 319" name="T75"/>
              <a:gd fmla="*/ 206 w 219" name="T76"/>
              <a:gd fmla="*/ 120 h 319" name="T77"/>
              <a:gd fmla="*/ 201 w 219" name="T78"/>
              <a:gd fmla="*/ 92 h 319" name="T79"/>
              <a:gd fmla="*/ 207 w 219" name="T80"/>
              <a:gd fmla="*/ 97 h 319" name="T81"/>
              <a:gd fmla="*/ 167 w 219" name="T82"/>
              <a:gd fmla="*/ 148 h 319" name="T83"/>
              <a:gd fmla="*/ 172 w 219" name="T84"/>
              <a:gd fmla="*/ 154 h 319" name="T85"/>
              <a:gd fmla="*/ 218 w 219" name="T86"/>
              <a:gd fmla="*/ 103 h 319" name="T87"/>
              <a:gd fmla="*/ 215 w 219" name="T88"/>
              <a:gd fmla="*/ 110 h 319" name="T89"/>
              <a:gd fmla="*/ 155 w 219" name="T90"/>
              <a:gd fmla="*/ 160 h 319" name="T91"/>
              <a:gd fmla="*/ 161 w 219" name="T92"/>
              <a:gd fmla="*/ 165 h 319" name="T93"/>
              <a:gd fmla="*/ 144 w 219" name="T94"/>
              <a:gd fmla="*/ 171 h 319" name="T95"/>
              <a:gd fmla="*/ 150 w 219" name="T96"/>
              <a:gd fmla="*/ 177 h 319" name="T97"/>
              <a:gd fmla="*/ 167 w 219" name="T98"/>
              <a:gd fmla="*/ 58 h 319" name="T99"/>
              <a:gd fmla="*/ 173 w 219" name="T100"/>
              <a:gd fmla="*/ 64 h 319" name="T101"/>
              <a:gd fmla="*/ 133 w 219" name="T102"/>
              <a:gd fmla="*/ 24 h 319" name="T103"/>
              <a:gd fmla="*/ 139 w 219" name="T104"/>
              <a:gd fmla="*/ 30 h 319" name="T105"/>
              <a:gd fmla="*/ 156 w 219" name="T106"/>
              <a:gd fmla="*/ 47 h 319" name="T107"/>
              <a:gd fmla="*/ 162 w 219" name="T108"/>
              <a:gd fmla="*/ 52 h 319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319" w="219">
                <a:moveTo>
                  <a:pt x="99" y="216"/>
                </a:moveTo>
                <a:cubicBezTo>
                  <a:pt x="97" y="218"/>
                  <a:pt x="97" y="220"/>
                  <a:pt x="99" y="222"/>
                </a:cubicBezTo>
                <a:cubicBezTo>
                  <a:pt x="100" y="223"/>
                  <a:pt x="101" y="223"/>
                  <a:pt x="102" y="223"/>
                </a:cubicBezTo>
                <a:cubicBezTo>
                  <a:pt x="103" y="223"/>
                  <a:pt x="104" y="223"/>
                  <a:pt x="104" y="222"/>
                </a:cubicBezTo>
                <a:cubicBezTo>
                  <a:pt x="106" y="220"/>
                  <a:pt x="106" y="218"/>
                  <a:pt x="104" y="216"/>
                </a:cubicBezTo>
                <a:cubicBezTo>
                  <a:pt x="103" y="215"/>
                  <a:pt x="100" y="215"/>
                  <a:pt x="99" y="216"/>
                </a:cubicBezTo>
                <a:close/>
                <a:moveTo>
                  <a:pt x="110" y="205"/>
                </a:moveTo>
                <a:cubicBezTo>
                  <a:pt x="109" y="207"/>
                  <a:pt x="109" y="209"/>
                  <a:pt x="110" y="211"/>
                </a:cubicBezTo>
                <a:cubicBezTo>
                  <a:pt x="111" y="211"/>
                  <a:pt x="112" y="212"/>
                  <a:pt x="113" y="212"/>
                </a:cubicBezTo>
                <a:cubicBezTo>
                  <a:pt x="114" y="212"/>
                  <a:pt x="115" y="211"/>
                  <a:pt x="116" y="211"/>
                </a:cubicBezTo>
                <a:cubicBezTo>
                  <a:pt x="117" y="209"/>
                  <a:pt x="117" y="207"/>
                  <a:pt x="116" y="205"/>
                </a:cubicBezTo>
                <a:cubicBezTo>
                  <a:pt x="114" y="203"/>
                  <a:pt x="112" y="203"/>
                  <a:pt x="110" y="205"/>
                </a:cubicBezTo>
                <a:close/>
                <a:moveTo>
                  <a:pt x="87" y="228"/>
                </a:moveTo>
                <a:cubicBezTo>
                  <a:pt x="86" y="229"/>
                  <a:pt x="86" y="232"/>
                  <a:pt x="87" y="233"/>
                </a:cubicBezTo>
                <a:cubicBezTo>
                  <a:pt x="88" y="234"/>
                  <a:pt x="89" y="234"/>
                  <a:pt x="90" y="234"/>
                </a:cubicBezTo>
                <a:cubicBezTo>
                  <a:pt x="91" y="234"/>
                  <a:pt x="92" y="234"/>
                  <a:pt x="93" y="233"/>
                </a:cubicBezTo>
                <a:cubicBezTo>
                  <a:pt x="95" y="232"/>
                  <a:pt x="95" y="229"/>
                  <a:pt x="93" y="228"/>
                </a:cubicBezTo>
                <a:cubicBezTo>
                  <a:pt x="92" y="226"/>
                  <a:pt x="89" y="226"/>
                  <a:pt x="87" y="228"/>
                </a:cubicBezTo>
                <a:close/>
                <a:moveTo>
                  <a:pt x="122" y="13"/>
                </a:moveTo>
                <a:cubicBezTo>
                  <a:pt x="121" y="14"/>
                  <a:pt x="121" y="17"/>
                  <a:pt x="122" y="18"/>
                </a:cubicBezTo>
                <a:cubicBezTo>
                  <a:pt x="123" y="19"/>
                  <a:pt x="124" y="19"/>
                  <a:pt x="125" y="19"/>
                </a:cubicBezTo>
                <a:cubicBezTo>
                  <a:pt x="126" y="19"/>
                  <a:pt x="127" y="19"/>
                  <a:pt x="128" y="18"/>
                </a:cubicBezTo>
                <a:cubicBezTo>
                  <a:pt x="129" y="17"/>
                  <a:pt x="129" y="14"/>
                  <a:pt x="128" y="13"/>
                </a:cubicBezTo>
                <a:cubicBezTo>
                  <a:pt x="126" y="11"/>
                  <a:pt x="124" y="11"/>
                  <a:pt x="122" y="13"/>
                </a:cubicBezTo>
                <a:close/>
                <a:moveTo>
                  <a:pt x="111" y="1"/>
                </a:moveTo>
                <a:cubicBezTo>
                  <a:pt x="109" y="3"/>
                  <a:pt x="109" y="5"/>
                  <a:pt x="111" y="7"/>
                </a:cubicBezTo>
                <a:cubicBezTo>
                  <a:pt x="112" y="8"/>
                  <a:pt x="113" y="8"/>
                  <a:pt x="114" y="8"/>
                </a:cubicBezTo>
                <a:cubicBezTo>
                  <a:pt x="115" y="8"/>
                  <a:pt x="116" y="8"/>
                  <a:pt x="116" y="7"/>
                </a:cubicBezTo>
                <a:cubicBezTo>
                  <a:pt x="118" y="5"/>
                  <a:pt x="118" y="3"/>
                  <a:pt x="116" y="1"/>
                </a:cubicBezTo>
                <a:cubicBezTo>
                  <a:pt x="115" y="0"/>
                  <a:pt x="112" y="0"/>
                  <a:pt x="111" y="1"/>
                </a:cubicBezTo>
                <a:close/>
                <a:moveTo>
                  <a:pt x="76" y="239"/>
                </a:moveTo>
                <a:cubicBezTo>
                  <a:pt x="75" y="241"/>
                  <a:pt x="75" y="243"/>
                  <a:pt x="76" y="245"/>
                </a:cubicBezTo>
                <a:cubicBezTo>
                  <a:pt x="77" y="245"/>
                  <a:pt x="78" y="246"/>
                  <a:pt x="79" y="246"/>
                </a:cubicBezTo>
                <a:cubicBezTo>
                  <a:pt x="80" y="246"/>
                  <a:pt x="81" y="245"/>
                  <a:pt x="82" y="245"/>
                </a:cubicBezTo>
                <a:cubicBezTo>
                  <a:pt x="83" y="243"/>
                  <a:pt x="83" y="241"/>
                  <a:pt x="82" y="239"/>
                </a:cubicBezTo>
                <a:cubicBezTo>
                  <a:pt x="80" y="237"/>
                  <a:pt x="78" y="237"/>
                  <a:pt x="76" y="239"/>
                </a:cubicBezTo>
                <a:close/>
                <a:moveTo>
                  <a:pt x="121" y="194"/>
                </a:moveTo>
                <a:cubicBezTo>
                  <a:pt x="120" y="195"/>
                  <a:pt x="120" y="198"/>
                  <a:pt x="121" y="199"/>
                </a:cubicBezTo>
                <a:cubicBezTo>
                  <a:pt x="122" y="200"/>
                  <a:pt x="123" y="201"/>
                  <a:pt x="124" y="201"/>
                </a:cubicBezTo>
                <a:cubicBezTo>
                  <a:pt x="125" y="201"/>
                  <a:pt x="126" y="200"/>
                  <a:pt x="127" y="199"/>
                </a:cubicBezTo>
                <a:cubicBezTo>
                  <a:pt x="129" y="198"/>
                  <a:pt x="129" y="195"/>
                  <a:pt x="127" y="194"/>
                </a:cubicBezTo>
                <a:cubicBezTo>
                  <a:pt x="125" y="192"/>
                  <a:pt x="123" y="192"/>
                  <a:pt x="121" y="194"/>
                </a:cubicBezTo>
                <a:close/>
                <a:moveTo>
                  <a:pt x="65" y="250"/>
                </a:moveTo>
                <a:cubicBezTo>
                  <a:pt x="63" y="252"/>
                  <a:pt x="63" y="254"/>
                  <a:pt x="65" y="256"/>
                </a:cubicBezTo>
                <a:cubicBezTo>
                  <a:pt x="66" y="257"/>
                  <a:pt x="67" y="257"/>
                  <a:pt x="68" y="257"/>
                </a:cubicBezTo>
                <a:cubicBezTo>
                  <a:pt x="69" y="257"/>
                  <a:pt x="70" y="257"/>
                  <a:pt x="70" y="256"/>
                </a:cubicBezTo>
                <a:cubicBezTo>
                  <a:pt x="72" y="254"/>
                  <a:pt x="72" y="252"/>
                  <a:pt x="70" y="250"/>
                </a:cubicBezTo>
                <a:cubicBezTo>
                  <a:pt x="69" y="249"/>
                  <a:pt x="66" y="249"/>
                  <a:pt x="65" y="250"/>
                </a:cubicBezTo>
                <a:close/>
                <a:moveTo>
                  <a:pt x="20" y="296"/>
                </a:moveTo>
                <a:cubicBezTo>
                  <a:pt x="18" y="297"/>
                  <a:pt x="18" y="300"/>
                  <a:pt x="20" y="301"/>
                </a:cubicBezTo>
                <a:cubicBezTo>
                  <a:pt x="20" y="302"/>
                  <a:pt x="21" y="302"/>
                  <a:pt x="22" y="302"/>
                </a:cubicBezTo>
                <a:cubicBezTo>
                  <a:pt x="23" y="302"/>
                  <a:pt x="24" y="302"/>
                  <a:pt x="25" y="301"/>
                </a:cubicBezTo>
                <a:cubicBezTo>
                  <a:pt x="27" y="300"/>
                  <a:pt x="27" y="297"/>
                  <a:pt x="25" y="296"/>
                </a:cubicBezTo>
                <a:cubicBezTo>
                  <a:pt x="24" y="294"/>
                  <a:pt x="21" y="294"/>
                  <a:pt x="20" y="296"/>
                </a:cubicBezTo>
                <a:close/>
                <a:moveTo>
                  <a:pt x="133" y="182"/>
                </a:moveTo>
                <a:cubicBezTo>
                  <a:pt x="131" y="184"/>
                  <a:pt x="131" y="186"/>
                  <a:pt x="133" y="188"/>
                </a:cubicBezTo>
                <a:cubicBezTo>
                  <a:pt x="133" y="189"/>
                  <a:pt x="134" y="189"/>
                  <a:pt x="136" y="189"/>
                </a:cubicBezTo>
                <a:cubicBezTo>
                  <a:pt x="137" y="189"/>
                  <a:pt x="138" y="189"/>
                  <a:pt x="138" y="188"/>
                </a:cubicBezTo>
                <a:cubicBezTo>
                  <a:pt x="140" y="186"/>
                  <a:pt x="140" y="184"/>
                  <a:pt x="138" y="182"/>
                </a:cubicBezTo>
                <a:cubicBezTo>
                  <a:pt x="137" y="181"/>
                  <a:pt x="134" y="181"/>
                  <a:pt x="133" y="182"/>
                </a:cubicBezTo>
                <a:close/>
                <a:moveTo>
                  <a:pt x="10" y="300"/>
                </a:moveTo>
                <a:cubicBezTo>
                  <a:pt x="5" y="300"/>
                  <a:pt x="0" y="304"/>
                  <a:pt x="0" y="310"/>
                </a:cubicBezTo>
                <a:cubicBezTo>
                  <a:pt x="0" y="315"/>
                  <a:pt x="5" y="319"/>
                  <a:pt x="10" y="319"/>
                </a:cubicBezTo>
                <a:cubicBezTo>
                  <a:pt x="15" y="319"/>
                  <a:pt x="20" y="315"/>
                  <a:pt x="20" y="310"/>
                </a:cubicBezTo>
                <a:cubicBezTo>
                  <a:pt x="20" y="304"/>
                  <a:pt x="15" y="300"/>
                  <a:pt x="10" y="300"/>
                </a:cubicBezTo>
                <a:close/>
                <a:moveTo>
                  <a:pt x="31" y="284"/>
                </a:moveTo>
                <a:cubicBezTo>
                  <a:pt x="29" y="286"/>
                  <a:pt x="29" y="288"/>
                  <a:pt x="31" y="290"/>
                </a:cubicBezTo>
                <a:cubicBezTo>
                  <a:pt x="32" y="291"/>
                  <a:pt x="33" y="291"/>
                  <a:pt x="34" y="291"/>
                </a:cubicBezTo>
                <a:cubicBezTo>
                  <a:pt x="35" y="291"/>
                  <a:pt x="36" y="291"/>
                  <a:pt x="37" y="290"/>
                </a:cubicBezTo>
                <a:cubicBezTo>
                  <a:pt x="38" y="288"/>
                  <a:pt x="38" y="286"/>
                  <a:pt x="37" y="284"/>
                </a:cubicBezTo>
                <a:cubicBezTo>
                  <a:pt x="35" y="283"/>
                  <a:pt x="32" y="283"/>
                  <a:pt x="31" y="284"/>
                </a:cubicBezTo>
                <a:close/>
                <a:moveTo>
                  <a:pt x="54" y="262"/>
                </a:moveTo>
                <a:cubicBezTo>
                  <a:pt x="52" y="263"/>
                  <a:pt x="52" y="266"/>
                  <a:pt x="54" y="267"/>
                </a:cubicBezTo>
                <a:cubicBezTo>
                  <a:pt x="54" y="268"/>
                  <a:pt x="55" y="268"/>
                  <a:pt x="56" y="268"/>
                </a:cubicBezTo>
                <a:cubicBezTo>
                  <a:pt x="57" y="268"/>
                  <a:pt x="58" y="268"/>
                  <a:pt x="59" y="267"/>
                </a:cubicBezTo>
                <a:cubicBezTo>
                  <a:pt x="61" y="266"/>
                  <a:pt x="61" y="263"/>
                  <a:pt x="59" y="262"/>
                </a:cubicBezTo>
                <a:cubicBezTo>
                  <a:pt x="58" y="260"/>
                  <a:pt x="55" y="260"/>
                  <a:pt x="54" y="262"/>
                </a:cubicBezTo>
                <a:close/>
                <a:moveTo>
                  <a:pt x="42" y="273"/>
                </a:moveTo>
                <a:cubicBezTo>
                  <a:pt x="41" y="274"/>
                  <a:pt x="41" y="277"/>
                  <a:pt x="42" y="279"/>
                </a:cubicBezTo>
                <a:cubicBezTo>
                  <a:pt x="43" y="279"/>
                  <a:pt x="44" y="280"/>
                  <a:pt x="45" y="280"/>
                </a:cubicBezTo>
                <a:cubicBezTo>
                  <a:pt x="46" y="280"/>
                  <a:pt x="47" y="279"/>
                  <a:pt x="48" y="279"/>
                </a:cubicBezTo>
                <a:cubicBezTo>
                  <a:pt x="49" y="277"/>
                  <a:pt x="49" y="274"/>
                  <a:pt x="48" y="273"/>
                </a:cubicBezTo>
                <a:cubicBezTo>
                  <a:pt x="46" y="271"/>
                  <a:pt x="44" y="271"/>
                  <a:pt x="42" y="273"/>
                </a:cubicBezTo>
                <a:close/>
                <a:moveTo>
                  <a:pt x="145" y="35"/>
                </a:moveTo>
                <a:cubicBezTo>
                  <a:pt x="143" y="37"/>
                  <a:pt x="143" y="39"/>
                  <a:pt x="145" y="41"/>
                </a:cubicBezTo>
                <a:cubicBezTo>
                  <a:pt x="146" y="42"/>
                  <a:pt x="147" y="42"/>
                  <a:pt x="148" y="42"/>
                </a:cubicBezTo>
                <a:cubicBezTo>
                  <a:pt x="149" y="42"/>
                  <a:pt x="150" y="42"/>
                  <a:pt x="150" y="41"/>
                </a:cubicBezTo>
                <a:cubicBezTo>
                  <a:pt x="152" y="39"/>
                  <a:pt x="152" y="37"/>
                  <a:pt x="150" y="35"/>
                </a:cubicBezTo>
                <a:cubicBezTo>
                  <a:pt x="149" y="34"/>
                  <a:pt x="146" y="34"/>
                  <a:pt x="145" y="35"/>
                </a:cubicBezTo>
                <a:close/>
                <a:moveTo>
                  <a:pt x="189" y="126"/>
                </a:moveTo>
                <a:cubicBezTo>
                  <a:pt x="188" y="127"/>
                  <a:pt x="188" y="130"/>
                  <a:pt x="189" y="131"/>
                </a:cubicBezTo>
                <a:cubicBezTo>
                  <a:pt x="190" y="132"/>
                  <a:pt x="191" y="133"/>
                  <a:pt x="192" y="133"/>
                </a:cubicBezTo>
                <a:cubicBezTo>
                  <a:pt x="193" y="133"/>
                  <a:pt x="194" y="132"/>
                  <a:pt x="195" y="131"/>
                </a:cubicBezTo>
                <a:cubicBezTo>
                  <a:pt x="196" y="130"/>
                  <a:pt x="196" y="127"/>
                  <a:pt x="195" y="126"/>
                </a:cubicBezTo>
                <a:cubicBezTo>
                  <a:pt x="193" y="124"/>
                  <a:pt x="191" y="124"/>
                  <a:pt x="189" y="126"/>
                </a:cubicBezTo>
                <a:close/>
                <a:moveTo>
                  <a:pt x="190" y="81"/>
                </a:moveTo>
                <a:cubicBezTo>
                  <a:pt x="188" y="82"/>
                  <a:pt x="188" y="85"/>
                  <a:pt x="190" y="86"/>
                </a:cubicBezTo>
                <a:cubicBezTo>
                  <a:pt x="191" y="87"/>
                  <a:pt x="192" y="87"/>
                  <a:pt x="193" y="87"/>
                </a:cubicBezTo>
                <a:cubicBezTo>
                  <a:pt x="194" y="87"/>
                  <a:pt x="195" y="87"/>
                  <a:pt x="196" y="86"/>
                </a:cubicBezTo>
                <a:cubicBezTo>
                  <a:pt x="197" y="85"/>
                  <a:pt x="197" y="82"/>
                  <a:pt x="196" y="81"/>
                </a:cubicBezTo>
                <a:cubicBezTo>
                  <a:pt x="194" y="79"/>
                  <a:pt x="192" y="79"/>
                  <a:pt x="190" y="81"/>
                </a:cubicBezTo>
                <a:close/>
                <a:moveTo>
                  <a:pt x="179" y="69"/>
                </a:moveTo>
                <a:cubicBezTo>
                  <a:pt x="177" y="71"/>
                  <a:pt x="177" y="73"/>
                  <a:pt x="179" y="75"/>
                </a:cubicBezTo>
                <a:cubicBezTo>
                  <a:pt x="180" y="76"/>
                  <a:pt x="181" y="76"/>
                  <a:pt x="182" y="76"/>
                </a:cubicBezTo>
                <a:cubicBezTo>
                  <a:pt x="183" y="76"/>
                  <a:pt x="184" y="76"/>
                  <a:pt x="184" y="75"/>
                </a:cubicBezTo>
                <a:cubicBezTo>
                  <a:pt x="186" y="73"/>
                  <a:pt x="186" y="71"/>
                  <a:pt x="184" y="69"/>
                </a:cubicBezTo>
                <a:cubicBezTo>
                  <a:pt x="183" y="68"/>
                  <a:pt x="180" y="68"/>
                  <a:pt x="179" y="69"/>
                </a:cubicBezTo>
                <a:close/>
                <a:moveTo>
                  <a:pt x="178" y="137"/>
                </a:moveTo>
                <a:cubicBezTo>
                  <a:pt x="176" y="139"/>
                  <a:pt x="176" y="141"/>
                  <a:pt x="178" y="143"/>
                </a:cubicBezTo>
                <a:cubicBezTo>
                  <a:pt x="179" y="144"/>
                  <a:pt x="180" y="144"/>
                  <a:pt x="181" y="144"/>
                </a:cubicBezTo>
                <a:cubicBezTo>
                  <a:pt x="182" y="144"/>
                  <a:pt x="183" y="144"/>
                  <a:pt x="184" y="143"/>
                </a:cubicBezTo>
                <a:cubicBezTo>
                  <a:pt x="185" y="141"/>
                  <a:pt x="185" y="139"/>
                  <a:pt x="184" y="137"/>
                </a:cubicBezTo>
                <a:cubicBezTo>
                  <a:pt x="182" y="136"/>
                  <a:pt x="180" y="136"/>
                  <a:pt x="178" y="137"/>
                </a:cubicBezTo>
                <a:close/>
                <a:moveTo>
                  <a:pt x="201" y="114"/>
                </a:moveTo>
                <a:cubicBezTo>
                  <a:pt x="199" y="116"/>
                  <a:pt x="199" y="119"/>
                  <a:pt x="201" y="120"/>
                </a:cubicBezTo>
                <a:cubicBezTo>
                  <a:pt x="201" y="121"/>
                  <a:pt x="202" y="121"/>
                  <a:pt x="203" y="121"/>
                </a:cubicBezTo>
                <a:cubicBezTo>
                  <a:pt x="204" y="121"/>
                  <a:pt x="205" y="121"/>
                  <a:pt x="206" y="120"/>
                </a:cubicBezTo>
                <a:cubicBezTo>
                  <a:pt x="208" y="119"/>
                  <a:pt x="208" y="116"/>
                  <a:pt x="206" y="114"/>
                </a:cubicBezTo>
                <a:cubicBezTo>
                  <a:pt x="205" y="113"/>
                  <a:pt x="202" y="113"/>
                  <a:pt x="201" y="114"/>
                </a:cubicBezTo>
                <a:close/>
                <a:moveTo>
                  <a:pt x="201" y="92"/>
                </a:moveTo>
                <a:cubicBezTo>
                  <a:pt x="200" y="93"/>
                  <a:pt x="200" y="96"/>
                  <a:pt x="201" y="97"/>
                </a:cubicBezTo>
                <a:cubicBezTo>
                  <a:pt x="202" y="98"/>
                  <a:pt x="203" y="99"/>
                  <a:pt x="204" y="99"/>
                </a:cubicBezTo>
                <a:cubicBezTo>
                  <a:pt x="205" y="99"/>
                  <a:pt x="206" y="98"/>
                  <a:pt x="207" y="97"/>
                </a:cubicBezTo>
                <a:cubicBezTo>
                  <a:pt x="209" y="96"/>
                  <a:pt x="209" y="93"/>
                  <a:pt x="207" y="92"/>
                </a:cubicBezTo>
                <a:cubicBezTo>
                  <a:pt x="205" y="90"/>
                  <a:pt x="203" y="90"/>
                  <a:pt x="201" y="92"/>
                </a:cubicBezTo>
                <a:close/>
                <a:moveTo>
                  <a:pt x="167" y="148"/>
                </a:moveTo>
                <a:cubicBezTo>
                  <a:pt x="165" y="150"/>
                  <a:pt x="165" y="153"/>
                  <a:pt x="167" y="154"/>
                </a:cubicBezTo>
                <a:cubicBezTo>
                  <a:pt x="167" y="155"/>
                  <a:pt x="168" y="155"/>
                  <a:pt x="169" y="155"/>
                </a:cubicBezTo>
                <a:cubicBezTo>
                  <a:pt x="170" y="155"/>
                  <a:pt x="172" y="155"/>
                  <a:pt x="172" y="154"/>
                </a:cubicBezTo>
                <a:cubicBezTo>
                  <a:pt x="174" y="153"/>
                  <a:pt x="174" y="150"/>
                  <a:pt x="172" y="148"/>
                </a:cubicBezTo>
                <a:cubicBezTo>
                  <a:pt x="171" y="147"/>
                  <a:pt x="168" y="147"/>
                  <a:pt x="167" y="148"/>
                </a:cubicBezTo>
                <a:close/>
                <a:moveTo>
                  <a:pt x="218" y="103"/>
                </a:moveTo>
                <a:cubicBezTo>
                  <a:pt x="216" y="102"/>
                  <a:pt x="213" y="102"/>
                  <a:pt x="212" y="103"/>
                </a:cubicBezTo>
                <a:cubicBezTo>
                  <a:pt x="210" y="105"/>
                  <a:pt x="210" y="107"/>
                  <a:pt x="212" y="109"/>
                </a:cubicBezTo>
                <a:cubicBezTo>
                  <a:pt x="213" y="110"/>
                  <a:pt x="214" y="110"/>
                  <a:pt x="215" y="110"/>
                </a:cubicBezTo>
                <a:cubicBezTo>
                  <a:pt x="216" y="110"/>
                  <a:pt x="217" y="110"/>
                  <a:pt x="218" y="109"/>
                </a:cubicBezTo>
                <a:cubicBezTo>
                  <a:pt x="219" y="107"/>
                  <a:pt x="219" y="105"/>
                  <a:pt x="218" y="103"/>
                </a:cubicBezTo>
                <a:close/>
                <a:moveTo>
                  <a:pt x="155" y="160"/>
                </a:moveTo>
                <a:cubicBezTo>
                  <a:pt x="154" y="161"/>
                  <a:pt x="154" y="164"/>
                  <a:pt x="155" y="165"/>
                </a:cubicBezTo>
                <a:cubicBezTo>
                  <a:pt x="156" y="166"/>
                  <a:pt x="157" y="167"/>
                  <a:pt x="158" y="167"/>
                </a:cubicBezTo>
                <a:cubicBezTo>
                  <a:pt x="159" y="167"/>
                  <a:pt x="160" y="166"/>
                  <a:pt x="161" y="165"/>
                </a:cubicBezTo>
                <a:cubicBezTo>
                  <a:pt x="163" y="164"/>
                  <a:pt x="163" y="161"/>
                  <a:pt x="161" y="160"/>
                </a:cubicBezTo>
                <a:cubicBezTo>
                  <a:pt x="159" y="158"/>
                  <a:pt x="157" y="158"/>
                  <a:pt x="155" y="160"/>
                </a:cubicBezTo>
                <a:close/>
                <a:moveTo>
                  <a:pt x="144" y="171"/>
                </a:moveTo>
                <a:cubicBezTo>
                  <a:pt x="142" y="173"/>
                  <a:pt x="142" y="175"/>
                  <a:pt x="144" y="177"/>
                </a:cubicBezTo>
                <a:cubicBezTo>
                  <a:pt x="145" y="177"/>
                  <a:pt x="146" y="178"/>
                  <a:pt x="147" y="178"/>
                </a:cubicBezTo>
                <a:cubicBezTo>
                  <a:pt x="148" y="178"/>
                  <a:pt x="149" y="177"/>
                  <a:pt x="150" y="177"/>
                </a:cubicBezTo>
                <a:cubicBezTo>
                  <a:pt x="151" y="175"/>
                  <a:pt x="151" y="173"/>
                  <a:pt x="150" y="171"/>
                </a:cubicBezTo>
                <a:cubicBezTo>
                  <a:pt x="148" y="169"/>
                  <a:pt x="146" y="169"/>
                  <a:pt x="144" y="171"/>
                </a:cubicBezTo>
                <a:close/>
                <a:moveTo>
                  <a:pt x="167" y="58"/>
                </a:moveTo>
                <a:cubicBezTo>
                  <a:pt x="166" y="59"/>
                  <a:pt x="166" y="62"/>
                  <a:pt x="167" y="64"/>
                </a:cubicBezTo>
                <a:cubicBezTo>
                  <a:pt x="168" y="64"/>
                  <a:pt x="169" y="65"/>
                  <a:pt x="170" y="65"/>
                </a:cubicBezTo>
                <a:cubicBezTo>
                  <a:pt x="171" y="65"/>
                  <a:pt x="172" y="64"/>
                  <a:pt x="173" y="64"/>
                </a:cubicBezTo>
                <a:cubicBezTo>
                  <a:pt x="175" y="62"/>
                  <a:pt x="175" y="59"/>
                  <a:pt x="173" y="58"/>
                </a:cubicBezTo>
                <a:cubicBezTo>
                  <a:pt x="172" y="56"/>
                  <a:pt x="169" y="56"/>
                  <a:pt x="167" y="58"/>
                </a:cubicBezTo>
                <a:close/>
                <a:moveTo>
                  <a:pt x="133" y="24"/>
                </a:moveTo>
                <a:cubicBezTo>
                  <a:pt x="132" y="25"/>
                  <a:pt x="132" y="28"/>
                  <a:pt x="133" y="30"/>
                </a:cubicBezTo>
                <a:cubicBezTo>
                  <a:pt x="134" y="30"/>
                  <a:pt x="135" y="31"/>
                  <a:pt x="136" y="31"/>
                </a:cubicBezTo>
                <a:cubicBezTo>
                  <a:pt x="137" y="31"/>
                  <a:pt x="138" y="30"/>
                  <a:pt x="139" y="30"/>
                </a:cubicBezTo>
                <a:cubicBezTo>
                  <a:pt x="141" y="28"/>
                  <a:pt x="141" y="25"/>
                  <a:pt x="139" y="24"/>
                </a:cubicBezTo>
                <a:cubicBezTo>
                  <a:pt x="138" y="22"/>
                  <a:pt x="135" y="22"/>
                  <a:pt x="133" y="24"/>
                </a:cubicBezTo>
                <a:close/>
                <a:moveTo>
                  <a:pt x="156" y="47"/>
                </a:moveTo>
                <a:cubicBezTo>
                  <a:pt x="155" y="48"/>
                  <a:pt x="155" y="51"/>
                  <a:pt x="156" y="52"/>
                </a:cubicBezTo>
                <a:cubicBezTo>
                  <a:pt x="157" y="53"/>
                  <a:pt x="158" y="53"/>
                  <a:pt x="159" y="53"/>
                </a:cubicBezTo>
                <a:cubicBezTo>
                  <a:pt x="160" y="53"/>
                  <a:pt x="161" y="53"/>
                  <a:pt x="162" y="52"/>
                </a:cubicBezTo>
                <a:cubicBezTo>
                  <a:pt x="163" y="51"/>
                  <a:pt x="163" y="48"/>
                  <a:pt x="162" y="47"/>
                </a:cubicBezTo>
                <a:cubicBezTo>
                  <a:pt x="160" y="45"/>
                  <a:pt x="158" y="45"/>
                  <a:pt x="156" y="47"/>
                </a:cubicBezTo>
                <a:close/>
              </a:path>
            </a:pathLst>
          </a:custGeom>
          <a:solidFill>
            <a:srgbClr val="838559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/>
          </a:p>
        </p:txBody>
      </p:sp>
      <p:sp>
        <p:nvSpPr>
          <p:cNvPr id="18" name="Freeform 17"/>
          <p:cNvSpPr>
            <a:spLocks noEditPoints="1"/>
          </p:cNvSpPr>
          <p:nvPr/>
        </p:nvSpPr>
        <p:spPr bwMode="auto">
          <a:xfrm>
            <a:off x="4273551" y="2663371"/>
            <a:ext cx="692150" cy="1012825"/>
          </a:xfrm>
          <a:custGeom>
            <a:gdLst>
              <a:gd fmla="*/ 90 w 218" name="T0"/>
              <a:gd fmla="*/ 93 h 319" name="T1"/>
              <a:gd fmla="*/ 87 w 218" name="T2"/>
              <a:gd fmla="*/ 86 h 319" name="T3"/>
              <a:gd fmla="*/ 9 w 218" name="T4"/>
              <a:gd fmla="*/ 19 h 319" name="T5"/>
              <a:gd fmla="*/ 135 w 218" name="T6"/>
              <a:gd fmla="*/ 138 h 319" name="T7"/>
              <a:gd fmla="*/ 132 w 218" name="T8"/>
              <a:gd fmla="*/ 131 h 319" name="T9"/>
              <a:gd fmla="*/ 98 w 218" name="T10"/>
              <a:gd fmla="*/ 97 h 319" name="T11"/>
              <a:gd fmla="*/ 104 w 218" name="T12"/>
              <a:gd fmla="*/ 103 h 319" name="T13"/>
              <a:gd fmla="*/ 122 w 218" name="T14"/>
              <a:gd fmla="*/ 301 h 319" name="T15"/>
              <a:gd fmla="*/ 127 w 218" name="T16"/>
              <a:gd fmla="*/ 307 h 319" name="T17"/>
              <a:gd fmla="*/ 110 w 218" name="T18"/>
              <a:gd fmla="*/ 312 h 319" name="T19"/>
              <a:gd fmla="*/ 116 w 218" name="T20"/>
              <a:gd fmla="*/ 318 h 319" name="T21"/>
              <a:gd fmla="*/ 124 w 218" name="T22"/>
              <a:gd fmla="*/ 127 h 319" name="T23"/>
              <a:gd fmla="*/ 121 w 218" name="T24"/>
              <a:gd fmla="*/ 120 h 319" name="T25"/>
              <a:gd fmla="*/ 112 w 218" name="T26"/>
              <a:gd fmla="*/ 115 h 319" name="T27"/>
              <a:gd fmla="*/ 109 w 218" name="T28"/>
              <a:gd fmla="*/ 108 h 319" name="T29"/>
              <a:gd fmla="*/ 42 w 218" name="T30"/>
              <a:gd fmla="*/ 41 h 319" name="T31"/>
              <a:gd fmla="*/ 47 w 218" name="T32"/>
              <a:gd fmla="*/ 46 h 319" name="T33"/>
              <a:gd fmla="*/ 75 w 218" name="T34"/>
              <a:gd fmla="*/ 75 h 319" name="T35"/>
              <a:gd fmla="*/ 81 w 218" name="T36"/>
              <a:gd fmla="*/ 80 h 319" name="T37"/>
              <a:gd fmla="*/ 19 w 218" name="T38"/>
              <a:gd fmla="*/ 18 h 319" name="T39"/>
              <a:gd fmla="*/ 25 w 218" name="T40"/>
              <a:gd fmla="*/ 24 h 319" name="T41"/>
              <a:gd fmla="*/ 30 w 218" name="T42"/>
              <a:gd fmla="*/ 29 h 319" name="T43"/>
              <a:gd fmla="*/ 36 w 218" name="T44"/>
              <a:gd fmla="*/ 35 h 319" name="T45"/>
              <a:gd fmla="*/ 53 w 218" name="T46"/>
              <a:gd fmla="*/ 52 h 319" name="T47"/>
              <a:gd fmla="*/ 59 w 218" name="T48"/>
              <a:gd fmla="*/ 58 h 319" name="T49"/>
              <a:gd fmla="*/ 64 w 218" name="T50"/>
              <a:gd fmla="*/ 63 h 319" name="T51"/>
              <a:gd fmla="*/ 70 w 218" name="T52"/>
              <a:gd fmla="*/ 69 h 319" name="T53"/>
              <a:gd fmla="*/ 169 w 218" name="T54"/>
              <a:gd fmla="*/ 172 h 319" name="T55"/>
              <a:gd fmla="*/ 166 w 218" name="T56"/>
              <a:gd fmla="*/ 165 h 319" name="T57"/>
              <a:gd fmla="*/ 133 w 218" name="T58"/>
              <a:gd fmla="*/ 290 h 319" name="T59"/>
              <a:gd fmla="*/ 138 w 218" name="T60"/>
              <a:gd fmla="*/ 295 h 319" name="T61"/>
              <a:gd fmla="*/ 178 w 218" name="T62"/>
              <a:gd fmla="*/ 244 h 319" name="T63"/>
              <a:gd fmla="*/ 184 w 218" name="T64"/>
              <a:gd fmla="*/ 250 h 319" name="T65"/>
              <a:gd fmla="*/ 191 w 218" name="T66"/>
              <a:gd fmla="*/ 195 h 319" name="T67"/>
              <a:gd fmla="*/ 189 w 218" name="T68"/>
              <a:gd fmla="*/ 188 h 319" name="T69"/>
              <a:gd fmla="*/ 203 w 218" name="T70"/>
              <a:gd fmla="*/ 206 h 319" name="T71"/>
              <a:gd fmla="*/ 200 w 218" name="T72"/>
              <a:gd fmla="*/ 199 h 319" name="T73"/>
              <a:gd fmla="*/ 201 w 218" name="T74"/>
              <a:gd fmla="*/ 222 h 319" name="T75"/>
              <a:gd fmla="*/ 206 w 218" name="T76"/>
              <a:gd fmla="*/ 227 h 319" name="T77"/>
              <a:gd fmla="*/ 217 w 218" name="T78"/>
              <a:gd fmla="*/ 210 h 319" name="T79"/>
              <a:gd fmla="*/ 214 w 218" name="T80"/>
              <a:gd fmla="*/ 217 h 319" name="T81"/>
              <a:gd fmla="*/ 189 w 218" name="T82"/>
              <a:gd fmla="*/ 233 h 319" name="T83"/>
              <a:gd fmla="*/ 195 w 218" name="T84"/>
              <a:gd fmla="*/ 239 h 319" name="T85"/>
              <a:gd fmla="*/ 158 w 218" name="T86"/>
              <a:gd fmla="*/ 161 h 319" name="T87"/>
              <a:gd fmla="*/ 155 w 218" name="T88"/>
              <a:gd fmla="*/ 154 h 319" name="T89"/>
              <a:gd fmla="*/ 144 w 218" name="T90"/>
              <a:gd fmla="*/ 278 h 319" name="T91"/>
              <a:gd fmla="*/ 150 w 218" name="T92"/>
              <a:gd fmla="*/ 284 h 319" name="T93"/>
              <a:gd fmla="*/ 146 w 218" name="T94"/>
              <a:gd fmla="*/ 149 h 319" name="T95"/>
              <a:gd fmla="*/ 143 w 218" name="T96"/>
              <a:gd fmla="*/ 142 h 319" name="T97"/>
              <a:gd fmla="*/ 180 w 218" name="T98"/>
              <a:gd fmla="*/ 183 h 319" name="T99"/>
              <a:gd fmla="*/ 177 w 218" name="T100"/>
              <a:gd fmla="*/ 176 h 319" name="T101"/>
              <a:gd fmla="*/ 167 w 218" name="T102"/>
              <a:gd fmla="*/ 256 h 319" name="T103"/>
              <a:gd fmla="*/ 172 w 218" name="T104"/>
              <a:gd fmla="*/ 261 h 319" name="T105"/>
              <a:gd fmla="*/ 155 w 218" name="T106"/>
              <a:gd fmla="*/ 267 h 319" name="T107"/>
              <a:gd fmla="*/ 161 w 218" name="T108"/>
              <a:gd fmla="*/ 273 h 319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319" w="218">
                <a:moveTo>
                  <a:pt x="87" y="86"/>
                </a:moveTo>
                <a:cubicBezTo>
                  <a:pt x="85" y="87"/>
                  <a:pt x="85" y="90"/>
                  <a:pt x="87" y="92"/>
                </a:cubicBezTo>
                <a:cubicBezTo>
                  <a:pt x="88" y="92"/>
                  <a:pt x="89" y="93"/>
                  <a:pt x="90" y="93"/>
                </a:cubicBezTo>
                <a:cubicBezTo>
                  <a:pt x="91" y="93"/>
                  <a:pt x="92" y="92"/>
                  <a:pt x="92" y="92"/>
                </a:cubicBezTo>
                <a:cubicBezTo>
                  <a:pt x="94" y="90"/>
                  <a:pt x="94" y="87"/>
                  <a:pt x="92" y="86"/>
                </a:cubicBezTo>
                <a:cubicBezTo>
                  <a:pt x="91" y="84"/>
                  <a:pt x="88" y="84"/>
                  <a:pt x="87" y="86"/>
                </a:cubicBezTo>
                <a:close/>
                <a:moveTo>
                  <a:pt x="9" y="0"/>
                </a:moveTo>
                <a:cubicBezTo>
                  <a:pt x="4" y="0"/>
                  <a:pt x="0" y="4"/>
                  <a:pt x="0" y="9"/>
                </a:cubicBezTo>
                <a:cubicBezTo>
                  <a:pt x="0" y="15"/>
                  <a:pt x="4" y="19"/>
                  <a:pt x="9" y="19"/>
                </a:cubicBezTo>
                <a:cubicBezTo>
                  <a:pt x="15" y="19"/>
                  <a:pt x="19" y="15"/>
                  <a:pt x="19" y="9"/>
                </a:cubicBezTo>
                <a:cubicBezTo>
                  <a:pt x="19" y="4"/>
                  <a:pt x="15" y="0"/>
                  <a:pt x="9" y="0"/>
                </a:cubicBezTo>
                <a:close/>
                <a:moveTo>
                  <a:pt x="135" y="138"/>
                </a:moveTo>
                <a:cubicBezTo>
                  <a:pt x="136" y="138"/>
                  <a:pt x="137" y="138"/>
                  <a:pt x="138" y="137"/>
                </a:cubicBezTo>
                <a:cubicBezTo>
                  <a:pt x="139" y="135"/>
                  <a:pt x="139" y="133"/>
                  <a:pt x="138" y="131"/>
                </a:cubicBezTo>
                <a:cubicBezTo>
                  <a:pt x="136" y="130"/>
                  <a:pt x="134" y="130"/>
                  <a:pt x="132" y="131"/>
                </a:cubicBezTo>
                <a:cubicBezTo>
                  <a:pt x="130" y="133"/>
                  <a:pt x="130" y="135"/>
                  <a:pt x="132" y="137"/>
                </a:cubicBezTo>
                <a:cubicBezTo>
                  <a:pt x="133" y="138"/>
                  <a:pt x="134" y="138"/>
                  <a:pt x="135" y="138"/>
                </a:cubicBezTo>
                <a:close/>
                <a:moveTo>
                  <a:pt x="98" y="97"/>
                </a:moveTo>
                <a:cubicBezTo>
                  <a:pt x="97" y="99"/>
                  <a:pt x="97" y="101"/>
                  <a:pt x="98" y="103"/>
                </a:cubicBezTo>
                <a:cubicBezTo>
                  <a:pt x="99" y="104"/>
                  <a:pt x="100" y="104"/>
                  <a:pt x="101" y="104"/>
                </a:cubicBezTo>
                <a:cubicBezTo>
                  <a:pt x="102" y="104"/>
                  <a:pt x="103" y="104"/>
                  <a:pt x="104" y="103"/>
                </a:cubicBezTo>
                <a:cubicBezTo>
                  <a:pt x="105" y="101"/>
                  <a:pt x="105" y="99"/>
                  <a:pt x="104" y="97"/>
                </a:cubicBezTo>
                <a:cubicBezTo>
                  <a:pt x="102" y="96"/>
                  <a:pt x="100" y="96"/>
                  <a:pt x="98" y="97"/>
                </a:cubicBezTo>
                <a:close/>
                <a:moveTo>
                  <a:pt x="122" y="301"/>
                </a:moveTo>
                <a:cubicBezTo>
                  <a:pt x="120" y="302"/>
                  <a:pt x="120" y="305"/>
                  <a:pt x="122" y="307"/>
                </a:cubicBezTo>
                <a:cubicBezTo>
                  <a:pt x="122" y="307"/>
                  <a:pt x="123" y="308"/>
                  <a:pt x="124" y="308"/>
                </a:cubicBezTo>
                <a:cubicBezTo>
                  <a:pt x="125" y="308"/>
                  <a:pt x="126" y="307"/>
                  <a:pt x="127" y="307"/>
                </a:cubicBezTo>
                <a:cubicBezTo>
                  <a:pt x="129" y="305"/>
                  <a:pt x="129" y="302"/>
                  <a:pt x="127" y="301"/>
                </a:cubicBezTo>
                <a:cubicBezTo>
                  <a:pt x="126" y="299"/>
                  <a:pt x="123" y="299"/>
                  <a:pt x="122" y="301"/>
                </a:cubicBezTo>
                <a:close/>
                <a:moveTo>
                  <a:pt x="110" y="312"/>
                </a:moveTo>
                <a:cubicBezTo>
                  <a:pt x="109" y="314"/>
                  <a:pt x="109" y="316"/>
                  <a:pt x="110" y="318"/>
                </a:cubicBezTo>
                <a:cubicBezTo>
                  <a:pt x="111" y="319"/>
                  <a:pt x="112" y="319"/>
                  <a:pt x="113" y="319"/>
                </a:cubicBezTo>
                <a:cubicBezTo>
                  <a:pt x="114" y="319"/>
                  <a:pt x="115" y="319"/>
                  <a:pt x="116" y="318"/>
                </a:cubicBezTo>
                <a:cubicBezTo>
                  <a:pt x="117" y="316"/>
                  <a:pt x="117" y="314"/>
                  <a:pt x="116" y="312"/>
                </a:cubicBezTo>
                <a:cubicBezTo>
                  <a:pt x="114" y="311"/>
                  <a:pt x="112" y="311"/>
                  <a:pt x="110" y="312"/>
                </a:cubicBezTo>
                <a:close/>
                <a:moveTo>
                  <a:pt x="124" y="127"/>
                </a:moveTo>
                <a:cubicBezTo>
                  <a:pt x="125" y="127"/>
                  <a:pt x="126" y="126"/>
                  <a:pt x="126" y="125"/>
                </a:cubicBezTo>
                <a:cubicBezTo>
                  <a:pt x="128" y="124"/>
                  <a:pt x="128" y="121"/>
                  <a:pt x="126" y="120"/>
                </a:cubicBezTo>
                <a:cubicBezTo>
                  <a:pt x="125" y="118"/>
                  <a:pt x="122" y="118"/>
                  <a:pt x="121" y="120"/>
                </a:cubicBezTo>
                <a:cubicBezTo>
                  <a:pt x="119" y="121"/>
                  <a:pt x="119" y="124"/>
                  <a:pt x="121" y="125"/>
                </a:cubicBezTo>
                <a:cubicBezTo>
                  <a:pt x="122" y="126"/>
                  <a:pt x="123" y="127"/>
                  <a:pt x="124" y="127"/>
                </a:cubicBezTo>
                <a:close/>
                <a:moveTo>
                  <a:pt x="112" y="115"/>
                </a:moveTo>
                <a:cubicBezTo>
                  <a:pt x="113" y="115"/>
                  <a:pt x="114" y="115"/>
                  <a:pt x="115" y="114"/>
                </a:cubicBezTo>
                <a:cubicBezTo>
                  <a:pt x="117" y="113"/>
                  <a:pt x="117" y="110"/>
                  <a:pt x="115" y="108"/>
                </a:cubicBezTo>
                <a:cubicBezTo>
                  <a:pt x="114" y="107"/>
                  <a:pt x="111" y="107"/>
                  <a:pt x="109" y="108"/>
                </a:cubicBezTo>
                <a:cubicBezTo>
                  <a:pt x="108" y="110"/>
                  <a:pt x="108" y="113"/>
                  <a:pt x="109" y="114"/>
                </a:cubicBezTo>
                <a:cubicBezTo>
                  <a:pt x="110" y="115"/>
                  <a:pt x="111" y="115"/>
                  <a:pt x="112" y="115"/>
                </a:cubicBezTo>
                <a:close/>
                <a:moveTo>
                  <a:pt x="42" y="41"/>
                </a:moveTo>
                <a:cubicBezTo>
                  <a:pt x="40" y="42"/>
                  <a:pt x="40" y="45"/>
                  <a:pt x="42" y="46"/>
                </a:cubicBezTo>
                <a:cubicBezTo>
                  <a:pt x="42" y="47"/>
                  <a:pt x="43" y="47"/>
                  <a:pt x="44" y="47"/>
                </a:cubicBezTo>
                <a:cubicBezTo>
                  <a:pt x="45" y="47"/>
                  <a:pt x="46" y="47"/>
                  <a:pt x="47" y="46"/>
                </a:cubicBezTo>
                <a:cubicBezTo>
                  <a:pt x="49" y="45"/>
                  <a:pt x="49" y="42"/>
                  <a:pt x="47" y="41"/>
                </a:cubicBezTo>
                <a:cubicBezTo>
                  <a:pt x="46" y="39"/>
                  <a:pt x="43" y="39"/>
                  <a:pt x="42" y="41"/>
                </a:cubicBezTo>
                <a:close/>
                <a:moveTo>
                  <a:pt x="75" y="75"/>
                </a:moveTo>
                <a:cubicBezTo>
                  <a:pt x="74" y="76"/>
                  <a:pt x="74" y="79"/>
                  <a:pt x="75" y="80"/>
                </a:cubicBezTo>
                <a:cubicBezTo>
                  <a:pt x="76" y="81"/>
                  <a:pt x="77" y="81"/>
                  <a:pt x="78" y="81"/>
                </a:cubicBezTo>
                <a:cubicBezTo>
                  <a:pt x="79" y="81"/>
                  <a:pt x="80" y="81"/>
                  <a:pt x="81" y="80"/>
                </a:cubicBezTo>
                <a:cubicBezTo>
                  <a:pt x="83" y="79"/>
                  <a:pt x="83" y="76"/>
                  <a:pt x="81" y="75"/>
                </a:cubicBezTo>
                <a:cubicBezTo>
                  <a:pt x="80" y="73"/>
                  <a:pt x="77" y="73"/>
                  <a:pt x="75" y="75"/>
                </a:cubicBezTo>
                <a:close/>
                <a:moveTo>
                  <a:pt x="19" y="18"/>
                </a:moveTo>
                <a:cubicBezTo>
                  <a:pt x="17" y="20"/>
                  <a:pt x="17" y="22"/>
                  <a:pt x="19" y="24"/>
                </a:cubicBezTo>
                <a:cubicBezTo>
                  <a:pt x="20" y="24"/>
                  <a:pt x="21" y="25"/>
                  <a:pt x="22" y="25"/>
                </a:cubicBezTo>
                <a:cubicBezTo>
                  <a:pt x="23" y="25"/>
                  <a:pt x="24" y="24"/>
                  <a:pt x="25" y="24"/>
                </a:cubicBezTo>
                <a:cubicBezTo>
                  <a:pt x="26" y="22"/>
                  <a:pt x="26" y="20"/>
                  <a:pt x="25" y="18"/>
                </a:cubicBezTo>
                <a:cubicBezTo>
                  <a:pt x="23" y="16"/>
                  <a:pt x="21" y="16"/>
                  <a:pt x="19" y="18"/>
                </a:cubicBezTo>
                <a:close/>
                <a:moveTo>
                  <a:pt x="30" y="29"/>
                </a:moveTo>
                <a:cubicBezTo>
                  <a:pt x="29" y="31"/>
                  <a:pt x="29" y="33"/>
                  <a:pt x="30" y="35"/>
                </a:cubicBezTo>
                <a:cubicBezTo>
                  <a:pt x="31" y="36"/>
                  <a:pt x="32" y="36"/>
                  <a:pt x="33" y="36"/>
                </a:cubicBezTo>
                <a:cubicBezTo>
                  <a:pt x="34" y="36"/>
                  <a:pt x="35" y="36"/>
                  <a:pt x="36" y="35"/>
                </a:cubicBezTo>
                <a:cubicBezTo>
                  <a:pt x="37" y="33"/>
                  <a:pt x="37" y="31"/>
                  <a:pt x="36" y="29"/>
                </a:cubicBezTo>
                <a:cubicBezTo>
                  <a:pt x="34" y="28"/>
                  <a:pt x="32" y="28"/>
                  <a:pt x="30" y="29"/>
                </a:cubicBezTo>
                <a:close/>
                <a:moveTo>
                  <a:pt x="53" y="52"/>
                </a:moveTo>
                <a:cubicBezTo>
                  <a:pt x="51" y="53"/>
                  <a:pt x="51" y="56"/>
                  <a:pt x="53" y="58"/>
                </a:cubicBezTo>
                <a:cubicBezTo>
                  <a:pt x="54" y="58"/>
                  <a:pt x="55" y="59"/>
                  <a:pt x="56" y="59"/>
                </a:cubicBezTo>
                <a:cubicBezTo>
                  <a:pt x="57" y="59"/>
                  <a:pt x="58" y="58"/>
                  <a:pt x="59" y="58"/>
                </a:cubicBezTo>
                <a:cubicBezTo>
                  <a:pt x="60" y="56"/>
                  <a:pt x="60" y="53"/>
                  <a:pt x="59" y="52"/>
                </a:cubicBezTo>
                <a:cubicBezTo>
                  <a:pt x="57" y="50"/>
                  <a:pt x="54" y="50"/>
                  <a:pt x="53" y="52"/>
                </a:cubicBezTo>
                <a:close/>
                <a:moveTo>
                  <a:pt x="64" y="63"/>
                </a:moveTo>
                <a:cubicBezTo>
                  <a:pt x="63" y="65"/>
                  <a:pt x="63" y="67"/>
                  <a:pt x="64" y="69"/>
                </a:cubicBezTo>
                <a:cubicBezTo>
                  <a:pt x="65" y="70"/>
                  <a:pt x="66" y="70"/>
                  <a:pt x="67" y="70"/>
                </a:cubicBezTo>
                <a:cubicBezTo>
                  <a:pt x="68" y="70"/>
                  <a:pt x="69" y="70"/>
                  <a:pt x="70" y="69"/>
                </a:cubicBezTo>
                <a:cubicBezTo>
                  <a:pt x="71" y="67"/>
                  <a:pt x="71" y="65"/>
                  <a:pt x="70" y="63"/>
                </a:cubicBezTo>
                <a:cubicBezTo>
                  <a:pt x="68" y="62"/>
                  <a:pt x="66" y="62"/>
                  <a:pt x="64" y="63"/>
                </a:cubicBezTo>
                <a:close/>
                <a:moveTo>
                  <a:pt x="169" y="172"/>
                </a:moveTo>
                <a:cubicBezTo>
                  <a:pt x="170" y="172"/>
                  <a:pt x="171" y="172"/>
                  <a:pt x="172" y="171"/>
                </a:cubicBezTo>
                <a:cubicBezTo>
                  <a:pt x="173" y="169"/>
                  <a:pt x="173" y="167"/>
                  <a:pt x="172" y="165"/>
                </a:cubicBezTo>
                <a:cubicBezTo>
                  <a:pt x="170" y="164"/>
                  <a:pt x="168" y="164"/>
                  <a:pt x="166" y="165"/>
                </a:cubicBezTo>
                <a:cubicBezTo>
                  <a:pt x="164" y="167"/>
                  <a:pt x="164" y="169"/>
                  <a:pt x="166" y="171"/>
                </a:cubicBezTo>
                <a:cubicBezTo>
                  <a:pt x="167" y="172"/>
                  <a:pt x="168" y="172"/>
                  <a:pt x="169" y="172"/>
                </a:cubicBezTo>
                <a:close/>
                <a:moveTo>
                  <a:pt x="133" y="290"/>
                </a:moveTo>
                <a:cubicBezTo>
                  <a:pt x="131" y="291"/>
                  <a:pt x="131" y="294"/>
                  <a:pt x="133" y="295"/>
                </a:cubicBezTo>
                <a:cubicBezTo>
                  <a:pt x="134" y="296"/>
                  <a:pt x="135" y="296"/>
                  <a:pt x="136" y="296"/>
                </a:cubicBezTo>
                <a:cubicBezTo>
                  <a:pt x="137" y="296"/>
                  <a:pt x="138" y="296"/>
                  <a:pt x="138" y="295"/>
                </a:cubicBezTo>
                <a:cubicBezTo>
                  <a:pt x="140" y="294"/>
                  <a:pt x="140" y="291"/>
                  <a:pt x="138" y="290"/>
                </a:cubicBezTo>
                <a:cubicBezTo>
                  <a:pt x="137" y="288"/>
                  <a:pt x="134" y="288"/>
                  <a:pt x="133" y="290"/>
                </a:cubicBezTo>
                <a:close/>
                <a:moveTo>
                  <a:pt x="178" y="244"/>
                </a:moveTo>
                <a:cubicBezTo>
                  <a:pt x="177" y="246"/>
                  <a:pt x="177" y="248"/>
                  <a:pt x="178" y="250"/>
                </a:cubicBezTo>
                <a:cubicBezTo>
                  <a:pt x="179" y="251"/>
                  <a:pt x="180" y="251"/>
                  <a:pt x="181" y="251"/>
                </a:cubicBezTo>
                <a:cubicBezTo>
                  <a:pt x="182" y="251"/>
                  <a:pt x="183" y="251"/>
                  <a:pt x="184" y="250"/>
                </a:cubicBezTo>
                <a:cubicBezTo>
                  <a:pt x="185" y="248"/>
                  <a:pt x="185" y="246"/>
                  <a:pt x="184" y="244"/>
                </a:cubicBezTo>
                <a:cubicBezTo>
                  <a:pt x="182" y="243"/>
                  <a:pt x="180" y="243"/>
                  <a:pt x="178" y="244"/>
                </a:cubicBezTo>
                <a:close/>
                <a:moveTo>
                  <a:pt x="191" y="195"/>
                </a:moveTo>
                <a:cubicBezTo>
                  <a:pt x="192" y="195"/>
                  <a:pt x="193" y="194"/>
                  <a:pt x="194" y="193"/>
                </a:cubicBezTo>
                <a:cubicBezTo>
                  <a:pt x="196" y="192"/>
                  <a:pt x="196" y="189"/>
                  <a:pt x="194" y="188"/>
                </a:cubicBezTo>
                <a:cubicBezTo>
                  <a:pt x="193" y="186"/>
                  <a:pt x="190" y="186"/>
                  <a:pt x="189" y="188"/>
                </a:cubicBezTo>
                <a:cubicBezTo>
                  <a:pt x="187" y="189"/>
                  <a:pt x="187" y="192"/>
                  <a:pt x="189" y="193"/>
                </a:cubicBezTo>
                <a:cubicBezTo>
                  <a:pt x="189" y="194"/>
                  <a:pt x="190" y="195"/>
                  <a:pt x="191" y="195"/>
                </a:cubicBezTo>
                <a:close/>
                <a:moveTo>
                  <a:pt x="203" y="206"/>
                </a:moveTo>
                <a:cubicBezTo>
                  <a:pt x="204" y="206"/>
                  <a:pt x="205" y="205"/>
                  <a:pt x="206" y="205"/>
                </a:cubicBezTo>
                <a:cubicBezTo>
                  <a:pt x="207" y="203"/>
                  <a:pt x="207" y="201"/>
                  <a:pt x="206" y="199"/>
                </a:cubicBezTo>
                <a:cubicBezTo>
                  <a:pt x="204" y="197"/>
                  <a:pt x="201" y="197"/>
                  <a:pt x="200" y="199"/>
                </a:cubicBezTo>
                <a:cubicBezTo>
                  <a:pt x="198" y="201"/>
                  <a:pt x="198" y="203"/>
                  <a:pt x="200" y="205"/>
                </a:cubicBezTo>
                <a:cubicBezTo>
                  <a:pt x="201" y="205"/>
                  <a:pt x="202" y="206"/>
                  <a:pt x="203" y="206"/>
                </a:cubicBezTo>
                <a:close/>
                <a:moveTo>
                  <a:pt x="201" y="222"/>
                </a:moveTo>
                <a:cubicBezTo>
                  <a:pt x="199" y="223"/>
                  <a:pt x="199" y="226"/>
                  <a:pt x="201" y="227"/>
                </a:cubicBezTo>
                <a:cubicBezTo>
                  <a:pt x="201" y="228"/>
                  <a:pt x="203" y="228"/>
                  <a:pt x="204" y="228"/>
                </a:cubicBezTo>
                <a:cubicBezTo>
                  <a:pt x="205" y="228"/>
                  <a:pt x="206" y="228"/>
                  <a:pt x="206" y="227"/>
                </a:cubicBezTo>
                <a:cubicBezTo>
                  <a:pt x="208" y="226"/>
                  <a:pt x="208" y="223"/>
                  <a:pt x="206" y="222"/>
                </a:cubicBezTo>
                <a:cubicBezTo>
                  <a:pt x="205" y="220"/>
                  <a:pt x="202" y="220"/>
                  <a:pt x="201" y="222"/>
                </a:cubicBezTo>
                <a:close/>
                <a:moveTo>
                  <a:pt x="217" y="210"/>
                </a:moveTo>
                <a:cubicBezTo>
                  <a:pt x="215" y="209"/>
                  <a:pt x="213" y="209"/>
                  <a:pt x="211" y="210"/>
                </a:cubicBezTo>
                <a:cubicBezTo>
                  <a:pt x="210" y="212"/>
                  <a:pt x="210" y="214"/>
                  <a:pt x="211" y="216"/>
                </a:cubicBezTo>
                <a:cubicBezTo>
                  <a:pt x="212" y="217"/>
                  <a:pt x="213" y="217"/>
                  <a:pt x="214" y="217"/>
                </a:cubicBezTo>
                <a:cubicBezTo>
                  <a:pt x="215" y="217"/>
                  <a:pt x="216" y="217"/>
                  <a:pt x="217" y="216"/>
                </a:cubicBezTo>
                <a:cubicBezTo>
                  <a:pt x="218" y="214"/>
                  <a:pt x="218" y="212"/>
                  <a:pt x="217" y="210"/>
                </a:cubicBezTo>
                <a:close/>
                <a:moveTo>
                  <a:pt x="189" y="233"/>
                </a:moveTo>
                <a:cubicBezTo>
                  <a:pt x="188" y="235"/>
                  <a:pt x="188" y="237"/>
                  <a:pt x="189" y="239"/>
                </a:cubicBezTo>
                <a:cubicBezTo>
                  <a:pt x="190" y="239"/>
                  <a:pt x="191" y="240"/>
                  <a:pt x="192" y="240"/>
                </a:cubicBezTo>
                <a:cubicBezTo>
                  <a:pt x="193" y="240"/>
                  <a:pt x="194" y="239"/>
                  <a:pt x="195" y="239"/>
                </a:cubicBezTo>
                <a:cubicBezTo>
                  <a:pt x="197" y="237"/>
                  <a:pt x="197" y="235"/>
                  <a:pt x="195" y="233"/>
                </a:cubicBezTo>
                <a:cubicBezTo>
                  <a:pt x="193" y="231"/>
                  <a:pt x="191" y="231"/>
                  <a:pt x="189" y="233"/>
                </a:cubicBezTo>
                <a:close/>
                <a:moveTo>
                  <a:pt x="158" y="161"/>
                </a:moveTo>
                <a:cubicBezTo>
                  <a:pt x="159" y="161"/>
                  <a:pt x="160" y="160"/>
                  <a:pt x="160" y="159"/>
                </a:cubicBezTo>
                <a:cubicBezTo>
                  <a:pt x="162" y="158"/>
                  <a:pt x="162" y="155"/>
                  <a:pt x="160" y="154"/>
                </a:cubicBezTo>
                <a:cubicBezTo>
                  <a:pt x="159" y="152"/>
                  <a:pt x="156" y="152"/>
                  <a:pt x="155" y="154"/>
                </a:cubicBezTo>
                <a:cubicBezTo>
                  <a:pt x="153" y="155"/>
                  <a:pt x="153" y="158"/>
                  <a:pt x="155" y="159"/>
                </a:cubicBezTo>
                <a:cubicBezTo>
                  <a:pt x="155" y="160"/>
                  <a:pt x="156" y="161"/>
                  <a:pt x="158" y="161"/>
                </a:cubicBezTo>
                <a:close/>
                <a:moveTo>
                  <a:pt x="144" y="278"/>
                </a:moveTo>
                <a:cubicBezTo>
                  <a:pt x="143" y="280"/>
                  <a:pt x="143" y="282"/>
                  <a:pt x="144" y="284"/>
                </a:cubicBezTo>
                <a:cubicBezTo>
                  <a:pt x="145" y="285"/>
                  <a:pt x="146" y="285"/>
                  <a:pt x="147" y="285"/>
                </a:cubicBezTo>
                <a:cubicBezTo>
                  <a:pt x="148" y="285"/>
                  <a:pt x="149" y="285"/>
                  <a:pt x="150" y="284"/>
                </a:cubicBezTo>
                <a:cubicBezTo>
                  <a:pt x="151" y="282"/>
                  <a:pt x="151" y="280"/>
                  <a:pt x="150" y="278"/>
                </a:cubicBezTo>
                <a:cubicBezTo>
                  <a:pt x="148" y="277"/>
                  <a:pt x="146" y="277"/>
                  <a:pt x="144" y="278"/>
                </a:cubicBezTo>
                <a:close/>
                <a:moveTo>
                  <a:pt x="146" y="149"/>
                </a:moveTo>
                <a:cubicBezTo>
                  <a:pt x="147" y="149"/>
                  <a:pt x="148" y="149"/>
                  <a:pt x="149" y="148"/>
                </a:cubicBezTo>
                <a:cubicBezTo>
                  <a:pt x="151" y="147"/>
                  <a:pt x="151" y="144"/>
                  <a:pt x="149" y="142"/>
                </a:cubicBezTo>
                <a:cubicBezTo>
                  <a:pt x="147" y="141"/>
                  <a:pt x="145" y="141"/>
                  <a:pt x="143" y="142"/>
                </a:cubicBezTo>
                <a:cubicBezTo>
                  <a:pt x="142" y="144"/>
                  <a:pt x="142" y="147"/>
                  <a:pt x="143" y="148"/>
                </a:cubicBezTo>
                <a:cubicBezTo>
                  <a:pt x="144" y="149"/>
                  <a:pt x="145" y="149"/>
                  <a:pt x="146" y="149"/>
                </a:cubicBezTo>
                <a:close/>
                <a:moveTo>
                  <a:pt x="180" y="183"/>
                </a:moveTo>
                <a:cubicBezTo>
                  <a:pt x="181" y="183"/>
                  <a:pt x="182" y="183"/>
                  <a:pt x="183" y="182"/>
                </a:cubicBezTo>
                <a:cubicBezTo>
                  <a:pt x="185" y="180"/>
                  <a:pt x="185" y="178"/>
                  <a:pt x="183" y="176"/>
                </a:cubicBezTo>
                <a:cubicBezTo>
                  <a:pt x="181" y="175"/>
                  <a:pt x="179" y="175"/>
                  <a:pt x="177" y="176"/>
                </a:cubicBezTo>
                <a:cubicBezTo>
                  <a:pt x="176" y="178"/>
                  <a:pt x="176" y="180"/>
                  <a:pt x="177" y="182"/>
                </a:cubicBezTo>
                <a:cubicBezTo>
                  <a:pt x="178" y="183"/>
                  <a:pt x="179" y="183"/>
                  <a:pt x="180" y="183"/>
                </a:cubicBezTo>
                <a:close/>
                <a:moveTo>
                  <a:pt x="167" y="256"/>
                </a:moveTo>
                <a:cubicBezTo>
                  <a:pt x="165" y="257"/>
                  <a:pt x="165" y="260"/>
                  <a:pt x="167" y="261"/>
                </a:cubicBezTo>
                <a:cubicBezTo>
                  <a:pt x="168" y="262"/>
                  <a:pt x="169" y="262"/>
                  <a:pt x="170" y="262"/>
                </a:cubicBezTo>
                <a:cubicBezTo>
                  <a:pt x="171" y="262"/>
                  <a:pt x="172" y="262"/>
                  <a:pt x="172" y="261"/>
                </a:cubicBezTo>
                <a:cubicBezTo>
                  <a:pt x="174" y="260"/>
                  <a:pt x="174" y="257"/>
                  <a:pt x="172" y="256"/>
                </a:cubicBezTo>
                <a:cubicBezTo>
                  <a:pt x="171" y="254"/>
                  <a:pt x="168" y="254"/>
                  <a:pt x="167" y="256"/>
                </a:cubicBezTo>
                <a:close/>
                <a:moveTo>
                  <a:pt x="155" y="267"/>
                </a:moveTo>
                <a:cubicBezTo>
                  <a:pt x="154" y="268"/>
                  <a:pt x="154" y="271"/>
                  <a:pt x="155" y="273"/>
                </a:cubicBezTo>
                <a:cubicBezTo>
                  <a:pt x="156" y="273"/>
                  <a:pt x="157" y="274"/>
                  <a:pt x="158" y="274"/>
                </a:cubicBezTo>
                <a:cubicBezTo>
                  <a:pt x="159" y="274"/>
                  <a:pt x="160" y="273"/>
                  <a:pt x="161" y="273"/>
                </a:cubicBezTo>
                <a:cubicBezTo>
                  <a:pt x="163" y="271"/>
                  <a:pt x="163" y="268"/>
                  <a:pt x="161" y="267"/>
                </a:cubicBezTo>
                <a:cubicBezTo>
                  <a:pt x="160" y="265"/>
                  <a:pt x="157" y="265"/>
                  <a:pt x="155" y="267"/>
                </a:cubicBezTo>
                <a:close/>
              </a:path>
            </a:pathLst>
          </a:custGeom>
          <a:solidFill>
            <a:srgbClr val="8ABE7C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/>
          </a:p>
        </p:txBody>
      </p:sp>
      <p:sp>
        <p:nvSpPr>
          <p:cNvPr id="19" name="Freeform 18"/>
          <p:cNvSpPr>
            <a:spLocks noEditPoints="1"/>
          </p:cNvSpPr>
          <p:nvPr/>
        </p:nvSpPr>
        <p:spPr bwMode="auto">
          <a:xfrm>
            <a:off x="5842001" y="3006271"/>
            <a:ext cx="695325" cy="1012825"/>
          </a:xfrm>
          <a:custGeom>
            <a:gdLst>
              <a:gd fmla="*/ 90 w 219" name="T0"/>
              <a:gd fmla="*/ 234 h 319" name="T1"/>
              <a:gd fmla="*/ 87 w 219" name="T2"/>
              <a:gd fmla="*/ 228 h 319" name="T3"/>
              <a:gd fmla="*/ 113 w 219" name="T4"/>
              <a:gd fmla="*/ 8 h 319" name="T5"/>
              <a:gd fmla="*/ 111 w 219" name="T6"/>
              <a:gd fmla="*/ 1 h 319" name="T7"/>
              <a:gd fmla="*/ 101 w 219" name="T8"/>
              <a:gd fmla="*/ 223 h 319" name="T9"/>
              <a:gd fmla="*/ 98 w 219" name="T10"/>
              <a:gd fmla="*/ 216 h 319" name="T11"/>
              <a:gd fmla="*/ 113 w 219" name="T12"/>
              <a:gd fmla="*/ 212 h 319" name="T13"/>
              <a:gd fmla="*/ 110 w 219" name="T14"/>
              <a:gd fmla="*/ 205 h 319" name="T15"/>
              <a:gd fmla="*/ 124 w 219" name="T16"/>
              <a:gd fmla="*/ 201 h 319" name="T17"/>
              <a:gd fmla="*/ 121 w 219" name="T18"/>
              <a:gd fmla="*/ 194 h 319" name="T19"/>
              <a:gd fmla="*/ 125 w 219" name="T20"/>
              <a:gd fmla="*/ 19 h 319" name="T21"/>
              <a:gd fmla="*/ 122 w 219" name="T22"/>
              <a:gd fmla="*/ 13 h 319" name="T23"/>
              <a:gd fmla="*/ 79 w 219" name="T24"/>
              <a:gd fmla="*/ 246 h 319" name="T25"/>
              <a:gd fmla="*/ 76 w 219" name="T26"/>
              <a:gd fmla="*/ 239 h 319" name="T27"/>
              <a:gd fmla="*/ 33 w 219" name="T28"/>
              <a:gd fmla="*/ 291 h 319" name="T29"/>
              <a:gd fmla="*/ 31 w 219" name="T30"/>
              <a:gd fmla="*/ 284 h 319" name="T31"/>
              <a:gd fmla="*/ 45 w 219" name="T32"/>
              <a:gd fmla="*/ 280 h 319" name="T33"/>
              <a:gd fmla="*/ 42 w 219" name="T34"/>
              <a:gd fmla="*/ 273 h 319" name="T35"/>
              <a:gd fmla="*/ 10 w 219" name="T36"/>
              <a:gd fmla="*/ 319 h 319" name="T37"/>
              <a:gd fmla="*/ 53 w 219" name="T38"/>
              <a:gd fmla="*/ 262 h 319" name="T39"/>
              <a:gd fmla="*/ 59 w 219" name="T40"/>
              <a:gd fmla="*/ 267 h 319" name="T41"/>
              <a:gd fmla="*/ 65 w 219" name="T42"/>
              <a:gd fmla="*/ 250 h 319" name="T43"/>
              <a:gd fmla="*/ 70 w 219" name="T44"/>
              <a:gd fmla="*/ 256 h 319" name="T45"/>
              <a:gd fmla="*/ 132 w 219" name="T46"/>
              <a:gd fmla="*/ 182 h 319" name="T47"/>
              <a:gd fmla="*/ 138 w 219" name="T48"/>
              <a:gd fmla="*/ 188 h 319" name="T49"/>
              <a:gd fmla="*/ 19 w 219" name="T50"/>
              <a:gd fmla="*/ 296 h 319" name="T51"/>
              <a:gd fmla="*/ 25 w 219" name="T52"/>
              <a:gd fmla="*/ 301 h 319" name="T53"/>
              <a:gd fmla="*/ 189 w 219" name="T54"/>
              <a:gd fmla="*/ 126 h 319" name="T55"/>
              <a:gd fmla="*/ 195 w 219" name="T56"/>
              <a:gd fmla="*/ 131 h 319" name="T57"/>
              <a:gd fmla="*/ 190 w 219" name="T58"/>
              <a:gd fmla="*/ 81 h 319" name="T59"/>
              <a:gd fmla="*/ 195 w 219" name="T60"/>
              <a:gd fmla="*/ 86 h 319" name="T61"/>
              <a:gd fmla="*/ 133 w 219" name="T62"/>
              <a:gd fmla="*/ 24 h 319" name="T63"/>
              <a:gd fmla="*/ 139 w 219" name="T64"/>
              <a:gd fmla="*/ 30 h 319" name="T65"/>
              <a:gd fmla="*/ 217 w 219" name="T66"/>
              <a:gd fmla="*/ 103 h 319" name="T67"/>
              <a:gd fmla="*/ 214 w 219" name="T68"/>
              <a:gd fmla="*/ 110 h 319" name="T69"/>
              <a:gd fmla="*/ 200 w 219" name="T70"/>
              <a:gd fmla="*/ 114 h 319" name="T71"/>
              <a:gd fmla="*/ 206 w 219" name="T72"/>
              <a:gd fmla="*/ 120 h 319" name="T73"/>
              <a:gd fmla="*/ 178 w 219" name="T74"/>
              <a:gd fmla="*/ 137 h 319" name="T75"/>
              <a:gd fmla="*/ 183 w 219" name="T76"/>
              <a:gd fmla="*/ 143 h 319" name="T77"/>
              <a:gd fmla="*/ 201 w 219" name="T78"/>
              <a:gd fmla="*/ 92 h 319" name="T79"/>
              <a:gd fmla="*/ 207 w 219" name="T80"/>
              <a:gd fmla="*/ 97 h 319" name="T81"/>
              <a:gd fmla="*/ 178 w 219" name="T82"/>
              <a:gd fmla="*/ 69 h 319" name="T83"/>
              <a:gd fmla="*/ 184 w 219" name="T84"/>
              <a:gd fmla="*/ 75 h 319" name="T85"/>
              <a:gd fmla="*/ 155 w 219" name="T86"/>
              <a:gd fmla="*/ 160 h 319" name="T87"/>
              <a:gd fmla="*/ 161 w 219" name="T88"/>
              <a:gd fmla="*/ 165 h 319" name="T89"/>
              <a:gd fmla="*/ 144 w 219" name="T90"/>
              <a:gd fmla="*/ 35 h 319" name="T91"/>
              <a:gd fmla="*/ 150 w 219" name="T92"/>
              <a:gd fmla="*/ 41 h 319" name="T93"/>
              <a:gd fmla="*/ 144 w 219" name="T94"/>
              <a:gd fmla="*/ 171 h 319" name="T95"/>
              <a:gd fmla="*/ 149 w 219" name="T96"/>
              <a:gd fmla="*/ 177 h 319" name="T97"/>
              <a:gd fmla="*/ 167 w 219" name="T98"/>
              <a:gd fmla="*/ 58 h 319" name="T99"/>
              <a:gd fmla="*/ 173 w 219" name="T100"/>
              <a:gd fmla="*/ 64 h 319" name="T101"/>
              <a:gd fmla="*/ 166 w 219" name="T102"/>
              <a:gd fmla="*/ 148 h 319" name="T103"/>
              <a:gd fmla="*/ 172 w 219" name="T104"/>
              <a:gd fmla="*/ 154 h 319" name="T105"/>
              <a:gd fmla="*/ 156 w 219" name="T106"/>
              <a:gd fmla="*/ 47 h 319" name="T107"/>
              <a:gd fmla="*/ 161 w 219" name="T108"/>
              <a:gd fmla="*/ 52 h 319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319" w="219">
                <a:moveTo>
                  <a:pt x="87" y="228"/>
                </a:moveTo>
                <a:cubicBezTo>
                  <a:pt x="86" y="229"/>
                  <a:pt x="86" y="232"/>
                  <a:pt x="87" y="233"/>
                </a:cubicBezTo>
                <a:cubicBezTo>
                  <a:pt x="88" y="234"/>
                  <a:pt x="89" y="234"/>
                  <a:pt x="90" y="234"/>
                </a:cubicBezTo>
                <a:cubicBezTo>
                  <a:pt x="91" y="234"/>
                  <a:pt x="92" y="234"/>
                  <a:pt x="93" y="233"/>
                </a:cubicBezTo>
                <a:cubicBezTo>
                  <a:pt x="94" y="232"/>
                  <a:pt x="94" y="229"/>
                  <a:pt x="93" y="228"/>
                </a:cubicBezTo>
                <a:cubicBezTo>
                  <a:pt x="91" y="226"/>
                  <a:pt x="89" y="226"/>
                  <a:pt x="87" y="228"/>
                </a:cubicBezTo>
                <a:close/>
                <a:moveTo>
                  <a:pt x="111" y="1"/>
                </a:moveTo>
                <a:cubicBezTo>
                  <a:pt x="109" y="3"/>
                  <a:pt x="109" y="5"/>
                  <a:pt x="111" y="7"/>
                </a:cubicBezTo>
                <a:cubicBezTo>
                  <a:pt x="111" y="8"/>
                  <a:pt x="112" y="8"/>
                  <a:pt x="113" y="8"/>
                </a:cubicBezTo>
                <a:cubicBezTo>
                  <a:pt x="114" y="8"/>
                  <a:pt x="115" y="8"/>
                  <a:pt x="116" y="7"/>
                </a:cubicBezTo>
                <a:cubicBezTo>
                  <a:pt x="118" y="5"/>
                  <a:pt x="118" y="3"/>
                  <a:pt x="116" y="1"/>
                </a:cubicBezTo>
                <a:cubicBezTo>
                  <a:pt x="115" y="0"/>
                  <a:pt x="112" y="0"/>
                  <a:pt x="111" y="1"/>
                </a:cubicBezTo>
                <a:close/>
                <a:moveTo>
                  <a:pt x="98" y="216"/>
                </a:moveTo>
                <a:cubicBezTo>
                  <a:pt x="97" y="218"/>
                  <a:pt x="97" y="220"/>
                  <a:pt x="98" y="222"/>
                </a:cubicBezTo>
                <a:cubicBezTo>
                  <a:pt x="99" y="223"/>
                  <a:pt x="100" y="223"/>
                  <a:pt x="101" y="223"/>
                </a:cubicBezTo>
                <a:cubicBezTo>
                  <a:pt x="102" y="223"/>
                  <a:pt x="103" y="223"/>
                  <a:pt x="104" y="222"/>
                </a:cubicBezTo>
                <a:cubicBezTo>
                  <a:pt x="106" y="220"/>
                  <a:pt x="106" y="218"/>
                  <a:pt x="104" y="216"/>
                </a:cubicBezTo>
                <a:cubicBezTo>
                  <a:pt x="103" y="215"/>
                  <a:pt x="100" y="215"/>
                  <a:pt x="98" y="216"/>
                </a:cubicBezTo>
                <a:close/>
                <a:moveTo>
                  <a:pt x="110" y="205"/>
                </a:moveTo>
                <a:cubicBezTo>
                  <a:pt x="108" y="207"/>
                  <a:pt x="108" y="209"/>
                  <a:pt x="110" y="211"/>
                </a:cubicBezTo>
                <a:cubicBezTo>
                  <a:pt x="111" y="211"/>
                  <a:pt x="112" y="212"/>
                  <a:pt x="113" y="212"/>
                </a:cubicBezTo>
                <a:cubicBezTo>
                  <a:pt x="114" y="212"/>
                  <a:pt x="115" y="211"/>
                  <a:pt x="115" y="211"/>
                </a:cubicBezTo>
                <a:cubicBezTo>
                  <a:pt x="117" y="209"/>
                  <a:pt x="117" y="207"/>
                  <a:pt x="115" y="205"/>
                </a:cubicBezTo>
                <a:cubicBezTo>
                  <a:pt x="114" y="203"/>
                  <a:pt x="111" y="203"/>
                  <a:pt x="110" y="205"/>
                </a:cubicBezTo>
                <a:close/>
                <a:moveTo>
                  <a:pt x="121" y="194"/>
                </a:moveTo>
                <a:cubicBezTo>
                  <a:pt x="120" y="195"/>
                  <a:pt x="120" y="198"/>
                  <a:pt x="121" y="199"/>
                </a:cubicBezTo>
                <a:cubicBezTo>
                  <a:pt x="122" y="200"/>
                  <a:pt x="123" y="201"/>
                  <a:pt x="124" y="201"/>
                </a:cubicBezTo>
                <a:cubicBezTo>
                  <a:pt x="125" y="201"/>
                  <a:pt x="126" y="200"/>
                  <a:pt x="127" y="199"/>
                </a:cubicBezTo>
                <a:cubicBezTo>
                  <a:pt x="128" y="198"/>
                  <a:pt x="128" y="195"/>
                  <a:pt x="127" y="194"/>
                </a:cubicBezTo>
                <a:cubicBezTo>
                  <a:pt x="125" y="192"/>
                  <a:pt x="123" y="192"/>
                  <a:pt x="121" y="194"/>
                </a:cubicBezTo>
                <a:close/>
                <a:moveTo>
                  <a:pt x="122" y="13"/>
                </a:moveTo>
                <a:cubicBezTo>
                  <a:pt x="120" y="14"/>
                  <a:pt x="120" y="17"/>
                  <a:pt x="122" y="18"/>
                </a:cubicBezTo>
                <a:cubicBezTo>
                  <a:pt x="123" y="19"/>
                  <a:pt x="124" y="19"/>
                  <a:pt x="125" y="19"/>
                </a:cubicBezTo>
                <a:cubicBezTo>
                  <a:pt x="126" y="19"/>
                  <a:pt x="127" y="19"/>
                  <a:pt x="128" y="18"/>
                </a:cubicBezTo>
                <a:cubicBezTo>
                  <a:pt x="129" y="17"/>
                  <a:pt x="129" y="14"/>
                  <a:pt x="128" y="13"/>
                </a:cubicBezTo>
                <a:cubicBezTo>
                  <a:pt x="126" y="11"/>
                  <a:pt x="123" y="11"/>
                  <a:pt x="122" y="13"/>
                </a:cubicBezTo>
                <a:close/>
                <a:moveTo>
                  <a:pt x="76" y="239"/>
                </a:moveTo>
                <a:cubicBezTo>
                  <a:pt x="74" y="241"/>
                  <a:pt x="74" y="243"/>
                  <a:pt x="76" y="245"/>
                </a:cubicBezTo>
                <a:cubicBezTo>
                  <a:pt x="77" y="245"/>
                  <a:pt x="78" y="246"/>
                  <a:pt x="79" y="246"/>
                </a:cubicBezTo>
                <a:cubicBezTo>
                  <a:pt x="80" y="246"/>
                  <a:pt x="81" y="245"/>
                  <a:pt x="82" y="245"/>
                </a:cubicBezTo>
                <a:cubicBezTo>
                  <a:pt x="83" y="243"/>
                  <a:pt x="83" y="241"/>
                  <a:pt x="82" y="239"/>
                </a:cubicBezTo>
                <a:cubicBezTo>
                  <a:pt x="80" y="237"/>
                  <a:pt x="77" y="237"/>
                  <a:pt x="76" y="239"/>
                </a:cubicBezTo>
                <a:close/>
                <a:moveTo>
                  <a:pt x="31" y="284"/>
                </a:moveTo>
                <a:cubicBezTo>
                  <a:pt x="29" y="286"/>
                  <a:pt x="29" y="288"/>
                  <a:pt x="31" y="290"/>
                </a:cubicBezTo>
                <a:cubicBezTo>
                  <a:pt x="31" y="291"/>
                  <a:pt x="32" y="291"/>
                  <a:pt x="33" y="291"/>
                </a:cubicBezTo>
                <a:cubicBezTo>
                  <a:pt x="34" y="291"/>
                  <a:pt x="35" y="291"/>
                  <a:pt x="36" y="290"/>
                </a:cubicBezTo>
                <a:cubicBezTo>
                  <a:pt x="38" y="288"/>
                  <a:pt x="38" y="286"/>
                  <a:pt x="36" y="284"/>
                </a:cubicBezTo>
                <a:cubicBezTo>
                  <a:pt x="35" y="283"/>
                  <a:pt x="32" y="283"/>
                  <a:pt x="31" y="284"/>
                </a:cubicBezTo>
                <a:close/>
                <a:moveTo>
                  <a:pt x="42" y="273"/>
                </a:moveTo>
                <a:cubicBezTo>
                  <a:pt x="40" y="274"/>
                  <a:pt x="40" y="277"/>
                  <a:pt x="42" y="279"/>
                </a:cubicBezTo>
                <a:cubicBezTo>
                  <a:pt x="43" y="279"/>
                  <a:pt x="44" y="280"/>
                  <a:pt x="45" y="280"/>
                </a:cubicBezTo>
                <a:cubicBezTo>
                  <a:pt x="46" y="280"/>
                  <a:pt x="47" y="279"/>
                  <a:pt x="48" y="279"/>
                </a:cubicBezTo>
                <a:cubicBezTo>
                  <a:pt x="49" y="277"/>
                  <a:pt x="49" y="274"/>
                  <a:pt x="48" y="273"/>
                </a:cubicBezTo>
                <a:cubicBezTo>
                  <a:pt x="46" y="271"/>
                  <a:pt x="43" y="271"/>
                  <a:pt x="42" y="273"/>
                </a:cubicBezTo>
                <a:close/>
                <a:moveTo>
                  <a:pt x="10" y="300"/>
                </a:moveTo>
                <a:cubicBezTo>
                  <a:pt x="4" y="300"/>
                  <a:pt x="0" y="304"/>
                  <a:pt x="0" y="310"/>
                </a:cubicBezTo>
                <a:cubicBezTo>
                  <a:pt x="0" y="315"/>
                  <a:pt x="4" y="319"/>
                  <a:pt x="10" y="319"/>
                </a:cubicBezTo>
                <a:cubicBezTo>
                  <a:pt x="15" y="319"/>
                  <a:pt x="20" y="315"/>
                  <a:pt x="20" y="310"/>
                </a:cubicBezTo>
                <a:cubicBezTo>
                  <a:pt x="20" y="304"/>
                  <a:pt x="15" y="300"/>
                  <a:pt x="10" y="300"/>
                </a:cubicBezTo>
                <a:close/>
                <a:moveTo>
                  <a:pt x="53" y="262"/>
                </a:moveTo>
                <a:cubicBezTo>
                  <a:pt x="52" y="263"/>
                  <a:pt x="52" y="266"/>
                  <a:pt x="53" y="267"/>
                </a:cubicBezTo>
                <a:cubicBezTo>
                  <a:pt x="54" y="268"/>
                  <a:pt x="55" y="268"/>
                  <a:pt x="56" y="268"/>
                </a:cubicBezTo>
                <a:cubicBezTo>
                  <a:pt x="57" y="268"/>
                  <a:pt x="58" y="268"/>
                  <a:pt x="59" y="267"/>
                </a:cubicBezTo>
                <a:cubicBezTo>
                  <a:pt x="60" y="266"/>
                  <a:pt x="60" y="263"/>
                  <a:pt x="59" y="262"/>
                </a:cubicBezTo>
                <a:cubicBezTo>
                  <a:pt x="57" y="260"/>
                  <a:pt x="55" y="260"/>
                  <a:pt x="53" y="262"/>
                </a:cubicBezTo>
                <a:close/>
                <a:moveTo>
                  <a:pt x="65" y="250"/>
                </a:moveTo>
                <a:cubicBezTo>
                  <a:pt x="63" y="252"/>
                  <a:pt x="63" y="254"/>
                  <a:pt x="65" y="256"/>
                </a:cubicBezTo>
                <a:cubicBezTo>
                  <a:pt x="65" y="257"/>
                  <a:pt x="66" y="257"/>
                  <a:pt x="67" y="257"/>
                </a:cubicBezTo>
                <a:cubicBezTo>
                  <a:pt x="68" y="257"/>
                  <a:pt x="69" y="257"/>
                  <a:pt x="70" y="256"/>
                </a:cubicBezTo>
                <a:cubicBezTo>
                  <a:pt x="72" y="254"/>
                  <a:pt x="72" y="252"/>
                  <a:pt x="70" y="250"/>
                </a:cubicBezTo>
                <a:cubicBezTo>
                  <a:pt x="69" y="249"/>
                  <a:pt x="66" y="249"/>
                  <a:pt x="65" y="250"/>
                </a:cubicBezTo>
                <a:close/>
                <a:moveTo>
                  <a:pt x="132" y="182"/>
                </a:moveTo>
                <a:cubicBezTo>
                  <a:pt x="131" y="184"/>
                  <a:pt x="131" y="186"/>
                  <a:pt x="132" y="188"/>
                </a:cubicBezTo>
                <a:cubicBezTo>
                  <a:pt x="133" y="189"/>
                  <a:pt x="134" y="189"/>
                  <a:pt x="135" y="189"/>
                </a:cubicBezTo>
                <a:cubicBezTo>
                  <a:pt x="136" y="189"/>
                  <a:pt x="137" y="189"/>
                  <a:pt x="138" y="188"/>
                </a:cubicBezTo>
                <a:cubicBezTo>
                  <a:pt x="140" y="186"/>
                  <a:pt x="140" y="184"/>
                  <a:pt x="138" y="182"/>
                </a:cubicBezTo>
                <a:cubicBezTo>
                  <a:pt x="136" y="181"/>
                  <a:pt x="134" y="181"/>
                  <a:pt x="132" y="182"/>
                </a:cubicBezTo>
                <a:close/>
                <a:moveTo>
                  <a:pt x="19" y="296"/>
                </a:moveTo>
                <a:cubicBezTo>
                  <a:pt x="18" y="297"/>
                  <a:pt x="18" y="300"/>
                  <a:pt x="19" y="301"/>
                </a:cubicBezTo>
                <a:cubicBezTo>
                  <a:pt x="20" y="302"/>
                  <a:pt x="21" y="302"/>
                  <a:pt x="22" y="302"/>
                </a:cubicBezTo>
                <a:cubicBezTo>
                  <a:pt x="23" y="302"/>
                  <a:pt x="24" y="302"/>
                  <a:pt x="25" y="301"/>
                </a:cubicBezTo>
                <a:cubicBezTo>
                  <a:pt x="27" y="300"/>
                  <a:pt x="27" y="297"/>
                  <a:pt x="25" y="296"/>
                </a:cubicBezTo>
                <a:cubicBezTo>
                  <a:pt x="23" y="294"/>
                  <a:pt x="21" y="294"/>
                  <a:pt x="19" y="296"/>
                </a:cubicBezTo>
                <a:close/>
                <a:moveTo>
                  <a:pt x="189" y="126"/>
                </a:moveTo>
                <a:cubicBezTo>
                  <a:pt x="187" y="127"/>
                  <a:pt x="187" y="130"/>
                  <a:pt x="189" y="131"/>
                </a:cubicBezTo>
                <a:cubicBezTo>
                  <a:pt x="190" y="132"/>
                  <a:pt x="191" y="133"/>
                  <a:pt x="192" y="133"/>
                </a:cubicBezTo>
                <a:cubicBezTo>
                  <a:pt x="193" y="133"/>
                  <a:pt x="194" y="132"/>
                  <a:pt x="195" y="131"/>
                </a:cubicBezTo>
                <a:cubicBezTo>
                  <a:pt x="196" y="130"/>
                  <a:pt x="196" y="127"/>
                  <a:pt x="195" y="126"/>
                </a:cubicBezTo>
                <a:cubicBezTo>
                  <a:pt x="193" y="124"/>
                  <a:pt x="191" y="124"/>
                  <a:pt x="189" y="126"/>
                </a:cubicBezTo>
                <a:close/>
                <a:moveTo>
                  <a:pt x="190" y="81"/>
                </a:moveTo>
                <a:cubicBezTo>
                  <a:pt x="188" y="82"/>
                  <a:pt x="188" y="85"/>
                  <a:pt x="190" y="86"/>
                </a:cubicBezTo>
                <a:cubicBezTo>
                  <a:pt x="191" y="87"/>
                  <a:pt x="192" y="87"/>
                  <a:pt x="193" y="87"/>
                </a:cubicBezTo>
                <a:cubicBezTo>
                  <a:pt x="194" y="87"/>
                  <a:pt x="195" y="87"/>
                  <a:pt x="195" y="86"/>
                </a:cubicBezTo>
                <a:cubicBezTo>
                  <a:pt x="197" y="85"/>
                  <a:pt x="197" y="82"/>
                  <a:pt x="195" y="81"/>
                </a:cubicBezTo>
                <a:cubicBezTo>
                  <a:pt x="194" y="79"/>
                  <a:pt x="191" y="79"/>
                  <a:pt x="190" y="81"/>
                </a:cubicBezTo>
                <a:close/>
                <a:moveTo>
                  <a:pt x="133" y="24"/>
                </a:moveTo>
                <a:cubicBezTo>
                  <a:pt x="132" y="25"/>
                  <a:pt x="132" y="28"/>
                  <a:pt x="133" y="30"/>
                </a:cubicBezTo>
                <a:cubicBezTo>
                  <a:pt x="134" y="30"/>
                  <a:pt x="135" y="31"/>
                  <a:pt x="136" y="31"/>
                </a:cubicBezTo>
                <a:cubicBezTo>
                  <a:pt x="137" y="31"/>
                  <a:pt x="138" y="30"/>
                  <a:pt x="139" y="30"/>
                </a:cubicBezTo>
                <a:cubicBezTo>
                  <a:pt x="140" y="28"/>
                  <a:pt x="140" y="25"/>
                  <a:pt x="139" y="24"/>
                </a:cubicBezTo>
                <a:cubicBezTo>
                  <a:pt x="137" y="22"/>
                  <a:pt x="135" y="22"/>
                  <a:pt x="133" y="24"/>
                </a:cubicBezTo>
                <a:close/>
                <a:moveTo>
                  <a:pt x="217" y="103"/>
                </a:moveTo>
                <a:cubicBezTo>
                  <a:pt x="216" y="102"/>
                  <a:pt x="213" y="102"/>
                  <a:pt x="212" y="103"/>
                </a:cubicBezTo>
                <a:cubicBezTo>
                  <a:pt x="210" y="105"/>
                  <a:pt x="210" y="107"/>
                  <a:pt x="212" y="109"/>
                </a:cubicBezTo>
                <a:cubicBezTo>
                  <a:pt x="212" y="110"/>
                  <a:pt x="213" y="110"/>
                  <a:pt x="214" y="110"/>
                </a:cubicBezTo>
                <a:cubicBezTo>
                  <a:pt x="215" y="110"/>
                  <a:pt x="216" y="110"/>
                  <a:pt x="217" y="109"/>
                </a:cubicBezTo>
                <a:cubicBezTo>
                  <a:pt x="219" y="107"/>
                  <a:pt x="219" y="105"/>
                  <a:pt x="217" y="103"/>
                </a:cubicBezTo>
                <a:close/>
                <a:moveTo>
                  <a:pt x="200" y="114"/>
                </a:moveTo>
                <a:cubicBezTo>
                  <a:pt x="199" y="116"/>
                  <a:pt x="199" y="119"/>
                  <a:pt x="200" y="120"/>
                </a:cubicBezTo>
                <a:cubicBezTo>
                  <a:pt x="201" y="121"/>
                  <a:pt x="202" y="121"/>
                  <a:pt x="203" y="121"/>
                </a:cubicBezTo>
                <a:cubicBezTo>
                  <a:pt x="204" y="121"/>
                  <a:pt x="205" y="121"/>
                  <a:pt x="206" y="120"/>
                </a:cubicBezTo>
                <a:cubicBezTo>
                  <a:pt x="207" y="119"/>
                  <a:pt x="207" y="116"/>
                  <a:pt x="206" y="114"/>
                </a:cubicBezTo>
                <a:cubicBezTo>
                  <a:pt x="204" y="113"/>
                  <a:pt x="202" y="113"/>
                  <a:pt x="200" y="114"/>
                </a:cubicBezTo>
                <a:close/>
                <a:moveTo>
                  <a:pt x="178" y="137"/>
                </a:moveTo>
                <a:cubicBezTo>
                  <a:pt x="176" y="139"/>
                  <a:pt x="176" y="141"/>
                  <a:pt x="178" y="143"/>
                </a:cubicBezTo>
                <a:cubicBezTo>
                  <a:pt x="178" y="144"/>
                  <a:pt x="179" y="144"/>
                  <a:pt x="180" y="144"/>
                </a:cubicBezTo>
                <a:cubicBezTo>
                  <a:pt x="182" y="144"/>
                  <a:pt x="183" y="144"/>
                  <a:pt x="183" y="143"/>
                </a:cubicBezTo>
                <a:cubicBezTo>
                  <a:pt x="185" y="141"/>
                  <a:pt x="185" y="139"/>
                  <a:pt x="183" y="137"/>
                </a:cubicBezTo>
                <a:cubicBezTo>
                  <a:pt x="182" y="136"/>
                  <a:pt x="179" y="136"/>
                  <a:pt x="178" y="137"/>
                </a:cubicBezTo>
                <a:close/>
                <a:moveTo>
                  <a:pt x="201" y="92"/>
                </a:moveTo>
                <a:cubicBezTo>
                  <a:pt x="200" y="93"/>
                  <a:pt x="200" y="96"/>
                  <a:pt x="201" y="97"/>
                </a:cubicBezTo>
                <a:cubicBezTo>
                  <a:pt x="202" y="98"/>
                  <a:pt x="203" y="99"/>
                  <a:pt x="204" y="99"/>
                </a:cubicBezTo>
                <a:cubicBezTo>
                  <a:pt x="205" y="99"/>
                  <a:pt x="206" y="98"/>
                  <a:pt x="207" y="97"/>
                </a:cubicBezTo>
                <a:cubicBezTo>
                  <a:pt x="208" y="96"/>
                  <a:pt x="208" y="93"/>
                  <a:pt x="207" y="92"/>
                </a:cubicBezTo>
                <a:cubicBezTo>
                  <a:pt x="205" y="90"/>
                  <a:pt x="203" y="90"/>
                  <a:pt x="201" y="92"/>
                </a:cubicBezTo>
                <a:close/>
                <a:moveTo>
                  <a:pt x="178" y="69"/>
                </a:moveTo>
                <a:cubicBezTo>
                  <a:pt x="177" y="71"/>
                  <a:pt x="177" y="73"/>
                  <a:pt x="178" y="75"/>
                </a:cubicBezTo>
                <a:cubicBezTo>
                  <a:pt x="179" y="76"/>
                  <a:pt x="180" y="76"/>
                  <a:pt x="181" y="76"/>
                </a:cubicBezTo>
                <a:cubicBezTo>
                  <a:pt x="182" y="76"/>
                  <a:pt x="183" y="76"/>
                  <a:pt x="184" y="75"/>
                </a:cubicBezTo>
                <a:cubicBezTo>
                  <a:pt x="186" y="73"/>
                  <a:pt x="186" y="71"/>
                  <a:pt x="184" y="69"/>
                </a:cubicBezTo>
                <a:cubicBezTo>
                  <a:pt x="183" y="68"/>
                  <a:pt x="180" y="68"/>
                  <a:pt x="178" y="69"/>
                </a:cubicBezTo>
                <a:close/>
                <a:moveTo>
                  <a:pt x="155" y="160"/>
                </a:moveTo>
                <a:cubicBezTo>
                  <a:pt x="153" y="161"/>
                  <a:pt x="153" y="164"/>
                  <a:pt x="155" y="165"/>
                </a:cubicBezTo>
                <a:cubicBezTo>
                  <a:pt x="156" y="166"/>
                  <a:pt x="157" y="167"/>
                  <a:pt x="158" y="167"/>
                </a:cubicBezTo>
                <a:cubicBezTo>
                  <a:pt x="159" y="167"/>
                  <a:pt x="160" y="166"/>
                  <a:pt x="161" y="165"/>
                </a:cubicBezTo>
                <a:cubicBezTo>
                  <a:pt x="162" y="164"/>
                  <a:pt x="162" y="161"/>
                  <a:pt x="161" y="160"/>
                </a:cubicBezTo>
                <a:cubicBezTo>
                  <a:pt x="159" y="158"/>
                  <a:pt x="157" y="158"/>
                  <a:pt x="155" y="160"/>
                </a:cubicBezTo>
                <a:close/>
                <a:moveTo>
                  <a:pt x="144" y="35"/>
                </a:moveTo>
                <a:cubicBezTo>
                  <a:pt x="143" y="37"/>
                  <a:pt x="143" y="39"/>
                  <a:pt x="144" y="41"/>
                </a:cubicBezTo>
                <a:cubicBezTo>
                  <a:pt x="145" y="42"/>
                  <a:pt x="146" y="42"/>
                  <a:pt x="147" y="42"/>
                </a:cubicBezTo>
                <a:cubicBezTo>
                  <a:pt x="148" y="42"/>
                  <a:pt x="149" y="42"/>
                  <a:pt x="150" y="41"/>
                </a:cubicBezTo>
                <a:cubicBezTo>
                  <a:pt x="152" y="39"/>
                  <a:pt x="152" y="37"/>
                  <a:pt x="150" y="35"/>
                </a:cubicBezTo>
                <a:cubicBezTo>
                  <a:pt x="149" y="34"/>
                  <a:pt x="146" y="34"/>
                  <a:pt x="144" y="35"/>
                </a:cubicBezTo>
                <a:close/>
                <a:moveTo>
                  <a:pt x="144" y="171"/>
                </a:moveTo>
                <a:cubicBezTo>
                  <a:pt x="142" y="173"/>
                  <a:pt x="142" y="175"/>
                  <a:pt x="144" y="177"/>
                </a:cubicBezTo>
                <a:cubicBezTo>
                  <a:pt x="145" y="177"/>
                  <a:pt x="146" y="178"/>
                  <a:pt x="147" y="178"/>
                </a:cubicBezTo>
                <a:cubicBezTo>
                  <a:pt x="148" y="178"/>
                  <a:pt x="149" y="177"/>
                  <a:pt x="149" y="177"/>
                </a:cubicBezTo>
                <a:cubicBezTo>
                  <a:pt x="151" y="175"/>
                  <a:pt x="151" y="173"/>
                  <a:pt x="149" y="171"/>
                </a:cubicBezTo>
                <a:cubicBezTo>
                  <a:pt x="148" y="169"/>
                  <a:pt x="145" y="169"/>
                  <a:pt x="144" y="171"/>
                </a:cubicBezTo>
                <a:close/>
                <a:moveTo>
                  <a:pt x="167" y="58"/>
                </a:moveTo>
                <a:cubicBezTo>
                  <a:pt x="166" y="59"/>
                  <a:pt x="166" y="62"/>
                  <a:pt x="167" y="64"/>
                </a:cubicBezTo>
                <a:cubicBezTo>
                  <a:pt x="168" y="64"/>
                  <a:pt x="169" y="65"/>
                  <a:pt x="170" y="65"/>
                </a:cubicBezTo>
                <a:cubicBezTo>
                  <a:pt x="171" y="65"/>
                  <a:pt x="172" y="64"/>
                  <a:pt x="173" y="64"/>
                </a:cubicBezTo>
                <a:cubicBezTo>
                  <a:pt x="174" y="62"/>
                  <a:pt x="174" y="59"/>
                  <a:pt x="173" y="58"/>
                </a:cubicBezTo>
                <a:cubicBezTo>
                  <a:pt x="171" y="56"/>
                  <a:pt x="169" y="56"/>
                  <a:pt x="167" y="58"/>
                </a:cubicBezTo>
                <a:close/>
                <a:moveTo>
                  <a:pt x="166" y="148"/>
                </a:moveTo>
                <a:cubicBezTo>
                  <a:pt x="165" y="150"/>
                  <a:pt x="165" y="153"/>
                  <a:pt x="166" y="154"/>
                </a:cubicBezTo>
                <a:cubicBezTo>
                  <a:pt x="167" y="155"/>
                  <a:pt x="168" y="155"/>
                  <a:pt x="169" y="155"/>
                </a:cubicBezTo>
                <a:cubicBezTo>
                  <a:pt x="170" y="155"/>
                  <a:pt x="171" y="155"/>
                  <a:pt x="172" y="154"/>
                </a:cubicBezTo>
                <a:cubicBezTo>
                  <a:pt x="174" y="153"/>
                  <a:pt x="174" y="150"/>
                  <a:pt x="172" y="148"/>
                </a:cubicBezTo>
                <a:cubicBezTo>
                  <a:pt x="170" y="147"/>
                  <a:pt x="168" y="147"/>
                  <a:pt x="166" y="148"/>
                </a:cubicBezTo>
                <a:close/>
                <a:moveTo>
                  <a:pt x="156" y="47"/>
                </a:moveTo>
                <a:cubicBezTo>
                  <a:pt x="154" y="48"/>
                  <a:pt x="154" y="51"/>
                  <a:pt x="156" y="52"/>
                </a:cubicBezTo>
                <a:cubicBezTo>
                  <a:pt x="157" y="53"/>
                  <a:pt x="158" y="53"/>
                  <a:pt x="159" y="53"/>
                </a:cubicBezTo>
                <a:cubicBezTo>
                  <a:pt x="160" y="53"/>
                  <a:pt x="161" y="53"/>
                  <a:pt x="161" y="52"/>
                </a:cubicBezTo>
                <a:cubicBezTo>
                  <a:pt x="163" y="51"/>
                  <a:pt x="163" y="48"/>
                  <a:pt x="161" y="47"/>
                </a:cubicBezTo>
                <a:cubicBezTo>
                  <a:pt x="160" y="45"/>
                  <a:pt x="157" y="45"/>
                  <a:pt x="156" y="47"/>
                </a:cubicBezTo>
                <a:close/>
              </a:path>
            </a:pathLst>
          </a:custGeom>
          <a:solidFill>
            <a:srgbClr val="8FA45E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/>
          </a:p>
        </p:txBody>
      </p:sp>
      <p:sp>
        <p:nvSpPr>
          <p:cNvPr id="20" name="Freeform 19"/>
          <p:cNvSpPr>
            <a:spLocks noEditPoints="1"/>
          </p:cNvSpPr>
          <p:nvPr/>
        </p:nvSpPr>
        <p:spPr bwMode="auto">
          <a:xfrm>
            <a:off x="7410451" y="2663371"/>
            <a:ext cx="695325" cy="1012825"/>
          </a:xfrm>
          <a:custGeom>
            <a:gdLst>
              <a:gd fmla="*/ 116 w 219" name="T0"/>
              <a:gd fmla="*/ 108 h 319" name="T1"/>
              <a:gd fmla="*/ 113 w 219" name="T2"/>
              <a:gd fmla="*/ 115 h 319" name="T3"/>
              <a:gd fmla="*/ 90 w 219" name="T4"/>
              <a:gd fmla="*/ 93 h 319" name="T5"/>
              <a:gd fmla="*/ 88 w 219" name="T6"/>
              <a:gd fmla="*/ 86 h 319" name="T7"/>
              <a:gd fmla="*/ 79 w 219" name="T8"/>
              <a:gd fmla="*/ 81 h 319" name="T9"/>
              <a:gd fmla="*/ 76 w 219" name="T10"/>
              <a:gd fmla="*/ 75 h 319" name="T11"/>
              <a:gd fmla="*/ 114 w 219" name="T12"/>
              <a:gd fmla="*/ 319 h 319" name="T13"/>
              <a:gd fmla="*/ 111 w 219" name="T14"/>
              <a:gd fmla="*/ 312 h 319" name="T15"/>
              <a:gd fmla="*/ 125 w 219" name="T16"/>
              <a:gd fmla="*/ 308 h 319" name="T17"/>
              <a:gd fmla="*/ 122 w 219" name="T18"/>
              <a:gd fmla="*/ 301 h 319" name="T19"/>
              <a:gd fmla="*/ 127 w 219" name="T20"/>
              <a:gd fmla="*/ 120 h 319" name="T21"/>
              <a:gd fmla="*/ 124 w 219" name="T22"/>
              <a:gd fmla="*/ 127 h 319" name="T23"/>
              <a:gd fmla="*/ 10 w 219" name="T24"/>
              <a:gd fmla="*/ 19 h 319" name="T25"/>
              <a:gd fmla="*/ 20 w 219" name="T26"/>
              <a:gd fmla="*/ 18 h 319" name="T27"/>
              <a:gd fmla="*/ 25 w 219" name="T28"/>
              <a:gd fmla="*/ 24 h 319" name="T29"/>
              <a:gd fmla="*/ 65 w 219" name="T30"/>
              <a:gd fmla="*/ 63 h 319" name="T31"/>
              <a:gd fmla="*/ 71 w 219" name="T32"/>
              <a:gd fmla="*/ 69 h 319" name="T33"/>
              <a:gd fmla="*/ 136 w 219" name="T34"/>
              <a:gd fmla="*/ 138 h 319" name="T35"/>
              <a:gd fmla="*/ 133 w 219" name="T36"/>
              <a:gd fmla="*/ 131 h 319" name="T37"/>
              <a:gd fmla="*/ 31 w 219" name="T38"/>
              <a:gd fmla="*/ 29 h 319" name="T39"/>
              <a:gd fmla="*/ 37 w 219" name="T40"/>
              <a:gd fmla="*/ 35 h 319" name="T41"/>
              <a:gd fmla="*/ 54 w 219" name="T42"/>
              <a:gd fmla="*/ 52 h 319" name="T43"/>
              <a:gd fmla="*/ 59 w 219" name="T44"/>
              <a:gd fmla="*/ 58 h 319" name="T45"/>
              <a:gd fmla="*/ 42 w 219" name="T46"/>
              <a:gd fmla="*/ 41 h 319" name="T47"/>
              <a:gd fmla="*/ 48 w 219" name="T48"/>
              <a:gd fmla="*/ 46 h 319" name="T49"/>
              <a:gd fmla="*/ 99 w 219" name="T50"/>
              <a:gd fmla="*/ 97 h 319" name="T51"/>
              <a:gd fmla="*/ 104 w 219" name="T52"/>
              <a:gd fmla="*/ 103 h 319" name="T53"/>
              <a:gd fmla="*/ 190 w 219" name="T54"/>
              <a:gd fmla="*/ 233 h 319" name="T55"/>
              <a:gd fmla="*/ 196 w 219" name="T56"/>
              <a:gd fmla="*/ 239 h 319" name="T57"/>
              <a:gd fmla="*/ 134 w 219" name="T58"/>
              <a:gd fmla="*/ 290 h 319" name="T59"/>
              <a:gd fmla="*/ 139 w 219" name="T60"/>
              <a:gd fmla="*/ 295 h 319" name="T61"/>
              <a:gd fmla="*/ 179 w 219" name="T62"/>
              <a:gd fmla="*/ 244 h 319" name="T63"/>
              <a:gd fmla="*/ 184 w 219" name="T64"/>
              <a:gd fmla="*/ 250 h 319" name="T65"/>
              <a:gd fmla="*/ 218 w 219" name="T66"/>
              <a:gd fmla="*/ 210 h 319" name="T67"/>
              <a:gd fmla="*/ 215 w 219" name="T68"/>
              <a:gd fmla="*/ 217 h 319" name="T69"/>
              <a:gd fmla="*/ 181 w 219" name="T70"/>
              <a:gd fmla="*/ 183 h 319" name="T71"/>
              <a:gd fmla="*/ 178 w 219" name="T72"/>
              <a:gd fmla="*/ 176 h 319" name="T73"/>
              <a:gd fmla="*/ 203 w 219" name="T74"/>
              <a:gd fmla="*/ 206 h 319" name="T75"/>
              <a:gd fmla="*/ 201 w 219" name="T76"/>
              <a:gd fmla="*/ 199 h 319" name="T77"/>
              <a:gd fmla="*/ 201 w 219" name="T78"/>
              <a:gd fmla="*/ 222 h 319" name="T79"/>
              <a:gd fmla="*/ 207 w 219" name="T80"/>
              <a:gd fmla="*/ 227 h 319" name="T81"/>
              <a:gd fmla="*/ 192 w 219" name="T82"/>
              <a:gd fmla="*/ 195 h 319" name="T83"/>
              <a:gd fmla="*/ 189 w 219" name="T84"/>
              <a:gd fmla="*/ 188 h 319" name="T85"/>
              <a:gd fmla="*/ 145 w 219" name="T86"/>
              <a:gd fmla="*/ 278 h 319" name="T87"/>
              <a:gd fmla="*/ 151 w 219" name="T88"/>
              <a:gd fmla="*/ 284 h 319" name="T89"/>
              <a:gd fmla="*/ 147 w 219" name="T90"/>
              <a:gd fmla="*/ 149 h 319" name="T91"/>
              <a:gd fmla="*/ 144 w 219" name="T92"/>
              <a:gd fmla="*/ 142 h 319" name="T93"/>
              <a:gd fmla="*/ 158 w 219" name="T94"/>
              <a:gd fmla="*/ 161 h 319" name="T95"/>
              <a:gd fmla="*/ 155 w 219" name="T96"/>
              <a:gd fmla="*/ 154 h 319" name="T97"/>
              <a:gd fmla="*/ 167 w 219" name="T98"/>
              <a:gd fmla="*/ 256 h 319" name="T99"/>
              <a:gd fmla="*/ 173 w 219" name="T100"/>
              <a:gd fmla="*/ 261 h 319" name="T101"/>
              <a:gd fmla="*/ 170 w 219" name="T102"/>
              <a:gd fmla="*/ 172 h 319" name="T103"/>
              <a:gd fmla="*/ 167 w 219" name="T104"/>
              <a:gd fmla="*/ 165 h 319" name="T105"/>
              <a:gd fmla="*/ 156 w 219" name="T106"/>
              <a:gd fmla="*/ 267 h 319" name="T107"/>
              <a:gd fmla="*/ 162 w 219" name="T108"/>
              <a:gd fmla="*/ 273 h 319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319" w="219">
                <a:moveTo>
                  <a:pt x="113" y="115"/>
                </a:moveTo>
                <a:cubicBezTo>
                  <a:pt x="114" y="115"/>
                  <a:pt x="115" y="115"/>
                  <a:pt x="116" y="114"/>
                </a:cubicBezTo>
                <a:cubicBezTo>
                  <a:pt x="117" y="113"/>
                  <a:pt x="117" y="110"/>
                  <a:pt x="116" y="108"/>
                </a:cubicBezTo>
                <a:cubicBezTo>
                  <a:pt x="114" y="107"/>
                  <a:pt x="112" y="107"/>
                  <a:pt x="110" y="108"/>
                </a:cubicBezTo>
                <a:cubicBezTo>
                  <a:pt x="109" y="110"/>
                  <a:pt x="109" y="113"/>
                  <a:pt x="110" y="114"/>
                </a:cubicBezTo>
                <a:cubicBezTo>
                  <a:pt x="111" y="115"/>
                  <a:pt x="112" y="115"/>
                  <a:pt x="113" y="115"/>
                </a:cubicBezTo>
                <a:close/>
                <a:moveTo>
                  <a:pt x="88" y="86"/>
                </a:moveTo>
                <a:cubicBezTo>
                  <a:pt x="86" y="87"/>
                  <a:pt x="86" y="90"/>
                  <a:pt x="88" y="92"/>
                </a:cubicBezTo>
                <a:cubicBezTo>
                  <a:pt x="88" y="92"/>
                  <a:pt x="89" y="93"/>
                  <a:pt x="90" y="93"/>
                </a:cubicBezTo>
                <a:cubicBezTo>
                  <a:pt x="91" y="93"/>
                  <a:pt x="92" y="92"/>
                  <a:pt x="93" y="92"/>
                </a:cubicBezTo>
                <a:cubicBezTo>
                  <a:pt x="95" y="90"/>
                  <a:pt x="95" y="87"/>
                  <a:pt x="93" y="86"/>
                </a:cubicBezTo>
                <a:cubicBezTo>
                  <a:pt x="92" y="84"/>
                  <a:pt x="89" y="84"/>
                  <a:pt x="88" y="86"/>
                </a:cubicBezTo>
                <a:close/>
                <a:moveTo>
                  <a:pt x="76" y="75"/>
                </a:moveTo>
                <a:cubicBezTo>
                  <a:pt x="75" y="76"/>
                  <a:pt x="75" y="79"/>
                  <a:pt x="76" y="80"/>
                </a:cubicBezTo>
                <a:cubicBezTo>
                  <a:pt x="77" y="81"/>
                  <a:pt x="78" y="81"/>
                  <a:pt x="79" y="81"/>
                </a:cubicBezTo>
                <a:cubicBezTo>
                  <a:pt x="80" y="81"/>
                  <a:pt x="81" y="81"/>
                  <a:pt x="82" y="80"/>
                </a:cubicBezTo>
                <a:cubicBezTo>
                  <a:pt x="83" y="79"/>
                  <a:pt x="83" y="76"/>
                  <a:pt x="82" y="75"/>
                </a:cubicBezTo>
                <a:cubicBezTo>
                  <a:pt x="80" y="73"/>
                  <a:pt x="78" y="73"/>
                  <a:pt x="76" y="75"/>
                </a:cubicBezTo>
                <a:close/>
                <a:moveTo>
                  <a:pt x="111" y="312"/>
                </a:moveTo>
                <a:cubicBezTo>
                  <a:pt x="109" y="314"/>
                  <a:pt x="109" y="316"/>
                  <a:pt x="111" y="318"/>
                </a:cubicBezTo>
                <a:cubicBezTo>
                  <a:pt x="112" y="319"/>
                  <a:pt x="113" y="319"/>
                  <a:pt x="114" y="319"/>
                </a:cubicBezTo>
                <a:cubicBezTo>
                  <a:pt x="115" y="319"/>
                  <a:pt x="116" y="319"/>
                  <a:pt x="117" y="318"/>
                </a:cubicBezTo>
                <a:cubicBezTo>
                  <a:pt x="118" y="316"/>
                  <a:pt x="118" y="314"/>
                  <a:pt x="117" y="312"/>
                </a:cubicBezTo>
                <a:cubicBezTo>
                  <a:pt x="115" y="311"/>
                  <a:pt x="112" y="311"/>
                  <a:pt x="111" y="312"/>
                </a:cubicBezTo>
                <a:close/>
                <a:moveTo>
                  <a:pt x="122" y="301"/>
                </a:moveTo>
                <a:cubicBezTo>
                  <a:pt x="121" y="302"/>
                  <a:pt x="121" y="305"/>
                  <a:pt x="122" y="307"/>
                </a:cubicBezTo>
                <a:cubicBezTo>
                  <a:pt x="123" y="307"/>
                  <a:pt x="124" y="308"/>
                  <a:pt x="125" y="308"/>
                </a:cubicBezTo>
                <a:cubicBezTo>
                  <a:pt x="126" y="308"/>
                  <a:pt x="127" y="307"/>
                  <a:pt x="128" y="307"/>
                </a:cubicBezTo>
                <a:cubicBezTo>
                  <a:pt x="129" y="305"/>
                  <a:pt x="129" y="302"/>
                  <a:pt x="128" y="301"/>
                </a:cubicBezTo>
                <a:cubicBezTo>
                  <a:pt x="126" y="299"/>
                  <a:pt x="124" y="299"/>
                  <a:pt x="122" y="301"/>
                </a:cubicBezTo>
                <a:close/>
                <a:moveTo>
                  <a:pt x="124" y="127"/>
                </a:moveTo>
                <a:cubicBezTo>
                  <a:pt x="125" y="127"/>
                  <a:pt x="126" y="126"/>
                  <a:pt x="127" y="125"/>
                </a:cubicBezTo>
                <a:cubicBezTo>
                  <a:pt x="129" y="124"/>
                  <a:pt x="129" y="121"/>
                  <a:pt x="127" y="120"/>
                </a:cubicBezTo>
                <a:cubicBezTo>
                  <a:pt x="126" y="118"/>
                  <a:pt x="123" y="118"/>
                  <a:pt x="121" y="120"/>
                </a:cubicBezTo>
                <a:cubicBezTo>
                  <a:pt x="120" y="121"/>
                  <a:pt x="120" y="124"/>
                  <a:pt x="121" y="125"/>
                </a:cubicBezTo>
                <a:cubicBezTo>
                  <a:pt x="122" y="126"/>
                  <a:pt x="123" y="127"/>
                  <a:pt x="124" y="127"/>
                </a:cubicBezTo>
                <a:close/>
                <a:moveTo>
                  <a:pt x="10" y="0"/>
                </a:moveTo>
                <a:cubicBezTo>
                  <a:pt x="5" y="0"/>
                  <a:pt x="0" y="4"/>
                  <a:pt x="0" y="9"/>
                </a:cubicBezTo>
                <a:cubicBezTo>
                  <a:pt x="0" y="15"/>
                  <a:pt x="5" y="19"/>
                  <a:pt x="10" y="19"/>
                </a:cubicBezTo>
                <a:cubicBezTo>
                  <a:pt x="16" y="19"/>
                  <a:pt x="20" y="15"/>
                  <a:pt x="20" y="9"/>
                </a:cubicBezTo>
                <a:cubicBezTo>
                  <a:pt x="20" y="4"/>
                  <a:pt x="16" y="0"/>
                  <a:pt x="10" y="0"/>
                </a:cubicBezTo>
                <a:close/>
                <a:moveTo>
                  <a:pt x="20" y="18"/>
                </a:moveTo>
                <a:cubicBezTo>
                  <a:pt x="18" y="20"/>
                  <a:pt x="18" y="22"/>
                  <a:pt x="20" y="24"/>
                </a:cubicBezTo>
                <a:cubicBezTo>
                  <a:pt x="20" y="24"/>
                  <a:pt x="21" y="25"/>
                  <a:pt x="22" y="25"/>
                </a:cubicBezTo>
                <a:cubicBezTo>
                  <a:pt x="24" y="25"/>
                  <a:pt x="25" y="24"/>
                  <a:pt x="25" y="24"/>
                </a:cubicBezTo>
                <a:cubicBezTo>
                  <a:pt x="27" y="22"/>
                  <a:pt x="27" y="20"/>
                  <a:pt x="25" y="18"/>
                </a:cubicBezTo>
                <a:cubicBezTo>
                  <a:pt x="24" y="16"/>
                  <a:pt x="21" y="16"/>
                  <a:pt x="20" y="18"/>
                </a:cubicBezTo>
                <a:close/>
                <a:moveTo>
                  <a:pt x="65" y="63"/>
                </a:moveTo>
                <a:cubicBezTo>
                  <a:pt x="63" y="65"/>
                  <a:pt x="63" y="67"/>
                  <a:pt x="65" y="69"/>
                </a:cubicBezTo>
                <a:cubicBezTo>
                  <a:pt x="66" y="70"/>
                  <a:pt x="67" y="70"/>
                  <a:pt x="68" y="70"/>
                </a:cubicBezTo>
                <a:cubicBezTo>
                  <a:pt x="69" y="70"/>
                  <a:pt x="70" y="70"/>
                  <a:pt x="71" y="69"/>
                </a:cubicBezTo>
                <a:cubicBezTo>
                  <a:pt x="72" y="67"/>
                  <a:pt x="72" y="65"/>
                  <a:pt x="71" y="63"/>
                </a:cubicBezTo>
                <a:cubicBezTo>
                  <a:pt x="69" y="62"/>
                  <a:pt x="66" y="62"/>
                  <a:pt x="65" y="63"/>
                </a:cubicBezTo>
                <a:close/>
                <a:moveTo>
                  <a:pt x="136" y="138"/>
                </a:moveTo>
                <a:cubicBezTo>
                  <a:pt x="137" y="138"/>
                  <a:pt x="138" y="138"/>
                  <a:pt x="138" y="137"/>
                </a:cubicBezTo>
                <a:cubicBezTo>
                  <a:pt x="140" y="135"/>
                  <a:pt x="140" y="133"/>
                  <a:pt x="138" y="131"/>
                </a:cubicBezTo>
                <a:cubicBezTo>
                  <a:pt x="137" y="130"/>
                  <a:pt x="134" y="130"/>
                  <a:pt x="133" y="131"/>
                </a:cubicBezTo>
                <a:cubicBezTo>
                  <a:pt x="131" y="133"/>
                  <a:pt x="131" y="135"/>
                  <a:pt x="133" y="137"/>
                </a:cubicBezTo>
                <a:cubicBezTo>
                  <a:pt x="134" y="138"/>
                  <a:pt x="135" y="138"/>
                  <a:pt x="136" y="138"/>
                </a:cubicBezTo>
                <a:close/>
                <a:moveTo>
                  <a:pt x="31" y="29"/>
                </a:moveTo>
                <a:cubicBezTo>
                  <a:pt x="29" y="31"/>
                  <a:pt x="29" y="33"/>
                  <a:pt x="31" y="35"/>
                </a:cubicBezTo>
                <a:cubicBezTo>
                  <a:pt x="32" y="36"/>
                  <a:pt x="33" y="36"/>
                  <a:pt x="34" y="36"/>
                </a:cubicBezTo>
                <a:cubicBezTo>
                  <a:pt x="35" y="36"/>
                  <a:pt x="36" y="36"/>
                  <a:pt x="37" y="35"/>
                </a:cubicBezTo>
                <a:cubicBezTo>
                  <a:pt x="38" y="33"/>
                  <a:pt x="38" y="31"/>
                  <a:pt x="37" y="29"/>
                </a:cubicBezTo>
                <a:cubicBezTo>
                  <a:pt x="35" y="28"/>
                  <a:pt x="33" y="28"/>
                  <a:pt x="31" y="29"/>
                </a:cubicBezTo>
                <a:close/>
                <a:moveTo>
                  <a:pt x="54" y="52"/>
                </a:moveTo>
                <a:cubicBezTo>
                  <a:pt x="52" y="53"/>
                  <a:pt x="52" y="56"/>
                  <a:pt x="54" y="58"/>
                </a:cubicBezTo>
                <a:cubicBezTo>
                  <a:pt x="54" y="58"/>
                  <a:pt x="55" y="59"/>
                  <a:pt x="56" y="59"/>
                </a:cubicBezTo>
                <a:cubicBezTo>
                  <a:pt x="57" y="59"/>
                  <a:pt x="58" y="58"/>
                  <a:pt x="59" y="58"/>
                </a:cubicBezTo>
                <a:cubicBezTo>
                  <a:pt x="61" y="56"/>
                  <a:pt x="61" y="53"/>
                  <a:pt x="59" y="52"/>
                </a:cubicBezTo>
                <a:cubicBezTo>
                  <a:pt x="58" y="50"/>
                  <a:pt x="55" y="50"/>
                  <a:pt x="54" y="52"/>
                </a:cubicBezTo>
                <a:close/>
                <a:moveTo>
                  <a:pt x="42" y="41"/>
                </a:moveTo>
                <a:cubicBezTo>
                  <a:pt x="41" y="42"/>
                  <a:pt x="41" y="45"/>
                  <a:pt x="42" y="46"/>
                </a:cubicBezTo>
                <a:cubicBezTo>
                  <a:pt x="43" y="47"/>
                  <a:pt x="44" y="47"/>
                  <a:pt x="45" y="47"/>
                </a:cubicBezTo>
                <a:cubicBezTo>
                  <a:pt x="46" y="47"/>
                  <a:pt x="47" y="47"/>
                  <a:pt x="48" y="46"/>
                </a:cubicBezTo>
                <a:cubicBezTo>
                  <a:pt x="49" y="45"/>
                  <a:pt x="49" y="42"/>
                  <a:pt x="48" y="41"/>
                </a:cubicBezTo>
                <a:cubicBezTo>
                  <a:pt x="46" y="39"/>
                  <a:pt x="44" y="39"/>
                  <a:pt x="42" y="41"/>
                </a:cubicBezTo>
                <a:close/>
                <a:moveTo>
                  <a:pt x="99" y="97"/>
                </a:moveTo>
                <a:cubicBezTo>
                  <a:pt x="97" y="99"/>
                  <a:pt x="97" y="101"/>
                  <a:pt x="99" y="103"/>
                </a:cubicBezTo>
                <a:cubicBezTo>
                  <a:pt x="100" y="104"/>
                  <a:pt x="101" y="104"/>
                  <a:pt x="102" y="104"/>
                </a:cubicBezTo>
                <a:cubicBezTo>
                  <a:pt x="103" y="104"/>
                  <a:pt x="104" y="104"/>
                  <a:pt x="104" y="103"/>
                </a:cubicBezTo>
                <a:cubicBezTo>
                  <a:pt x="106" y="101"/>
                  <a:pt x="106" y="99"/>
                  <a:pt x="104" y="97"/>
                </a:cubicBezTo>
                <a:cubicBezTo>
                  <a:pt x="103" y="96"/>
                  <a:pt x="100" y="96"/>
                  <a:pt x="99" y="97"/>
                </a:cubicBezTo>
                <a:close/>
                <a:moveTo>
                  <a:pt x="190" y="233"/>
                </a:moveTo>
                <a:cubicBezTo>
                  <a:pt x="189" y="235"/>
                  <a:pt x="189" y="237"/>
                  <a:pt x="190" y="239"/>
                </a:cubicBezTo>
                <a:cubicBezTo>
                  <a:pt x="191" y="239"/>
                  <a:pt x="192" y="240"/>
                  <a:pt x="193" y="240"/>
                </a:cubicBezTo>
                <a:cubicBezTo>
                  <a:pt x="194" y="240"/>
                  <a:pt x="195" y="239"/>
                  <a:pt x="196" y="239"/>
                </a:cubicBezTo>
                <a:cubicBezTo>
                  <a:pt x="197" y="237"/>
                  <a:pt x="197" y="235"/>
                  <a:pt x="196" y="233"/>
                </a:cubicBezTo>
                <a:cubicBezTo>
                  <a:pt x="194" y="231"/>
                  <a:pt x="192" y="231"/>
                  <a:pt x="190" y="233"/>
                </a:cubicBezTo>
                <a:close/>
                <a:moveTo>
                  <a:pt x="134" y="290"/>
                </a:moveTo>
                <a:cubicBezTo>
                  <a:pt x="132" y="291"/>
                  <a:pt x="132" y="294"/>
                  <a:pt x="134" y="295"/>
                </a:cubicBezTo>
                <a:cubicBezTo>
                  <a:pt x="134" y="296"/>
                  <a:pt x="135" y="296"/>
                  <a:pt x="136" y="296"/>
                </a:cubicBezTo>
                <a:cubicBezTo>
                  <a:pt x="137" y="296"/>
                  <a:pt x="138" y="296"/>
                  <a:pt x="139" y="295"/>
                </a:cubicBezTo>
                <a:cubicBezTo>
                  <a:pt x="141" y="294"/>
                  <a:pt x="141" y="291"/>
                  <a:pt x="139" y="290"/>
                </a:cubicBezTo>
                <a:cubicBezTo>
                  <a:pt x="138" y="288"/>
                  <a:pt x="135" y="288"/>
                  <a:pt x="134" y="290"/>
                </a:cubicBezTo>
                <a:close/>
                <a:moveTo>
                  <a:pt x="179" y="244"/>
                </a:moveTo>
                <a:cubicBezTo>
                  <a:pt x="177" y="246"/>
                  <a:pt x="177" y="248"/>
                  <a:pt x="179" y="250"/>
                </a:cubicBezTo>
                <a:cubicBezTo>
                  <a:pt x="180" y="251"/>
                  <a:pt x="181" y="251"/>
                  <a:pt x="182" y="251"/>
                </a:cubicBezTo>
                <a:cubicBezTo>
                  <a:pt x="183" y="251"/>
                  <a:pt x="184" y="251"/>
                  <a:pt x="184" y="250"/>
                </a:cubicBezTo>
                <a:cubicBezTo>
                  <a:pt x="186" y="248"/>
                  <a:pt x="186" y="246"/>
                  <a:pt x="184" y="244"/>
                </a:cubicBezTo>
                <a:cubicBezTo>
                  <a:pt x="183" y="243"/>
                  <a:pt x="180" y="243"/>
                  <a:pt x="179" y="244"/>
                </a:cubicBezTo>
                <a:close/>
                <a:moveTo>
                  <a:pt x="218" y="210"/>
                </a:moveTo>
                <a:cubicBezTo>
                  <a:pt x="216" y="209"/>
                  <a:pt x="214" y="209"/>
                  <a:pt x="212" y="210"/>
                </a:cubicBezTo>
                <a:cubicBezTo>
                  <a:pt x="210" y="212"/>
                  <a:pt x="210" y="214"/>
                  <a:pt x="212" y="216"/>
                </a:cubicBezTo>
                <a:cubicBezTo>
                  <a:pt x="213" y="217"/>
                  <a:pt x="214" y="217"/>
                  <a:pt x="215" y="217"/>
                </a:cubicBezTo>
                <a:cubicBezTo>
                  <a:pt x="216" y="217"/>
                  <a:pt x="217" y="217"/>
                  <a:pt x="218" y="216"/>
                </a:cubicBezTo>
                <a:cubicBezTo>
                  <a:pt x="219" y="214"/>
                  <a:pt x="219" y="212"/>
                  <a:pt x="218" y="210"/>
                </a:cubicBezTo>
                <a:close/>
                <a:moveTo>
                  <a:pt x="181" y="183"/>
                </a:moveTo>
                <a:cubicBezTo>
                  <a:pt x="182" y="183"/>
                  <a:pt x="183" y="183"/>
                  <a:pt x="184" y="182"/>
                </a:cubicBezTo>
                <a:cubicBezTo>
                  <a:pt x="185" y="180"/>
                  <a:pt x="185" y="178"/>
                  <a:pt x="184" y="176"/>
                </a:cubicBezTo>
                <a:cubicBezTo>
                  <a:pt x="182" y="175"/>
                  <a:pt x="180" y="175"/>
                  <a:pt x="178" y="176"/>
                </a:cubicBezTo>
                <a:cubicBezTo>
                  <a:pt x="176" y="178"/>
                  <a:pt x="176" y="180"/>
                  <a:pt x="178" y="182"/>
                </a:cubicBezTo>
                <a:cubicBezTo>
                  <a:pt x="179" y="183"/>
                  <a:pt x="180" y="183"/>
                  <a:pt x="181" y="183"/>
                </a:cubicBezTo>
                <a:close/>
                <a:moveTo>
                  <a:pt x="203" y="206"/>
                </a:moveTo>
                <a:cubicBezTo>
                  <a:pt x="204" y="206"/>
                  <a:pt x="206" y="205"/>
                  <a:pt x="206" y="205"/>
                </a:cubicBezTo>
                <a:cubicBezTo>
                  <a:pt x="208" y="203"/>
                  <a:pt x="208" y="201"/>
                  <a:pt x="206" y="199"/>
                </a:cubicBezTo>
                <a:cubicBezTo>
                  <a:pt x="205" y="197"/>
                  <a:pt x="202" y="197"/>
                  <a:pt x="201" y="199"/>
                </a:cubicBezTo>
                <a:cubicBezTo>
                  <a:pt x="199" y="201"/>
                  <a:pt x="199" y="203"/>
                  <a:pt x="201" y="205"/>
                </a:cubicBezTo>
                <a:cubicBezTo>
                  <a:pt x="201" y="205"/>
                  <a:pt x="202" y="206"/>
                  <a:pt x="203" y="206"/>
                </a:cubicBezTo>
                <a:close/>
                <a:moveTo>
                  <a:pt x="201" y="222"/>
                </a:moveTo>
                <a:cubicBezTo>
                  <a:pt x="200" y="223"/>
                  <a:pt x="200" y="226"/>
                  <a:pt x="201" y="227"/>
                </a:cubicBezTo>
                <a:cubicBezTo>
                  <a:pt x="202" y="228"/>
                  <a:pt x="203" y="228"/>
                  <a:pt x="204" y="228"/>
                </a:cubicBezTo>
                <a:cubicBezTo>
                  <a:pt x="205" y="228"/>
                  <a:pt x="206" y="228"/>
                  <a:pt x="207" y="227"/>
                </a:cubicBezTo>
                <a:cubicBezTo>
                  <a:pt x="209" y="226"/>
                  <a:pt x="209" y="223"/>
                  <a:pt x="207" y="222"/>
                </a:cubicBezTo>
                <a:cubicBezTo>
                  <a:pt x="206" y="220"/>
                  <a:pt x="203" y="220"/>
                  <a:pt x="201" y="222"/>
                </a:cubicBezTo>
                <a:close/>
                <a:moveTo>
                  <a:pt x="192" y="195"/>
                </a:moveTo>
                <a:cubicBezTo>
                  <a:pt x="193" y="195"/>
                  <a:pt x="194" y="194"/>
                  <a:pt x="195" y="193"/>
                </a:cubicBezTo>
                <a:cubicBezTo>
                  <a:pt x="197" y="192"/>
                  <a:pt x="197" y="189"/>
                  <a:pt x="195" y="188"/>
                </a:cubicBezTo>
                <a:cubicBezTo>
                  <a:pt x="193" y="186"/>
                  <a:pt x="191" y="186"/>
                  <a:pt x="189" y="188"/>
                </a:cubicBezTo>
                <a:cubicBezTo>
                  <a:pt x="188" y="189"/>
                  <a:pt x="188" y="192"/>
                  <a:pt x="189" y="193"/>
                </a:cubicBezTo>
                <a:cubicBezTo>
                  <a:pt x="190" y="194"/>
                  <a:pt x="191" y="195"/>
                  <a:pt x="192" y="195"/>
                </a:cubicBezTo>
                <a:close/>
                <a:moveTo>
                  <a:pt x="145" y="278"/>
                </a:moveTo>
                <a:cubicBezTo>
                  <a:pt x="143" y="280"/>
                  <a:pt x="143" y="282"/>
                  <a:pt x="145" y="284"/>
                </a:cubicBezTo>
                <a:cubicBezTo>
                  <a:pt x="146" y="285"/>
                  <a:pt x="147" y="285"/>
                  <a:pt x="148" y="285"/>
                </a:cubicBezTo>
                <a:cubicBezTo>
                  <a:pt x="149" y="285"/>
                  <a:pt x="150" y="285"/>
                  <a:pt x="151" y="284"/>
                </a:cubicBezTo>
                <a:cubicBezTo>
                  <a:pt x="152" y="282"/>
                  <a:pt x="152" y="280"/>
                  <a:pt x="151" y="278"/>
                </a:cubicBezTo>
                <a:cubicBezTo>
                  <a:pt x="149" y="277"/>
                  <a:pt x="146" y="277"/>
                  <a:pt x="145" y="278"/>
                </a:cubicBezTo>
                <a:close/>
                <a:moveTo>
                  <a:pt x="147" y="149"/>
                </a:moveTo>
                <a:cubicBezTo>
                  <a:pt x="148" y="149"/>
                  <a:pt x="149" y="149"/>
                  <a:pt x="150" y="148"/>
                </a:cubicBezTo>
                <a:cubicBezTo>
                  <a:pt x="151" y="147"/>
                  <a:pt x="151" y="144"/>
                  <a:pt x="150" y="142"/>
                </a:cubicBezTo>
                <a:cubicBezTo>
                  <a:pt x="148" y="141"/>
                  <a:pt x="146" y="141"/>
                  <a:pt x="144" y="142"/>
                </a:cubicBezTo>
                <a:cubicBezTo>
                  <a:pt x="143" y="144"/>
                  <a:pt x="143" y="147"/>
                  <a:pt x="144" y="148"/>
                </a:cubicBezTo>
                <a:cubicBezTo>
                  <a:pt x="145" y="149"/>
                  <a:pt x="146" y="149"/>
                  <a:pt x="147" y="149"/>
                </a:cubicBezTo>
                <a:close/>
                <a:moveTo>
                  <a:pt x="158" y="161"/>
                </a:moveTo>
                <a:cubicBezTo>
                  <a:pt x="159" y="161"/>
                  <a:pt x="160" y="160"/>
                  <a:pt x="161" y="159"/>
                </a:cubicBezTo>
                <a:cubicBezTo>
                  <a:pt x="163" y="158"/>
                  <a:pt x="163" y="155"/>
                  <a:pt x="161" y="154"/>
                </a:cubicBezTo>
                <a:cubicBezTo>
                  <a:pt x="159" y="152"/>
                  <a:pt x="157" y="152"/>
                  <a:pt x="155" y="154"/>
                </a:cubicBezTo>
                <a:cubicBezTo>
                  <a:pt x="154" y="155"/>
                  <a:pt x="154" y="158"/>
                  <a:pt x="155" y="159"/>
                </a:cubicBezTo>
                <a:cubicBezTo>
                  <a:pt x="156" y="160"/>
                  <a:pt x="157" y="161"/>
                  <a:pt x="158" y="161"/>
                </a:cubicBezTo>
                <a:close/>
                <a:moveTo>
                  <a:pt x="167" y="256"/>
                </a:moveTo>
                <a:cubicBezTo>
                  <a:pt x="166" y="257"/>
                  <a:pt x="166" y="260"/>
                  <a:pt x="167" y="261"/>
                </a:cubicBezTo>
                <a:cubicBezTo>
                  <a:pt x="168" y="262"/>
                  <a:pt x="169" y="262"/>
                  <a:pt x="170" y="262"/>
                </a:cubicBezTo>
                <a:cubicBezTo>
                  <a:pt x="171" y="262"/>
                  <a:pt x="172" y="262"/>
                  <a:pt x="173" y="261"/>
                </a:cubicBezTo>
                <a:cubicBezTo>
                  <a:pt x="175" y="260"/>
                  <a:pt x="175" y="257"/>
                  <a:pt x="173" y="256"/>
                </a:cubicBezTo>
                <a:cubicBezTo>
                  <a:pt x="172" y="254"/>
                  <a:pt x="169" y="254"/>
                  <a:pt x="167" y="256"/>
                </a:cubicBezTo>
                <a:close/>
                <a:moveTo>
                  <a:pt x="170" y="172"/>
                </a:moveTo>
                <a:cubicBezTo>
                  <a:pt x="171" y="172"/>
                  <a:pt x="172" y="172"/>
                  <a:pt x="172" y="171"/>
                </a:cubicBezTo>
                <a:cubicBezTo>
                  <a:pt x="174" y="169"/>
                  <a:pt x="174" y="167"/>
                  <a:pt x="172" y="165"/>
                </a:cubicBezTo>
                <a:cubicBezTo>
                  <a:pt x="171" y="164"/>
                  <a:pt x="168" y="164"/>
                  <a:pt x="167" y="165"/>
                </a:cubicBezTo>
                <a:cubicBezTo>
                  <a:pt x="165" y="167"/>
                  <a:pt x="165" y="169"/>
                  <a:pt x="167" y="171"/>
                </a:cubicBezTo>
                <a:cubicBezTo>
                  <a:pt x="167" y="172"/>
                  <a:pt x="169" y="172"/>
                  <a:pt x="170" y="172"/>
                </a:cubicBezTo>
                <a:close/>
                <a:moveTo>
                  <a:pt x="156" y="267"/>
                </a:moveTo>
                <a:cubicBezTo>
                  <a:pt x="155" y="268"/>
                  <a:pt x="155" y="271"/>
                  <a:pt x="156" y="273"/>
                </a:cubicBezTo>
                <a:cubicBezTo>
                  <a:pt x="157" y="273"/>
                  <a:pt x="158" y="274"/>
                  <a:pt x="159" y="274"/>
                </a:cubicBezTo>
                <a:cubicBezTo>
                  <a:pt x="160" y="274"/>
                  <a:pt x="161" y="273"/>
                  <a:pt x="162" y="273"/>
                </a:cubicBezTo>
                <a:cubicBezTo>
                  <a:pt x="163" y="271"/>
                  <a:pt x="163" y="268"/>
                  <a:pt x="162" y="267"/>
                </a:cubicBezTo>
                <a:cubicBezTo>
                  <a:pt x="160" y="265"/>
                  <a:pt x="158" y="265"/>
                  <a:pt x="156" y="267"/>
                </a:cubicBezTo>
                <a:close/>
              </a:path>
            </a:pathLst>
          </a:custGeom>
          <a:solidFill>
            <a:srgbClr val="ADD1A3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/>
          </a:p>
        </p:txBody>
      </p:sp>
      <p:sp>
        <p:nvSpPr>
          <p:cNvPr id="21" name="Freeform 20"/>
          <p:cNvSpPr>
            <a:spLocks noEditPoints="1"/>
          </p:cNvSpPr>
          <p:nvPr/>
        </p:nvSpPr>
        <p:spPr bwMode="auto">
          <a:xfrm>
            <a:off x="8980488" y="3006271"/>
            <a:ext cx="695325" cy="1012825"/>
          </a:xfrm>
          <a:custGeom>
            <a:gdLst>
              <a:gd fmla="*/ 90 w 219" name="T0"/>
              <a:gd fmla="*/ 234 h 319" name="T1"/>
              <a:gd fmla="*/ 87 w 219" name="T2"/>
              <a:gd fmla="*/ 228 h 319" name="T3"/>
              <a:gd fmla="*/ 124 w 219" name="T4"/>
              <a:gd fmla="*/ 19 h 319" name="T5"/>
              <a:gd fmla="*/ 122 w 219" name="T6"/>
              <a:gd fmla="*/ 13 h 319" name="T7"/>
              <a:gd fmla="*/ 78 w 219" name="T8"/>
              <a:gd fmla="*/ 246 h 319" name="T9"/>
              <a:gd fmla="*/ 76 w 219" name="T10"/>
              <a:gd fmla="*/ 239 h 319" name="T11"/>
              <a:gd fmla="*/ 101 w 219" name="T12"/>
              <a:gd fmla="*/ 223 h 319" name="T13"/>
              <a:gd fmla="*/ 98 w 219" name="T14"/>
              <a:gd fmla="*/ 216 h 319" name="T15"/>
              <a:gd fmla="*/ 124 w 219" name="T16"/>
              <a:gd fmla="*/ 201 h 319" name="T17"/>
              <a:gd fmla="*/ 121 w 219" name="T18"/>
              <a:gd fmla="*/ 194 h 319" name="T19"/>
              <a:gd fmla="*/ 112 w 219" name="T20"/>
              <a:gd fmla="*/ 212 h 319" name="T21"/>
              <a:gd fmla="*/ 110 w 219" name="T22"/>
              <a:gd fmla="*/ 205 h 319" name="T23"/>
              <a:gd fmla="*/ 135 w 219" name="T24"/>
              <a:gd fmla="*/ 189 h 319" name="T25"/>
              <a:gd fmla="*/ 132 w 219" name="T26"/>
              <a:gd fmla="*/ 182 h 319" name="T27"/>
              <a:gd fmla="*/ 113 w 219" name="T28"/>
              <a:gd fmla="*/ 8 h 319" name="T29"/>
              <a:gd fmla="*/ 110 w 219" name="T30"/>
              <a:gd fmla="*/ 1 h 319" name="T31"/>
              <a:gd fmla="*/ 33 w 219" name="T32"/>
              <a:gd fmla="*/ 291 h 319" name="T33"/>
              <a:gd fmla="*/ 30 w 219" name="T34"/>
              <a:gd fmla="*/ 284 h 319" name="T35"/>
              <a:gd fmla="*/ 67 w 219" name="T36"/>
              <a:gd fmla="*/ 257 h 319" name="T37"/>
              <a:gd fmla="*/ 64 w 219" name="T38"/>
              <a:gd fmla="*/ 250 h 319" name="T39"/>
              <a:gd fmla="*/ 10 w 219" name="T40"/>
              <a:gd fmla="*/ 319 h 319" name="T41"/>
              <a:gd fmla="*/ 19 w 219" name="T42"/>
              <a:gd fmla="*/ 296 h 319" name="T43"/>
              <a:gd fmla="*/ 25 w 219" name="T44"/>
              <a:gd fmla="*/ 301 h 319" name="T45"/>
              <a:gd fmla="*/ 53 w 219" name="T46"/>
              <a:gd fmla="*/ 262 h 319" name="T47"/>
              <a:gd fmla="*/ 59 w 219" name="T48"/>
              <a:gd fmla="*/ 267 h 319" name="T49"/>
              <a:gd fmla="*/ 42 w 219" name="T50"/>
              <a:gd fmla="*/ 273 h 319" name="T51"/>
              <a:gd fmla="*/ 47 w 219" name="T52"/>
              <a:gd fmla="*/ 279 h 319" name="T53"/>
              <a:gd fmla="*/ 177 w 219" name="T54"/>
              <a:gd fmla="*/ 137 h 319" name="T55"/>
              <a:gd fmla="*/ 183 w 219" name="T56"/>
              <a:gd fmla="*/ 143 h 319" name="T57"/>
              <a:gd fmla="*/ 178 w 219" name="T58"/>
              <a:gd fmla="*/ 69 h 319" name="T59"/>
              <a:gd fmla="*/ 184 w 219" name="T60"/>
              <a:gd fmla="*/ 75 h 319" name="T61"/>
              <a:gd fmla="*/ 200 w 219" name="T62"/>
              <a:gd fmla="*/ 114 h 319" name="T63"/>
              <a:gd fmla="*/ 206 w 219" name="T64"/>
              <a:gd fmla="*/ 120 h 319" name="T65"/>
              <a:gd fmla="*/ 189 w 219" name="T66"/>
              <a:gd fmla="*/ 126 h 319" name="T67"/>
              <a:gd fmla="*/ 194 w 219" name="T68"/>
              <a:gd fmla="*/ 131 h 319" name="T69"/>
              <a:gd fmla="*/ 189 w 219" name="T70"/>
              <a:gd fmla="*/ 80 h 319" name="T71"/>
              <a:gd fmla="*/ 195 w 219" name="T72"/>
              <a:gd fmla="*/ 86 h 319" name="T73"/>
              <a:gd fmla="*/ 217 w 219" name="T74"/>
              <a:gd fmla="*/ 103 h 319" name="T75"/>
              <a:gd fmla="*/ 214 w 219" name="T76"/>
              <a:gd fmla="*/ 110 h 319" name="T77"/>
              <a:gd fmla="*/ 201 w 219" name="T78"/>
              <a:gd fmla="*/ 92 h 319" name="T79"/>
              <a:gd fmla="*/ 206 w 219" name="T80"/>
              <a:gd fmla="*/ 97 h 319" name="T81"/>
              <a:gd fmla="*/ 167 w 219" name="T82"/>
              <a:gd fmla="*/ 58 h 319" name="T83"/>
              <a:gd fmla="*/ 173 w 219" name="T84"/>
              <a:gd fmla="*/ 64 h 319" name="T85"/>
              <a:gd fmla="*/ 144 w 219" name="T86"/>
              <a:gd fmla="*/ 35 h 319" name="T87"/>
              <a:gd fmla="*/ 150 w 219" name="T88"/>
              <a:gd fmla="*/ 41 h 319" name="T89"/>
              <a:gd fmla="*/ 155 w 219" name="T90"/>
              <a:gd fmla="*/ 160 h 319" name="T91"/>
              <a:gd fmla="*/ 160 w 219" name="T92"/>
              <a:gd fmla="*/ 165 h 319" name="T93"/>
              <a:gd fmla="*/ 143 w 219" name="T94"/>
              <a:gd fmla="*/ 171 h 319" name="T95"/>
              <a:gd fmla="*/ 149 w 219" name="T96"/>
              <a:gd fmla="*/ 177 h 319" name="T97"/>
              <a:gd fmla="*/ 156 w 219" name="T98"/>
              <a:gd fmla="*/ 47 h 319" name="T99"/>
              <a:gd fmla="*/ 161 w 219" name="T100"/>
              <a:gd fmla="*/ 52 h 319" name="T101"/>
              <a:gd fmla="*/ 133 w 219" name="T102"/>
              <a:gd fmla="*/ 24 h 319" name="T103"/>
              <a:gd fmla="*/ 139 w 219" name="T104"/>
              <a:gd fmla="*/ 30 h 319" name="T105"/>
              <a:gd fmla="*/ 166 w 219" name="T106"/>
              <a:gd fmla="*/ 148 h 319" name="T107"/>
              <a:gd fmla="*/ 172 w 219" name="T108"/>
              <a:gd fmla="*/ 154 h 319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319" w="219">
                <a:moveTo>
                  <a:pt x="87" y="228"/>
                </a:moveTo>
                <a:cubicBezTo>
                  <a:pt x="85" y="229"/>
                  <a:pt x="85" y="232"/>
                  <a:pt x="87" y="233"/>
                </a:cubicBezTo>
                <a:cubicBezTo>
                  <a:pt x="88" y="234"/>
                  <a:pt x="89" y="234"/>
                  <a:pt x="90" y="234"/>
                </a:cubicBezTo>
                <a:cubicBezTo>
                  <a:pt x="91" y="234"/>
                  <a:pt x="92" y="234"/>
                  <a:pt x="93" y="233"/>
                </a:cubicBezTo>
                <a:cubicBezTo>
                  <a:pt x="94" y="232"/>
                  <a:pt x="94" y="229"/>
                  <a:pt x="93" y="228"/>
                </a:cubicBezTo>
                <a:cubicBezTo>
                  <a:pt x="91" y="226"/>
                  <a:pt x="88" y="226"/>
                  <a:pt x="87" y="228"/>
                </a:cubicBezTo>
                <a:close/>
                <a:moveTo>
                  <a:pt x="122" y="13"/>
                </a:moveTo>
                <a:cubicBezTo>
                  <a:pt x="120" y="14"/>
                  <a:pt x="120" y="17"/>
                  <a:pt x="122" y="18"/>
                </a:cubicBezTo>
                <a:cubicBezTo>
                  <a:pt x="122" y="19"/>
                  <a:pt x="123" y="19"/>
                  <a:pt x="124" y="19"/>
                </a:cubicBezTo>
                <a:cubicBezTo>
                  <a:pt x="125" y="19"/>
                  <a:pt x="126" y="19"/>
                  <a:pt x="127" y="18"/>
                </a:cubicBezTo>
                <a:cubicBezTo>
                  <a:pt x="129" y="17"/>
                  <a:pt x="129" y="14"/>
                  <a:pt x="127" y="13"/>
                </a:cubicBezTo>
                <a:cubicBezTo>
                  <a:pt x="126" y="11"/>
                  <a:pt x="123" y="11"/>
                  <a:pt x="122" y="13"/>
                </a:cubicBezTo>
                <a:close/>
                <a:moveTo>
                  <a:pt x="76" y="239"/>
                </a:moveTo>
                <a:cubicBezTo>
                  <a:pt x="74" y="241"/>
                  <a:pt x="74" y="243"/>
                  <a:pt x="76" y="245"/>
                </a:cubicBezTo>
                <a:cubicBezTo>
                  <a:pt x="76" y="245"/>
                  <a:pt x="77" y="246"/>
                  <a:pt x="78" y="246"/>
                </a:cubicBezTo>
                <a:cubicBezTo>
                  <a:pt x="79" y="246"/>
                  <a:pt x="80" y="245"/>
                  <a:pt x="81" y="245"/>
                </a:cubicBezTo>
                <a:cubicBezTo>
                  <a:pt x="83" y="243"/>
                  <a:pt x="83" y="241"/>
                  <a:pt x="81" y="239"/>
                </a:cubicBezTo>
                <a:cubicBezTo>
                  <a:pt x="80" y="237"/>
                  <a:pt x="77" y="237"/>
                  <a:pt x="76" y="239"/>
                </a:cubicBezTo>
                <a:close/>
                <a:moveTo>
                  <a:pt x="98" y="216"/>
                </a:moveTo>
                <a:cubicBezTo>
                  <a:pt x="97" y="218"/>
                  <a:pt x="97" y="220"/>
                  <a:pt x="98" y="222"/>
                </a:cubicBezTo>
                <a:cubicBezTo>
                  <a:pt x="99" y="223"/>
                  <a:pt x="100" y="223"/>
                  <a:pt x="101" y="223"/>
                </a:cubicBezTo>
                <a:cubicBezTo>
                  <a:pt x="102" y="223"/>
                  <a:pt x="103" y="223"/>
                  <a:pt x="104" y="222"/>
                </a:cubicBezTo>
                <a:cubicBezTo>
                  <a:pt x="105" y="220"/>
                  <a:pt x="105" y="218"/>
                  <a:pt x="104" y="216"/>
                </a:cubicBezTo>
                <a:cubicBezTo>
                  <a:pt x="102" y="215"/>
                  <a:pt x="100" y="215"/>
                  <a:pt x="98" y="216"/>
                </a:cubicBezTo>
                <a:close/>
                <a:moveTo>
                  <a:pt x="121" y="194"/>
                </a:moveTo>
                <a:cubicBezTo>
                  <a:pt x="119" y="195"/>
                  <a:pt x="119" y="198"/>
                  <a:pt x="121" y="199"/>
                </a:cubicBezTo>
                <a:cubicBezTo>
                  <a:pt x="122" y="200"/>
                  <a:pt x="123" y="201"/>
                  <a:pt x="124" y="201"/>
                </a:cubicBezTo>
                <a:cubicBezTo>
                  <a:pt x="125" y="201"/>
                  <a:pt x="126" y="200"/>
                  <a:pt x="126" y="199"/>
                </a:cubicBezTo>
                <a:cubicBezTo>
                  <a:pt x="128" y="198"/>
                  <a:pt x="128" y="195"/>
                  <a:pt x="126" y="194"/>
                </a:cubicBezTo>
                <a:cubicBezTo>
                  <a:pt x="125" y="192"/>
                  <a:pt x="122" y="192"/>
                  <a:pt x="121" y="194"/>
                </a:cubicBezTo>
                <a:close/>
                <a:moveTo>
                  <a:pt x="110" y="205"/>
                </a:moveTo>
                <a:cubicBezTo>
                  <a:pt x="108" y="207"/>
                  <a:pt x="108" y="209"/>
                  <a:pt x="110" y="211"/>
                </a:cubicBezTo>
                <a:cubicBezTo>
                  <a:pt x="110" y="211"/>
                  <a:pt x="111" y="212"/>
                  <a:pt x="112" y="212"/>
                </a:cubicBezTo>
                <a:cubicBezTo>
                  <a:pt x="113" y="212"/>
                  <a:pt x="114" y="211"/>
                  <a:pt x="115" y="211"/>
                </a:cubicBezTo>
                <a:cubicBezTo>
                  <a:pt x="117" y="209"/>
                  <a:pt x="117" y="207"/>
                  <a:pt x="115" y="205"/>
                </a:cubicBezTo>
                <a:cubicBezTo>
                  <a:pt x="114" y="203"/>
                  <a:pt x="111" y="203"/>
                  <a:pt x="110" y="205"/>
                </a:cubicBezTo>
                <a:close/>
                <a:moveTo>
                  <a:pt x="132" y="182"/>
                </a:moveTo>
                <a:cubicBezTo>
                  <a:pt x="131" y="184"/>
                  <a:pt x="131" y="186"/>
                  <a:pt x="132" y="188"/>
                </a:cubicBezTo>
                <a:cubicBezTo>
                  <a:pt x="133" y="189"/>
                  <a:pt x="134" y="189"/>
                  <a:pt x="135" y="189"/>
                </a:cubicBezTo>
                <a:cubicBezTo>
                  <a:pt x="136" y="189"/>
                  <a:pt x="137" y="189"/>
                  <a:pt x="138" y="188"/>
                </a:cubicBezTo>
                <a:cubicBezTo>
                  <a:pt x="139" y="186"/>
                  <a:pt x="139" y="184"/>
                  <a:pt x="138" y="182"/>
                </a:cubicBezTo>
                <a:cubicBezTo>
                  <a:pt x="136" y="181"/>
                  <a:pt x="134" y="181"/>
                  <a:pt x="132" y="182"/>
                </a:cubicBezTo>
                <a:close/>
                <a:moveTo>
                  <a:pt x="110" y="1"/>
                </a:moveTo>
                <a:cubicBezTo>
                  <a:pt x="109" y="3"/>
                  <a:pt x="109" y="5"/>
                  <a:pt x="110" y="7"/>
                </a:cubicBezTo>
                <a:cubicBezTo>
                  <a:pt x="111" y="8"/>
                  <a:pt x="112" y="8"/>
                  <a:pt x="113" y="8"/>
                </a:cubicBezTo>
                <a:cubicBezTo>
                  <a:pt x="114" y="8"/>
                  <a:pt x="115" y="8"/>
                  <a:pt x="116" y="7"/>
                </a:cubicBezTo>
                <a:cubicBezTo>
                  <a:pt x="117" y="5"/>
                  <a:pt x="117" y="3"/>
                  <a:pt x="116" y="1"/>
                </a:cubicBezTo>
                <a:cubicBezTo>
                  <a:pt x="114" y="0"/>
                  <a:pt x="112" y="0"/>
                  <a:pt x="110" y="1"/>
                </a:cubicBezTo>
                <a:close/>
                <a:moveTo>
                  <a:pt x="30" y="284"/>
                </a:moveTo>
                <a:cubicBezTo>
                  <a:pt x="29" y="286"/>
                  <a:pt x="29" y="288"/>
                  <a:pt x="30" y="290"/>
                </a:cubicBezTo>
                <a:cubicBezTo>
                  <a:pt x="31" y="291"/>
                  <a:pt x="32" y="291"/>
                  <a:pt x="33" y="291"/>
                </a:cubicBezTo>
                <a:cubicBezTo>
                  <a:pt x="34" y="291"/>
                  <a:pt x="35" y="291"/>
                  <a:pt x="36" y="290"/>
                </a:cubicBezTo>
                <a:cubicBezTo>
                  <a:pt x="38" y="288"/>
                  <a:pt x="38" y="286"/>
                  <a:pt x="36" y="284"/>
                </a:cubicBezTo>
                <a:cubicBezTo>
                  <a:pt x="34" y="283"/>
                  <a:pt x="32" y="283"/>
                  <a:pt x="30" y="284"/>
                </a:cubicBezTo>
                <a:close/>
                <a:moveTo>
                  <a:pt x="64" y="250"/>
                </a:moveTo>
                <a:cubicBezTo>
                  <a:pt x="63" y="252"/>
                  <a:pt x="63" y="254"/>
                  <a:pt x="64" y="256"/>
                </a:cubicBezTo>
                <a:cubicBezTo>
                  <a:pt x="65" y="257"/>
                  <a:pt x="66" y="257"/>
                  <a:pt x="67" y="257"/>
                </a:cubicBezTo>
                <a:cubicBezTo>
                  <a:pt x="68" y="257"/>
                  <a:pt x="69" y="257"/>
                  <a:pt x="70" y="256"/>
                </a:cubicBezTo>
                <a:cubicBezTo>
                  <a:pt x="71" y="254"/>
                  <a:pt x="71" y="252"/>
                  <a:pt x="70" y="250"/>
                </a:cubicBezTo>
                <a:cubicBezTo>
                  <a:pt x="68" y="249"/>
                  <a:pt x="66" y="249"/>
                  <a:pt x="64" y="250"/>
                </a:cubicBezTo>
                <a:close/>
                <a:moveTo>
                  <a:pt x="10" y="300"/>
                </a:moveTo>
                <a:cubicBezTo>
                  <a:pt x="4" y="300"/>
                  <a:pt x="0" y="304"/>
                  <a:pt x="0" y="310"/>
                </a:cubicBezTo>
                <a:cubicBezTo>
                  <a:pt x="0" y="315"/>
                  <a:pt x="4" y="319"/>
                  <a:pt x="10" y="319"/>
                </a:cubicBezTo>
                <a:cubicBezTo>
                  <a:pt x="15" y="319"/>
                  <a:pt x="19" y="315"/>
                  <a:pt x="19" y="310"/>
                </a:cubicBezTo>
                <a:cubicBezTo>
                  <a:pt x="19" y="304"/>
                  <a:pt x="15" y="300"/>
                  <a:pt x="10" y="300"/>
                </a:cubicBezTo>
                <a:close/>
                <a:moveTo>
                  <a:pt x="19" y="296"/>
                </a:moveTo>
                <a:cubicBezTo>
                  <a:pt x="17" y="297"/>
                  <a:pt x="17" y="300"/>
                  <a:pt x="19" y="301"/>
                </a:cubicBezTo>
                <a:cubicBezTo>
                  <a:pt x="20" y="302"/>
                  <a:pt x="21" y="302"/>
                  <a:pt x="22" y="302"/>
                </a:cubicBezTo>
                <a:cubicBezTo>
                  <a:pt x="23" y="302"/>
                  <a:pt x="24" y="302"/>
                  <a:pt x="25" y="301"/>
                </a:cubicBezTo>
                <a:cubicBezTo>
                  <a:pt x="26" y="300"/>
                  <a:pt x="26" y="297"/>
                  <a:pt x="25" y="296"/>
                </a:cubicBezTo>
                <a:cubicBezTo>
                  <a:pt x="23" y="294"/>
                  <a:pt x="21" y="294"/>
                  <a:pt x="19" y="296"/>
                </a:cubicBezTo>
                <a:close/>
                <a:moveTo>
                  <a:pt x="53" y="262"/>
                </a:moveTo>
                <a:cubicBezTo>
                  <a:pt x="51" y="263"/>
                  <a:pt x="51" y="266"/>
                  <a:pt x="53" y="267"/>
                </a:cubicBezTo>
                <a:cubicBezTo>
                  <a:pt x="54" y="268"/>
                  <a:pt x="55" y="268"/>
                  <a:pt x="56" y="268"/>
                </a:cubicBezTo>
                <a:cubicBezTo>
                  <a:pt x="57" y="268"/>
                  <a:pt x="58" y="268"/>
                  <a:pt x="59" y="267"/>
                </a:cubicBezTo>
                <a:cubicBezTo>
                  <a:pt x="60" y="266"/>
                  <a:pt x="60" y="263"/>
                  <a:pt x="59" y="262"/>
                </a:cubicBezTo>
                <a:cubicBezTo>
                  <a:pt x="57" y="260"/>
                  <a:pt x="55" y="260"/>
                  <a:pt x="53" y="262"/>
                </a:cubicBezTo>
                <a:close/>
                <a:moveTo>
                  <a:pt x="42" y="273"/>
                </a:moveTo>
                <a:cubicBezTo>
                  <a:pt x="40" y="274"/>
                  <a:pt x="40" y="277"/>
                  <a:pt x="42" y="279"/>
                </a:cubicBezTo>
                <a:cubicBezTo>
                  <a:pt x="42" y="279"/>
                  <a:pt x="43" y="280"/>
                  <a:pt x="44" y="280"/>
                </a:cubicBezTo>
                <a:cubicBezTo>
                  <a:pt x="45" y="280"/>
                  <a:pt x="47" y="279"/>
                  <a:pt x="47" y="279"/>
                </a:cubicBezTo>
                <a:cubicBezTo>
                  <a:pt x="49" y="277"/>
                  <a:pt x="49" y="274"/>
                  <a:pt x="47" y="273"/>
                </a:cubicBezTo>
                <a:cubicBezTo>
                  <a:pt x="46" y="271"/>
                  <a:pt x="43" y="271"/>
                  <a:pt x="42" y="273"/>
                </a:cubicBezTo>
                <a:close/>
                <a:moveTo>
                  <a:pt x="177" y="137"/>
                </a:moveTo>
                <a:cubicBezTo>
                  <a:pt x="176" y="139"/>
                  <a:pt x="176" y="141"/>
                  <a:pt x="177" y="143"/>
                </a:cubicBezTo>
                <a:cubicBezTo>
                  <a:pt x="178" y="144"/>
                  <a:pt x="179" y="144"/>
                  <a:pt x="180" y="144"/>
                </a:cubicBezTo>
                <a:cubicBezTo>
                  <a:pt x="181" y="144"/>
                  <a:pt x="182" y="144"/>
                  <a:pt x="183" y="143"/>
                </a:cubicBezTo>
                <a:cubicBezTo>
                  <a:pt x="185" y="141"/>
                  <a:pt x="185" y="139"/>
                  <a:pt x="183" y="137"/>
                </a:cubicBezTo>
                <a:cubicBezTo>
                  <a:pt x="181" y="136"/>
                  <a:pt x="179" y="136"/>
                  <a:pt x="177" y="137"/>
                </a:cubicBezTo>
                <a:close/>
                <a:moveTo>
                  <a:pt x="178" y="69"/>
                </a:moveTo>
                <a:cubicBezTo>
                  <a:pt x="177" y="71"/>
                  <a:pt x="177" y="73"/>
                  <a:pt x="178" y="75"/>
                </a:cubicBezTo>
                <a:cubicBezTo>
                  <a:pt x="179" y="76"/>
                  <a:pt x="180" y="76"/>
                  <a:pt x="181" y="76"/>
                </a:cubicBezTo>
                <a:cubicBezTo>
                  <a:pt x="182" y="76"/>
                  <a:pt x="183" y="76"/>
                  <a:pt x="184" y="75"/>
                </a:cubicBezTo>
                <a:cubicBezTo>
                  <a:pt x="185" y="73"/>
                  <a:pt x="185" y="71"/>
                  <a:pt x="184" y="69"/>
                </a:cubicBezTo>
                <a:cubicBezTo>
                  <a:pt x="182" y="68"/>
                  <a:pt x="180" y="68"/>
                  <a:pt x="178" y="69"/>
                </a:cubicBezTo>
                <a:close/>
                <a:moveTo>
                  <a:pt x="200" y="114"/>
                </a:moveTo>
                <a:cubicBezTo>
                  <a:pt x="198" y="116"/>
                  <a:pt x="198" y="119"/>
                  <a:pt x="200" y="120"/>
                </a:cubicBezTo>
                <a:cubicBezTo>
                  <a:pt x="201" y="121"/>
                  <a:pt x="202" y="121"/>
                  <a:pt x="203" y="121"/>
                </a:cubicBezTo>
                <a:cubicBezTo>
                  <a:pt x="204" y="121"/>
                  <a:pt x="205" y="121"/>
                  <a:pt x="206" y="120"/>
                </a:cubicBezTo>
                <a:cubicBezTo>
                  <a:pt x="207" y="119"/>
                  <a:pt x="207" y="116"/>
                  <a:pt x="206" y="114"/>
                </a:cubicBezTo>
                <a:cubicBezTo>
                  <a:pt x="204" y="113"/>
                  <a:pt x="202" y="113"/>
                  <a:pt x="200" y="114"/>
                </a:cubicBezTo>
                <a:close/>
                <a:moveTo>
                  <a:pt x="189" y="126"/>
                </a:moveTo>
                <a:cubicBezTo>
                  <a:pt x="187" y="127"/>
                  <a:pt x="187" y="130"/>
                  <a:pt x="189" y="131"/>
                </a:cubicBezTo>
                <a:cubicBezTo>
                  <a:pt x="189" y="132"/>
                  <a:pt x="190" y="133"/>
                  <a:pt x="192" y="133"/>
                </a:cubicBezTo>
                <a:cubicBezTo>
                  <a:pt x="193" y="133"/>
                  <a:pt x="194" y="132"/>
                  <a:pt x="194" y="131"/>
                </a:cubicBezTo>
                <a:cubicBezTo>
                  <a:pt x="196" y="130"/>
                  <a:pt x="196" y="127"/>
                  <a:pt x="194" y="126"/>
                </a:cubicBezTo>
                <a:cubicBezTo>
                  <a:pt x="193" y="124"/>
                  <a:pt x="190" y="124"/>
                  <a:pt x="189" y="126"/>
                </a:cubicBezTo>
                <a:close/>
                <a:moveTo>
                  <a:pt x="189" y="80"/>
                </a:moveTo>
                <a:cubicBezTo>
                  <a:pt x="188" y="82"/>
                  <a:pt x="188" y="85"/>
                  <a:pt x="189" y="86"/>
                </a:cubicBezTo>
                <a:cubicBezTo>
                  <a:pt x="190" y="87"/>
                  <a:pt x="191" y="87"/>
                  <a:pt x="192" y="87"/>
                </a:cubicBezTo>
                <a:cubicBezTo>
                  <a:pt x="193" y="87"/>
                  <a:pt x="194" y="87"/>
                  <a:pt x="195" y="86"/>
                </a:cubicBezTo>
                <a:cubicBezTo>
                  <a:pt x="197" y="85"/>
                  <a:pt x="197" y="82"/>
                  <a:pt x="195" y="80"/>
                </a:cubicBezTo>
                <a:cubicBezTo>
                  <a:pt x="194" y="79"/>
                  <a:pt x="191" y="79"/>
                  <a:pt x="189" y="80"/>
                </a:cubicBezTo>
                <a:close/>
                <a:moveTo>
                  <a:pt x="217" y="103"/>
                </a:moveTo>
                <a:cubicBezTo>
                  <a:pt x="215" y="102"/>
                  <a:pt x="213" y="102"/>
                  <a:pt x="211" y="103"/>
                </a:cubicBezTo>
                <a:cubicBezTo>
                  <a:pt x="210" y="105"/>
                  <a:pt x="210" y="107"/>
                  <a:pt x="211" y="109"/>
                </a:cubicBezTo>
                <a:cubicBezTo>
                  <a:pt x="212" y="110"/>
                  <a:pt x="213" y="110"/>
                  <a:pt x="214" y="110"/>
                </a:cubicBezTo>
                <a:cubicBezTo>
                  <a:pt x="215" y="110"/>
                  <a:pt x="216" y="110"/>
                  <a:pt x="217" y="109"/>
                </a:cubicBezTo>
                <a:cubicBezTo>
                  <a:pt x="219" y="107"/>
                  <a:pt x="219" y="105"/>
                  <a:pt x="217" y="103"/>
                </a:cubicBezTo>
                <a:close/>
                <a:moveTo>
                  <a:pt x="201" y="92"/>
                </a:moveTo>
                <a:cubicBezTo>
                  <a:pt x="199" y="93"/>
                  <a:pt x="199" y="96"/>
                  <a:pt x="201" y="97"/>
                </a:cubicBezTo>
                <a:cubicBezTo>
                  <a:pt x="202" y="98"/>
                  <a:pt x="203" y="99"/>
                  <a:pt x="204" y="99"/>
                </a:cubicBezTo>
                <a:cubicBezTo>
                  <a:pt x="205" y="99"/>
                  <a:pt x="206" y="98"/>
                  <a:pt x="206" y="97"/>
                </a:cubicBezTo>
                <a:cubicBezTo>
                  <a:pt x="208" y="96"/>
                  <a:pt x="208" y="93"/>
                  <a:pt x="206" y="92"/>
                </a:cubicBezTo>
                <a:cubicBezTo>
                  <a:pt x="205" y="90"/>
                  <a:pt x="202" y="90"/>
                  <a:pt x="201" y="92"/>
                </a:cubicBezTo>
                <a:close/>
                <a:moveTo>
                  <a:pt x="167" y="58"/>
                </a:moveTo>
                <a:cubicBezTo>
                  <a:pt x="165" y="59"/>
                  <a:pt x="165" y="62"/>
                  <a:pt x="167" y="64"/>
                </a:cubicBezTo>
                <a:cubicBezTo>
                  <a:pt x="168" y="64"/>
                  <a:pt x="169" y="65"/>
                  <a:pt x="170" y="65"/>
                </a:cubicBezTo>
                <a:cubicBezTo>
                  <a:pt x="171" y="65"/>
                  <a:pt x="172" y="64"/>
                  <a:pt x="173" y="64"/>
                </a:cubicBezTo>
                <a:cubicBezTo>
                  <a:pt x="174" y="62"/>
                  <a:pt x="174" y="59"/>
                  <a:pt x="173" y="58"/>
                </a:cubicBezTo>
                <a:cubicBezTo>
                  <a:pt x="171" y="56"/>
                  <a:pt x="168" y="56"/>
                  <a:pt x="167" y="58"/>
                </a:cubicBezTo>
                <a:close/>
                <a:moveTo>
                  <a:pt x="144" y="35"/>
                </a:moveTo>
                <a:cubicBezTo>
                  <a:pt x="143" y="37"/>
                  <a:pt x="143" y="39"/>
                  <a:pt x="144" y="41"/>
                </a:cubicBezTo>
                <a:cubicBezTo>
                  <a:pt x="145" y="42"/>
                  <a:pt x="146" y="42"/>
                  <a:pt x="147" y="42"/>
                </a:cubicBezTo>
                <a:cubicBezTo>
                  <a:pt x="148" y="42"/>
                  <a:pt x="149" y="42"/>
                  <a:pt x="150" y="41"/>
                </a:cubicBezTo>
                <a:cubicBezTo>
                  <a:pt x="151" y="39"/>
                  <a:pt x="151" y="37"/>
                  <a:pt x="150" y="35"/>
                </a:cubicBezTo>
                <a:cubicBezTo>
                  <a:pt x="148" y="34"/>
                  <a:pt x="146" y="34"/>
                  <a:pt x="144" y="35"/>
                </a:cubicBezTo>
                <a:close/>
                <a:moveTo>
                  <a:pt x="155" y="160"/>
                </a:moveTo>
                <a:cubicBezTo>
                  <a:pt x="153" y="161"/>
                  <a:pt x="153" y="164"/>
                  <a:pt x="155" y="165"/>
                </a:cubicBezTo>
                <a:cubicBezTo>
                  <a:pt x="156" y="166"/>
                  <a:pt x="157" y="167"/>
                  <a:pt x="158" y="167"/>
                </a:cubicBezTo>
                <a:cubicBezTo>
                  <a:pt x="159" y="167"/>
                  <a:pt x="160" y="166"/>
                  <a:pt x="160" y="165"/>
                </a:cubicBezTo>
                <a:cubicBezTo>
                  <a:pt x="162" y="164"/>
                  <a:pt x="162" y="161"/>
                  <a:pt x="160" y="160"/>
                </a:cubicBezTo>
                <a:cubicBezTo>
                  <a:pt x="159" y="158"/>
                  <a:pt x="156" y="158"/>
                  <a:pt x="155" y="160"/>
                </a:cubicBezTo>
                <a:close/>
                <a:moveTo>
                  <a:pt x="143" y="171"/>
                </a:moveTo>
                <a:cubicBezTo>
                  <a:pt x="142" y="173"/>
                  <a:pt x="142" y="175"/>
                  <a:pt x="143" y="177"/>
                </a:cubicBezTo>
                <a:cubicBezTo>
                  <a:pt x="144" y="177"/>
                  <a:pt x="145" y="178"/>
                  <a:pt x="146" y="178"/>
                </a:cubicBezTo>
                <a:cubicBezTo>
                  <a:pt x="147" y="178"/>
                  <a:pt x="148" y="177"/>
                  <a:pt x="149" y="177"/>
                </a:cubicBezTo>
                <a:cubicBezTo>
                  <a:pt x="151" y="175"/>
                  <a:pt x="151" y="173"/>
                  <a:pt x="149" y="171"/>
                </a:cubicBezTo>
                <a:cubicBezTo>
                  <a:pt x="148" y="169"/>
                  <a:pt x="145" y="169"/>
                  <a:pt x="143" y="171"/>
                </a:cubicBezTo>
                <a:close/>
                <a:moveTo>
                  <a:pt x="156" y="47"/>
                </a:moveTo>
                <a:cubicBezTo>
                  <a:pt x="154" y="48"/>
                  <a:pt x="154" y="51"/>
                  <a:pt x="156" y="52"/>
                </a:cubicBezTo>
                <a:cubicBezTo>
                  <a:pt x="156" y="53"/>
                  <a:pt x="157" y="53"/>
                  <a:pt x="158" y="53"/>
                </a:cubicBezTo>
                <a:cubicBezTo>
                  <a:pt x="159" y="53"/>
                  <a:pt x="160" y="53"/>
                  <a:pt x="161" y="52"/>
                </a:cubicBezTo>
                <a:cubicBezTo>
                  <a:pt x="163" y="51"/>
                  <a:pt x="163" y="48"/>
                  <a:pt x="161" y="47"/>
                </a:cubicBezTo>
                <a:cubicBezTo>
                  <a:pt x="160" y="45"/>
                  <a:pt x="157" y="45"/>
                  <a:pt x="156" y="47"/>
                </a:cubicBezTo>
                <a:close/>
                <a:moveTo>
                  <a:pt x="133" y="24"/>
                </a:moveTo>
                <a:cubicBezTo>
                  <a:pt x="131" y="25"/>
                  <a:pt x="131" y="28"/>
                  <a:pt x="133" y="30"/>
                </a:cubicBezTo>
                <a:cubicBezTo>
                  <a:pt x="134" y="30"/>
                  <a:pt x="135" y="31"/>
                  <a:pt x="136" y="31"/>
                </a:cubicBezTo>
                <a:cubicBezTo>
                  <a:pt x="137" y="31"/>
                  <a:pt x="138" y="30"/>
                  <a:pt x="139" y="30"/>
                </a:cubicBezTo>
                <a:cubicBezTo>
                  <a:pt x="140" y="28"/>
                  <a:pt x="140" y="25"/>
                  <a:pt x="139" y="24"/>
                </a:cubicBezTo>
                <a:cubicBezTo>
                  <a:pt x="137" y="22"/>
                  <a:pt x="134" y="22"/>
                  <a:pt x="133" y="24"/>
                </a:cubicBezTo>
                <a:close/>
                <a:moveTo>
                  <a:pt x="166" y="148"/>
                </a:moveTo>
                <a:cubicBezTo>
                  <a:pt x="164" y="150"/>
                  <a:pt x="164" y="153"/>
                  <a:pt x="166" y="154"/>
                </a:cubicBezTo>
                <a:cubicBezTo>
                  <a:pt x="167" y="155"/>
                  <a:pt x="168" y="155"/>
                  <a:pt x="169" y="155"/>
                </a:cubicBezTo>
                <a:cubicBezTo>
                  <a:pt x="170" y="155"/>
                  <a:pt x="171" y="155"/>
                  <a:pt x="172" y="154"/>
                </a:cubicBezTo>
                <a:cubicBezTo>
                  <a:pt x="173" y="153"/>
                  <a:pt x="173" y="150"/>
                  <a:pt x="172" y="148"/>
                </a:cubicBezTo>
                <a:cubicBezTo>
                  <a:pt x="170" y="147"/>
                  <a:pt x="168" y="147"/>
                  <a:pt x="166" y="148"/>
                </a:cubicBezTo>
                <a:close/>
              </a:path>
            </a:pathLst>
          </a:custGeom>
          <a:solidFill>
            <a:srgbClr val="78853E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/>
          </a:p>
        </p:txBody>
      </p:sp>
      <p:sp>
        <p:nvSpPr>
          <p:cNvPr id="22" name="矩形 21"/>
          <p:cNvSpPr/>
          <p:nvPr/>
        </p:nvSpPr>
        <p:spPr>
          <a:xfrm>
            <a:off x="3882112" y="1954690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3" name="矩形 22"/>
          <p:cNvSpPr/>
          <p:nvPr/>
        </p:nvSpPr>
        <p:spPr>
          <a:xfrm>
            <a:off x="1791638" y="4109626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4" name="矩形 23"/>
          <p:cNvSpPr/>
          <p:nvPr/>
        </p:nvSpPr>
        <p:spPr>
          <a:xfrm>
            <a:off x="4871905" y="4109626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5" name="矩形 24"/>
          <p:cNvSpPr/>
          <p:nvPr/>
        </p:nvSpPr>
        <p:spPr>
          <a:xfrm>
            <a:off x="6713213" y="1915182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6" name="矩形 25"/>
          <p:cNvSpPr/>
          <p:nvPr/>
        </p:nvSpPr>
        <p:spPr>
          <a:xfrm>
            <a:off x="8362626" y="4153076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255167679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5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6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6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6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4" nodeType="clickPar">
                      <p:stCondLst>
                        <p:cond delay="indefinite"/>
                        <p:cond delay="0" evt="onBegin">
                          <p:tn val="73"/>
                        </p:cond>
                      </p:stCondLst>
                      <p:childTnLst>
                        <p:par>
                          <p:cTn fill="hold" id="7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9" nodeType="clickPar">
                      <p:stCondLst>
                        <p:cond delay="indefinite"/>
                        <p:cond delay="0" evt="onBegin">
                          <p:tn val="78"/>
                        </p:cond>
                      </p:stCondLst>
                      <p:childTnLst>
                        <p:par>
                          <p:cTn fill="hold" id="8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8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8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9056210" y="2186396"/>
            <a:ext cx="1104351" cy="3163650"/>
            <a:chOff x="8980794" y="2186396"/>
            <a:chExt cx="1104351" cy="3163650"/>
          </a:xfrm>
        </p:grpSpPr>
        <p:sp>
          <p:nvSpPr>
            <p:cNvPr id="4" name="圆角矩形 60"/>
            <p:cNvSpPr/>
            <p:nvPr/>
          </p:nvSpPr>
          <p:spPr>
            <a:xfrm rot="29136">
              <a:off x="8980794" y="2186396"/>
              <a:ext cx="1104351" cy="3163650"/>
            </a:xfrm>
            <a:prstGeom prst="roundRect">
              <a:avLst/>
            </a:prstGeom>
            <a:solidFill>
              <a:srgbClr val="ADD1A3"/>
            </a:solidFill>
            <a:ln>
              <a:noFill/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  <p:sp>
          <p:nvSpPr>
            <p:cNvPr id="5" name="圆角矩形 61"/>
            <p:cNvSpPr/>
            <p:nvPr/>
          </p:nvSpPr>
          <p:spPr>
            <a:xfrm rot="20533">
              <a:off x="9048660" y="2252561"/>
              <a:ext cx="966308" cy="3022903"/>
            </a:xfrm>
            <a:prstGeom prst="roundRect">
              <a:avLst/>
            </a:prstGeom>
            <a:noFill/>
            <a:ln algn="ctr" cap="flat" cmpd="sng" w="25400">
              <a:solidFill>
                <a:schemeClr val="bg1"/>
              </a:solidFill>
              <a:prstDash val="sysDot"/>
            </a:ln>
            <a:effectLst>
              <a:outerShdw algn="l" dist="12700" rotWithShape="0">
                <a:srgbClr val="F5EDE8"/>
              </a:outerShdw>
            </a:effectLst>
          </p:spPr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4381">
              <a:off x="9408525" y="2220325"/>
              <a:ext cx="216000" cy="216000"/>
            </a:xfrm>
            <a:prstGeom prst="ellipse">
              <a:avLst/>
            </a:prstGeom>
            <a:solidFill>
              <a:srgbClr val="F0E6DE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9085273" y="2489247"/>
              <a:ext cx="990600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3200">
                  <a:solidFill>
                    <a:srgbClr val="F5EDE8"/>
                  </a:solidFill>
                  <a:latin charset="-122" panose="03000509000000000000" pitchFamily="65" typeface="方正综艺简体"/>
                  <a:ea charset="-122" panose="03000509000000000000" pitchFamily="65" typeface="方正综艺简体"/>
                </a:rPr>
                <a:t>04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9085272" y="2995143"/>
              <a:ext cx="937060" cy="1691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z="1400">
                  <a:solidFill>
                    <a:srgbClr val="F5EDE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文字是简单的视觉图案再现 口语的声音，</a:t>
              </a:r>
            </a:p>
          </p:txBody>
        </p:sp>
      </p:grpSp>
      <p:sp>
        <p:nvSpPr>
          <p:cNvPr id="10" name="圆角矩形 54"/>
          <p:cNvSpPr/>
          <p:nvPr/>
        </p:nvSpPr>
        <p:spPr>
          <a:xfrm rot="21444756">
            <a:off x="6740263" y="2717540"/>
            <a:ext cx="1104351" cy="3163650"/>
          </a:xfrm>
          <a:prstGeom prst="roundRect">
            <a:avLst/>
          </a:prstGeom>
          <a:solidFill>
            <a:srgbClr val="8ABE7C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panose="020f0502020204030204" typeface="Calibri"/>
            </a:endParaRPr>
          </a:p>
        </p:txBody>
      </p:sp>
      <p:sp>
        <p:nvSpPr>
          <p:cNvPr id="11" name="圆角矩形 55"/>
          <p:cNvSpPr/>
          <p:nvPr/>
        </p:nvSpPr>
        <p:spPr>
          <a:xfrm rot="21436152">
            <a:off x="6807866" y="2783764"/>
            <a:ext cx="966308" cy="3022903"/>
          </a:xfrm>
          <a:prstGeom prst="roundRect">
            <a:avLst/>
          </a:prstGeom>
          <a:noFill/>
          <a:ln algn="ctr" cap="flat" cmpd="sng" w="25400">
            <a:solidFill>
              <a:schemeClr val="bg1"/>
            </a:solidFill>
            <a:prstDash val="sysDot"/>
          </a:ln>
          <a:effectLst>
            <a:outerShdw algn="l" dist="12700" rotWithShape="0">
              <a:srgbClr val="F5EDE8"/>
            </a:out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kern="0" lang="en-US">
              <a:solidFill>
                <a:sysClr lastClr="FFFFFF" val="window"/>
              </a:solidFill>
              <a:latin panose="020f0502020204030204" typeface="Calibri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7077391" y="2754325"/>
            <a:ext cx="216000" cy="216000"/>
          </a:xfrm>
          <a:prstGeom prst="ellipse">
            <a:avLst/>
          </a:prstGeom>
          <a:solidFill>
            <a:srgbClr val="F0E6DE"/>
          </a:solidFill>
          <a:ln algn="ctr" cap="flat" cmpd="sng" w="25400">
            <a:noFill/>
            <a:prstDash val="solid"/>
          </a:ln>
          <a:effectLst/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panose="020f0502020204030204" typeface="Calibri"/>
            </a:endParaRPr>
          </a:p>
        </p:txBody>
      </p:sp>
      <p:sp>
        <p:nvSpPr>
          <p:cNvPr id="13" name="文本框 12"/>
          <p:cNvSpPr txBox="1"/>
          <p:nvPr/>
        </p:nvSpPr>
        <p:spPr>
          <a:xfrm rot="21420000">
            <a:off x="6845271" y="3036006"/>
            <a:ext cx="9906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rgbClr val="F5EDE8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03</a:t>
            </a:r>
          </a:p>
        </p:txBody>
      </p:sp>
      <p:sp>
        <p:nvSpPr>
          <p:cNvPr id="14" name="文本框 13"/>
          <p:cNvSpPr txBox="1"/>
          <p:nvPr/>
        </p:nvSpPr>
        <p:spPr>
          <a:xfrm rot="21420000">
            <a:off x="6845984" y="3722509"/>
            <a:ext cx="937060" cy="1691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rgbClr val="F5EDE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文字是简单的视觉图案再现 口语的声音，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4418296" y="2166879"/>
            <a:ext cx="1122406" cy="3163650"/>
            <a:chOff x="4681669" y="2166879"/>
            <a:chExt cx="1122406" cy="3163650"/>
          </a:xfrm>
          <a:solidFill>
            <a:srgbClr val="8FA45E"/>
          </a:solidFill>
        </p:grpSpPr>
        <p:sp>
          <p:nvSpPr>
            <p:cNvPr id="16" name="圆角矩形 46"/>
            <p:cNvSpPr/>
            <p:nvPr/>
          </p:nvSpPr>
          <p:spPr>
            <a:xfrm>
              <a:off x="4796075" y="2178483"/>
              <a:ext cx="1008000" cy="3132000"/>
            </a:xfrm>
            <a:prstGeom prst="roundRect">
              <a:avLst/>
            </a:prstGeom>
            <a:grpFill/>
            <a:ln algn="ctr" cap="flat" cmpd="sng" w="25400">
              <a:noFill/>
              <a:prstDash val="solid"/>
            </a:ln>
            <a:effectLst/>
          </p:spPr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  <p:sp>
          <p:nvSpPr>
            <p:cNvPr id="17" name="圆角矩形 48"/>
            <p:cNvSpPr/>
            <p:nvPr/>
          </p:nvSpPr>
          <p:spPr>
            <a:xfrm rot="29136">
              <a:off x="4681669" y="2166879"/>
              <a:ext cx="1104351" cy="3163650"/>
            </a:xfrm>
            <a:prstGeom prst="roundRect">
              <a:avLst/>
            </a:prstGeom>
            <a:grpFill/>
            <a:ln>
              <a:noFill/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  <p:sp>
          <p:nvSpPr>
            <p:cNvPr id="18" name="圆角矩形 49"/>
            <p:cNvSpPr/>
            <p:nvPr/>
          </p:nvSpPr>
          <p:spPr>
            <a:xfrm rot="20533">
              <a:off x="4749536" y="2233044"/>
              <a:ext cx="966308" cy="3022903"/>
            </a:xfrm>
            <a:prstGeom prst="roundRect">
              <a:avLst/>
            </a:prstGeom>
            <a:grpFill/>
            <a:ln algn="ctr" cap="flat" cmpd="sng" w="25400">
              <a:solidFill>
                <a:schemeClr val="bg1"/>
              </a:solidFill>
              <a:prstDash val="sysDot"/>
            </a:ln>
            <a:effectLst>
              <a:outerShdw algn="l" dist="12700" rotWithShape="0">
                <a:srgbClr val="F5EDE8"/>
              </a:outerShdw>
            </a:effectLst>
          </p:spPr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 rot="184381">
              <a:off x="5138374" y="2200809"/>
              <a:ext cx="216000" cy="216000"/>
            </a:xfrm>
            <a:prstGeom prst="ellipse">
              <a:avLst/>
            </a:prstGeom>
            <a:noFill/>
            <a:ln algn="ctr" cap="flat" cmpd="sng" w="25400">
              <a:noFill/>
              <a:prstDash val="solid"/>
            </a:ln>
            <a:effectLst/>
          </p:spPr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4802906" y="2489247"/>
              <a:ext cx="990600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3200">
                  <a:solidFill>
                    <a:srgbClr val="F5EDE8"/>
                  </a:solidFill>
                  <a:latin charset="-122" panose="03000509000000000000" pitchFamily="65" typeface="方正综艺简体"/>
                  <a:ea charset="-122" panose="03000509000000000000" pitchFamily="65" typeface="方正综艺简体"/>
                </a:rPr>
                <a:t>02</a:t>
              </a: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4802905" y="2995143"/>
              <a:ext cx="937060" cy="1691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z="1400">
                  <a:solidFill>
                    <a:srgbClr val="F5EDE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文字是简单的视觉图案再现 口语的声音，</a:t>
              </a:r>
            </a:p>
          </p:txBody>
        </p:sp>
      </p:grpSp>
      <p:sp>
        <p:nvSpPr>
          <p:cNvPr id="22" name="圆角矩形 40"/>
          <p:cNvSpPr/>
          <p:nvPr/>
        </p:nvSpPr>
        <p:spPr>
          <a:xfrm rot="21420000">
            <a:off x="2138735" y="2762354"/>
            <a:ext cx="1080000" cy="3119868"/>
          </a:xfrm>
          <a:prstGeom prst="roundRect">
            <a:avLst/>
          </a:prstGeom>
          <a:solidFill>
            <a:srgbClr val="982B1C"/>
          </a:solidFill>
          <a:ln algn="ctr" cap="flat" cmpd="sng" w="25400">
            <a:noFill/>
            <a:prstDash val="solid"/>
          </a:ln>
          <a:effectLst/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panose="020f0502020204030204" typeface="Calibri"/>
            </a:endParaRPr>
          </a:p>
        </p:txBody>
      </p:sp>
      <p:sp>
        <p:nvSpPr>
          <p:cNvPr id="23" name="圆角矩形 42"/>
          <p:cNvSpPr/>
          <p:nvPr/>
        </p:nvSpPr>
        <p:spPr>
          <a:xfrm rot="21444756">
            <a:off x="2099067" y="2737186"/>
            <a:ext cx="1104351" cy="3163650"/>
          </a:xfrm>
          <a:prstGeom prst="roundRect">
            <a:avLst/>
          </a:prstGeom>
          <a:solidFill>
            <a:srgbClr val="838559"/>
          </a:solidFill>
          <a:ln algn="ctr" cap="flat" cmpd="sng" w="38100">
            <a:noFill/>
            <a:prstDash val="solid"/>
          </a:ln>
          <a:effectLst/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panose="020f0502020204030204" typeface="Calibri"/>
            </a:endParaRPr>
          </a:p>
        </p:txBody>
      </p:sp>
      <p:sp>
        <p:nvSpPr>
          <p:cNvPr id="24" name="圆角矩形 43"/>
          <p:cNvSpPr/>
          <p:nvPr/>
        </p:nvSpPr>
        <p:spPr>
          <a:xfrm rot="21436152">
            <a:off x="2166670" y="2803410"/>
            <a:ext cx="966308" cy="3022903"/>
          </a:xfrm>
          <a:prstGeom prst="roundRect">
            <a:avLst/>
          </a:prstGeom>
          <a:noFill/>
          <a:ln algn="ctr" cap="flat" cmpd="sng" w="25400">
            <a:solidFill>
              <a:schemeClr val="bg1"/>
            </a:solidFill>
            <a:prstDash val="sysDot"/>
          </a:ln>
          <a:effectLst>
            <a:outerShdw algn="l" dist="12700" rotWithShape="0">
              <a:srgbClr val="F5EDE8"/>
            </a:out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panose="020f0502020204030204" typeface="Calibri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2436196" y="2773971"/>
            <a:ext cx="216000" cy="216000"/>
          </a:xfrm>
          <a:prstGeom prst="ellipse">
            <a:avLst/>
          </a:prstGeom>
          <a:solidFill>
            <a:srgbClr val="F5EDE8"/>
          </a:solidFill>
          <a:ln algn="ctr" cap="flat" cmpd="sng" w="25400">
            <a:noFill/>
            <a:prstDash val="solid"/>
          </a:ln>
          <a:effectLst/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panose="020f0502020204030204" typeface="Calibri"/>
            </a:endParaRPr>
          </a:p>
        </p:txBody>
      </p:sp>
      <p:sp>
        <p:nvSpPr>
          <p:cNvPr id="26" name="文本框 25"/>
          <p:cNvSpPr txBox="1"/>
          <p:nvPr/>
        </p:nvSpPr>
        <p:spPr>
          <a:xfrm rot="21420000">
            <a:off x="2190653" y="3036006"/>
            <a:ext cx="9906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rgbClr val="F5EDE8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01</a:t>
            </a:r>
          </a:p>
        </p:txBody>
      </p:sp>
      <p:sp>
        <p:nvSpPr>
          <p:cNvPr id="27" name="文本框 26"/>
          <p:cNvSpPr txBox="1"/>
          <p:nvPr/>
        </p:nvSpPr>
        <p:spPr>
          <a:xfrm rot="21420000">
            <a:off x="2191366" y="3722509"/>
            <a:ext cx="937060" cy="1691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rgbClr val="F5EDE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文字是简单的视觉图案再现 口语的声音，</a:t>
            </a:r>
          </a:p>
        </p:txBody>
      </p:sp>
      <p:sp>
        <p:nvSpPr>
          <p:cNvPr id="35" name="椭圆 34"/>
          <p:cNvSpPr/>
          <p:nvPr/>
        </p:nvSpPr>
        <p:spPr>
          <a:xfrm>
            <a:off x="4878780" y="2221570"/>
            <a:ext cx="216000" cy="216000"/>
          </a:xfrm>
          <a:prstGeom prst="ellipse">
            <a:avLst/>
          </a:prstGeom>
          <a:solidFill>
            <a:srgbClr val="F0E6DE"/>
          </a:solidFill>
          <a:ln algn="ctr" cap="flat" cmpd="sng" w="25400">
            <a:noFill/>
            <a:prstDash val="solid"/>
          </a:ln>
          <a:effectLst/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panose="020f0502020204030204" typeface="Calibri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-28281" y="1659120"/>
            <a:ext cx="12220280" cy="1380250"/>
            <a:chOff x="-28281" y="1659120"/>
            <a:chExt cx="12220280" cy="1380250"/>
          </a:xfrm>
        </p:grpSpPr>
        <p:sp>
          <p:nvSpPr>
            <p:cNvPr id="29" name="任意多边形 67"/>
            <p:cNvSpPr/>
            <p:nvPr/>
          </p:nvSpPr>
          <p:spPr>
            <a:xfrm>
              <a:off x="9596486" y="1802756"/>
              <a:ext cx="2595513" cy="866363"/>
            </a:xfrm>
            <a:custGeom>
              <a:gdLst>
                <a:gd fmla="*/ 0 w 2376366" name="connsiteX0"/>
                <a:gd fmla="*/ 508726 h 1059791" name="connsiteY0"/>
                <a:gd fmla="*/ 1034321 w 2376366" name="connsiteX1"/>
                <a:gd fmla="*/ 403795 h 1059791" name="connsiteY1"/>
                <a:gd fmla="*/ 2376361 w 2376366" name="connsiteX2"/>
                <a:gd fmla="*/ 1059791 h 1059791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059791" w="2376366">
                  <a:moveTo>
                    <a:pt x="0" y="508726"/>
                  </a:moveTo>
                  <a:cubicBezTo>
                    <a:pt x="508416" y="47778"/>
                    <a:pt x="554378" y="-308773"/>
                    <a:pt x="1034321" y="403795"/>
                  </a:cubicBezTo>
                  <a:cubicBezTo>
                    <a:pt x="1514264" y="1116363"/>
                    <a:pt x="2378859" y="1017319"/>
                    <a:pt x="2376361" y="1059791"/>
                  </a:cubicBezTo>
                </a:path>
              </a:pathLst>
            </a:custGeom>
            <a:noFill/>
            <a:ln algn="ctr" cap="flat" cmpd="sng" w="25400">
              <a:solidFill>
                <a:srgbClr val="818440"/>
              </a:solidFill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  <p:sp>
          <p:nvSpPr>
            <p:cNvPr id="30" name="任意多边形 66"/>
            <p:cNvSpPr/>
            <p:nvPr/>
          </p:nvSpPr>
          <p:spPr>
            <a:xfrm>
              <a:off x="7142636" y="2347274"/>
              <a:ext cx="2453851" cy="631187"/>
            </a:xfrm>
            <a:custGeom>
              <a:gdLst>
                <a:gd fmla="*/ 0 w 1723877" name="connsiteX0"/>
                <a:gd fmla="*/ 511809 h 654152" name="connsiteY0"/>
                <a:gd fmla="*/ 884419 w 1723877" name="connsiteX1"/>
                <a:gd fmla="*/ 646721 h 654152" name="connsiteY1"/>
                <a:gd fmla="*/ 1723869 w 1723877" name="connsiteX2"/>
                <a:gd fmla="*/ 2143 h 654152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654152" w="1723877">
                  <a:moveTo>
                    <a:pt x="0" y="511809"/>
                  </a:moveTo>
                  <a:cubicBezTo>
                    <a:pt x="508416" y="50861"/>
                    <a:pt x="597108" y="731665"/>
                    <a:pt x="884419" y="646721"/>
                  </a:cubicBezTo>
                  <a:cubicBezTo>
                    <a:pt x="1171730" y="561777"/>
                    <a:pt x="1726367" y="-40329"/>
                    <a:pt x="1723869" y="2143"/>
                  </a:cubicBezTo>
                </a:path>
              </a:pathLst>
            </a:custGeom>
            <a:noFill/>
            <a:ln algn="ctr" cap="flat" cmpd="sng" w="25400">
              <a:solidFill>
                <a:srgbClr val="818440"/>
              </a:solidFill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  <p:sp>
          <p:nvSpPr>
            <p:cNvPr id="31" name="任意多边形 65"/>
            <p:cNvSpPr/>
            <p:nvPr/>
          </p:nvSpPr>
          <p:spPr>
            <a:xfrm>
              <a:off x="5058831" y="1932555"/>
              <a:ext cx="2143247" cy="923296"/>
            </a:xfrm>
            <a:custGeom>
              <a:gdLst>
                <a:gd fmla="*/ 0 w 1364123" name="connsiteX0"/>
                <a:gd fmla="*/ 289987 h 1129436" name="connsiteY0"/>
                <a:gd fmla="*/ 1034321 w 1364123" name="connsiteX1"/>
                <a:gd fmla="*/ 185056 h 1129436" name="connsiteY1"/>
                <a:gd fmla="*/ 1364105 w 1364123" name="connsiteX2"/>
                <a:gd fmla="*/ 1129436 h 112943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129436" w="1364123">
                  <a:moveTo>
                    <a:pt x="0" y="289987"/>
                  </a:moveTo>
                  <a:cubicBezTo>
                    <a:pt x="508416" y="-170961"/>
                    <a:pt x="956872" y="15168"/>
                    <a:pt x="1034321" y="185056"/>
                  </a:cubicBezTo>
                  <a:cubicBezTo>
                    <a:pt x="1111770" y="354944"/>
                    <a:pt x="1366603" y="1086964"/>
                    <a:pt x="1364105" y="1129436"/>
                  </a:cubicBezTo>
                </a:path>
              </a:pathLst>
            </a:custGeom>
            <a:noFill/>
            <a:ln algn="ctr" cap="flat" cmpd="sng" w="25400">
              <a:solidFill>
                <a:srgbClr val="818440"/>
              </a:solidFill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  <p:sp>
          <p:nvSpPr>
            <p:cNvPr id="32" name="任意多边形 64"/>
            <p:cNvSpPr/>
            <p:nvPr/>
          </p:nvSpPr>
          <p:spPr>
            <a:xfrm>
              <a:off x="2498374" y="1825686"/>
              <a:ext cx="2488405" cy="983501"/>
            </a:xfrm>
            <a:custGeom>
              <a:gdLst>
                <a:gd fmla="*/ 0 w 1708912" name="connsiteX0"/>
                <a:gd fmla="*/ 1013432 h 1013432" name="connsiteY0"/>
                <a:gd fmla="*/ 1289154 w 1708912" name="connsiteX1"/>
                <a:gd fmla="*/ 9091 h 1013432" name="connsiteY1"/>
                <a:gd fmla="*/ 1708879 w 1708912" name="connsiteX2"/>
                <a:gd fmla="*/ 503766 h 1013432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013431" w="1708912">
                  <a:moveTo>
                    <a:pt x="0" y="1013432"/>
                  </a:moveTo>
                  <a:cubicBezTo>
                    <a:pt x="508416" y="552484"/>
                    <a:pt x="1004341" y="94035"/>
                    <a:pt x="1289154" y="9091"/>
                  </a:cubicBezTo>
                  <a:cubicBezTo>
                    <a:pt x="1573967" y="-75853"/>
                    <a:pt x="1711377" y="461294"/>
                    <a:pt x="1708879" y="503766"/>
                  </a:cubicBezTo>
                </a:path>
              </a:pathLst>
            </a:custGeom>
            <a:noFill/>
            <a:ln algn="ctr" cap="flat" cmpd="sng" w="25400">
              <a:solidFill>
                <a:srgbClr val="818440"/>
              </a:solidFill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  <p:sp>
          <p:nvSpPr>
            <p:cNvPr id="33" name="任意多边形 63"/>
            <p:cNvSpPr/>
            <p:nvPr/>
          </p:nvSpPr>
          <p:spPr>
            <a:xfrm>
              <a:off x="-28281" y="1659120"/>
              <a:ext cx="2556437" cy="1380250"/>
            </a:xfrm>
            <a:custGeom>
              <a:gdLst>
                <a:gd fmla="*/ 0 w 2413100" name="connsiteX0"/>
                <a:gd fmla="*/ 0 h 1100308" name="connsiteY0"/>
                <a:gd fmla="*/ 2413100 w 2413100" name="connsiteX1"/>
                <a:gd fmla="*/ 974361 h 1100308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1100308" w="2413100">
                  <a:moveTo>
                    <a:pt x="0" y="0"/>
                  </a:moveTo>
                  <a:cubicBezTo>
                    <a:pt x="1079291" y="1833796"/>
                    <a:pt x="869114" y="774493"/>
                    <a:pt x="2413100" y="974361"/>
                  </a:cubicBezTo>
                </a:path>
              </a:pathLst>
            </a:custGeom>
            <a:noFill/>
            <a:ln algn="ctr" cap="flat" cmpd="sng" w="25400">
              <a:solidFill>
                <a:srgbClr val="818440"/>
              </a:solidFill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panose="020f0502020204030204" typeface="Calibri"/>
              </a:endParaRPr>
            </a:p>
          </p:txBody>
        </p:sp>
      </p:grpSp>
      <p:pic>
        <p:nvPicPr>
          <p:cNvPr id="34" name="图片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36" name="文本框 35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99396132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0" id="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10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0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0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0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  <p:cond delay="0" evt="onBegin">
                          <p:tn val="49"/>
                        </p:cond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  <p:cond delay="0" evt="onBegin">
                          <p:tn val="54"/>
                        </p:cond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5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6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  <p:bldP grpId="0" spid="12"/>
      <p:bldP grpId="0" spid="13"/>
      <p:bldP grpId="0" spid="14"/>
      <p:bldP grpId="0" spid="22"/>
      <p:bldP grpId="0" spid="23"/>
      <p:bldP grpId="0" spid="24"/>
      <p:bldP grpId="0" spid="25"/>
      <p:bldP grpId="0" spid="26"/>
      <p:bldP grpId="0" spid="27"/>
      <p:bldP grpId="0" spid="35"/>
      <p:bldP grpId="0" spid="36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650352" y="1599836"/>
            <a:ext cx="2818271" cy="4569844"/>
            <a:chOff x="4682069" y="1726836"/>
            <a:chExt cx="2818271" cy="4569844"/>
          </a:xfrm>
        </p:grpSpPr>
        <p:sp>
          <p:nvSpPr>
            <p:cNvPr id="3" name="Freeform 11"/>
            <p:cNvSpPr>
              <a:spLocks noChangeAspect="1"/>
            </p:cNvSpPr>
            <p:nvPr/>
          </p:nvSpPr>
          <p:spPr bwMode="auto">
            <a:xfrm rot="21240000">
              <a:off x="6525495" y="3481891"/>
              <a:ext cx="974845" cy="990407"/>
            </a:xfrm>
            <a:custGeom>
              <a:gdLst>
                <a:gd fmla="*/ 60 w 569" name="T0"/>
                <a:gd fmla="*/ 166 h 578" name="T1"/>
                <a:gd fmla="*/ 402 w 569" name="T2"/>
                <a:gd fmla="*/ 67 h 578" name="T3"/>
                <a:gd fmla="*/ 501 w 569" name="T4"/>
                <a:gd fmla="*/ 410 h 578" name="T5"/>
                <a:gd fmla="*/ 195 w 569" name="T6"/>
                <a:gd fmla="*/ 525 h 578" name="T7"/>
                <a:gd fmla="*/ 116 w 569" name="T8"/>
                <a:gd fmla="*/ 578 h 578" name="T9"/>
                <a:gd fmla="*/ 121 w 569" name="T10"/>
                <a:gd fmla="*/ 483 h 578" name="T11"/>
                <a:gd fmla="*/ 60 w 569" name="T12"/>
                <a:gd fmla="*/ 166 h 57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78" w="569">
                  <a:moveTo>
                    <a:pt x="60" y="166"/>
                  </a:moveTo>
                  <a:cubicBezTo>
                    <a:pt x="127" y="44"/>
                    <a:pt x="280" y="0"/>
                    <a:pt x="402" y="67"/>
                  </a:cubicBezTo>
                  <a:cubicBezTo>
                    <a:pt x="524" y="134"/>
                    <a:pt x="569" y="288"/>
                    <a:pt x="501" y="410"/>
                  </a:cubicBezTo>
                  <a:cubicBezTo>
                    <a:pt x="441" y="520"/>
                    <a:pt x="310" y="567"/>
                    <a:pt x="195" y="525"/>
                  </a:cubicBezTo>
                  <a:cubicBezTo>
                    <a:pt x="116" y="578"/>
                    <a:pt x="116" y="578"/>
                    <a:pt x="116" y="578"/>
                  </a:cubicBezTo>
                  <a:cubicBezTo>
                    <a:pt x="121" y="483"/>
                    <a:pt x="121" y="483"/>
                    <a:pt x="121" y="483"/>
                  </a:cubicBezTo>
                  <a:cubicBezTo>
                    <a:pt x="28" y="407"/>
                    <a:pt x="0" y="274"/>
                    <a:pt x="60" y="166"/>
                  </a:cubicBezTo>
                  <a:close/>
                </a:path>
              </a:pathLst>
            </a:custGeom>
            <a:solidFill>
              <a:srgbClr val="EEF7E9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" name="Freeform 5"/>
            <p:cNvSpPr>
              <a:spLocks noChangeAspect="1"/>
            </p:cNvSpPr>
            <p:nvPr/>
          </p:nvSpPr>
          <p:spPr bwMode="auto">
            <a:xfrm rot="1260000">
              <a:off x="6623563" y="2274142"/>
              <a:ext cx="779876" cy="903486"/>
            </a:xfrm>
            <a:custGeom>
              <a:gdLst>
                <a:gd fmla="*/ 0 w 505" name="T0"/>
                <a:gd fmla="*/ 252 h 586" name="T1"/>
                <a:gd fmla="*/ 252 w 505" name="T2"/>
                <a:gd fmla="*/ 0 h 586" name="T3"/>
                <a:gd fmla="*/ 505 w 505" name="T4"/>
                <a:gd fmla="*/ 252 h 586" name="T5"/>
                <a:gd fmla="*/ 292 w 505" name="T6"/>
                <a:gd fmla="*/ 501 h 586" name="T7"/>
                <a:gd fmla="*/ 248 w 505" name="T8"/>
                <a:gd fmla="*/ 586 h 586" name="T9"/>
                <a:gd fmla="*/ 206 w 505" name="T10"/>
                <a:gd fmla="*/ 500 h 586" name="T11"/>
                <a:gd fmla="*/ 0 w 505" name="T12"/>
                <a:gd fmla="*/ 252 h 58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6" w="505">
                  <a:moveTo>
                    <a:pt x="0" y="252"/>
                  </a:moveTo>
                  <a:cubicBezTo>
                    <a:pt x="0" y="113"/>
                    <a:pt x="113" y="0"/>
                    <a:pt x="252" y="0"/>
                  </a:cubicBezTo>
                  <a:cubicBezTo>
                    <a:pt x="392" y="0"/>
                    <a:pt x="505" y="113"/>
                    <a:pt x="505" y="252"/>
                  </a:cubicBezTo>
                  <a:cubicBezTo>
                    <a:pt x="505" y="378"/>
                    <a:pt x="412" y="482"/>
                    <a:pt x="292" y="501"/>
                  </a:cubicBezTo>
                  <a:cubicBezTo>
                    <a:pt x="248" y="586"/>
                    <a:pt x="248" y="586"/>
                    <a:pt x="248" y="586"/>
                  </a:cubicBezTo>
                  <a:cubicBezTo>
                    <a:pt x="206" y="500"/>
                    <a:pt x="206" y="500"/>
                    <a:pt x="206" y="500"/>
                  </a:cubicBezTo>
                  <a:cubicBezTo>
                    <a:pt x="89" y="478"/>
                    <a:pt x="0" y="376"/>
                    <a:pt x="0" y="252"/>
                  </a:cubicBezTo>
                  <a:close/>
                </a:path>
              </a:pathLst>
            </a:custGeom>
            <a:solidFill>
              <a:srgbClr val="EEF7E9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Freeform 6"/>
            <p:cNvSpPr/>
            <p:nvPr/>
          </p:nvSpPr>
          <p:spPr bwMode="auto">
            <a:xfrm rot="21060000">
              <a:off x="5669804" y="2942299"/>
              <a:ext cx="555405" cy="2381533"/>
            </a:xfrm>
            <a:custGeom>
              <a:gdLst>
                <a:gd fmla="*/ 318 w 323" name="T0"/>
                <a:gd fmla="*/ 1385 h 1385" name="T1"/>
                <a:gd fmla="*/ 0 w 323" name="T2"/>
                <a:gd fmla="*/ 523 h 1385" name="T3"/>
                <a:gd fmla="*/ 5 w 323" name="T4"/>
                <a:gd fmla="*/ 522 h 1385" name="T5"/>
                <a:gd fmla="*/ 318 w 323" name="T6"/>
                <a:gd fmla="*/ 1370 h 1385" name="T7"/>
                <a:gd fmla="*/ 318 w 323" name="T8"/>
                <a:gd fmla="*/ 0 h 1385" name="T9"/>
                <a:gd fmla="*/ 323 w 323" name="T10"/>
                <a:gd fmla="*/ 0 h 1385" name="T11"/>
                <a:gd fmla="*/ 323 w 323" name="T12"/>
                <a:gd fmla="*/ 1385 h 1385" name="T13"/>
                <a:gd fmla="*/ 318 w 323" name="T14"/>
                <a:gd fmla="*/ 1385 h 1385" name="T15"/>
                <a:gd fmla="*/ 318 w 323" name="T16"/>
                <a:gd fmla="*/ 1385 h 138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85" w="323">
                  <a:moveTo>
                    <a:pt x="318" y="1385"/>
                  </a:moveTo>
                  <a:lnTo>
                    <a:pt x="0" y="523"/>
                  </a:lnTo>
                  <a:lnTo>
                    <a:pt x="5" y="522"/>
                  </a:lnTo>
                  <a:lnTo>
                    <a:pt x="318" y="1370"/>
                  </a:lnTo>
                  <a:lnTo>
                    <a:pt x="318" y="0"/>
                  </a:lnTo>
                  <a:lnTo>
                    <a:pt x="323" y="0"/>
                  </a:lnTo>
                  <a:lnTo>
                    <a:pt x="323" y="1385"/>
                  </a:lnTo>
                  <a:lnTo>
                    <a:pt x="318" y="1385"/>
                  </a:lnTo>
                  <a:lnTo>
                    <a:pt x="318" y="1385"/>
                  </a:lnTo>
                  <a:close/>
                </a:path>
              </a:pathLst>
            </a:custGeom>
            <a:solidFill>
              <a:srgbClr val="498B9C"/>
            </a:solidFill>
            <a:ln>
              <a:solidFill>
                <a:srgbClr val="818440"/>
              </a:solidFill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5"/>
            <p:cNvSpPr/>
            <p:nvPr/>
          </p:nvSpPr>
          <p:spPr bwMode="auto">
            <a:xfrm rot="21060000">
              <a:off x="5422217" y="1726836"/>
              <a:ext cx="1060082" cy="1228101"/>
            </a:xfrm>
            <a:custGeom>
              <a:gdLst>
                <a:gd fmla="*/ 0 w 505" name="T0"/>
                <a:gd fmla="*/ 252 h 586" name="T1"/>
                <a:gd fmla="*/ 252 w 505" name="T2"/>
                <a:gd fmla="*/ 0 h 586" name="T3"/>
                <a:gd fmla="*/ 505 w 505" name="T4"/>
                <a:gd fmla="*/ 252 h 586" name="T5"/>
                <a:gd fmla="*/ 292 w 505" name="T6"/>
                <a:gd fmla="*/ 501 h 586" name="T7"/>
                <a:gd fmla="*/ 248 w 505" name="T8"/>
                <a:gd fmla="*/ 586 h 586" name="T9"/>
                <a:gd fmla="*/ 206 w 505" name="T10"/>
                <a:gd fmla="*/ 500 h 586" name="T11"/>
                <a:gd fmla="*/ 0 w 505" name="T12"/>
                <a:gd fmla="*/ 252 h 58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6" w="505">
                  <a:moveTo>
                    <a:pt x="0" y="252"/>
                  </a:moveTo>
                  <a:cubicBezTo>
                    <a:pt x="0" y="113"/>
                    <a:pt x="113" y="0"/>
                    <a:pt x="252" y="0"/>
                  </a:cubicBezTo>
                  <a:cubicBezTo>
                    <a:pt x="392" y="0"/>
                    <a:pt x="505" y="113"/>
                    <a:pt x="505" y="252"/>
                  </a:cubicBezTo>
                  <a:cubicBezTo>
                    <a:pt x="505" y="378"/>
                    <a:pt x="412" y="482"/>
                    <a:pt x="292" y="501"/>
                  </a:cubicBezTo>
                  <a:cubicBezTo>
                    <a:pt x="248" y="586"/>
                    <a:pt x="248" y="586"/>
                    <a:pt x="248" y="586"/>
                  </a:cubicBezTo>
                  <a:cubicBezTo>
                    <a:pt x="206" y="500"/>
                    <a:pt x="206" y="500"/>
                    <a:pt x="206" y="500"/>
                  </a:cubicBezTo>
                  <a:cubicBezTo>
                    <a:pt x="89" y="478"/>
                    <a:pt x="0" y="376"/>
                    <a:pt x="0" y="252"/>
                  </a:cubicBezTo>
                  <a:close/>
                </a:path>
              </a:pathLst>
            </a:custGeom>
            <a:solidFill>
              <a:srgbClr val="EEF7E9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10"/>
            <p:cNvSpPr>
              <a:spLocks noChangeAspect="1"/>
            </p:cNvSpPr>
            <p:nvPr/>
          </p:nvSpPr>
          <p:spPr bwMode="auto">
            <a:xfrm rot="21060000">
              <a:off x="4682069" y="2840266"/>
              <a:ext cx="1112378" cy="1128498"/>
            </a:xfrm>
            <a:custGeom>
              <a:gdLst>
                <a:gd fmla="*/ 509 w 569" name="T0"/>
                <a:gd fmla="*/ 166 h 578" name="T1"/>
                <a:gd fmla="*/ 166 w 569" name="T2"/>
                <a:gd fmla="*/ 67 h 578" name="T3"/>
                <a:gd fmla="*/ 67 w 569" name="T4"/>
                <a:gd fmla="*/ 410 h 578" name="T5"/>
                <a:gd fmla="*/ 373 w 569" name="T6"/>
                <a:gd fmla="*/ 525 h 578" name="T7"/>
                <a:gd fmla="*/ 452 w 569" name="T8"/>
                <a:gd fmla="*/ 578 h 578" name="T9"/>
                <a:gd fmla="*/ 448 w 569" name="T10"/>
                <a:gd fmla="*/ 483 h 578" name="T11"/>
                <a:gd fmla="*/ 509 w 569" name="T12"/>
                <a:gd fmla="*/ 166 h 57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78" w="569">
                  <a:moveTo>
                    <a:pt x="509" y="166"/>
                  </a:moveTo>
                  <a:cubicBezTo>
                    <a:pt x="442" y="44"/>
                    <a:pt x="288" y="0"/>
                    <a:pt x="166" y="67"/>
                  </a:cubicBezTo>
                  <a:cubicBezTo>
                    <a:pt x="44" y="134"/>
                    <a:pt x="0" y="288"/>
                    <a:pt x="67" y="410"/>
                  </a:cubicBezTo>
                  <a:cubicBezTo>
                    <a:pt x="128" y="520"/>
                    <a:pt x="259" y="567"/>
                    <a:pt x="373" y="525"/>
                  </a:cubicBezTo>
                  <a:cubicBezTo>
                    <a:pt x="452" y="578"/>
                    <a:pt x="452" y="578"/>
                    <a:pt x="452" y="578"/>
                  </a:cubicBezTo>
                  <a:cubicBezTo>
                    <a:pt x="448" y="483"/>
                    <a:pt x="448" y="483"/>
                    <a:pt x="448" y="483"/>
                  </a:cubicBezTo>
                  <a:cubicBezTo>
                    <a:pt x="540" y="407"/>
                    <a:pt x="569" y="274"/>
                    <a:pt x="509" y="166"/>
                  </a:cubicBezTo>
                  <a:close/>
                </a:path>
              </a:pathLst>
            </a:custGeom>
            <a:solidFill>
              <a:srgbClr val="EEF7E9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5"/>
            <p:cNvSpPr/>
            <p:nvPr/>
          </p:nvSpPr>
          <p:spPr bwMode="auto">
            <a:xfrm rot="21060000">
              <a:off x="5416809" y="1728788"/>
              <a:ext cx="1052346" cy="1219139"/>
            </a:xfrm>
            <a:custGeom>
              <a:gdLst>
                <a:gd fmla="*/ 0 w 505" name="T0"/>
                <a:gd fmla="*/ 252 h 586" name="T1"/>
                <a:gd fmla="*/ 252 w 505" name="T2"/>
                <a:gd fmla="*/ 0 h 586" name="T3"/>
                <a:gd fmla="*/ 505 w 505" name="T4"/>
                <a:gd fmla="*/ 252 h 586" name="T5"/>
                <a:gd fmla="*/ 292 w 505" name="T6"/>
                <a:gd fmla="*/ 501 h 586" name="T7"/>
                <a:gd fmla="*/ 248 w 505" name="T8"/>
                <a:gd fmla="*/ 586 h 586" name="T9"/>
                <a:gd fmla="*/ 206 w 505" name="T10"/>
                <a:gd fmla="*/ 500 h 586" name="T11"/>
                <a:gd fmla="*/ 0 w 505" name="T12"/>
                <a:gd fmla="*/ 252 h 58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6" w="505">
                  <a:moveTo>
                    <a:pt x="0" y="252"/>
                  </a:moveTo>
                  <a:cubicBezTo>
                    <a:pt x="0" y="113"/>
                    <a:pt x="113" y="0"/>
                    <a:pt x="252" y="0"/>
                  </a:cubicBezTo>
                  <a:cubicBezTo>
                    <a:pt x="392" y="0"/>
                    <a:pt x="505" y="113"/>
                    <a:pt x="505" y="252"/>
                  </a:cubicBezTo>
                  <a:cubicBezTo>
                    <a:pt x="505" y="378"/>
                    <a:pt x="412" y="482"/>
                    <a:pt x="292" y="501"/>
                  </a:cubicBezTo>
                  <a:cubicBezTo>
                    <a:pt x="248" y="586"/>
                    <a:pt x="248" y="586"/>
                    <a:pt x="248" y="586"/>
                  </a:cubicBezTo>
                  <a:cubicBezTo>
                    <a:pt x="206" y="500"/>
                    <a:pt x="206" y="500"/>
                    <a:pt x="206" y="500"/>
                  </a:cubicBezTo>
                  <a:cubicBezTo>
                    <a:pt x="89" y="478"/>
                    <a:pt x="0" y="376"/>
                    <a:pt x="0" y="252"/>
                  </a:cubicBezTo>
                  <a:close/>
                </a:path>
              </a:pathLst>
            </a:custGeom>
            <a:solidFill>
              <a:srgbClr val="818440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10"/>
            <p:cNvSpPr>
              <a:spLocks noChangeAspect="1"/>
            </p:cNvSpPr>
            <p:nvPr/>
          </p:nvSpPr>
          <p:spPr bwMode="auto">
            <a:xfrm rot="21060000">
              <a:off x="4685013" y="2847515"/>
              <a:ext cx="1091827" cy="1107649"/>
            </a:xfrm>
            <a:custGeom>
              <a:gdLst>
                <a:gd fmla="*/ 509 w 569" name="T0"/>
                <a:gd fmla="*/ 166 h 578" name="T1"/>
                <a:gd fmla="*/ 166 w 569" name="T2"/>
                <a:gd fmla="*/ 67 h 578" name="T3"/>
                <a:gd fmla="*/ 67 w 569" name="T4"/>
                <a:gd fmla="*/ 410 h 578" name="T5"/>
                <a:gd fmla="*/ 373 w 569" name="T6"/>
                <a:gd fmla="*/ 525 h 578" name="T7"/>
                <a:gd fmla="*/ 452 w 569" name="T8"/>
                <a:gd fmla="*/ 578 h 578" name="T9"/>
                <a:gd fmla="*/ 448 w 569" name="T10"/>
                <a:gd fmla="*/ 483 h 578" name="T11"/>
                <a:gd fmla="*/ 509 w 569" name="T12"/>
                <a:gd fmla="*/ 166 h 57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78" w="569">
                  <a:moveTo>
                    <a:pt x="509" y="166"/>
                  </a:moveTo>
                  <a:cubicBezTo>
                    <a:pt x="442" y="44"/>
                    <a:pt x="288" y="0"/>
                    <a:pt x="166" y="67"/>
                  </a:cubicBezTo>
                  <a:cubicBezTo>
                    <a:pt x="44" y="134"/>
                    <a:pt x="0" y="288"/>
                    <a:pt x="67" y="410"/>
                  </a:cubicBezTo>
                  <a:cubicBezTo>
                    <a:pt x="128" y="520"/>
                    <a:pt x="259" y="567"/>
                    <a:pt x="373" y="525"/>
                  </a:cubicBezTo>
                  <a:cubicBezTo>
                    <a:pt x="452" y="578"/>
                    <a:pt x="452" y="578"/>
                    <a:pt x="452" y="578"/>
                  </a:cubicBezTo>
                  <a:cubicBezTo>
                    <a:pt x="448" y="483"/>
                    <a:pt x="448" y="483"/>
                    <a:pt x="448" y="483"/>
                  </a:cubicBezTo>
                  <a:cubicBezTo>
                    <a:pt x="540" y="407"/>
                    <a:pt x="569" y="274"/>
                    <a:pt x="509" y="166"/>
                  </a:cubicBezTo>
                  <a:close/>
                </a:path>
              </a:pathLst>
            </a:custGeom>
            <a:solidFill>
              <a:srgbClr val="ADD1A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5507861" y="4977810"/>
              <a:ext cx="925101" cy="1318870"/>
              <a:chOff x="5507861" y="4977810"/>
              <a:chExt cx="925101" cy="1318870"/>
            </a:xfrm>
          </p:grpSpPr>
          <p:sp>
            <p:nvSpPr>
              <p:cNvPr id="19" name="Oval 8"/>
              <p:cNvSpPr>
                <a:spLocks noChangeArrowheads="1"/>
              </p:cNvSpPr>
              <p:nvPr/>
            </p:nvSpPr>
            <p:spPr bwMode="auto">
              <a:xfrm>
                <a:off x="5727959" y="4977810"/>
                <a:ext cx="228697" cy="226976"/>
              </a:xfrm>
              <a:prstGeom prst="ellipse">
                <a:avLst/>
              </a:prstGeom>
              <a:solidFill>
                <a:srgbClr val="8FA45E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" name="Freeform 9"/>
              <p:cNvSpPr/>
              <p:nvPr/>
            </p:nvSpPr>
            <p:spPr bwMode="auto">
              <a:xfrm>
                <a:off x="5507861" y="5230579"/>
                <a:ext cx="925101" cy="1066101"/>
              </a:xfrm>
              <a:custGeom>
                <a:gdLst>
                  <a:gd fmla="*/ 437 w 444" name="T0"/>
                  <a:gd fmla="*/ 25 h 512" name="T1"/>
                  <a:gd fmla="*/ 401 w 444" name="T2"/>
                  <a:gd fmla="*/ 16 h 512" name="T3"/>
                  <a:gd fmla="*/ 326 w 444" name="T4"/>
                  <a:gd fmla="*/ 62 h 512" name="T5"/>
                  <a:gd fmla="*/ 239 w 444" name="T6"/>
                  <a:gd fmla="*/ 4 h 512" name="T7"/>
                  <a:gd fmla="*/ 230 w 444" name="T8"/>
                  <a:gd fmla="*/ 1 h 512" name="T9"/>
                  <a:gd fmla="*/ 230 w 444" name="T10"/>
                  <a:gd fmla="*/ 0 h 512" name="T11"/>
                  <a:gd fmla="*/ 224 w 444" name="T12"/>
                  <a:gd fmla="*/ 0 h 512" name="T13"/>
                  <a:gd fmla="*/ 224 w 444" name="T14"/>
                  <a:gd fmla="*/ 0 h 512" name="T15"/>
                  <a:gd fmla="*/ 94 w 444" name="T16"/>
                  <a:gd fmla="*/ 0 h 512" name="T17"/>
                  <a:gd fmla="*/ 94 w 444" name="T18"/>
                  <a:gd fmla="*/ 0 h 512" name="T19"/>
                  <a:gd fmla="*/ 89 w 444" name="T20"/>
                  <a:gd fmla="*/ 0 h 512" name="T21"/>
                  <a:gd fmla="*/ 89 w 444" name="T22"/>
                  <a:gd fmla="*/ 0 h 512" name="T23"/>
                  <a:gd fmla="*/ 72 w 444" name="T24"/>
                  <a:gd fmla="*/ 11 h 512" name="T25"/>
                  <a:gd fmla="*/ 5 w 444" name="T26"/>
                  <a:gd fmla="*/ 109 h 512" name="T27"/>
                  <a:gd fmla="*/ 1 w 444" name="T28"/>
                  <a:gd fmla="*/ 124 h 512" name="T29"/>
                  <a:gd fmla="*/ 4 w 444" name="T30"/>
                  <a:gd fmla="*/ 139 h 512" name="T31"/>
                  <a:gd fmla="*/ 55 w 444" name="T32"/>
                  <a:gd fmla="*/ 229 h 512" name="T33"/>
                  <a:gd fmla="*/ 91 w 444" name="T34"/>
                  <a:gd fmla="*/ 238 h 512" name="T35"/>
                  <a:gd fmla="*/ 100 w 444" name="T36"/>
                  <a:gd fmla="*/ 203 h 512" name="T37"/>
                  <a:gd fmla="*/ 56 w 444" name="T38"/>
                  <a:gd fmla="*/ 126 h 512" name="T39"/>
                  <a:gd fmla="*/ 89 w 444" name="T40"/>
                  <a:gd fmla="*/ 78 h 512" name="T41"/>
                  <a:gd fmla="*/ 89 w 444" name="T42"/>
                  <a:gd fmla="*/ 149 h 512" name="T43"/>
                  <a:gd fmla="*/ 114 w 444" name="T44"/>
                  <a:gd fmla="*/ 192 h 512" name="T45"/>
                  <a:gd fmla="*/ 97 w 444" name="T46"/>
                  <a:gd fmla="*/ 253 h 512" name="T47"/>
                  <a:gd fmla="*/ 89 w 444" name="T48"/>
                  <a:gd fmla="*/ 256 h 512" name="T49"/>
                  <a:gd fmla="*/ 89 w 444" name="T50"/>
                  <a:gd fmla="*/ 268 h 512" name="T51"/>
                  <a:gd fmla="*/ 89 w 444" name="T52"/>
                  <a:gd fmla="*/ 275 h 512" name="T53"/>
                  <a:gd fmla="*/ 89 w 444" name="T54"/>
                  <a:gd fmla="*/ 485 h 512" name="T55"/>
                  <a:gd fmla="*/ 116 w 444" name="T56"/>
                  <a:gd fmla="*/ 512 h 512" name="T57"/>
                  <a:gd fmla="*/ 143 w 444" name="T58"/>
                  <a:gd fmla="*/ 485 h 512" name="T59"/>
                  <a:gd fmla="*/ 143 w 444" name="T60"/>
                  <a:gd fmla="*/ 275 h 512" name="T61"/>
                  <a:gd fmla="*/ 159 w 444" name="T62"/>
                  <a:gd fmla="*/ 259 h 512" name="T63"/>
                  <a:gd fmla="*/ 177 w 444" name="T64"/>
                  <a:gd fmla="*/ 275 h 512" name="T65"/>
                  <a:gd fmla="*/ 177 w 444" name="T66"/>
                  <a:gd fmla="*/ 485 h 512" name="T67"/>
                  <a:gd fmla="*/ 203 w 444" name="T68"/>
                  <a:gd fmla="*/ 512 h 512" name="T69"/>
                  <a:gd fmla="*/ 230 w 444" name="T70"/>
                  <a:gd fmla="*/ 485 h 512" name="T71"/>
                  <a:gd fmla="*/ 230 w 444" name="T72"/>
                  <a:gd fmla="*/ 275 h 512" name="T73"/>
                  <a:gd fmla="*/ 230 w 444" name="T74"/>
                  <a:gd fmla="*/ 268 h 512" name="T75"/>
                  <a:gd fmla="*/ 230 w 444" name="T76"/>
                  <a:gd fmla="*/ 60 h 512" name="T77"/>
                  <a:gd fmla="*/ 309 w 444" name="T78"/>
                  <a:gd fmla="*/ 113 h 512" name="T79"/>
                  <a:gd fmla="*/ 325 w 444" name="T80"/>
                  <a:gd fmla="*/ 117 h 512" name="T81"/>
                  <a:gd fmla="*/ 339 w 444" name="T82"/>
                  <a:gd fmla="*/ 114 h 512" name="T83"/>
                  <a:gd fmla="*/ 428 w 444" name="T84"/>
                  <a:gd fmla="*/ 61 h 512" name="T85"/>
                  <a:gd fmla="*/ 437 w 444" name="T86"/>
                  <a:gd fmla="*/ 25 h 512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512" w="442">
                    <a:moveTo>
                      <a:pt x="437" y="25"/>
                    </a:moveTo>
                    <a:cubicBezTo>
                      <a:pt x="430" y="13"/>
                      <a:pt x="414" y="9"/>
                      <a:pt x="401" y="16"/>
                    </a:cubicBezTo>
                    <a:cubicBezTo>
                      <a:pt x="326" y="62"/>
                      <a:pt x="326" y="62"/>
                      <a:pt x="326" y="62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6" y="2"/>
                      <a:pt x="233" y="1"/>
                      <a:pt x="230" y="1"/>
                    </a:cubicBezTo>
                    <a:cubicBezTo>
                      <a:pt x="230" y="0"/>
                      <a:pt x="230" y="0"/>
                      <a:pt x="230" y="0"/>
                    </a:cubicBezTo>
                    <a:cubicBezTo>
                      <a:pt x="224" y="0"/>
                      <a:pt x="224" y="0"/>
                      <a:pt x="224" y="0"/>
                    </a:cubicBezTo>
                    <a:cubicBezTo>
                      <a:pt x="224" y="0"/>
                      <a:pt x="224" y="0"/>
                      <a:pt x="224" y="0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83" y="1"/>
                      <a:pt x="77" y="5"/>
                      <a:pt x="72" y="11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2" y="114"/>
                      <a:pt x="1" y="119"/>
                      <a:pt x="1" y="124"/>
                    </a:cubicBezTo>
                    <a:cubicBezTo>
                      <a:pt x="0" y="129"/>
                      <a:pt x="1" y="134"/>
                      <a:pt x="4" y="139"/>
                    </a:cubicBezTo>
                    <a:cubicBezTo>
                      <a:pt x="55" y="229"/>
                      <a:pt x="55" y="229"/>
                      <a:pt x="55" y="229"/>
                    </a:cubicBezTo>
                    <a:cubicBezTo>
                      <a:pt x="62" y="241"/>
                      <a:pt x="78" y="245"/>
                      <a:pt x="91" y="238"/>
                    </a:cubicBezTo>
                    <a:cubicBezTo>
                      <a:pt x="103" y="231"/>
                      <a:pt x="107" y="215"/>
                      <a:pt x="100" y="203"/>
                    </a:cubicBezTo>
                    <a:cubicBezTo>
                      <a:pt x="56" y="126"/>
                      <a:pt x="56" y="126"/>
                      <a:pt x="56" y="126"/>
                    </a:cubicBezTo>
                    <a:cubicBezTo>
                      <a:pt x="89" y="78"/>
                      <a:pt x="89" y="78"/>
                      <a:pt x="89" y="78"/>
                    </a:cubicBezTo>
                    <a:cubicBezTo>
                      <a:pt x="89" y="149"/>
                      <a:pt x="89" y="149"/>
                      <a:pt x="89" y="149"/>
                    </a:cubicBezTo>
                    <a:cubicBezTo>
                      <a:pt x="114" y="192"/>
                      <a:pt x="114" y="192"/>
                      <a:pt x="114" y="192"/>
                    </a:cubicBezTo>
                    <a:cubicBezTo>
                      <a:pt x="126" y="213"/>
                      <a:pt x="119" y="241"/>
                      <a:pt x="97" y="253"/>
                    </a:cubicBezTo>
                    <a:cubicBezTo>
                      <a:pt x="95" y="254"/>
                      <a:pt x="92" y="255"/>
                      <a:pt x="89" y="256"/>
                    </a:cubicBezTo>
                    <a:cubicBezTo>
                      <a:pt x="89" y="268"/>
                      <a:pt x="89" y="268"/>
                      <a:pt x="89" y="268"/>
                    </a:cubicBezTo>
                    <a:cubicBezTo>
                      <a:pt x="89" y="275"/>
                      <a:pt x="89" y="275"/>
                      <a:pt x="89" y="275"/>
                    </a:cubicBezTo>
                    <a:cubicBezTo>
                      <a:pt x="89" y="485"/>
                      <a:pt x="89" y="485"/>
                      <a:pt x="89" y="485"/>
                    </a:cubicBezTo>
                    <a:cubicBezTo>
                      <a:pt x="89" y="500"/>
                      <a:pt x="101" y="512"/>
                      <a:pt x="116" y="512"/>
                    </a:cubicBezTo>
                    <a:cubicBezTo>
                      <a:pt x="131" y="512"/>
                      <a:pt x="143" y="500"/>
                      <a:pt x="143" y="485"/>
                    </a:cubicBezTo>
                    <a:cubicBezTo>
                      <a:pt x="143" y="275"/>
                      <a:pt x="143" y="275"/>
                      <a:pt x="143" y="275"/>
                    </a:cubicBezTo>
                    <a:cubicBezTo>
                      <a:pt x="143" y="266"/>
                      <a:pt x="150" y="259"/>
                      <a:pt x="159" y="259"/>
                    </a:cubicBezTo>
                    <a:cubicBezTo>
                      <a:pt x="168" y="259"/>
                      <a:pt x="177" y="266"/>
                      <a:pt x="177" y="275"/>
                    </a:cubicBezTo>
                    <a:cubicBezTo>
                      <a:pt x="177" y="485"/>
                      <a:pt x="177" y="485"/>
                      <a:pt x="177" y="485"/>
                    </a:cubicBezTo>
                    <a:cubicBezTo>
                      <a:pt x="177" y="500"/>
                      <a:pt x="188" y="512"/>
                      <a:pt x="203" y="512"/>
                    </a:cubicBezTo>
                    <a:cubicBezTo>
                      <a:pt x="218" y="512"/>
                      <a:pt x="230" y="500"/>
                      <a:pt x="230" y="485"/>
                    </a:cubicBezTo>
                    <a:cubicBezTo>
                      <a:pt x="230" y="275"/>
                      <a:pt x="230" y="275"/>
                      <a:pt x="230" y="275"/>
                    </a:cubicBezTo>
                    <a:cubicBezTo>
                      <a:pt x="230" y="268"/>
                      <a:pt x="230" y="268"/>
                      <a:pt x="230" y="268"/>
                    </a:cubicBezTo>
                    <a:cubicBezTo>
                      <a:pt x="230" y="60"/>
                      <a:pt x="230" y="60"/>
                      <a:pt x="230" y="60"/>
                    </a:cubicBezTo>
                    <a:cubicBezTo>
                      <a:pt x="309" y="113"/>
                      <a:pt x="309" y="113"/>
                      <a:pt x="309" y="113"/>
                    </a:cubicBezTo>
                    <a:cubicBezTo>
                      <a:pt x="314" y="116"/>
                      <a:pt x="319" y="117"/>
                      <a:pt x="325" y="117"/>
                    </a:cubicBezTo>
                    <a:cubicBezTo>
                      <a:pt x="330" y="117"/>
                      <a:pt x="335" y="116"/>
                      <a:pt x="339" y="114"/>
                    </a:cubicBezTo>
                    <a:cubicBezTo>
                      <a:pt x="428" y="61"/>
                      <a:pt x="428" y="61"/>
                      <a:pt x="428" y="61"/>
                    </a:cubicBezTo>
                    <a:cubicBezTo>
                      <a:pt x="440" y="53"/>
                      <a:pt x="444" y="37"/>
                      <a:pt x="437" y="25"/>
                    </a:cubicBezTo>
                    <a:close/>
                  </a:path>
                </a:pathLst>
              </a:custGeom>
              <a:solidFill>
                <a:srgbClr val="8FA45E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cxnSp>
          <p:nvCxnSpPr>
            <p:cNvPr id="11" name="直接连接符 10"/>
            <p:cNvCxnSpPr/>
            <p:nvPr/>
          </p:nvCxnSpPr>
          <p:spPr>
            <a:xfrm flipV="1">
              <a:off x="6405488" y="3103329"/>
              <a:ext cx="452754" cy="2155618"/>
            </a:xfrm>
            <a:prstGeom prst="line">
              <a:avLst/>
            </a:prstGeom>
            <a:ln>
              <a:solidFill>
                <a:srgbClr val="8184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V="1">
              <a:off x="6405716" y="4447815"/>
              <a:ext cx="389938" cy="818870"/>
            </a:xfrm>
            <a:prstGeom prst="line">
              <a:avLst/>
            </a:prstGeom>
            <a:ln>
              <a:solidFill>
                <a:srgbClr val="8184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 11"/>
            <p:cNvSpPr>
              <a:spLocks noChangeAspect="1"/>
            </p:cNvSpPr>
            <p:nvPr/>
          </p:nvSpPr>
          <p:spPr bwMode="auto">
            <a:xfrm rot="21240000">
              <a:off x="6516267" y="3472367"/>
              <a:ext cx="974845" cy="990407"/>
            </a:xfrm>
            <a:custGeom>
              <a:gdLst>
                <a:gd fmla="*/ 60 w 569" name="T0"/>
                <a:gd fmla="*/ 166 h 578" name="T1"/>
                <a:gd fmla="*/ 402 w 569" name="T2"/>
                <a:gd fmla="*/ 67 h 578" name="T3"/>
                <a:gd fmla="*/ 501 w 569" name="T4"/>
                <a:gd fmla="*/ 410 h 578" name="T5"/>
                <a:gd fmla="*/ 195 w 569" name="T6"/>
                <a:gd fmla="*/ 525 h 578" name="T7"/>
                <a:gd fmla="*/ 116 w 569" name="T8"/>
                <a:gd fmla="*/ 578 h 578" name="T9"/>
                <a:gd fmla="*/ 121 w 569" name="T10"/>
                <a:gd fmla="*/ 483 h 578" name="T11"/>
                <a:gd fmla="*/ 60 w 569" name="T12"/>
                <a:gd fmla="*/ 166 h 57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78" w="569">
                  <a:moveTo>
                    <a:pt x="60" y="166"/>
                  </a:moveTo>
                  <a:cubicBezTo>
                    <a:pt x="127" y="44"/>
                    <a:pt x="280" y="0"/>
                    <a:pt x="402" y="67"/>
                  </a:cubicBezTo>
                  <a:cubicBezTo>
                    <a:pt x="524" y="134"/>
                    <a:pt x="569" y="288"/>
                    <a:pt x="501" y="410"/>
                  </a:cubicBezTo>
                  <a:cubicBezTo>
                    <a:pt x="441" y="520"/>
                    <a:pt x="310" y="567"/>
                    <a:pt x="195" y="525"/>
                  </a:cubicBezTo>
                  <a:cubicBezTo>
                    <a:pt x="116" y="578"/>
                    <a:pt x="116" y="578"/>
                    <a:pt x="116" y="578"/>
                  </a:cubicBezTo>
                  <a:cubicBezTo>
                    <a:pt x="121" y="483"/>
                    <a:pt x="121" y="483"/>
                    <a:pt x="121" y="483"/>
                  </a:cubicBezTo>
                  <a:cubicBezTo>
                    <a:pt x="28" y="407"/>
                    <a:pt x="0" y="274"/>
                    <a:pt x="60" y="166"/>
                  </a:cubicBezTo>
                  <a:close/>
                </a:path>
              </a:pathLst>
            </a:custGeom>
            <a:solidFill>
              <a:srgbClr val="8ABE7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5"/>
            <p:cNvSpPr>
              <a:spLocks noChangeAspect="1"/>
            </p:cNvSpPr>
            <p:nvPr/>
          </p:nvSpPr>
          <p:spPr bwMode="auto">
            <a:xfrm rot="1200000">
              <a:off x="6616927" y="2264617"/>
              <a:ext cx="779876" cy="903486"/>
            </a:xfrm>
            <a:custGeom>
              <a:gdLst>
                <a:gd fmla="*/ 0 w 505" name="T0"/>
                <a:gd fmla="*/ 252 h 586" name="T1"/>
                <a:gd fmla="*/ 252 w 505" name="T2"/>
                <a:gd fmla="*/ 0 h 586" name="T3"/>
                <a:gd fmla="*/ 505 w 505" name="T4"/>
                <a:gd fmla="*/ 252 h 586" name="T5"/>
                <a:gd fmla="*/ 292 w 505" name="T6"/>
                <a:gd fmla="*/ 501 h 586" name="T7"/>
                <a:gd fmla="*/ 248 w 505" name="T8"/>
                <a:gd fmla="*/ 586 h 586" name="T9"/>
                <a:gd fmla="*/ 206 w 505" name="T10"/>
                <a:gd fmla="*/ 500 h 586" name="T11"/>
                <a:gd fmla="*/ 0 w 505" name="T12"/>
                <a:gd fmla="*/ 252 h 58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6" w="505">
                  <a:moveTo>
                    <a:pt x="0" y="252"/>
                  </a:moveTo>
                  <a:cubicBezTo>
                    <a:pt x="0" y="113"/>
                    <a:pt x="113" y="0"/>
                    <a:pt x="252" y="0"/>
                  </a:cubicBezTo>
                  <a:cubicBezTo>
                    <a:pt x="392" y="0"/>
                    <a:pt x="505" y="113"/>
                    <a:pt x="505" y="252"/>
                  </a:cubicBezTo>
                  <a:cubicBezTo>
                    <a:pt x="505" y="378"/>
                    <a:pt x="412" y="482"/>
                    <a:pt x="292" y="501"/>
                  </a:cubicBezTo>
                  <a:cubicBezTo>
                    <a:pt x="248" y="586"/>
                    <a:pt x="248" y="586"/>
                    <a:pt x="248" y="586"/>
                  </a:cubicBezTo>
                  <a:cubicBezTo>
                    <a:pt x="206" y="500"/>
                    <a:pt x="206" y="500"/>
                    <a:pt x="206" y="500"/>
                  </a:cubicBezTo>
                  <a:cubicBezTo>
                    <a:pt x="89" y="478"/>
                    <a:pt x="0" y="376"/>
                    <a:pt x="0" y="252"/>
                  </a:cubicBezTo>
                  <a:close/>
                </a:path>
              </a:pathLst>
            </a:custGeom>
            <a:solidFill>
              <a:srgbClr val="8FA45E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44673"/>
            <p:cNvSpPr/>
            <p:nvPr/>
          </p:nvSpPr>
          <p:spPr bwMode="auto">
            <a:xfrm rot="1020000">
              <a:off x="6836209" y="2463154"/>
              <a:ext cx="354013" cy="442913"/>
            </a:xfrm>
            <a:custGeom>
              <a:gdLst>
                <a:gd fmla="*/ 142 w 149" name="T0"/>
                <a:gd fmla="*/ 83 h 187" name="T1"/>
                <a:gd fmla="*/ 115 w 149" name="T2"/>
                <a:gd fmla="*/ 54 h 187" name="T3"/>
                <a:gd fmla="*/ 104 w 149" name="T4"/>
                <a:gd fmla="*/ 17 h 187" name="T5"/>
                <a:gd fmla="*/ 44 w 149" name="T6"/>
                <a:gd fmla="*/ 17 h 187" name="T7"/>
                <a:gd fmla="*/ 33 w 149" name="T8"/>
                <a:gd fmla="*/ 55 h 187" name="T9"/>
                <a:gd fmla="*/ 6 w 149" name="T10"/>
                <a:gd fmla="*/ 84 h 187" name="T11"/>
                <a:gd fmla="*/ 36 w 149" name="T12"/>
                <a:gd fmla="*/ 135 h 187" name="T13"/>
                <a:gd fmla="*/ 64 w 149" name="T14"/>
                <a:gd fmla="*/ 133 h 187" name="T15"/>
                <a:gd fmla="*/ 64 w 149" name="T16"/>
                <a:gd fmla="*/ 179 h 187" name="T17"/>
                <a:gd fmla="*/ 75 w 149" name="T18"/>
                <a:gd fmla="*/ 187 h 187" name="T19"/>
                <a:gd fmla="*/ 86 w 149" name="T20"/>
                <a:gd fmla="*/ 179 h 187" name="T21"/>
                <a:gd fmla="*/ 86 w 149" name="T22"/>
                <a:gd fmla="*/ 133 h 187" name="T23"/>
                <a:gd fmla="*/ 113 w 149" name="T24"/>
                <a:gd fmla="*/ 135 h 187" name="T25"/>
                <a:gd fmla="*/ 142 w 149" name="T26"/>
                <a:gd fmla="*/ 83 h 18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87" w="149">
                  <a:moveTo>
                    <a:pt x="142" y="83"/>
                  </a:moveTo>
                  <a:cubicBezTo>
                    <a:pt x="139" y="69"/>
                    <a:pt x="128" y="59"/>
                    <a:pt x="115" y="54"/>
                  </a:cubicBezTo>
                  <a:cubicBezTo>
                    <a:pt x="118" y="41"/>
                    <a:pt x="114" y="27"/>
                    <a:pt x="104" y="17"/>
                  </a:cubicBezTo>
                  <a:cubicBezTo>
                    <a:pt x="87" y="0"/>
                    <a:pt x="60" y="0"/>
                    <a:pt x="44" y="17"/>
                  </a:cubicBezTo>
                  <a:cubicBezTo>
                    <a:pt x="34" y="27"/>
                    <a:pt x="30" y="42"/>
                    <a:pt x="33" y="55"/>
                  </a:cubicBezTo>
                  <a:cubicBezTo>
                    <a:pt x="20" y="59"/>
                    <a:pt x="9" y="70"/>
                    <a:pt x="6" y="84"/>
                  </a:cubicBezTo>
                  <a:cubicBezTo>
                    <a:pt x="0" y="107"/>
                    <a:pt x="13" y="130"/>
                    <a:pt x="36" y="135"/>
                  </a:cubicBezTo>
                  <a:cubicBezTo>
                    <a:pt x="46" y="138"/>
                    <a:pt x="55" y="137"/>
                    <a:pt x="64" y="133"/>
                  </a:cubicBezTo>
                  <a:cubicBezTo>
                    <a:pt x="64" y="179"/>
                    <a:pt x="64" y="179"/>
                    <a:pt x="64" y="179"/>
                  </a:cubicBezTo>
                  <a:cubicBezTo>
                    <a:pt x="64" y="183"/>
                    <a:pt x="69" y="187"/>
                    <a:pt x="75" y="187"/>
                  </a:cubicBezTo>
                  <a:cubicBezTo>
                    <a:pt x="81" y="187"/>
                    <a:pt x="86" y="183"/>
                    <a:pt x="86" y="179"/>
                  </a:cubicBezTo>
                  <a:cubicBezTo>
                    <a:pt x="86" y="133"/>
                    <a:pt x="86" y="133"/>
                    <a:pt x="86" y="133"/>
                  </a:cubicBezTo>
                  <a:cubicBezTo>
                    <a:pt x="94" y="137"/>
                    <a:pt x="104" y="138"/>
                    <a:pt x="113" y="135"/>
                  </a:cubicBezTo>
                  <a:cubicBezTo>
                    <a:pt x="135" y="129"/>
                    <a:pt x="149" y="106"/>
                    <a:pt x="142" y="83"/>
                  </a:cubicBezTo>
                  <a:close/>
                </a:path>
              </a:pathLst>
            </a:custGeom>
            <a:solidFill>
              <a:srgbClr val="F5EDE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30"/>
            <p:cNvSpPr>
              <a:spLocks noChangeAspect="1" noEditPoints="1"/>
            </p:cNvSpPr>
            <p:nvPr/>
          </p:nvSpPr>
          <p:spPr bwMode="auto">
            <a:xfrm>
              <a:off x="6769689" y="3798609"/>
              <a:ext cx="468000" cy="337922"/>
            </a:xfrm>
            <a:custGeom>
              <a:gdLst>
                <a:gd fmla="*/ 47 w 165" name="T0"/>
                <a:gd fmla="*/ 57 h 121" name="T1"/>
                <a:gd fmla="*/ 60 w 165" name="T2"/>
                <a:gd fmla="*/ 82 h 121" name="T3"/>
                <a:gd fmla="*/ 98 w 165" name="T4"/>
                <a:gd fmla="*/ 78 h 121" name="T5"/>
                <a:gd fmla="*/ 104 w 165" name="T6"/>
                <a:gd fmla="*/ 68 h 121" name="T7"/>
                <a:gd fmla="*/ 77 w 165" name="T8"/>
                <a:gd fmla="*/ 28 h 121" name="T9"/>
                <a:gd fmla="*/ 141 w 165" name="T10"/>
                <a:gd fmla="*/ 121 h 121" name="T11"/>
                <a:gd fmla="*/ 117 w 165" name="T12"/>
                <a:gd fmla="*/ 91 h 121" name="T13"/>
                <a:gd fmla="*/ 77 w 165" name="T14"/>
                <a:gd fmla="*/ 94 h 121" name="T15"/>
                <a:gd fmla="*/ 30 w 165" name="T16"/>
                <a:gd fmla="*/ 115 h 121" name="T17"/>
                <a:gd fmla="*/ 30 w 165" name="T18"/>
                <a:gd fmla="*/ 55 h 121" name="T19"/>
                <a:gd fmla="*/ 43 w 165" name="T20"/>
                <a:gd fmla="*/ 45 h 121" name="T21"/>
                <a:gd fmla="*/ 34 w 165" name="T22"/>
                <a:gd fmla="*/ 39 h 121" name="T23"/>
                <a:gd fmla="*/ 5 w 165" name="T24"/>
                <a:gd fmla="*/ 24 h 121" name="T25"/>
                <a:gd fmla="*/ 42 w 165" name="T26"/>
                <a:gd fmla="*/ 24 h 121" name="T27"/>
                <a:gd fmla="*/ 50 w 165" name="T28"/>
                <a:gd fmla="*/ 32 h 121" name="T29"/>
                <a:gd fmla="*/ 104 w 165" name="T30"/>
                <a:gd fmla="*/ 33 h 121" name="T31"/>
                <a:gd fmla="*/ 110 w 165" name="T32"/>
                <a:gd fmla="*/ 24 h 121" name="T33"/>
                <a:gd fmla="*/ 159 w 165" name="T34"/>
                <a:gd fmla="*/ 24 h 121" name="T35"/>
                <a:gd fmla="*/ 118 w 165" name="T36"/>
                <a:gd fmla="*/ 42 h 121" name="T37"/>
                <a:gd fmla="*/ 113 w 165" name="T38"/>
                <a:gd fmla="*/ 57 h 121" name="T39"/>
                <a:gd fmla="*/ 125 w 165" name="T40"/>
                <a:gd fmla="*/ 79 h 121" name="T41"/>
                <a:gd fmla="*/ 165 w 165" name="T42"/>
                <a:gd fmla="*/ 97 h 121" name="T43"/>
                <a:gd fmla="*/ 41 w 165" name="T44"/>
                <a:gd fmla="*/ 64 h 121" name="T45"/>
                <a:gd fmla="*/ 7 w 165" name="T46"/>
                <a:gd fmla="*/ 85 h 121" name="T47"/>
                <a:gd fmla="*/ 53 w 165" name="T48"/>
                <a:gd fmla="*/ 85 h 121" name="T49"/>
                <a:gd fmla="*/ 116 w 165" name="T50"/>
                <a:gd fmla="*/ 27 h 121" name="T51"/>
                <a:gd fmla="*/ 123 w 165" name="T52"/>
                <a:gd fmla="*/ 39 h 121" name="T53"/>
                <a:gd fmla="*/ 153 w 165" name="T54"/>
                <a:gd fmla="*/ 24 h 121" name="T55"/>
                <a:gd fmla="*/ 116 w 165" name="T56"/>
                <a:gd fmla="*/ 24 h 121" name="T57"/>
                <a:gd fmla="*/ 23 w 165" name="T58"/>
                <a:gd fmla="*/ 12 h 121" name="T59"/>
                <a:gd fmla="*/ 23 w 165" name="T60"/>
                <a:gd fmla="*/ 37 h 121" name="T61"/>
                <a:gd fmla="*/ 28 w 165" name="T62"/>
                <a:gd fmla="*/ 27 h 121" name="T63"/>
                <a:gd fmla="*/ 158 w 165" name="T64"/>
                <a:gd fmla="*/ 97 h 121" name="T65"/>
                <a:gd fmla="*/ 123 w 165" name="T66"/>
                <a:gd fmla="*/ 97 h 121" name="T67"/>
                <a:gd fmla="*/ 158 w 165" name="T68"/>
                <a:gd fmla="*/ 97 h 121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20" w="165">
                  <a:moveTo>
                    <a:pt x="77" y="28"/>
                  </a:moveTo>
                  <a:cubicBezTo>
                    <a:pt x="61" y="28"/>
                    <a:pt x="47" y="41"/>
                    <a:pt x="47" y="57"/>
                  </a:cubicBezTo>
                  <a:cubicBezTo>
                    <a:pt x="47" y="58"/>
                    <a:pt x="47" y="59"/>
                    <a:pt x="48" y="60"/>
                  </a:cubicBezTo>
                  <a:cubicBezTo>
                    <a:pt x="55" y="65"/>
                    <a:pt x="59" y="73"/>
                    <a:pt x="60" y="82"/>
                  </a:cubicBezTo>
                  <a:cubicBezTo>
                    <a:pt x="65" y="85"/>
                    <a:pt x="71" y="87"/>
                    <a:pt x="77" y="87"/>
                  </a:cubicBezTo>
                  <a:cubicBezTo>
                    <a:pt x="85" y="87"/>
                    <a:pt x="92" y="83"/>
                    <a:pt x="98" y="78"/>
                  </a:cubicBezTo>
                  <a:cubicBezTo>
                    <a:pt x="97" y="76"/>
                    <a:pt x="97" y="73"/>
                    <a:pt x="98" y="71"/>
                  </a:cubicBezTo>
                  <a:cubicBezTo>
                    <a:pt x="100" y="69"/>
                    <a:pt x="102" y="68"/>
                    <a:pt x="104" y="68"/>
                  </a:cubicBezTo>
                  <a:cubicBezTo>
                    <a:pt x="105" y="65"/>
                    <a:pt x="106" y="61"/>
                    <a:pt x="106" y="57"/>
                  </a:cubicBezTo>
                  <a:cubicBezTo>
                    <a:pt x="106" y="41"/>
                    <a:pt x="93" y="28"/>
                    <a:pt x="77" y="28"/>
                  </a:cubicBezTo>
                  <a:moveTo>
                    <a:pt x="165" y="97"/>
                  </a:moveTo>
                  <a:cubicBezTo>
                    <a:pt x="165" y="111"/>
                    <a:pt x="154" y="121"/>
                    <a:pt x="141" y="121"/>
                  </a:cubicBezTo>
                  <a:cubicBezTo>
                    <a:pt x="127" y="121"/>
                    <a:pt x="116" y="111"/>
                    <a:pt x="116" y="97"/>
                  </a:cubicBezTo>
                  <a:cubicBezTo>
                    <a:pt x="116" y="95"/>
                    <a:pt x="117" y="93"/>
                    <a:pt x="117" y="91"/>
                  </a:cubicBezTo>
                  <a:cubicBezTo>
                    <a:pt x="115" y="90"/>
                    <a:pt x="106" y="84"/>
                    <a:pt x="103" y="83"/>
                  </a:cubicBezTo>
                  <a:cubicBezTo>
                    <a:pt x="96" y="90"/>
                    <a:pt x="87" y="94"/>
                    <a:pt x="77" y="94"/>
                  </a:cubicBezTo>
                  <a:cubicBezTo>
                    <a:pt x="71" y="94"/>
                    <a:pt x="65" y="92"/>
                    <a:pt x="60" y="90"/>
                  </a:cubicBezTo>
                  <a:cubicBezTo>
                    <a:pt x="58" y="104"/>
                    <a:pt x="45" y="115"/>
                    <a:pt x="30" y="115"/>
                  </a:cubicBezTo>
                  <a:cubicBezTo>
                    <a:pt x="13" y="115"/>
                    <a:pt x="0" y="102"/>
                    <a:pt x="0" y="85"/>
                  </a:cubicBezTo>
                  <a:cubicBezTo>
                    <a:pt x="0" y="68"/>
                    <a:pt x="13" y="55"/>
                    <a:pt x="30" y="55"/>
                  </a:cubicBezTo>
                  <a:cubicBezTo>
                    <a:pt x="34" y="55"/>
                    <a:pt x="37" y="55"/>
                    <a:pt x="40" y="56"/>
                  </a:cubicBezTo>
                  <a:cubicBezTo>
                    <a:pt x="40" y="52"/>
                    <a:pt x="41" y="48"/>
                    <a:pt x="43" y="45"/>
                  </a:cubicBezTo>
                  <a:cubicBezTo>
                    <a:pt x="42" y="45"/>
                    <a:pt x="42" y="45"/>
                    <a:pt x="42" y="45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31" y="41"/>
                    <a:pt x="27" y="43"/>
                    <a:pt x="23" y="43"/>
                  </a:cubicBezTo>
                  <a:cubicBezTo>
                    <a:pt x="13" y="43"/>
                    <a:pt x="5" y="34"/>
                    <a:pt x="5" y="24"/>
                  </a:cubicBezTo>
                  <a:cubicBezTo>
                    <a:pt x="5" y="14"/>
                    <a:pt x="13" y="6"/>
                    <a:pt x="23" y="6"/>
                  </a:cubicBezTo>
                  <a:cubicBezTo>
                    <a:pt x="34" y="6"/>
                    <a:pt x="42" y="14"/>
                    <a:pt x="42" y="24"/>
                  </a:cubicBezTo>
                  <a:cubicBezTo>
                    <a:pt x="42" y="25"/>
                    <a:pt x="42" y="26"/>
                    <a:pt x="42" y="27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7" y="25"/>
                    <a:pt x="66" y="21"/>
                    <a:pt x="77" y="21"/>
                  </a:cubicBezTo>
                  <a:cubicBezTo>
                    <a:pt x="88" y="21"/>
                    <a:pt x="98" y="26"/>
                    <a:pt x="104" y="33"/>
                  </a:cubicBezTo>
                  <a:cubicBezTo>
                    <a:pt x="111" y="30"/>
                    <a:pt x="111" y="30"/>
                    <a:pt x="111" y="30"/>
                  </a:cubicBezTo>
                  <a:cubicBezTo>
                    <a:pt x="110" y="28"/>
                    <a:pt x="110" y="26"/>
                    <a:pt x="110" y="24"/>
                  </a:cubicBezTo>
                  <a:cubicBezTo>
                    <a:pt x="110" y="11"/>
                    <a:pt x="121" y="0"/>
                    <a:pt x="135" y="0"/>
                  </a:cubicBezTo>
                  <a:cubicBezTo>
                    <a:pt x="148" y="0"/>
                    <a:pt x="159" y="11"/>
                    <a:pt x="159" y="24"/>
                  </a:cubicBezTo>
                  <a:cubicBezTo>
                    <a:pt x="159" y="38"/>
                    <a:pt x="148" y="49"/>
                    <a:pt x="135" y="49"/>
                  </a:cubicBezTo>
                  <a:cubicBezTo>
                    <a:pt x="128" y="49"/>
                    <a:pt x="122" y="46"/>
                    <a:pt x="118" y="42"/>
                  </a:cubicBezTo>
                  <a:cubicBezTo>
                    <a:pt x="111" y="46"/>
                    <a:pt x="111" y="46"/>
                    <a:pt x="111" y="46"/>
                  </a:cubicBezTo>
                  <a:cubicBezTo>
                    <a:pt x="113" y="49"/>
                    <a:pt x="113" y="53"/>
                    <a:pt x="113" y="57"/>
                  </a:cubicBezTo>
                  <a:cubicBezTo>
                    <a:pt x="113" y="62"/>
                    <a:pt x="112" y="66"/>
                    <a:pt x="111" y="70"/>
                  </a:cubicBezTo>
                  <a:cubicBezTo>
                    <a:pt x="125" y="79"/>
                    <a:pt x="125" y="79"/>
                    <a:pt x="125" y="79"/>
                  </a:cubicBezTo>
                  <a:cubicBezTo>
                    <a:pt x="129" y="75"/>
                    <a:pt x="135" y="73"/>
                    <a:pt x="141" y="73"/>
                  </a:cubicBezTo>
                  <a:cubicBezTo>
                    <a:pt x="154" y="73"/>
                    <a:pt x="165" y="84"/>
                    <a:pt x="165" y="97"/>
                  </a:cubicBezTo>
                  <a:moveTo>
                    <a:pt x="53" y="85"/>
                  </a:moveTo>
                  <a:cubicBezTo>
                    <a:pt x="53" y="76"/>
                    <a:pt x="48" y="68"/>
                    <a:pt x="41" y="64"/>
                  </a:cubicBezTo>
                  <a:cubicBezTo>
                    <a:pt x="38" y="63"/>
                    <a:pt x="34" y="62"/>
                    <a:pt x="30" y="62"/>
                  </a:cubicBezTo>
                  <a:cubicBezTo>
                    <a:pt x="17" y="62"/>
                    <a:pt x="7" y="72"/>
                    <a:pt x="7" y="85"/>
                  </a:cubicBezTo>
                  <a:cubicBezTo>
                    <a:pt x="7" y="98"/>
                    <a:pt x="17" y="108"/>
                    <a:pt x="30" y="108"/>
                  </a:cubicBezTo>
                  <a:cubicBezTo>
                    <a:pt x="43" y="108"/>
                    <a:pt x="53" y="98"/>
                    <a:pt x="53" y="85"/>
                  </a:cubicBezTo>
                  <a:close/>
                  <a:moveTo>
                    <a:pt x="116" y="24"/>
                  </a:moveTo>
                  <a:cubicBezTo>
                    <a:pt x="116" y="25"/>
                    <a:pt x="116" y="26"/>
                    <a:pt x="116" y="27"/>
                  </a:cubicBezTo>
                  <a:cubicBezTo>
                    <a:pt x="119" y="26"/>
                    <a:pt x="123" y="27"/>
                    <a:pt x="125" y="30"/>
                  </a:cubicBezTo>
                  <a:cubicBezTo>
                    <a:pt x="126" y="33"/>
                    <a:pt x="126" y="37"/>
                    <a:pt x="123" y="39"/>
                  </a:cubicBezTo>
                  <a:cubicBezTo>
                    <a:pt x="126" y="41"/>
                    <a:pt x="130" y="43"/>
                    <a:pt x="135" y="43"/>
                  </a:cubicBezTo>
                  <a:cubicBezTo>
                    <a:pt x="145" y="43"/>
                    <a:pt x="153" y="35"/>
                    <a:pt x="153" y="24"/>
                  </a:cubicBezTo>
                  <a:cubicBezTo>
                    <a:pt x="153" y="14"/>
                    <a:pt x="145" y="6"/>
                    <a:pt x="135" y="6"/>
                  </a:cubicBezTo>
                  <a:cubicBezTo>
                    <a:pt x="124" y="6"/>
                    <a:pt x="116" y="14"/>
                    <a:pt x="116" y="24"/>
                  </a:cubicBezTo>
                  <a:moveTo>
                    <a:pt x="36" y="24"/>
                  </a:moveTo>
                  <a:cubicBezTo>
                    <a:pt x="36" y="17"/>
                    <a:pt x="30" y="12"/>
                    <a:pt x="23" y="12"/>
                  </a:cubicBezTo>
                  <a:cubicBezTo>
                    <a:pt x="17" y="12"/>
                    <a:pt x="11" y="17"/>
                    <a:pt x="11" y="24"/>
                  </a:cubicBezTo>
                  <a:cubicBezTo>
                    <a:pt x="11" y="31"/>
                    <a:pt x="17" y="37"/>
                    <a:pt x="23" y="37"/>
                  </a:cubicBezTo>
                  <a:cubicBezTo>
                    <a:pt x="25" y="37"/>
                    <a:pt x="27" y="36"/>
                    <a:pt x="29" y="36"/>
                  </a:cubicBezTo>
                  <a:cubicBezTo>
                    <a:pt x="27" y="33"/>
                    <a:pt x="27" y="30"/>
                    <a:pt x="28" y="27"/>
                  </a:cubicBezTo>
                  <a:cubicBezTo>
                    <a:pt x="30" y="25"/>
                    <a:pt x="33" y="24"/>
                    <a:pt x="36" y="24"/>
                  </a:cubicBezTo>
                  <a:moveTo>
                    <a:pt x="158" y="97"/>
                  </a:moveTo>
                  <a:cubicBezTo>
                    <a:pt x="158" y="87"/>
                    <a:pt x="150" y="79"/>
                    <a:pt x="141" y="79"/>
                  </a:cubicBezTo>
                  <a:cubicBezTo>
                    <a:pt x="131" y="79"/>
                    <a:pt x="123" y="87"/>
                    <a:pt x="123" y="97"/>
                  </a:cubicBezTo>
                  <a:cubicBezTo>
                    <a:pt x="123" y="107"/>
                    <a:pt x="131" y="115"/>
                    <a:pt x="141" y="115"/>
                  </a:cubicBezTo>
                  <a:cubicBezTo>
                    <a:pt x="150" y="115"/>
                    <a:pt x="158" y="107"/>
                    <a:pt x="158" y="97"/>
                  </a:cubicBezTo>
                </a:path>
              </a:pathLst>
            </a:custGeom>
            <a:solidFill>
              <a:srgbClr val="F5EDE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auto">
            <a:xfrm rot="-1800000">
              <a:off x="5013439" y="3139402"/>
              <a:ext cx="454025" cy="523875"/>
            </a:xfrm>
            <a:custGeom>
              <a:gdLst>
                <a:gd fmla="*/ 83 w 131" name="T0"/>
                <a:gd fmla="*/ 130 h 151" name="T1"/>
                <a:gd fmla="*/ 86 w 131" name="T2"/>
                <a:gd fmla="*/ 136 h 151" name="T3"/>
                <a:gd fmla="*/ 48 w 131" name="T4"/>
                <a:gd fmla="*/ 138 h 151" name="T5"/>
                <a:gd fmla="*/ 45 w 131" name="T6"/>
                <a:gd fmla="*/ 132 h 151" name="T7"/>
                <a:gd fmla="*/ 48 w 131" name="T8"/>
                <a:gd fmla="*/ 130 h 151" name="T9"/>
                <a:gd fmla="*/ 78 w 131" name="T10"/>
                <a:gd fmla="*/ 147 h 151" name="T11"/>
                <a:gd fmla="*/ 57 w 131" name="T12"/>
                <a:gd fmla="*/ 151 h 151" name="T13"/>
                <a:gd fmla="*/ 52 w 131" name="T14"/>
                <a:gd fmla="*/ 143 h 151" name="T15"/>
                <a:gd fmla="*/ 65 w 131" name="T16"/>
                <a:gd fmla="*/ 34 h 151" name="T17"/>
                <a:gd fmla="*/ 82 w 131" name="T18"/>
                <a:gd fmla="*/ 125 h 151" name="T19"/>
                <a:gd fmla="*/ 31 w 131" name="T20"/>
                <a:gd fmla="*/ 68 h 151" name="T21"/>
                <a:gd fmla="*/ 65 w 131" name="T22"/>
                <a:gd fmla="*/ 34 h 151" name="T23"/>
                <a:gd fmla="*/ 72 w 131" name="T24"/>
                <a:gd fmla="*/ 41 h 151" name="T25"/>
                <a:gd fmla="*/ 79 w 131" name="T26"/>
                <a:gd fmla="*/ 45 h 151" name="T27"/>
                <a:gd fmla="*/ 71 w 131" name="T28"/>
                <a:gd fmla="*/ 43 h 151" name="T29"/>
                <a:gd fmla="*/ 50 w 131" name="T30"/>
                <a:gd fmla="*/ 53 h 151" name="T31"/>
                <a:gd fmla="*/ 42 w 131" name="T32"/>
                <a:gd fmla="*/ 68 h 151" name="T33"/>
                <a:gd fmla="*/ 40 w 131" name="T34"/>
                <a:gd fmla="*/ 81 h 151" name="T35"/>
                <a:gd fmla="*/ 38 w 131" name="T36"/>
                <a:gd fmla="*/ 74 h 151" name="T37"/>
                <a:gd fmla="*/ 38 w 131" name="T38"/>
                <a:gd fmla="*/ 60 h 151" name="T39"/>
                <a:gd fmla="*/ 47 w 131" name="T40"/>
                <a:gd fmla="*/ 47 h 151" name="T41"/>
                <a:gd fmla="*/ 65 w 131" name="T42"/>
                <a:gd fmla="*/ 40 h 151" name="T43"/>
                <a:gd fmla="*/ 70 w 131" name="T44"/>
                <a:gd fmla="*/ 40 h 151" name="T45"/>
                <a:gd fmla="*/ 70 w 131" name="T46"/>
                <a:gd fmla="*/ 0 h 151" name="T47"/>
                <a:gd fmla="*/ 66 w 131" name="T48"/>
                <a:gd fmla="*/ 23 h 151" name="T49"/>
                <a:gd fmla="*/ 62 w 131" name="T50"/>
                <a:gd fmla="*/ 0 h 151" name="T51"/>
                <a:gd fmla="*/ 115 w 131" name="T52"/>
                <a:gd fmla="*/ 22 h 151" name="T53"/>
                <a:gd fmla="*/ 93 w 131" name="T54"/>
                <a:gd fmla="*/ 32 h 151" name="T55"/>
                <a:gd fmla="*/ 34 w 131" name="T56"/>
                <a:gd fmla="*/ 102 h 151" name="T57"/>
                <a:gd fmla="*/ 17 w 131" name="T58"/>
                <a:gd fmla="*/ 108 h 151" name="T59"/>
                <a:gd fmla="*/ 34 w 131" name="T60"/>
                <a:gd fmla="*/ 102 h 151" name="T61"/>
                <a:gd fmla="*/ 22 w 131" name="T62"/>
                <a:gd fmla="*/ 16 h 151" name="T63"/>
                <a:gd fmla="*/ 32 w 131" name="T64"/>
                <a:gd fmla="*/ 37 h 151" name="T65"/>
                <a:gd fmla="*/ 22 w 131" name="T66"/>
                <a:gd fmla="*/ 16 h 151" name="T67"/>
                <a:gd fmla="*/ 109 w 131" name="T68"/>
                <a:gd fmla="*/ 114 h 151" name="T69"/>
                <a:gd fmla="*/ 102 w 131" name="T70"/>
                <a:gd fmla="*/ 96 h 151" name="T71"/>
                <a:gd fmla="*/ 97 w 131" name="T72"/>
                <a:gd fmla="*/ 102 h 151" name="T73"/>
                <a:gd fmla="*/ 131 w 131" name="T74"/>
                <a:gd fmla="*/ 69 h 151" name="T75"/>
                <a:gd fmla="*/ 112 w 131" name="T76"/>
                <a:gd fmla="*/ 68 h 151" name="T77"/>
                <a:gd fmla="*/ 131 w 131" name="T78"/>
                <a:gd fmla="*/ 61 h 151" name="T79"/>
                <a:gd fmla="*/ 0 w 131" name="T80"/>
                <a:gd fmla="*/ 69 h 151" name="T81"/>
                <a:gd fmla="*/ 20 w 131" name="T82"/>
                <a:gd fmla="*/ 61 h 151" name="T83"/>
                <a:gd fmla="*/ 20 w 131" name="T84"/>
                <a:gd fmla="*/ 69 h 151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151" w="131">
                  <a:moveTo>
                    <a:pt x="48" y="130"/>
                  </a:moveTo>
                  <a:cubicBezTo>
                    <a:pt x="83" y="130"/>
                    <a:pt x="83" y="130"/>
                    <a:pt x="83" y="130"/>
                  </a:cubicBezTo>
                  <a:cubicBezTo>
                    <a:pt x="84" y="130"/>
                    <a:pt x="86" y="131"/>
                    <a:pt x="86" y="132"/>
                  </a:cubicBezTo>
                  <a:cubicBezTo>
                    <a:pt x="86" y="136"/>
                    <a:pt x="86" y="136"/>
                    <a:pt x="86" y="136"/>
                  </a:cubicBezTo>
                  <a:cubicBezTo>
                    <a:pt x="86" y="137"/>
                    <a:pt x="84" y="138"/>
                    <a:pt x="83" y="138"/>
                  </a:cubicBezTo>
                  <a:cubicBezTo>
                    <a:pt x="48" y="138"/>
                    <a:pt x="48" y="138"/>
                    <a:pt x="48" y="138"/>
                  </a:cubicBezTo>
                  <a:cubicBezTo>
                    <a:pt x="46" y="138"/>
                    <a:pt x="45" y="137"/>
                    <a:pt x="45" y="136"/>
                  </a:cubicBezTo>
                  <a:cubicBezTo>
                    <a:pt x="45" y="132"/>
                    <a:pt x="45" y="132"/>
                    <a:pt x="45" y="132"/>
                  </a:cubicBezTo>
                  <a:cubicBezTo>
                    <a:pt x="45" y="131"/>
                    <a:pt x="46" y="130"/>
                    <a:pt x="48" y="130"/>
                  </a:cubicBezTo>
                  <a:cubicBezTo>
                    <a:pt x="48" y="130"/>
                    <a:pt x="48" y="130"/>
                    <a:pt x="48" y="130"/>
                  </a:cubicBezTo>
                  <a:close/>
                  <a:moveTo>
                    <a:pt x="78" y="143"/>
                  </a:moveTo>
                  <a:cubicBezTo>
                    <a:pt x="78" y="147"/>
                    <a:pt x="78" y="147"/>
                    <a:pt x="78" y="147"/>
                  </a:cubicBezTo>
                  <a:cubicBezTo>
                    <a:pt x="78" y="149"/>
                    <a:pt x="76" y="151"/>
                    <a:pt x="74" y="151"/>
                  </a:cubicBezTo>
                  <a:cubicBezTo>
                    <a:pt x="57" y="151"/>
                    <a:pt x="57" y="151"/>
                    <a:pt x="57" y="151"/>
                  </a:cubicBezTo>
                  <a:cubicBezTo>
                    <a:pt x="54" y="151"/>
                    <a:pt x="52" y="149"/>
                    <a:pt x="52" y="147"/>
                  </a:cubicBezTo>
                  <a:cubicBezTo>
                    <a:pt x="52" y="143"/>
                    <a:pt x="52" y="143"/>
                    <a:pt x="52" y="143"/>
                  </a:cubicBezTo>
                  <a:cubicBezTo>
                    <a:pt x="78" y="143"/>
                    <a:pt x="78" y="143"/>
                    <a:pt x="78" y="143"/>
                  </a:cubicBezTo>
                  <a:close/>
                  <a:moveTo>
                    <a:pt x="65" y="34"/>
                  </a:moveTo>
                  <a:cubicBezTo>
                    <a:pt x="84" y="34"/>
                    <a:pt x="99" y="49"/>
                    <a:pt x="99" y="68"/>
                  </a:cubicBezTo>
                  <a:cubicBezTo>
                    <a:pt x="99" y="89"/>
                    <a:pt x="82" y="94"/>
                    <a:pt x="82" y="125"/>
                  </a:cubicBezTo>
                  <a:cubicBezTo>
                    <a:pt x="49" y="125"/>
                    <a:pt x="49" y="125"/>
                    <a:pt x="49" y="125"/>
                  </a:cubicBezTo>
                  <a:cubicBezTo>
                    <a:pt x="49" y="94"/>
                    <a:pt x="31" y="89"/>
                    <a:pt x="31" y="68"/>
                  </a:cubicBezTo>
                  <a:cubicBezTo>
                    <a:pt x="31" y="49"/>
                    <a:pt x="47" y="34"/>
                    <a:pt x="65" y="34"/>
                  </a:cubicBezTo>
                  <a:cubicBezTo>
                    <a:pt x="65" y="34"/>
                    <a:pt x="65" y="34"/>
                    <a:pt x="65" y="34"/>
                  </a:cubicBezTo>
                  <a:close/>
                  <a:moveTo>
                    <a:pt x="70" y="40"/>
                  </a:moveTo>
                  <a:cubicBezTo>
                    <a:pt x="72" y="41"/>
                    <a:pt x="72" y="41"/>
                    <a:pt x="72" y="41"/>
                  </a:cubicBezTo>
                  <a:cubicBezTo>
                    <a:pt x="76" y="42"/>
                    <a:pt x="80" y="44"/>
                    <a:pt x="83" y="46"/>
                  </a:cubicBezTo>
                  <a:cubicBezTo>
                    <a:pt x="82" y="46"/>
                    <a:pt x="80" y="45"/>
                    <a:pt x="79" y="45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4" y="44"/>
                    <a:pt x="73" y="44"/>
                    <a:pt x="71" y="43"/>
                  </a:cubicBezTo>
                  <a:cubicBezTo>
                    <a:pt x="69" y="44"/>
                    <a:pt x="66" y="44"/>
                    <a:pt x="64" y="45"/>
                  </a:cubicBezTo>
                  <a:cubicBezTo>
                    <a:pt x="59" y="46"/>
                    <a:pt x="54" y="49"/>
                    <a:pt x="50" y="53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5" y="59"/>
                    <a:pt x="43" y="63"/>
                    <a:pt x="42" y="68"/>
                  </a:cubicBezTo>
                  <a:cubicBezTo>
                    <a:pt x="41" y="72"/>
                    <a:pt x="41" y="72"/>
                    <a:pt x="41" y="72"/>
                  </a:cubicBezTo>
                  <a:cubicBezTo>
                    <a:pt x="40" y="75"/>
                    <a:pt x="40" y="78"/>
                    <a:pt x="40" y="81"/>
                  </a:cubicBezTo>
                  <a:cubicBezTo>
                    <a:pt x="40" y="80"/>
                    <a:pt x="39" y="78"/>
                    <a:pt x="38" y="77"/>
                  </a:cubicBezTo>
                  <a:cubicBezTo>
                    <a:pt x="38" y="74"/>
                    <a:pt x="38" y="74"/>
                    <a:pt x="38" y="74"/>
                  </a:cubicBezTo>
                  <a:cubicBezTo>
                    <a:pt x="37" y="70"/>
                    <a:pt x="37" y="66"/>
                    <a:pt x="38" y="62"/>
                  </a:cubicBezTo>
                  <a:cubicBezTo>
                    <a:pt x="38" y="60"/>
                    <a:pt x="38" y="60"/>
                    <a:pt x="38" y="60"/>
                  </a:cubicBezTo>
                  <a:cubicBezTo>
                    <a:pt x="40" y="56"/>
                    <a:pt x="42" y="53"/>
                    <a:pt x="45" y="49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50" y="44"/>
                    <a:pt x="54" y="42"/>
                    <a:pt x="58" y="41"/>
                  </a:cubicBezTo>
                  <a:cubicBezTo>
                    <a:pt x="61" y="40"/>
                    <a:pt x="63" y="40"/>
                    <a:pt x="65" y="40"/>
                  </a:cubicBezTo>
                  <a:cubicBezTo>
                    <a:pt x="67" y="40"/>
                    <a:pt x="68" y="40"/>
                    <a:pt x="70" y="40"/>
                  </a:cubicBezTo>
                  <a:cubicBezTo>
                    <a:pt x="70" y="40"/>
                    <a:pt x="70" y="40"/>
                    <a:pt x="70" y="40"/>
                  </a:cubicBezTo>
                  <a:close/>
                  <a:moveTo>
                    <a:pt x="62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23"/>
                    <a:pt x="70" y="23"/>
                    <a:pt x="70" y="23"/>
                  </a:cubicBezTo>
                  <a:cubicBezTo>
                    <a:pt x="68" y="23"/>
                    <a:pt x="67" y="23"/>
                    <a:pt x="66" y="23"/>
                  </a:cubicBezTo>
                  <a:cubicBezTo>
                    <a:pt x="64" y="23"/>
                    <a:pt x="63" y="23"/>
                    <a:pt x="62" y="23"/>
                  </a:cubicBezTo>
                  <a:cubicBezTo>
                    <a:pt x="62" y="0"/>
                    <a:pt x="62" y="0"/>
                    <a:pt x="62" y="0"/>
                  </a:cubicBezTo>
                  <a:close/>
                  <a:moveTo>
                    <a:pt x="109" y="16"/>
                  </a:moveTo>
                  <a:cubicBezTo>
                    <a:pt x="115" y="22"/>
                    <a:pt x="115" y="22"/>
                    <a:pt x="115" y="22"/>
                  </a:cubicBezTo>
                  <a:cubicBezTo>
                    <a:pt x="99" y="37"/>
                    <a:pt x="99" y="37"/>
                    <a:pt x="99" y="37"/>
                  </a:cubicBezTo>
                  <a:cubicBezTo>
                    <a:pt x="97" y="35"/>
                    <a:pt x="95" y="33"/>
                    <a:pt x="93" y="32"/>
                  </a:cubicBezTo>
                  <a:cubicBezTo>
                    <a:pt x="109" y="16"/>
                    <a:pt x="109" y="16"/>
                    <a:pt x="109" y="16"/>
                  </a:cubicBezTo>
                  <a:close/>
                  <a:moveTo>
                    <a:pt x="34" y="102"/>
                  </a:moveTo>
                  <a:cubicBezTo>
                    <a:pt x="22" y="114"/>
                    <a:pt x="22" y="114"/>
                    <a:pt x="22" y="114"/>
                  </a:cubicBezTo>
                  <a:cubicBezTo>
                    <a:pt x="17" y="108"/>
                    <a:pt x="17" y="108"/>
                    <a:pt x="17" y="108"/>
                  </a:cubicBezTo>
                  <a:cubicBezTo>
                    <a:pt x="29" y="96"/>
                    <a:pt x="29" y="96"/>
                    <a:pt x="29" y="96"/>
                  </a:cubicBezTo>
                  <a:cubicBezTo>
                    <a:pt x="31" y="98"/>
                    <a:pt x="32" y="100"/>
                    <a:pt x="34" y="102"/>
                  </a:cubicBezTo>
                  <a:cubicBezTo>
                    <a:pt x="34" y="102"/>
                    <a:pt x="34" y="102"/>
                    <a:pt x="34" y="102"/>
                  </a:cubicBezTo>
                  <a:close/>
                  <a:moveTo>
                    <a:pt x="22" y="16"/>
                  </a:moveTo>
                  <a:cubicBezTo>
                    <a:pt x="17" y="22"/>
                    <a:pt x="17" y="22"/>
                    <a:pt x="17" y="22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34" y="35"/>
                    <a:pt x="36" y="33"/>
                    <a:pt x="38" y="32"/>
                  </a:cubicBezTo>
                  <a:cubicBezTo>
                    <a:pt x="22" y="16"/>
                    <a:pt x="22" y="16"/>
                    <a:pt x="22" y="16"/>
                  </a:cubicBezTo>
                  <a:close/>
                  <a:moveTo>
                    <a:pt x="97" y="102"/>
                  </a:moveTo>
                  <a:cubicBezTo>
                    <a:pt x="109" y="114"/>
                    <a:pt x="109" y="114"/>
                    <a:pt x="109" y="114"/>
                  </a:cubicBezTo>
                  <a:cubicBezTo>
                    <a:pt x="115" y="108"/>
                    <a:pt x="115" y="108"/>
                    <a:pt x="115" y="108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101" y="98"/>
                    <a:pt x="99" y="100"/>
                    <a:pt x="97" y="102"/>
                  </a:cubicBezTo>
                  <a:cubicBezTo>
                    <a:pt x="97" y="102"/>
                    <a:pt x="97" y="102"/>
                    <a:pt x="97" y="102"/>
                  </a:cubicBezTo>
                  <a:close/>
                  <a:moveTo>
                    <a:pt x="131" y="61"/>
                  </a:moveTo>
                  <a:cubicBezTo>
                    <a:pt x="131" y="69"/>
                    <a:pt x="131" y="69"/>
                    <a:pt x="131" y="69"/>
                  </a:cubicBezTo>
                  <a:cubicBezTo>
                    <a:pt x="112" y="69"/>
                    <a:pt x="112" y="69"/>
                    <a:pt x="112" y="69"/>
                  </a:cubicBezTo>
                  <a:cubicBezTo>
                    <a:pt x="112" y="69"/>
                    <a:pt x="112" y="68"/>
                    <a:pt x="112" y="68"/>
                  </a:cubicBezTo>
                  <a:cubicBezTo>
                    <a:pt x="112" y="66"/>
                    <a:pt x="111" y="63"/>
                    <a:pt x="111" y="61"/>
                  </a:cubicBezTo>
                  <a:cubicBezTo>
                    <a:pt x="131" y="61"/>
                    <a:pt x="131" y="61"/>
                    <a:pt x="131" y="61"/>
                  </a:cubicBezTo>
                  <a:close/>
                  <a:moveTo>
                    <a:pt x="20" y="69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20" y="61"/>
                    <a:pt x="20" y="61"/>
                    <a:pt x="20" y="61"/>
                  </a:cubicBezTo>
                  <a:cubicBezTo>
                    <a:pt x="20" y="63"/>
                    <a:pt x="20" y="66"/>
                    <a:pt x="20" y="68"/>
                  </a:cubicBezTo>
                  <a:cubicBezTo>
                    <a:pt x="20" y="68"/>
                    <a:pt x="20" y="69"/>
                    <a:pt x="20" y="69"/>
                  </a:cubicBezTo>
                  <a:cubicBezTo>
                    <a:pt x="20" y="69"/>
                    <a:pt x="20" y="69"/>
                    <a:pt x="20" y="69"/>
                  </a:cubicBezTo>
                  <a:close/>
                </a:path>
              </a:pathLst>
            </a:custGeom>
            <a:solidFill>
              <a:srgbClr val="F5EDE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6"/>
            <p:cNvSpPr>
              <a:spLocks noEditPoints="1"/>
            </p:cNvSpPr>
            <p:nvPr/>
          </p:nvSpPr>
          <p:spPr bwMode="auto">
            <a:xfrm>
              <a:off x="5694538" y="1970965"/>
              <a:ext cx="496888" cy="500063"/>
            </a:xfrm>
            <a:custGeom>
              <a:gdLst>
                <a:gd fmla="*/ 84 w 143" name="T0"/>
                <a:gd fmla="*/ 45 h 144" name="T1"/>
                <a:gd fmla="*/ 70 w 143" name="T2"/>
                <a:gd fmla="*/ 47 h 144" name="T3"/>
                <a:gd fmla="*/ 75 w 143" name="T4"/>
                <a:gd fmla="*/ 64 h 144" name="T5"/>
                <a:gd fmla="*/ 105 w 143" name="T6"/>
                <a:gd fmla="*/ 18 h 144" name="T7"/>
                <a:gd fmla="*/ 125 w 143" name="T8"/>
                <a:gd fmla="*/ 19 h 144" name="T9"/>
                <a:gd fmla="*/ 125 w 143" name="T10"/>
                <a:gd fmla="*/ 39 h 144" name="T11"/>
                <a:gd fmla="*/ 80 w 143" name="T12"/>
                <a:gd fmla="*/ 68 h 144" name="T13"/>
                <a:gd fmla="*/ 96 w 143" name="T14"/>
                <a:gd fmla="*/ 74 h 144" name="T15"/>
                <a:gd fmla="*/ 99 w 143" name="T16"/>
                <a:gd fmla="*/ 59 h 144" name="T17"/>
                <a:gd fmla="*/ 117 w 143" name="T18"/>
                <a:gd fmla="*/ 74 h 144" name="T19"/>
                <a:gd fmla="*/ 114 w 143" name="T20"/>
                <a:gd fmla="*/ 44 h 144" name="T21"/>
                <a:gd fmla="*/ 124 w 143" name="T22"/>
                <a:gd fmla="*/ 74 h 144" name="T23"/>
                <a:gd fmla="*/ 133 w 143" name="T24"/>
                <a:gd fmla="*/ 81 h 144" name="T25"/>
                <a:gd fmla="*/ 70 w 143" name="T26"/>
                <a:gd fmla="*/ 135 h 144" name="T27"/>
                <a:gd fmla="*/ 63 w 143" name="T28"/>
                <a:gd fmla="*/ 144 h 144" name="T29"/>
                <a:gd fmla="*/ 9 w 143" name="T30"/>
                <a:gd fmla="*/ 81 h 144" name="T31"/>
                <a:gd fmla="*/ 0 w 143" name="T32"/>
                <a:gd fmla="*/ 74 h 144" name="T33"/>
                <a:gd fmla="*/ 63 w 143" name="T34"/>
                <a:gd fmla="*/ 20 h 144" name="T35"/>
                <a:gd fmla="*/ 70 w 143" name="T36"/>
                <a:gd fmla="*/ 10 h 144" name="T37"/>
                <a:gd fmla="*/ 99 w 143" name="T38"/>
                <a:gd fmla="*/ 30 h 144" name="T39"/>
                <a:gd fmla="*/ 94 w 143" name="T40"/>
                <a:gd fmla="*/ 35 h 144" name="T41"/>
                <a:gd fmla="*/ 70 w 143" name="T42"/>
                <a:gd fmla="*/ 40 h 144" name="T43"/>
                <a:gd fmla="*/ 70 w 143" name="T44"/>
                <a:gd fmla="*/ 93 h 144" name="T45"/>
                <a:gd fmla="*/ 96 w 143" name="T46"/>
                <a:gd fmla="*/ 81 h 144" name="T47"/>
                <a:gd fmla="*/ 63 w 143" name="T48"/>
                <a:gd fmla="*/ 93 h 144" name="T49"/>
                <a:gd fmla="*/ 37 w 143" name="T50"/>
                <a:gd fmla="*/ 81 h 144" name="T51"/>
                <a:gd fmla="*/ 63 w 143" name="T52"/>
                <a:gd fmla="*/ 93 h 144" name="T53"/>
                <a:gd fmla="*/ 63 w 143" name="T54"/>
                <a:gd fmla="*/ 61 h 144" name="T55"/>
                <a:gd fmla="*/ 37 w 143" name="T56"/>
                <a:gd fmla="*/ 74 h 144" name="T57"/>
                <a:gd fmla="*/ 63 w 143" name="T58"/>
                <a:gd fmla="*/ 27 h 144" name="T59"/>
                <a:gd fmla="*/ 30 w 143" name="T60"/>
                <a:gd fmla="*/ 74 h 144" name="T61"/>
                <a:gd fmla="*/ 63 w 143" name="T62"/>
                <a:gd fmla="*/ 27 h 144" name="T63"/>
                <a:gd fmla="*/ 63 w 143" name="T64"/>
                <a:gd fmla="*/ 114 h 144" name="T65"/>
                <a:gd fmla="*/ 16 w 143" name="T66"/>
                <a:gd fmla="*/ 81 h 144" name="T67"/>
                <a:gd fmla="*/ 70 w 143" name="T68"/>
                <a:gd fmla="*/ 114 h 144" name="T69"/>
                <a:gd fmla="*/ 117 w 143" name="T70"/>
                <a:gd fmla="*/ 81 h 144" name="T71"/>
                <a:gd fmla="*/ 70 w 143" name="T72"/>
                <a:gd fmla="*/ 114 h 144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144" w="143">
                  <a:moveTo>
                    <a:pt x="70" y="40"/>
                  </a:moveTo>
                  <a:cubicBezTo>
                    <a:pt x="75" y="41"/>
                    <a:pt x="80" y="42"/>
                    <a:pt x="84" y="45"/>
                  </a:cubicBezTo>
                  <a:cubicBezTo>
                    <a:pt x="79" y="50"/>
                    <a:pt x="79" y="50"/>
                    <a:pt x="79" y="50"/>
                  </a:cubicBezTo>
                  <a:cubicBezTo>
                    <a:pt x="76" y="49"/>
                    <a:pt x="73" y="48"/>
                    <a:pt x="70" y="47"/>
                  </a:cubicBezTo>
                  <a:cubicBezTo>
                    <a:pt x="70" y="61"/>
                    <a:pt x="70" y="61"/>
                    <a:pt x="70" y="61"/>
                  </a:cubicBezTo>
                  <a:cubicBezTo>
                    <a:pt x="72" y="62"/>
                    <a:pt x="74" y="63"/>
                    <a:pt x="75" y="64"/>
                  </a:cubicBezTo>
                  <a:cubicBezTo>
                    <a:pt x="106" y="32"/>
                    <a:pt x="106" y="32"/>
                    <a:pt x="106" y="32"/>
                  </a:cubicBezTo>
                  <a:cubicBezTo>
                    <a:pt x="105" y="18"/>
                    <a:pt x="105" y="18"/>
                    <a:pt x="105" y="18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5" y="19"/>
                    <a:pt x="125" y="19"/>
                    <a:pt x="125" y="19"/>
                  </a:cubicBezTo>
                  <a:cubicBezTo>
                    <a:pt x="143" y="21"/>
                    <a:pt x="143" y="21"/>
                    <a:pt x="143" y="21"/>
                  </a:cubicBezTo>
                  <a:cubicBezTo>
                    <a:pt x="125" y="39"/>
                    <a:pt x="125" y="39"/>
                    <a:pt x="125" y="39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80" y="68"/>
                    <a:pt x="80" y="68"/>
                    <a:pt x="80" y="68"/>
                  </a:cubicBezTo>
                  <a:cubicBezTo>
                    <a:pt x="81" y="70"/>
                    <a:pt x="82" y="72"/>
                    <a:pt x="82" y="74"/>
                  </a:cubicBezTo>
                  <a:cubicBezTo>
                    <a:pt x="96" y="74"/>
                    <a:pt x="96" y="74"/>
                    <a:pt x="96" y="74"/>
                  </a:cubicBezTo>
                  <a:cubicBezTo>
                    <a:pt x="96" y="70"/>
                    <a:pt x="95" y="67"/>
                    <a:pt x="94" y="65"/>
                  </a:cubicBezTo>
                  <a:cubicBezTo>
                    <a:pt x="99" y="59"/>
                    <a:pt x="99" y="59"/>
                    <a:pt x="99" y="59"/>
                  </a:cubicBezTo>
                  <a:cubicBezTo>
                    <a:pt x="101" y="64"/>
                    <a:pt x="103" y="69"/>
                    <a:pt x="103" y="74"/>
                  </a:cubicBezTo>
                  <a:cubicBezTo>
                    <a:pt x="117" y="74"/>
                    <a:pt x="117" y="74"/>
                    <a:pt x="117" y="74"/>
                  </a:cubicBezTo>
                  <a:cubicBezTo>
                    <a:pt x="116" y="65"/>
                    <a:pt x="114" y="56"/>
                    <a:pt x="109" y="49"/>
                  </a:cubicBezTo>
                  <a:cubicBezTo>
                    <a:pt x="114" y="44"/>
                    <a:pt x="114" y="44"/>
                    <a:pt x="114" y="44"/>
                  </a:cubicBezTo>
                  <a:cubicBezTo>
                    <a:pt x="114" y="45"/>
                    <a:pt x="114" y="45"/>
                    <a:pt x="114" y="45"/>
                  </a:cubicBezTo>
                  <a:cubicBezTo>
                    <a:pt x="120" y="53"/>
                    <a:pt x="123" y="63"/>
                    <a:pt x="124" y="74"/>
                  </a:cubicBezTo>
                  <a:cubicBezTo>
                    <a:pt x="133" y="74"/>
                    <a:pt x="133" y="74"/>
                    <a:pt x="133" y="74"/>
                  </a:cubicBezTo>
                  <a:cubicBezTo>
                    <a:pt x="133" y="81"/>
                    <a:pt x="133" y="81"/>
                    <a:pt x="133" y="81"/>
                  </a:cubicBezTo>
                  <a:cubicBezTo>
                    <a:pt x="124" y="81"/>
                    <a:pt x="124" y="81"/>
                    <a:pt x="124" y="81"/>
                  </a:cubicBezTo>
                  <a:cubicBezTo>
                    <a:pt x="122" y="110"/>
                    <a:pt x="99" y="133"/>
                    <a:pt x="70" y="135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35"/>
                    <a:pt x="63" y="135"/>
                    <a:pt x="63" y="135"/>
                  </a:cubicBezTo>
                  <a:cubicBezTo>
                    <a:pt x="34" y="133"/>
                    <a:pt x="11" y="110"/>
                    <a:pt x="9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11" y="45"/>
                    <a:pt x="34" y="21"/>
                    <a:pt x="63" y="20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70" y="10"/>
                    <a:pt x="70" y="10"/>
                    <a:pt x="70" y="10"/>
                  </a:cubicBezTo>
                  <a:cubicBezTo>
                    <a:pt x="70" y="20"/>
                    <a:pt x="70" y="20"/>
                    <a:pt x="70" y="20"/>
                  </a:cubicBezTo>
                  <a:cubicBezTo>
                    <a:pt x="81" y="20"/>
                    <a:pt x="91" y="24"/>
                    <a:pt x="99" y="30"/>
                  </a:cubicBezTo>
                  <a:cubicBezTo>
                    <a:pt x="99" y="30"/>
                    <a:pt x="99" y="30"/>
                    <a:pt x="99" y="30"/>
                  </a:cubicBezTo>
                  <a:cubicBezTo>
                    <a:pt x="94" y="35"/>
                    <a:pt x="94" y="35"/>
                    <a:pt x="94" y="35"/>
                  </a:cubicBezTo>
                  <a:cubicBezTo>
                    <a:pt x="87" y="30"/>
                    <a:pt x="79" y="27"/>
                    <a:pt x="70" y="27"/>
                  </a:cubicBezTo>
                  <a:cubicBezTo>
                    <a:pt x="70" y="40"/>
                    <a:pt x="70" y="40"/>
                    <a:pt x="70" y="40"/>
                  </a:cubicBezTo>
                  <a:close/>
                  <a:moveTo>
                    <a:pt x="82" y="81"/>
                  </a:moveTo>
                  <a:cubicBezTo>
                    <a:pt x="81" y="87"/>
                    <a:pt x="76" y="92"/>
                    <a:pt x="70" y="93"/>
                  </a:cubicBezTo>
                  <a:cubicBezTo>
                    <a:pt x="70" y="107"/>
                    <a:pt x="70" y="107"/>
                    <a:pt x="70" y="107"/>
                  </a:cubicBezTo>
                  <a:cubicBezTo>
                    <a:pt x="84" y="105"/>
                    <a:pt x="95" y="94"/>
                    <a:pt x="96" y="81"/>
                  </a:cubicBezTo>
                  <a:cubicBezTo>
                    <a:pt x="82" y="81"/>
                    <a:pt x="82" y="81"/>
                    <a:pt x="82" y="81"/>
                  </a:cubicBezTo>
                  <a:close/>
                  <a:moveTo>
                    <a:pt x="63" y="93"/>
                  </a:moveTo>
                  <a:cubicBezTo>
                    <a:pt x="57" y="92"/>
                    <a:pt x="52" y="87"/>
                    <a:pt x="51" y="81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94"/>
                    <a:pt x="49" y="105"/>
                    <a:pt x="63" y="107"/>
                  </a:cubicBezTo>
                  <a:cubicBezTo>
                    <a:pt x="63" y="93"/>
                    <a:pt x="63" y="93"/>
                    <a:pt x="63" y="93"/>
                  </a:cubicBezTo>
                  <a:close/>
                  <a:moveTo>
                    <a:pt x="51" y="74"/>
                  </a:moveTo>
                  <a:cubicBezTo>
                    <a:pt x="52" y="68"/>
                    <a:pt x="57" y="63"/>
                    <a:pt x="63" y="61"/>
                  </a:cubicBezTo>
                  <a:cubicBezTo>
                    <a:pt x="63" y="47"/>
                    <a:pt x="63" y="47"/>
                    <a:pt x="63" y="47"/>
                  </a:cubicBezTo>
                  <a:cubicBezTo>
                    <a:pt x="49" y="49"/>
                    <a:pt x="38" y="60"/>
                    <a:pt x="37" y="74"/>
                  </a:cubicBezTo>
                  <a:cubicBezTo>
                    <a:pt x="51" y="74"/>
                    <a:pt x="51" y="74"/>
                    <a:pt x="51" y="74"/>
                  </a:cubicBezTo>
                  <a:close/>
                  <a:moveTo>
                    <a:pt x="63" y="27"/>
                  </a:moveTo>
                  <a:cubicBezTo>
                    <a:pt x="38" y="28"/>
                    <a:pt x="18" y="49"/>
                    <a:pt x="16" y="74"/>
                  </a:cubicBezTo>
                  <a:cubicBezTo>
                    <a:pt x="30" y="74"/>
                    <a:pt x="30" y="74"/>
                    <a:pt x="30" y="74"/>
                  </a:cubicBezTo>
                  <a:cubicBezTo>
                    <a:pt x="31" y="56"/>
                    <a:pt x="45" y="42"/>
                    <a:pt x="63" y="40"/>
                  </a:cubicBezTo>
                  <a:cubicBezTo>
                    <a:pt x="63" y="27"/>
                    <a:pt x="63" y="27"/>
                    <a:pt x="63" y="27"/>
                  </a:cubicBezTo>
                  <a:close/>
                  <a:moveTo>
                    <a:pt x="63" y="128"/>
                  </a:moveTo>
                  <a:cubicBezTo>
                    <a:pt x="63" y="114"/>
                    <a:pt x="63" y="114"/>
                    <a:pt x="63" y="114"/>
                  </a:cubicBezTo>
                  <a:cubicBezTo>
                    <a:pt x="45" y="112"/>
                    <a:pt x="31" y="98"/>
                    <a:pt x="30" y="81"/>
                  </a:cubicBezTo>
                  <a:cubicBezTo>
                    <a:pt x="16" y="81"/>
                    <a:pt x="16" y="81"/>
                    <a:pt x="16" y="81"/>
                  </a:cubicBezTo>
                  <a:cubicBezTo>
                    <a:pt x="18" y="106"/>
                    <a:pt x="38" y="126"/>
                    <a:pt x="63" y="128"/>
                  </a:cubicBezTo>
                  <a:close/>
                  <a:moveTo>
                    <a:pt x="70" y="114"/>
                  </a:moveTo>
                  <a:cubicBezTo>
                    <a:pt x="70" y="128"/>
                    <a:pt x="70" y="128"/>
                    <a:pt x="70" y="128"/>
                  </a:cubicBezTo>
                  <a:cubicBezTo>
                    <a:pt x="95" y="126"/>
                    <a:pt x="115" y="106"/>
                    <a:pt x="117" y="81"/>
                  </a:cubicBezTo>
                  <a:cubicBezTo>
                    <a:pt x="103" y="81"/>
                    <a:pt x="103" y="81"/>
                    <a:pt x="103" y="81"/>
                  </a:cubicBezTo>
                  <a:cubicBezTo>
                    <a:pt x="102" y="98"/>
                    <a:pt x="88" y="112"/>
                    <a:pt x="70" y="114"/>
                  </a:cubicBezTo>
                  <a:close/>
                </a:path>
              </a:pathLst>
            </a:custGeom>
            <a:solidFill>
              <a:srgbClr val="F5EDE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1" name="矩形 20"/>
          <p:cNvSpPr/>
          <p:nvPr/>
        </p:nvSpPr>
        <p:spPr>
          <a:xfrm>
            <a:off x="3775064" y="1564746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2" name="矩形 21"/>
          <p:cNvSpPr/>
          <p:nvPr/>
        </p:nvSpPr>
        <p:spPr>
          <a:xfrm>
            <a:off x="2898943" y="2936622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3" name="矩形 22"/>
          <p:cNvSpPr/>
          <p:nvPr/>
        </p:nvSpPr>
        <p:spPr>
          <a:xfrm>
            <a:off x="7672419" y="2164630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4" name="矩形 23"/>
          <p:cNvSpPr/>
          <p:nvPr/>
        </p:nvSpPr>
        <p:spPr>
          <a:xfrm>
            <a:off x="7586052" y="3537414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26" name="文本框 25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182840342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  <p:cond delay="0" evt="onBegin">
                          <p:tn val="31"/>
                        </p:cond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  <p:cond delay="0" evt="onBegin">
                          <p:tn val="36"/>
                        </p:cond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2"/>
      <p:bldP grpId="0" spid="23"/>
      <p:bldP grpId="0" spid="24"/>
      <p:bldP grpId="0" spid="26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569005" y="2787763"/>
            <a:ext cx="744606" cy="240276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37732" y="2939493"/>
            <a:ext cx="710192" cy="232454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572933" y="2969819"/>
            <a:ext cx="707063" cy="234332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510308" y="1738111"/>
            <a:ext cx="669520" cy="2402764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2066208" y="1802788"/>
            <a:ext cx="1066993" cy="1349087"/>
            <a:chOff x="2041366" y="1620732"/>
            <a:chExt cx="1066993" cy="1349087"/>
          </a:xfrm>
        </p:grpSpPr>
        <p:sp>
          <p:nvSpPr>
            <p:cNvPr id="14" name="左大括号 13"/>
            <p:cNvSpPr/>
            <p:nvPr/>
          </p:nvSpPr>
          <p:spPr>
            <a:xfrm>
              <a:off x="2548091" y="1651059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椭圆 17"/>
            <p:cNvSpPr/>
            <p:nvPr/>
          </p:nvSpPr>
          <p:spPr>
            <a:xfrm>
              <a:off x="2059349" y="2096655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041366" y="210339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01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08249" y="1620732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898058" y="1669243"/>
            <a:ext cx="1072795" cy="1349087"/>
            <a:chOff x="3898058" y="1620732"/>
            <a:chExt cx="1072795" cy="1349087"/>
          </a:xfrm>
        </p:grpSpPr>
        <p:sp>
          <p:nvSpPr>
            <p:cNvPr id="21" name="左大括号 20"/>
            <p:cNvSpPr/>
            <p:nvPr/>
          </p:nvSpPr>
          <p:spPr>
            <a:xfrm>
              <a:off x="4410585" y="1651059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843" y="2096655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3898059" y="2096655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02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570743" y="1620732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878138" y="453780"/>
            <a:ext cx="1064250" cy="1349087"/>
            <a:chOff x="5878138" y="1590406"/>
            <a:chExt cx="1064250" cy="1349087"/>
          </a:xfrm>
        </p:grpSpPr>
        <p:sp>
          <p:nvSpPr>
            <p:cNvPr id="25" name="左大括号 24"/>
            <p:cNvSpPr/>
            <p:nvPr/>
          </p:nvSpPr>
          <p:spPr>
            <a:xfrm>
              <a:off x="6382120" y="1620733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椭圆 25"/>
            <p:cNvSpPr/>
            <p:nvPr/>
          </p:nvSpPr>
          <p:spPr>
            <a:xfrm>
              <a:off x="5893378" y="2066329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878138" y="2080284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03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542277" y="1590406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8114125" y="1560080"/>
            <a:ext cx="1094317" cy="1349087"/>
            <a:chOff x="8114125" y="1560080"/>
            <a:chExt cx="1094317" cy="1349087"/>
          </a:xfrm>
        </p:grpSpPr>
        <p:sp>
          <p:nvSpPr>
            <p:cNvPr id="29" name="左大括号 28"/>
            <p:cNvSpPr/>
            <p:nvPr/>
          </p:nvSpPr>
          <p:spPr>
            <a:xfrm>
              <a:off x="8648174" y="1590407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/>
            <p:cNvSpPr/>
            <p:nvPr/>
          </p:nvSpPr>
          <p:spPr>
            <a:xfrm>
              <a:off x="8159432" y="2036003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8114124" y="204995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04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8808331" y="1560080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</p:spTree>
    <p:extLst>
      <p:ext uri="{BB962C8B-B14F-4D97-AF65-F5344CB8AC3E}">
        <p14:creationId val="380533772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: 形状 1"/>
          <p:cNvSpPr/>
          <p:nvPr/>
        </p:nvSpPr>
        <p:spPr>
          <a:xfrm>
            <a:off x="-1" y="2007704"/>
            <a:ext cx="12192000" cy="1421296"/>
          </a:xfrm>
          <a:custGeom>
            <a:gdLst>
              <a:gd fmla="*/ 3105979 w 12192000" name="connsiteX0"/>
              <a:gd fmla="*/ 0 h 1421296" name="connsiteY0"/>
              <a:gd fmla="*/ 3662570 w 12192000" name="connsiteX1"/>
              <a:gd fmla="*/ 437322 h 1421296" name="connsiteY1"/>
              <a:gd fmla="*/ 8421757 w 12192000" name="connsiteX2"/>
              <a:gd fmla="*/ 437322 h 1421296" name="connsiteY2"/>
              <a:gd fmla="*/ 8897179 w 12192000" name="connsiteX3"/>
              <a:gd fmla="*/ 63776 h 1421296" name="connsiteY3"/>
              <a:gd fmla="*/ 9372601 w 12192000" name="connsiteX4"/>
              <a:gd fmla="*/ 437322 h 1421296" name="connsiteY4"/>
              <a:gd fmla="*/ 12192000 w 12192000" name="connsiteX5"/>
              <a:gd fmla="*/ 437322 h 1421296" name="connsiteY5"/>
              <a:gd fmla="*/ 12192000 w 12192000" name="connsiteX6"/>
              <a:gd fmla="*/ 1421296 h 1421296" name="connsiteY6"/>
              <a:gd fmla="*/ 0 w 12192000" name="connsiteX7"/>
              <a:gd fmla="*/ 1421296 h 1421296" name="connsiteY7"/>
              <a:gd fmla="*/ 0 w 12192000" name="connsiteX8"/>
              <a:gd fmla="*/ 437322 h 1421296" name="connsiteY8"/>
              <a:gd fmla="*/ 2549387 w 12192000" name="connsiteX9"/>
              <a:gd fmla="*/ 437322 h 142129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421296" w="12192000">
                <a:moveTo>
                  <a:pt x="3105979" y="0"/>
                </a:moveTo>
                <a:lnTo>
                  <a:pt x="3662570" y="437322"/>
                </a:lnTo>
                <a:lnTo>
                  <a:pt x="8421757" y="437322"/>
                </a:lnTo>
                <a:lnTo>
                  <a:pt x="8897179" y="63776"/>
                </a:lnTo>
                <a:lnTo>
                  <a:pt x="9372601" y="437322"/>
                </a:lnTo>
                <a:lnTo>
                  <a:pt x="12192000" y="437322"/>
                </a:lnTo>
                <a:lnTo>
                  <a:pt x="12192000" y="1421296"/>
                </a:lnTo>
                <a:lnTo>
                  <a:pt x="0" y="1421296"/>
                </a:lnTo>
                <a:lnTo>
                  <a:pt x="0" y="437322"/>
                </a:lnTo>
                <a:lnTo>
                  <a:pt x="2549387" y="437322"/>
                </a:lnTo>
                <a:close/>
              </a:path>
            </a:pathLst>
          </a:custGeom>
          <a:solidFill>
            <a:srgbClr val="8FA45E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任意多边形: 形状 2"/>
          <p:cNvSpPr/>
          <p:nvPr/>
        </p:nvSpPr>
        <p:spPr>
          <a:xfrm flipV="1">
            <a:off x="-1" y="3429000"/>
            <a:ext cx="12192000" cy="1421296"/>
          </a:xfrm>
          <a:custGeom>
            <a:gdLst>
              <a:gd fmla="*/ 3105979 w 12192000" name="connsiteX0"/>
              <a:gd fmla="*/ 0 h 1421296" name="connsiteY0"/>
              <a:gd fmla="*/ 3662570 w 12192000" name="connsiteX1"/>
              <a:gd fmla="*/ 437322 h 1421296" name="connsiteY1"/>
              <a:gd fmla="*/ 8421757 w 12192000" name="connsiteX2"/>
              <a:gd fmla="*/ 437322 h 1421296" name="connsiteY2"/>
              <a:gd fmla="*/ 8897179 w 12192000" name="connsiteX3"/>
              <a:gd fmla="*/ 63776 h 1421296" name="connsiteY3"/>
              <a:gd fmla="*/ 9372601 w 12192000" name="connsiteX4"/>
              <a:gd fmla="*/ 437322 h 1421296" name="connsiteY4"/>
              <a:gd fmla="*/ 12192000 w 12192000" name="connsiteX5"/>
              <a:gd fmla="*/ 437322 h 1421296" name="connsiteY5"/>
              <a:gd fmla="*/ 12192000 w 12192000" name="connsiteX6"/>
              <a:gd fmla="*/ 1421296 h 1421296" name="connsiteY6"/>
              <a:gd fmla="*/ 0 w 12192000" name="connsiteX7"/>
              <a:gd fmla="*/ 1421296 h 1421296" name="connsiteY7"/>
              <a:gd fmla="*/ 0 w 12192000" name="connsiteX8"/>
              <a:gd fmla="*/ 437322 h 1421296" name="connsiteY8"/>
              <a:gd fmla="*/ 2549387 w 12192000" name="connsiteX9"/>
              <a:gd fmla="*/ 437322 h 142129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421296" w="12192000">
                <a:moveTo>
                  <a:pt x="3105979" y="0"/>
                </a:moveTo>
                <a:lnTo>
                  <a:pt x="3662570" y="437322"/>
                </a:lnTo>
                <a:lnTo>
                  <a:pt x="8421757" y="437322"/>
                </a:lnTo>
                <a:lnTo>
                  <a:pt x="8897179" y="63776"/>
                </a:lnTo>
                <a:lnTo>
                  <a:pt x="9372601" y="437322"/>
                </a:lnTo>
                <a:lnTo>
                  <a:pt x="12192000" y="437322"/>
                </a:lnTo>
                <a:lnTo>
                  <a:pt x="12192000" y="1421296"/>
                </a:lnTo>
                <a:lnTo>
                  <a:pt x="0" y="1421296"/>
                </a:lnTo>
                <a:lnTo>
                  <a:pt x="0" y="437322"/>
                </a:lnTo>
                <a:lnTo>
                  <a:pt x="2549387" y="437322"/>
                </a:lnTo>
                <a:close/>
              </a:path>
            </a:pathLst>
          </a:custGeom>
          <a:solidFill>
            <a:srgbClr val="ADD1A3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 rot="20174572">
            <a:off x="2652179" y="3628220"/>
            <a:ext cx="782921" cy="683932"/>
            <a:chOff x="5744448" y="2432568"/>
            <a:chExt cx="363900" cy="317890"/>
          </a:xfrm>
          <a:solidFill>
            <a:schemeClr val="bg1"/>
          </a:solidFill>
        </p:grpSpPr>
        <p:sp>
          <p:nvSpPr>
            <p:cNvPr id="5" name="Freeform 43"/>
            <p:cNvSpPr/>
            <p:nvPr/>
          </p:nvSpPr>
          <p:spPr bwMode="auto">
            <a:xfrm rot="1490740">
              <a:off x="5744448" y="2557655"/>
              <a:ext cx="363900" cy="192803"/>
            </a:xfrm>
            <a:custGeom>
              <a:gdLst>
                <a:gd fmla="*/ 219 w 264" name="T0"/>
                <a:gd fmla="*/ 56 h 140" name="T1"/>
                <a:gd fmla="*/ 219 w 264" name="T2"/>
                <a:gd fmla="*/ 50 h 140" name="T3"/>
                <a:gd fmla="*/ 189 w 264" name="T4"/>
                <a:gd fmla="*/ 0 h 140" name="T5"/>
                <a:gd fmla="*/ 165 w 264" name="T6"/>
                <a:gd fmla="*/ 0 h 140" name="T7"/>
                <a:gd fmla="*/ 165 w 264" name="T8"/>
                <a:gd fmla="*/ 34 h 140" name="T9"/>
                <a:gd fmla="*/ 165 w 264" name="T10"/>
                <a:gd fmla="*/ 50 h 140" name="T11"/>
                <a:gd fmla="*/ 165 w 264" name="T12"/>
                <a:gd fmla="*/ 77 h 140" name="T13"/>
                <a:gd fmla="*/ 90 w 264" name="T14"/>
                <a:gd fmla="*/ 77 h 140" name="T15"/>
                <a:gd fmla="*/ 90 w 264" name="T16"/>
                <a:gd fmla="*/ 50 h 140" name="T17"/>
                <a:gd fmla="*/ 90 w 264" name="T18"/>
                <a:gd fmla="*/ 34 h 140" name="T19"/>
                <a:gd fmla="*/ 90 w 264" name="T20"/>
                <a:gd fmla="*/ 0 h 140" name="T21"/>
                <a:gd fmla="*/ 70 w 264" name="T22"/>
                <a:gd fmla="*/ 0 h 140" name="T23"/>
                <a:gd fmla="*/ 43 w 264" name="T24"/>
                <a:gd fmla="*/ 33 h 140" name="T25"/>
                <a:gd fmla="*/ 44 w 264" name="T26"/>
                <a:gd fmla="*/ 37 h 140" name="T27"/>
                <a:gd fmla="*/ 0 w 264" name="T28"/>
                <a:gd fmla="*/ 84 h 140" name="T29"/>
                <a:gd fmla="*/ 33 w 264" name="T30"/>
                <a:gd fmla="*/ 133 h 140" name="T31"/>
                <a:gd fmla="*/ 47 w 264" name="T32"/>
                <a:gd fmla="*/ 140 h 140" name="T33"/>
                <a:gd fmla="*/ 228 w 264" name="T34"/>
                <a:gd fmla="*/ 140 h 140" name="T35"/>
                <a:gd fmla="*/ 230 w 264" name="T36"/>
                <a:gd fmla="*/ 139 h 140" name="T37"/>
                <a:gd fmla="*/ 264 w 264" name="T38"/>
                <a:gd fmla="*/ 98 h 140" name="T39"/>
                <a:gd fmla="*/ 219 w 264" name="T40"/>
                <a:gd fmla="*/ 56 h 140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40" w="264">
                  <a:moveTo>
                    <a:pt x="219" y="56"/>
                  </a:moveTo>
                  <a:cubicBezTo>
                    <a:pt x="219" y="54"/>
                    <a:pt x="219" y="52"/>
                    <a:pt x="219" y="50"/>
                  </a:cubicBezTo>
                  <a:cubicBezTo>
                    <a:pt x="219" y="29"/>
                    <a:pt x="207" y="11"/>
                    <a:pt x="189" y="0"/>
                  </a:cubicBezTo>
                  <a:cubicBezTo>
                    <a:pt x="165" y="0"/>
                    <a:pt x="165" y="0"/>
                    <a:pt x="165" y="0"/>
                  </a:cubicBezTo>
                  <a:cubicBezTo>
                    <a:pt x="165" y="34"/>
                    <a:pt x="165" y="34"/>
                    <a:pt x="165" y="34"/>
                  </a:cubicBezTo>
                  <a:cubicBezTo>
                    <a:pt x="165" y="50"/>
                    <a:pt x="165" y="50"/>
                    <a:pt x="165" y="50"/>
                  </a:cubicBezTo>
                  <a:cubicBezTo>
                    <a:pt x="165" y="77"/>
                    <a:pt x="165" y="77"/>
                    <a:pt x="165" y="77"/>
                  </a:cubicBezTo>
                  <a:cubicBezTo>
                    <a:pt x="90" y="77"/>
                    <a:pt x="90" y="77"/>
                    <a:pt x="90" y="77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54" y="5"/>
                    <a:pt x="43" y="18"/>
                    <a:pt x="43" y="33"/>
                  </a:cubicBezTo>
                  <a:cubicBezTo>
                    <a:pt x="43" y="35"/>
                    <a:pt x="44" y="36"/>
                    <a:pt x="44" y="37"/>
                  </a:cubicBezTo>
                  <a:cubicBezTo>
                    <a:pt x="19" y="42"/>
                    <a:pt x="0" y="61"/>
                    <a:pt x="0" y="84"/>
                  </a:cubicBezTo>
                  <a:cubicBezTo>
                    <a:pt x="0" y="103"/>
                    <a:pt x="16" y="125"/>
                    <a:pt x="33" y="133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228" y="140"/>
                    <a:pt x="228" y="140"/>
                    <a:pt x="228" y="140"/>
                  </a:cubicBezTo>
                  <a:cubicBezTo>
                    <a:pt x="230" y="139"/>
                    <a:pt x="230" y="139"/>
                    <a:pt x="230" y="139"/>
                  </a:cubicBezTo>
                  <a:cubicBezTo>
                    <a:pt x="250" y="135"/>
                    <a:pt x="264" y="117"/>
                    <a:pt x="264" y="98"/>
                  </a:cubicBezTo>
                  <a:cubicBezTo>
                    <a:pt x="264" y="75"/>
                    <a:pt x="244" y="57"/>
                    <a:pt x="219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45"/>
            <p:cNvSpPr/>
            <p:nvPr/>
          </p:nvSpPr>
          <p:spPr bwMode="auto">
            <a:xfrm rot="1490740">
              <a:off x="5890611" y="2432568"/>
              <a:ext cx="177481" cy="183865"/>
            </a:xfrm>
            <a:custGeom>
              <a:gdLst>
                <a:gd fmla="*/ 44 w 139" name="T0"/>
                <a:gd fmla="*/ 144 h 144" name="T1"/>
                <a:gd fmla="*/ 95 w 139" name="T2"/>
                <a:gd fmla="*/ 144 h 144" name="T3"/>
                <a:gd fmla="*/ 95 w 139" name="T4"/>
                <a:gd fmla="*/ 90 h 144" name="T5"/>
                <a:gd fmla="*/ 139 w 139" name="T6"/>
                <a:gd fmla="*/ 90 h 144" name="T7"/>
                <a:gd fmla="*/ 70 w 139" name="T8"/>
                <a:gd fmla="*/ 0 h 144" name="T9"/>
                <a:gd fmla="*/ 0 w 139" name="T10"/>
                <a:gd fmla="*/ 90 h 144" name="T11"/>
                <a:gd fmla="*/ 44 w 139" name="T12"/>
                <a:gd fmla="*/ 90 h 144" name="T13"/>
                <a:gd fmla="*/ 44 w 139" name="T14"/>
                <a:gd fmla="*/ 144 h 14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44" w="139">
                  <a:moveTo>
                    <a:pt x="44" y="144"/>
                  </a:moveTo>
                  <a:lnTo>
                    <a:pt x="95" y="144"/>
                  </a:lnTo>
                  <a:lnTo>
                    <a:pt x="95" y="90"/>
                  </a:lnTo>
                  <a:lnTo>
                    <a:pt x="139" y="90"/>
                  </a:lnTo>
                  <a:lnTo>
                    <a:pt x="70" y="0"/>
                  </a:lnTo>
                  <a:lnTo>
                    <a:pt x="0" y="90"/>
                  </a:lnTo>
                  <a:lnTo>
                    <a:pt x="44" y="90"/>
                  </a:lnTo>
                  <a:lnTo>
                    <a:pt x="44" y="14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7" name="Freeform 54"/>
          <p:cNvSpPr>
            <a:spLocks noEditPoints="1"/>
          </p:cNvSpPr>
          <p:nvPr/>
        </p:nvSpPr>
        <p:spPr bwMode="auto">
          <a:xfrm rot="65311">
            <a:off x="8475328" y="3651225"/>
            <a:ext cx="750433" cy="662926"/>
          </a:xfrm>
          <a:custGeom>
            <a:gdLst>
              <a:gd fmla="*/ 259 w 262" name="T0"/>
              <a:gd fmla="*/ 0 h 231" name="T1"/>
              <a:gd fmla="*/ 3 w 262" name="T2"/>
              <a:gd fmla="*/ 0 h 231" name="T3"/>
              <a:gd fmla="*/ 0 w 262" name="T4"/>
              <a:gd fmla="*/ 3 h 231" name="T5"/>
              <a:gd fmla="*/ 0 w 262" name="T6"/>
              <a:gd fmla="*/ 150 h 231" name="T7"/>
              <a:gd fmla="*/ 0 w 262" name="T8"/>
              <a:gd fmla="*/ 150 h 231" name="T9"/>
              <a:gd fmla="*/ 0 w 262" name="T10"/>
              <a:gd fmla="*/ 177 h 231" name="T11"/>
              <a:gd fmla="*/ 3 w 262" name="T12"/>
              <a:gd fmla="*/ 180 h 231" name="T13"/>
              <a:gd fmla="*/ 97 w 262" name="T14"/>
              <a:gd fmla="*/ 180 h 231" name="T15"/>
              <a:gd fmla="*/ 85 w 262" name="T16"/>
              <a:gd fmla="*/ 222 h 231" name="T17"/>
              <a:gd fmla="*/ 76 w 262" name="T18"/>
              <a:gd fmla="*/ 229 h 231" name="T19"/>
              <a:gd fmla="*/ 88 w 262" name="T20"/>
              <a:gd fmla="*/ 231 h 231" name="T21"/>
              <a:gd fmla="*/ 129 w 262" name="T22"/>
              <a:gd fmla="*/ 231 h 231" name="T23"/>
              <a:gd fmla="*/ 171 w 262" name="T24"/>
              <a:gd fmla="*/ 231 h 231" name="T25"/>
              <a:gd fmla="*/ 182 w 262" name="T26"/>
              <a:gd fmla="*/ 229 h 231" name="T27"/>
              <a:gd fmla="*/ 174 w 262" name="T28"/>
              <a:gd fmla="*/ 222 h 231" name="T29"/>
              <a:gd fmla="*/ 163 w 262" name="T30"/>
              <a:gd fmla="*/ 180 h 231" name="T31"/>
              <a:gd fmla="*/ 259 w 262" name="T32"/>
              <a:gd fmla="*/ 180 h 231" name="T33"/>
              <a:gd fmla="*/ 262 w 262" name="T34"/>
              <a:gd fmla="*/ 177 h 231" name="T35"/>
              <a:gd fmla="*/ 262 w 262" name="T36"/>
              <a:gd fmla="*/ 150 h 231" name="T37"/>
              <a:gd fmla="*/ 262 w 262" name="T38"/>
              <a:gd fmla="*/ 150 h 231" name="T39"/>
              <a:gd fmla="*/ 262 w 262" name="T40"/>
              <a:gd fmla="*/ 3 h 231" name="T41"/>
              <a:gd fmla="*/ 259 w 262" name="T42"/>
              <a:gd fmla="*/ 0 h 231" name="T43"/>
              <a:gd fmla="*/ 252 w 262" name="T44"/>
              <a:gd fmla="*/ 140 h 231" name="T45"/>
              <a:gd fmla="*/ 9 w 262" name="T46"/>
              <a:gd fmla="*/ 140 h 231" name="T47"/>
              <a:gd fmla="*/ 9 w 262" name="T48"/>
              <a:gd fmla="*/ 9 h 231" name="T49"/>
              <a:gd fmla="*/ 252 w 262" name="T50"/>
              <a:gd fmla="*/ 9 h 231" name="T51"/>
              <a:gd fmla="*/ 252 w 262" name="T52"/>
              <a:gd fmla="*/ 140 h 231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231" w="262">
                <a:moveTo>
                  <a:pt x="259" y="0"/>
                </a:moveTo>
                <a:cubicBezTo>
                  <a:pt x="3" y="0"/>
                  <a:pt x="3" y="0"/>
                  <a:pt x="3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150"/>
                  <a:pt x="0" y="150"/>
                  <a:pt x="0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178"/>
                  <a:pt x="1" y="180"/>
                  <a:pt x="3" y="180"/>
                </a:cubicBezTo>
                <a:cubicBezTo>
                  <a:pt x="97" y="180"/>
                  <a:pt x="97" y="180"/>
                  <a:pt x="97" y="180"/>
                </a:cubicBezTo>
                <a:cubicBezTo>
                  <a:pt x="97" y="184"/>
                  <a:pt x="94" y="215"/>
                  <a:pt x="85" y="222"/>
                </a:cubicBezTo>
                <a:cubicBezTo>
                  <a:pt x="81" y="225"/>
                  <a:pt x="77" y="227"/>
                  <a:pt x="76" y="229"/>
                </a:cubicBezTo>
                <a:cubicBezTo>
                  <a:pt x="77" y="230"/>
                  <a:pt x="81" y="230"/>
                  <a:pt x="88" y="231"/>
                </a:cubicBezTo>
                <a:cubicBezTo>
                  <a:pt x="96" y="231"/>
                  <a:pt x="115" y="231"/>
                  <a:pt x="129" y="231"/>
                </a:cubicBezTo>
                <a:cubicBezTo>
                  <a:pt x="144" y="231"/>
                  <a:pt x="163" y="231"/>
                  <a:pt x="171" y="231"/>
                </a:cubicBezTo>
                <a:cubicBezTo>
                  <a:pt x="178" y="230"/>
                  <a:pt x="182" y="230"/>
                  <a:pt x="182" y="229"/>
                </a:cubicBezTo>
                <a:cubicBezTo>
                  <a:pt x="181" y="227"/>
                  <a:pt x="178" y="225"/>
                  <a:pt x="174" y="222"/>
                </a:cubicBezTo>
                <a:cubicBezTo>
                  <a:pt x="165" y="215"/>
                  <a:pt x="163" y="184"/>
                  <a:pt x="163" y="180"/>
                </a:cubicBezTo>
                <a:cubicBezTo>
                  <a:pt x="259" y="180"/>
                  <a:pt x="259" y="180"/>
                  <a:pt x="259" y="180"/>
                </a:cubicBezTo>
                <a:cubicBezTo>
                  <a:pt x="260" y="180"/>
                  <a:pt x="262" y="178"/>
                  <a:pt x="262" y="177"/>
                </a:cubicBezTo>
                <a:cubicBezTo>
                  <a:pt x="262" y="150"/>
                  <a:pt x="262" y="150"/>
                  <a:pt x="262" y="150"/>
                </a:cubicBezTo>
                <a:cubicBezTo>
                  <a:pt x="262" y="150"/>
                  <a:pt x="262" y="150"/>
                  <a:pt x="262" y="150"/>
                </a:cubicBezTo>
                <a:cubicBezTo>
                  <a:pt x="262" y="3"/>
                  <a:pt x="262" y="3"/>
                  <a:pt x="262" y="3"/>
                </a:cubicBezTo>
                <a:cubicBezTo>
                  <a:pt x="262" y="1"/>
                  <a:pt x="260" y="0"/>
                  <a:pt x="259" y="0"/>
                </a:cubicBezTo>
                <a:close/>
                <a:moveTo>
                  <a:pt x="252" y="140"/>
                </a:moveTo>
                <a:cubicBezTo>
                  <a:pt x="9" y="140"/>
                  <a:pt x="9" y="140"/>
                  <a:pt x="9" y="140"/>
                </a:cubicBezTo>
                <a:cubicBezTo>
                  <a:pt x="9" y="9"/>
                  <a:pt x="9" y="9"/>
                  <a:pt x="9" y="9"/>
                </a:cubicBezTo>
                <a:cubicBezTo>
                  <a:pt x="252" y="9"/>
                  <a:pt x="252" y="9"/>
                  <a:pt x="252" y="9"/>
                </a:cubicBezTo>
                <a:lnTo>
                  <a:pt x="252" y="14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 rot="20174572">
            <a:off x="2741591" y="2461852"/>
            <a:ext cx="863915" cy="748514"/>
            <a:chOff x="5386995" y="1926036"/>
            <a:chExt cx="306442" cy="265508"/>
          </a:xfrm>
          <a:solidFill>
            <a:schemeClr val="bg1"/>
          </a:solidFill>
        </p:grpSpPr>
        <p:sp>
          <p:nvSpPr>
            <p:cNvPr id="9" name="Freeform 98"/>
            <p:cNvSpPr/>
            <p:nvPr/>
          </p:nvSpPr>
          <p:spPr bwMode="auto">
            <a:xfrm rot="1490740">
              <a:off x="5386995" y="1926036"/>
              <a:ext cx="306442" cy="143006"/>
            </a:xfrm>
            <a:custGeom>
              <a:gdLst>
                <a:gd fmla="*/ 111 w 222" name="T0"/>
                <a:gd fmla="*/ 0 h 104" name="T1"/>
                <a:gd fmla="*/ 108 w 222" name="T2"/>
                <a:gd fmla="*/ 3 h 104" name="T3"/>
                <a:gd fmla="*/ 2 w 222" name="T4"/>
                <a:gd fmla="*/ 90 h 104" name="T5"/>
                <a:gd fmla="*/ 2 w 222" name="T6"/>
                <a:gd fmla="*/ 95 h 104" name="T7"/>
                <a:gd fmla="*/ 8 w 222" name="T8"/>
                <a:gd fmla="*/ 102 h 104" name="T9"/>
                <a:gd fmla="*/ 14 w 222" name="T10"/>
                <a:gd fmla="*/ 102 h 104" name="T11"/>
                <a:gd fmla="*/ 108 w 222" name="T12"/>
                <a:gd fmla="*/ 24 h 104" name="T13"/>
                <a:gd fmla="*/ 115 w 222" name="T14"/>
                <a:gd fmla="*/ 24 h 104" name="T15"/>
                <a:gd fmla="*/ 209 w 222" name="T16"/>
                <a:gd fmla="*/ 102 h 104" name="T17"/>
                <a:gd fmla="*/ 215 w 222" name="T18"/>
                <a:gd fmla="*/ 101 h 104" name="T19"/>
                <a:gd fmla="*/ 221 w 222" name="T20"/>
                <a:gd fmla="*/ 95 h 104" name="T21"/>
                <a:gd fmla="*/ 220 w 222" name="T22"/>
                <a:gd fmla="*/ 89 h 104" name="T23"/>
                <a:gd fmla="*/ 115 w 222" name="T24"/>
                <a:gd fmla="*/ 3 h 104" name="T25"/>
                <a:gd fmla="*/ 112 w 222" name="T26"/>
                <a:gd fmla="*/ 0 h 104" name="T27"/>
                <a:gd fmla="*/ 111 w 222" name="T28"/>
                <a:gd fmla="*/ 0 h 104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04" w="221">
                  <a:moveTo>
                    <a:pt x="111" y="0"/>
                  </a:moveTo>
                  <a:cubicBezTo>
                    <a:pt x="111" y="0"/>
                    <a:pt x="109" y="1"/>
                    <a:pt x="108" y="3"/>
                  </a:cubicBezTo>
                  <a:cubicBezTo>
                    <a:pt x="2" y="90"/>
                    <a:pt x="2" y="90"/>
                    <a:pt x="2" y="90"/>
                  </a:cubicBezTo>
                  <a:cubicBezTo>
                    <a:pt x="1" y="91"/>
                    <a:pt x="0" y="94"/>
                    <a:pt x="2" y="95"/>
                  </a:cubicBezTo>
                  <a:cubicBezTo>
                    <a:pt x="8" y="102"/>
                    <a:pt x="8" y="102"/>
                    <a:pt x="8" y="102"/>
                  </a:cubicBezTo>
                  <a:cubicBezTo>
                    <a:pt x="10" y="103"/>
                    <a:pt x="12" y="104"/>
                    <a:pt x="14" y="102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10" y="23"/>
                    <a:pt x="113" y="23"/>
                    <a:pt x="115" y="24"/>
                  </a:cubicBezTo>
                  <a:cubicBezTo>
                    <a:pt x="209" y="102"/>
                    <a:pt x="209" y="102"/>
                    <a:pt x="209" y="102"/>
                  </a:cubicBezTo>
                  <a:cubicBezTo>
                    <a:pt x="211" y="103"/>
                    <a:pt x="213" y="103"/>
                    <a:pt x="215" y="101"/>
                  </a:cubicBezTo>
                  <a:cubicBezTo>
                    <a:pt x="221" y="95"/>
                    <a:pt x="221" y="95"/>
                    <a:pt x="221" y="95"/>
                  </a:cubicBezTo>
                  <a:cubicBezTo>
                    <a:pt x="222" y="93"/>
                    <a:pt x="222" y="91"/>
                    <a:pt x="220" y="89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2" y="0"/>
                    <a:pt x="112" y="0"/>
                  </a:cubicBezTo>
                  <a:cubicBezTo>
                    <a:pt x="111" y="0"/>
                    <a:pt x="111" y="0"/>
                    <a:pt x="11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99"/>
            <p:cNvSpPr/>
            <p:nvPr/>
          </p:nvSpPr>
          <p:spPr bwMode="auto">
            <a:xfrm rot="1490740">
              <a:off x="5395288" y="1966820"/>
              <a:ext cx="217063" cy="224724"/>
            </a:xfrm>
            <a:custGeom>
              <a:gdLst>
                <a:gd fmla="*/ 78 w 157" name="T0"/>
                <a:gd fmla="*/ 0 h 163" name="T1"/>
                <a:gd fmla="*/ 0 w 157" name="T2"/>
                <a:gd fmla="*/ 66 h 163" name="T3"/>
                <a:gd fmla="*/ 0 w 157" name="T4"/>
                <a:gd fmla="*/ 159 h 163" name="T5"/>
                <a:gd fmla="*/ 4 w 157" name="T6"/>
                <a:gd fmla="*/ 163 h 163" name="T7"/>
                <a:gd fmla="*/ 54 w 157" name="T8"/>
                <a:gd fmla="*/ 163 h 163" name="T9"/>
                <a:gd fmla="*/ 54 w 157" name="T10"/>
                <a:gd fmla="*/ 163 h 163" name="T11"/>
                <a:gd fmla="*/ 104 w 157" name="T12"/>
                <a:gd fmla="*/ 163 h 163" name="T13"/>
                <a:gd fmla="*/ 104 w 157" name="T14"/>
                <a:gd fmla="*/ 163 h 163" name="T15"/>
                <a:gd fmla="*/ 153 w 157" name="T16"/>
                <a:gd fmla="*/ 163 h 163" name="T17"/>
                <a:gd fmla="*/ 157 w 157" name="T18"/>
                <a:gd fmla="*/ 158 h 163" name="T19"/>
                <a:gd fmla="*/ 157 w 157" name="T20"/>
                <a:gd fmla="*/ 65 h 163" name="T21"/>
                <a:gd fmla="*/ 78 w 157" name="T22"/>
                <a:gd fmla="*/ 0 h 16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63" w="157">
                  <a:moveTo>
                    <a:pt x="78" y="0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0" y="161"/>
                    <a:pt x="2" y="163"/>
                    <a:pt x="4" y="163"/>
                  </a:cubicBezTo>
                  <a:cubicBezTo>
                    <a:pt x="54" y="163"/>
                    <a:pt x="54" y="163"/>
                    <a:pt x="54" y="163"/>
                  </a:cubicBezTo>
                  <a:cubicBezTo>
                    <a:pt x="54" y="163"/>
                    <a:pt x="54" y="163"/>
                    <a:pt x="54" y="163"/>
                  </a:cubicBezTo>
                  <a:cubicBezTo>
                    <a:pt x="104" y="163"/>
                    <a:pt x="104" y="163"/>
                    <a:pt x="104" y="163"/>
                  </a:cubicBezTo>
                  <a:cubicBezTo>
                    <a:pt x="104" y="163"/>
                    <a:pt x="104" y="163"/>
                    <a:pt x="104" y="163"/>
                  </a:cubicBezTo>
                  <a:cubicBezTo>
                    <a:pt x="153" y="163"/>
                    <a:pt x="153" y="163"/>
                    <a:pt x="153" y="163"/>
                  </a:cubicBezTo>
                  <a:cubicBezTo>
                    <a:pt x="155" y="163"/>
                    <a:pt x="157" y="161"/>
                    <a:pt x="157" y="158"/>
                  </a:cubicBezTo>
                  <a:cubicBezTo>
                    <a:pt x="157" y="65"/>
                    <a:pt x="157" y="65"/>
                    <a:pt x="157" y="65"/>
                  </a:cubicBezTo>
                  <a:lnTo>
                    <a:pt x="7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1" name="Freeform 220"/>
          <p:cNvSpPr>
            <a:spLocks noEditPoints="1"/>
          </p:cNvSpPr>
          <p:nvPr/>
        </p:nvSpPr>
        <p:spPr bwMode="auto">
          <a:xfrm rot="65311">
            <a:off x="8538749" y="2511425"/>
            <a:ext cx="686099" cy="758469"/>
          </a:xfrm>
          <a:custGeom>
            <a:gdLst>
              <a:gd fmla="*/ 237 w 237" name="T0"/>
              <a:gd fmla="*/ 111 h 262" name="T1"/>
              <a:gd fmla="*/ 237 w 237" name="T2"/>
              <a:gd fmla="*/ 110 h 262" name="T3"/>
              <a:gd fmla="*/ 169 w 237" name="T4"/>
              <a:gd fmla="*/ 46 h 262" name="T5"/>
              <a:gd fmla="*/ 153 w 237" name="T6"/>
              <a:gd fmla="*/ 32 h 262" name="T7"/>
              <a:gd fmla="*/ 118 w 237" name="T8"/>
              <a:gd fmla="*/ 0 h 262" name="T9"/>
              <a:gd fmla="*/ 83 w 237" name="T10"/>
              <a:gd fmla="*/ 32 h 262" name="T11"/>
              <a:gd fmla="*/ 68 w 237" name="T12"/>
              <a:gd fmla="*/ 46 h 262" name="T13"/>
              <a:gd fmla="*/ 0 w 237" name="T14"/>
              <a:gd fmla="*/ 110 h 262" name="T15"/>
              <a:gd fmla="*/ 0 w 237" name="T16"/>
              <a:gd fmla="*/ 111 h 262" name="T17"/>
              <a:gd fmla="*/ 0 w 237" name="T18"/>
              <a:gd fmla="*/ 111 h 262" name="T19"/>
              <a:gd fmla="*/ 0 w 237" name="T20"/>
              <a:gd fmla="*/ 113 h 262" name="T21"/>
              <a:gd fmla="*/ 0 w 237" name="T22"/>
              <a:gd fmla="*/ 261 h 262" name="T23"/>
              <a:gd fmla="*/ 0 w 237" name="T24"/>
              <a:gd fmla="*/ 262 h 262" name="T25"/>
              <a:gd fmla="*/ 237 w 237" name="T26"/>
              <a:gd fmla="*/ 262 h 262" name="T27"/>
              <a:gd fmla="*/ 237 w 237" name="T28"/>
              <a:gd fmla="*/ 261 h 262" name="T29"/>
              <a:gd fmla="*/ 237 w 237" name="T30"/>
              <a:gd fmla="*/ 113 h 262" name="T31"/>
              <a:gd fmla="*/ 237 w 237" name="T32"/>
              <a:gd fmla="*/ 111 h 262" name="T33"/>
              <a:gd fmla="*/ 237 w 237" name="T34"/>
              <a:gd fmla="*/ 111 h 262" name="T35"/>
              <a:gd fmla="*/ 220 w 237" name="T36"/>
              <a:gd fmla="*/ 246 h 262" name="T37"/>
              <a:gd fmla="*/ 162 w 237" name="T38"/>
              <a:gd fmla="*/ 188 h 262" name="T39"/>
              <a:gd fmla="*/ 220 w 237" name="T40"/>
              <a:gd fmla="*/ 128 h 262" name="T41"/>
              <a:gd fmla="*/ 220 w 237" name="T42"/>
              <a:gd fmla="*/ 246 h 262" name="T43"/>
              <a:gd fmla="*/ 40 w 237" name="T44"/>
              <a:gd fmla="*/ 248 h 262" name="T45"/>
              <a:gd fmla="*/ 88 w 237" name="T46"/>
              <a:gd fmla="*/ 201 h 262" name="T47"/>
              <a:gd fmla="*/ 119 w 237" name="T48"/>
              <a:gd fmla="*/ 231 h 262" name="T49"/>
              <a:gd fmla="*/ 149 w 237" name="T50"/>
              <a:gd fmla="*/ 201 h 262" name="T51"/>
              <a:gd fmla="*/ 198 w 237" name="T52"/>
              <a:gd fmla="*/ 248 h 262" name="T53"/>
              <a:gd fmla="*/ 40 w 237" name="T54"/>
              <a:gd fmla="*/ 248 h 262" name="T55"/>
              <a:gd fmla="*/ 136 w 237" name="T56"/>
              <a:gd fmla="*/ 188 h 262" name="T57"/>
              <a:gd fmla="*/ 119 w 237" name="T58"/>
              <a:gd fmla="*/ 205 h 262" name="T59"/>
              <a:gd fmla="*/ 101 w 237" name="T60"/>
              <a:gd fmla="*/ 188 h 262" name="T61"/>
              <a:gd fmla="*/ 88 w 237" name="T62"/>
              <a:gd fmla="*/ 175 h 262" name="T63"/>
              <a:gd fmla="*/ 40 w 237" name="T64"/>
              <a:gd fmla="*/ 126 h 262" name="T65"/>
              <a:gd fmla="*/ 198 w 237" name="T66"/>
              <a:gd fmla="*/ 126 h 262" name="T67"/>
              <a:gd fmla="*/ 149 w 237" name="T68"/>
              <a:gd fmla="*/ 175 h 262" name="T69"/>
              <a:gd fmla="*/ 136 w 237" name="T70"/>
              <a:gd fmla="*/ 188 h 262" name="T71"/>
              <a:gd fmla="*/ 16 w 237" name="T72"/>
              <a:gd fmla="*/ 128 h 262" name="T73"/>
              <a:gd fmla="*/ 75 w 237" name="T74"/>
              <a:gd fmla="*/ 188 h 262" name="T75"/>
              <a:gd fmla="*/ 16 w 237" name="T76"/>
              <a:gd fmla="*/ 246 h 262" name="T77"/>
              <a:gd fmla="*/ 16 w 237" name="T78"/>
              <a:gd fmla="*/ 128 h 262" name="T79"/>
              <a:gd fmla="*/ 83 w 237" name="T80"/>
              <a:gd fmla="*/ 60 h 262" name="T81"/>
              <a:gd fmla="*/ 97 w 237" name="T82"/>
              <a:gd fmla="*/ 46 h 262" name="T83"/>
              <a:gd fmla="*/ 118 w 237" name="T84"/>
              <a:gd fmla="*/ 28 h 262" name="T85"/>
              <a:gd fmla="*/ 138 w 237" name="T86"/>
              <a:gd fmla="*/ 46 h 262" name="T87"/>
              <a:gd fmla="*/ 153 w 237" name="T88"/>
              <a:gd fmla="*/ 60 h 262" name="T89"/>
              <a:gd fmla="*/ 207 w 237" name="T90"/>
              <a:gd fmla="*/ 111 h 262" name="T91"/>
              <a:gd fmla="*/ 28 w 237" name="T92"/>
              <a:gd fmla="*/ 111 h 262" name="T93"/>
              <a:gd fmla="*/ 83 w 237" name="T94"/>
              <a:gd fmla="*/ 60 h 262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262" w="236">
                <a:moveTo>
                  <a:pt x="237" y="111"/>
                </a:moveTo>
                <a:lnTo>
                  <a:pt x="237" y="110"/>
                </a:lnTo>
                <a:lnTo>
                  <a:pt x="169" y="46"/>
                </a:lnTo>
                <a:lnTo>
                  <a:pt x="153" y="32"/>
                </a:lnTo>
                <a:lnTo>
                  <a:pt x="118" y="0"/>
                </a:lnTo>
                <a:lnTo>
                  <a:pt x="83" y="32"/>
                </a:lnTo>
                <a:lnTo>
                  <a:pt x="68" y="46"/>
                </a:lnTo>
                <a:lnTo>
                  <a:pt x="0" y="110"/>
                </a:lnTo>
                <a:lnTo>
                  <a:pt x="0" y="111"/>
                </a:lnTo>
                <a:lnTo>
                  <a:pt x="0" y="111"/>
                </a:lnTo>
                <a:lnTo>
                  <a:pt x="0" y="113"/>
                </a:lnTo>
                <a:lnTo>
                  <a:pt x="0" y="261"/>
                </a:lnTo>
                <a:lnTo>
                  <a:pt x="0" y="262"/>
                </a:lnTo>
                <a:lnTo>
                  <a:pt x="237" y="262"/>
                </a:lnTo>
                <a:lnTo>
                  <a:pt x="237" y="261"/>
                </a:lnTo>
                <a:lnTo>
                  <a:pt x="237" y="113"/>
                </a:lnTo>
                <a:lnTo>
                  <a:pt x="237" y="111"/>
                </a:lnTo>
                <a:lnTo>
                  <a:pt x="237" y="111"/>
                </a:lnTo>
                <a:close/>
                <a:moveTo>
                  <a:pt x="220" y="246"/>
                </a:moveTo>
                <a:lnTo>
                  <a:pt x="162" y="188"/>
                </a:lnTo>
                <a:lnTo>
                  <a:pt x="220" y="128"/>
                </a:lnTo>
                <a:lnTo>
                  <a:pt x="220" y="246"/>
                </a:lnTo>
                <a:close/>
                <a:moveTo>
                  <a:pt x="40" y="248"/>
                </a:moveTo>
                <a:lnTo>
                  <a:pt x="88" y="201"/>
                </a:lnTo>
                <a:lnTo>
                  <a:pt x="119" y="231"/>
                </a:lnTo>
                <a:lnTo>
                  <a:pt x="149" y="201"/>
                </a:lnTo>
                <a:lnTo>
                  <a:pt x="198" y="248"/>
                </a:lnTo>
                <a:lnTo>
                  <a:pt x="40" y="248"/>
                </a:lnTo>
                <a:close/>
                <a:moveTo>
                  <a:pt x="136" y="188"/>
                </a:moveTo>
                <a:lnTo>
                  <a:pt x="119" y="205"/>
                </a:lnTo>
                <a:lnTo>
                  <a:pt x="101" y="188"/>
                </a:lnTo>
                <a:lnTo>
                  <a:pt x="88" y="175"/>
                </a:lnTo>
                <a:lnTo>
                  <a:pt x="40" y="126"/>
                </a:lnTo>
                <a:lnTo>
                  <a:pt x="198" y="126"/>
                </a:lnTo>
                <a:lnTo>
                  <a:pt x="149" y="175"/>
                </a:lnTo>
                <a:lnTo>
                  <a:pt x="136" y="188"/>
                </a:lnTo>
                <a:close/>
                <a:moveTo>
                  <a:pt x="16" y="128"/>
                </a:moveTo>
                <a:lnTo>
                  <a:pt x="75" y="188"/>
                </a:lnTo>
                <a:lnTo>
                  <a:pt x="16" y="246"/>
                </a:lnTo>
                <a:lnTo>
                  <a:pt x="16" y="128"/>
                </a:lnTo>
                <a:close/>
                <a:moveTo>
                  <a:pt x="83" y="60"/>
                </a:moveTo>
                <a:lnTo>
                  <a:pt x="97" y="46"/>
                </a:lnTo>
                <a:lnTo>
                  <a:pt x="118" y="28"/>
                </a:lnTo>
                <a:lnTo>
                  <a:pt x="138" y="46"/>
                </a:lnTo>
                <a:lnTo>
                  <a:pt x="153" y="60"/>
                </a:lnTo>
                <a:lnTo>
                  <a:pt x="207" y="111"/>
                </a:lnTo>
                <a:lnTo>
                  <a:pt x="28" y="111"/>
                </a:lnTo>
                <a:lnTo>
                  <a:pt x="83" y="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2" name="矩形 11"/>
          <p:cNvSpPr/>
          <p:nvPr/>
        </p:nvSpPr>
        <p:spPr>
          <a:xfrm>
            <a:off x="4075068" y="2546591"/>
            <a:ext cx="14274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13" name="矩形 12"/>
          <p:cNvSpPr/>
          <p:nvPr/>
        </p:nvSpPr>
        <p:spPr>
          <a:xfrm>
            <a:off x="3934591" y="2821087"/>
            <a:ext cx="2038576" cy="5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4" name="矩形 13"/>
          <p:cNvSpPr/>
          <p:nvPr/>
        </p:nvSpPr>
        <p:spPr>
          <a:xfrm>
            <a:off x="9767367" y="2558956"/>
            <a:ext cx="14274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15" name="矩形 14"/>
          <p:cNvSpPr/>
          <p:nvPr/>
        </p:nvSpPr>
        <p:spPr>
          <a:xfrm>
            <a:off x="9628416" y="2801050"/>
            <a:ext cx="2038576" cy="5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6" name="矩形 15"/>
          <p:cNvSpPr/>
          <p:nvPr/>
        </p:nvSpPr>
        <p:spPr>
          <a:xfrm>
            <a:off x="4130691" y="3513862"/>
            <a:ext cx="14274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17" name="矩形 16"/>
          <p:cNvSpPr/>
          <p:nvPr/>
        </p:nvSpPr>
        <p:spPr>
          <a:xfrm>
            <a:off x="3934591" y="3764005"/>
            <a:ext cx="2038576" cy="5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8" name="矩形 17"/>
          <p:cNvSpPr/>
          <p:nvPr/>
        </p:nvSpPr>
        <p:spPr>
          <a:xfrm>
            <a:off x="9808329" y="3466336"/>
            <a:ext cx="14274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19" name="矩形 18"/>
          <p:cNvSpPr/>
          <p:nvPr/>
        </p:nvSpPr>
        <p:spPr>
          <a:xfrm>
            <a:off x="9596255" y="3793565"/>
            <a:ext cx="2012567" cy="5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20357416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 nodeType="clickPar">
                      <p:stCondLst>
                        <p:cond delay="indefinite"/>
                      </p:stCondLst>
                      <p:childTnLst>
                        <p:par>
                          <p:cTn fill="hold" id="6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6" nodeType="clickPar">
                      <p:stCondLst>
                        <p:cond delay="indefinite"/>
                      </p:stCondLst>
                      <p:childTnLst>
                        <p:par>
                          <p:cTn fill="hold" id="6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7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7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1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2460658" y="3832613"/>
            <a:ext cx="2544235" cy="1831560"/>
            <a:chOff x="7500268" y="4186067"/>
            <a:chExt cx="3388004" cy="2438978"/>
          </a:xfrm>
        </p:grpSpPr>
        <p:sp>
          <p:nvSpPr>
            <p:cNvPr id="9" name="任意多边形 57"/>
            <p:cNvSpPr/>
            <p:nvPr/>
          </p:nvSpPr>
          <p:spPr>
            <a:xfrm rot="14280000">
              <a:off x="8061215" y="3625120"/>
              <a:ext cx="2266110" cy="3388004"/>
            </a:xfrm>
            <a:custGeom>
              <a:gdLst>
                <a:gd fmla="*/ 1790495 w 2266110" name="connsiteX0"/>
                <a:gd fmla="*/ 1563015 h 3388004" name="connsiteY0"/>
                <a:gd fmla="*/ 1555143 w 2266110" name="connsiteX1"/>
                <a:gd fmla="*/ 543595 h 3388004" name="connsiteY1"/>
                <a:gd fmla="*/ 535723 w 2266110" name="connsiteX2"/>
                <a:gd fmla="*/ 778947 h 3388004" name="connsiteY2"/>
                <a:gd fmla="*/ 771074 w 2266110" name="connsiteX3"/>
                <a:gd fmla="*/ 1798367 h 3388004" name="connsiteY3"/>
                <a:gd fmla="*/ 1790495 w 2266110" name="connsiteX4"/>
                <a:gd fmla="*/ 1563015 h 3388004" name="connsiteY4"/>
                <a:gd fmla="*/ 2050110 w 2266110" name="connsiteX5"/>
                <a:gd fmla="*/ 3388004 h 3388004" name="connsiteY5"/>
                <a:gd fmla="*/ 1834110 w 2266110" name="connsiteX6"/>
                <a:gd fmla="*/ 2397044 h 3388004" name="connsiteY6"/>
                <a:gd fmla="*/ 1942110 w 2266110" name="connsiteX7"/>
                <a:gd fmla="*/ 2397044 h 3388004" name="connsiteY7"/>
                <a:gd fmla="*/ 1942110 w 2266110" name="connsiteX8"/>
                <a:gd fmla="*/ 1729785 h 3388004" name="connsiteY8"/>
                <a:gd fmla="*/ 1932792 w 2266110" name="connsiteX9"/>
                <a:gd fmla="*/ 1743147 h 3388004" name="connsiteY9"/>
                <a:gd fmla="*/ 507831 w 2266110" name="connsiteX10"/>
                <a:gd fmla="*/ 1996036 h 3388004" name="connsiteY10"/>
                <a:gd fmla="*/ 164252 w 2266110" name="connsiteX11"/>
                <a:gd fmla="*/ 507831 h 3388004" name="connsiteY11"/>
                <a:gd fmla="*/ 1652457 w 2266110" name="connsiteX12"/>
                <a:gd fmla="*/ 164252 h 3388004" name="connsiteY12"/>
                <a:gd fmla="*/ 2159602 w 2266110" name="connsiteX13"/>
                <a:gd fmla="*/ 1042631 h 3388004" name="connsiteY13"/>
                <a:gd fmla="*/ 2157066 w 2266110" name="connsiteX14"/>
                <a:gd fmla="*/ 1084004 h 3388004" name="connsiteY14"/>
                <a:gd fmla="*/ 2158110 w 2266110" name="connsiteX15"/>
                <a:gd fmla="*/ 1084004 h 3388004" name="connsiteY15"/>
                <a:gd fmla="*/ 2158110 w 2266110" name="connsiteX16"/>
                <a:gd fmla="*/ 2397044 h 3388004" name="connsiteY16"/>
                <a:gd fmla="*/ 2266110 w 2266110" name="connsiteX17"/>
                <a:gd fmla="*/ 2397044 h 3388004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3388003" w="2266110">
                  <a:moveTo>
                    <a:pt x="1790495" y="1563015"/>
                  </a:moveTo>
                  <a:cubicBezTo>
                    <a:pt x="2007009" y="1216520"/>
                    <a:pt x="1901638" y="760109"/>
                    <a:pt x="1555143" y="543595"/>
                  </a:cubicBezTo>
                  <a:cubicBezTo>
                    <a:pt x="1208647" y="327081"/>
                    <a:pt x="752237" y="432451"/>
                    <a:pt x="535723" y="778947"/>
                  </a:cubicBezTo>
                  <a:cubicBezTo>
                    <a:pt x="319208" y="1125442"/>
                    <a:pt x="424579" y="1581853"/>
                    <a:pt x="771074" y="1798367"/>
                  </a:cubicBezTo>
                  <a:cubicBezTo>
                    <a:pt x="1117570" y="2014881"/>
                    <a:pt x="1573980" y="1909511"/>
                    <a:pt x="1790495" y="1563015"/>
                  </a:cubicBezTo>
                  <a:close/>
                  <a:moveTo>
                    <a:pt x="2050110" y="3388004"/>
                  </a:moveTo>
                  <a:lnTo>
                    <a:pt x="1834110" y="2397044"/>
                  </a:lnTo>
                  <a:lnTo>
                    <a:pt x="1942110" y="2397044"/>
                  </a:lnTo>
                  <a:lnTo>
                    <a:pt x="1942110" y="1729785"/>
                  </a:lnTo>
                  <a:lnTo>
                    <a:pt x="1932792" y="1743147"/>
                  </a:lnTo>
                  <a:cubicBezTo>
                    <a:pt x="1597297" y="2175683"/>
                    <a:pt x="982050" y="2292361"/>
                    <a:pt x="507831" y="1996036"/>
                  </a:cubicBezTo>
                  <a:cubicBezTo>
                    <a:pt x="1998" y="1679956"/>
                    <a:pt x="-151828" y="1013665"/>
                    <a:pt x="164252" y="507831"/>
                  </a:cubicBezTo>
                  <a:cubicBezTo>
                    <a:pt x="480332" y="1998"/>
                    <a:pt x="1146623" y="-151828"/>
                    <a:pt x="1652457" y="164252"/>
                  </a:cubicBezTo>
                  <a:cubicBezTo>
                    <a:pt x="1968603" y="361802"/>
                    <a:pt x="2147246" y="696153"/>
                    <a:pt x="2159602" y="1042631"/>
                  </a:cubicBezTo>
                  <a:lnTo>
                    <a:pt x="2157066" y="1084004"/>
                  </a:lnTo>
                  <a:lnTo>
                    <a:pt x="2158110" y="1084004"/>
                  </a:lnTo>
                  <a:lnTo>
                    <a:pt x="2158110" y="2397044"/>
                  </a:lnTo>
                  <a:lnTo>
                    <a:pt x="2266110" y="2397044"/>
                  </a:lnTo>
                  <a:close/>
                </a:path>
              </a:pathLst>
            </a:cu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 55"/>
            <p:cNvSpPr>
              <a:spLocks noChangeAspect="1"/>
            </p:cNvSpPr>
            <p:nvPr/>
          </p:nvSpPr>
          <p:spPr>
            <a:xfrm>
              <a:off x="7770663" y="4753045"/>
              <a:ext cx="1872000" cy="1872000"/>
            </a:xfrm>
            <a:custGeom>
              <a:gdLst>
                <a:gd fmla="*/ 962663 w 1872000" name="connsiteX0"/>
                <a:gd fmla="*/ 80416 h 1872000" name="connsiteY0"/>
                <a:gd fmla="*/ 224928 w 1872000" name="connsiteX1"/>
                <a:gd fmla="*/ 818151 h 1872000" name="connsiteY1"/>
                <a:gd fmla="*/ 962663 w 1872000" name="connsiteX2"/>
                <a:gd fmla="*/ 1555886 h 1872000" name="connsiteY2"/>
                <a:gd fmla="*/ 1700398 w 1872000" name="connsiteX3"/>
                <a:gd fmla="*/ 818151 h 1872000" name="connsiteY3"/>
                <a:gd fmla="*/ 962663 w 1872000" name="connsiteX4"/>
                <a:gd fmla="*/ 80416 h 1872000" name="connsiteY4"/>
                <a:gd fmla="*/ 936000 w 1872000" name="connsiteX5"/>
                <a:gd fmla="*/ 0 h 1872000" name="connsiteY5"/>
                <a:gd fmla="*/ 1872000 w 1872000" name="connsiteX6"/>
                <a:gd fmla="*/ 936000 h 1872000" name="connsiteY6"/>
                <a:gd fmla="*/ 936000 w 1872000" name="connsiteX7"/>
                <a:gd fmla="*/ 1872000 h 1872000" name="connsiteY7"/>
                <a:gd fmla="*/ 0 w 1872000" name="connsiteX8"/>
                <a:gd fmla="*/ 936000 h 1872000" name="connsiteY8"/>
                <a:gd fmla="*/ 936000 w 1872000" name="connsiteX9"/>
                <a:gd fmla="*/ 0 h 187200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1872000" w="1872000">
                  <a:moveTo>
                    <a:pt x="962663" y="80416"/>
                  </a:moveTo>
                  <a:cubicBezTo>
                    <a:pt x="555223" y="80416"/>
                    <a:pt x="224928" y="410711"/>
                    <a:pt x="224928" y="818151"/>
                  </a:cubicBezTo>
                  <a:cubicBezTo>
                    <a:pt x="224928" y="1225591"/>
                    <a:pt x="555223" y="1555886"/>
                    <a:pt x="962663" y="1555886"/>
                  </a:cubicBezTo>
                  <a:cubicBezTo>
                    <a:pt x="1370103" y="1555886"/>
                    <a:pt x="1700398" y="1225591"/>
                    <a:pt x="1700398" y="818151"/>
                  </a:cubicBezTo>
                  <a:cubicBezTo>
                    <a:pt x="1700398" y="410711"/>
                    <a:pt x="1370103" y="80416"/>
                    <a:pt x="962663" y="80416"/>
                  </a:cubicBezTo>
                  <a:close/>
                  <a:moveTo>
                    <a:pt x="936000" y="0"/>
                  </a:moveTo>
                  <a:cubicBezTo>
                    <a:pt x="1452939" y="0"/>
                    <a:pt x="1872000" y="419061"/>
                    <a:pt x="1872000" y="936000"/>
                  </a:cubicBezTo>
                  <a:cubicBezTo>
                    <a:pt x="1872000" y="1452939"/>
                    <a:pt x="1452939" y="1872000"/>
                    <a:pt x="936000" y="1872000"/>
                  </a:cubicBezTo>
                  <a:cubicBezTo>
                    <a:pt x="419061" y="1872000"/>
                    <a:pt x="0" y="1452939"/>
                    <a:pt x="0" y="936000"/>
                  </a:cubicBezTo>
                  <a:cubicBezTo>
                    <a:pt x="0" y="419061"/>
                    <a:pt x="419061" y="0"/>
                    <a:pt x="936000" y="0"/>
                  </a:cubicBezTo>
                  <a:close/>
                </a:path>
              </a:pathLst>
            </a:custGeom>
            <a:solidFill>
              <a:srgbClr val="ADD1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" name="任意多边形 62"/>
          <p:cNvSpPr/>
          <p:nvPr/>
        </p:nvSpPr>
        <p:spPr>
          <a:xfrm rot="14280000">
            <a:off x="4483665" y="2866954"/>
            <a:ext cx="1701744" cy="2544235"/>
          </a:xfrm>
          <a:custGeom>
            <a:gdLst>
              <a:gd fmla="*/ 1790495 w 2266110" name="connsiteX0"/>
              <a:gd fmla="*/ 1563015 h 3388004" name="connsiteY0"/>
              <a:gd fmla="*/ 1555143 w 2266110" name="connsiteX1"/>
              <a:gd fmla="*/ 543595 h 3388004" name="connsiteY1"/>
              <a:gd fmla="*/ 535723 w 2266110" name="connsiteX2"/>
              <a:gd fmla="*/ 778947 h 3388004" name="connsiteY2"/>
              <a:gd fmla="*/ 771074 w 2266110" name="connsiteX3"/>
              <a:gd fmla="*/ 1798367 h 3388004" name="connsiteY3"/>
              <a:gd fmla="*/ 1790495 w 2266110" name="connsiteX4"/>
              <a:gd fmla="*/ 1563015 h 3388004" name="connsiteY4"/>
              <a:gd fmla="*/ 2050110 w 2266110" name="connsiteX5"/>
              <a:gd fmla="*/ 3388004 h 3388004" name="connsiteY5"/>
              <a:gd fmla="*/ 1834110 w 2266110" name="connsiteX6"/>
              <a:gd fmla="*/ 2397044 h 3388004" name="connsiteY6"/>
              <a:gd fmla="*/ 1942110 w 2266110" name="connsiteX7"/>
              <a:gd fmla="*/ 2397044 h 3388004" name="connsiteY7"/>
              <a:gd fmla="*/ 1942110 w 2266110" name="connsiteX8"/>
              <a:gd fmla="*/ 1729785 h 3388004" name="connsiteY8"/>
              <a:gd fmla="*/ 1932792 w 2266110" name="connsiteX9"/>
              <a:gd fmla="*/ 1743147 h 3388004" name="connsiteY9"/>
              <a:gd fmla="*/ 507831 w 2266110" name="connsiteX10"/>
              <a:gd fmla="*/ 1996036 h 3388004" name="connsiteY10"/>
              <a:gd fmla="*/ 164252 w 2266110" name="connsiteX11"/>
              <a:gd fmla="*/ 507831 h 3388004" name="connsiteY11"/>
              <a:gd fmla="*/ 1652457 w 2266110" name="connsiteX12"/>
              <a:gd fmla="*/ 164252 h 3388004" name="connsiteY12"/>
              <a:gd fmla="*/ 2159602 w 2266110" name="connsiteX13"/>
              <a:gd fmla="*/ 1042631 h 3388004" name="connsiteY13"/>
              <a:gd fmla="*/ 2157066 w 2266110" name="connsiteX14"/>
              <a:gd fmla="*/ 1084004 h 3388004" name="connsiteY14"/>
              <a:gd fmla="*/ 2158110 w 2266110" name="connsiteX15"/>
              <a:gd fmla="*/ 1084004 h 3388004" name="connsiteY15"/>
              <a:gd fmla="*/ 2158110 w 2266110" name="connsiteX16"/>
              <a:gd fmla="*/ 2397044 h 3388004" name="connsiteY16"/>
              <a:gd fmla="*/ 2266110 w 2266110" name="connsiteX17"/>
              <a:gd fmla="*/ 2397044 h 3388004" name="connsiteY1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b="b" l="l" r="r" t="t"/>
            <a:pathLst>
              <a:path h="3388003" w="2266110">
                <a:moveTo>
                  <a:pt x="1790495" y="1563015"/>
                </a:moveTo>
                <a:cubicBezTo>
                  <a:pt x="2007009" y="1216520"/>
                  <a:pt x="1901638" y="760109"/>
                  <a:pt x="1555143" y="543595"/>
                </a:cubicBezTo>
                <a:cubicBezTo>
                  <a:pt x="1208647" y="327081"/>
                  <a:pt x="752237" y="432451"/>
                  <a:pt x="535723" y="778947"/>
                </a:cubicBezTo>
                <a:cubicBezTo>
                  <a:pt x="319208" y="1125442"/>
                  <a:pt x="424579" y="1581853"/>
                  <a:pt x="771074" y="1798367"/>
                </a:cubicBezTo>
                <a:cubicBezTo>
                  <a:pt x="1117570" y="2014881"/>
                  <a:pt x="1573980" y="1909511"/>
                  <a:pt x="1790495" y="1563015"/>
                </a:cubicBezTo>
                <a:close/>
                <a:moveTo>
                  <a:pt x="2050110" y="3388004"/>
                </a:moveTo>
                <a:lnTo>
                  <a:pt x="1834110" y="2397044"/>
                </a:lnTo>
                <a:lnTo>
                  <a:pt x="1942110" y="2397044"/>
                </a:lnTo>
                <a:lnTo>
                  <a:pt x="1942110" y="1729785"/>
                </a:lnTo>
                <a:lnTo>
                  <a:pt x="1932792" y="1743147"/>
                </a:lnTo>
                <a:cubicBezTo>
                  <a:pt x="1597297" y="2175683"/>
                  <a:pt x="982050" y="2292361"/>
                  <a:pt x="507831" y="1996036"/>
                </a:cubicBezTo>
                <a:cubicBezTo>
                  <a:pt x="1998" y="1679956"/>
                  <a:pt x="-151828" y="1013665"/>
                  <a:pt x="164252" y="507831"/>
                </a:cubicBezTo>
                <a:cubicBezTo>
                  <a:pt x="480332" y="1998"/>
                  <a:pt x="1146623" y="-151828"/>
                  <a:pt x="1652457" y="164252"/>
                </a:cubicBezTo>
                <a:cubicBezTo>
                  <a:pt x="1968603" y="361802"/>
                  <a:pt x="2147246" y="696153"/>
                  <a:pt x="2159602" y="1042631"/>
                </a:cubicBezTo>
                <a:lnTo>
                  <a:pt x="2157066" y="1084004"/>
                </a:lnTo>
                <a:lnTo>
                  <a:pt x="2158110" y="1084004"/>
                </a:lnTo>
                <a:lnTo>
                  <a:pt x="2158110" y="2397044"/>
                </a:lnTo>
                <a:lnTo>
                  <a:pt x="2266110" y="2397044"/>
                </a:lnTo>
                <a:close/>
              </a:path>
            </a:pathLst>
          </a:custGeom>
          <a:solidFill>
            <a:srgbClr val="ADD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任意多边形 60"/>
          <p:cNvSpPr>
            <a:spLocks noChangeAspect="1"/>
          </p:cNvSpPr>
          <p:nvPr/>
        </p:nvSpPr>
        <p:spPr>
          <a:xfrm>
            <a:off x="4265473" y="3713974"/>
            <a:ext cx="1405786" cy="1405785"/>
          </a:xfrm>
          <a:custGeom>
            <a:gdLst>
              <a:gd fmla="*/ 962663 w 1872000" name="connsiteX0"/>
              <a:gd fmla="*/ 80416 h 1872000" name="connsiteY0"/>
              <a:gd fmla="*/ 224928 w 1872000" name="connsiteX1"/>
              <a:gd fmla="*/ 818151 h 1872000" name="connsiteY1"/>
              <a:gd fmla="*/ 962663 w 1872000" name="connsiteX2"/>
              <a:gd fmla="*/ 1555886 h 1872000" name="connsiteY2"/>
              <a:gd fmla="*/ 1700398 w 1872000" name="connsiteX3"/>
              <a:gd fmla="*/ 818151 h 1872000" name="connsiteY3"/>
              <a:gd fmla="*/ 962663 w 1872000" name="connsiteX4"/>
              <a:gd fmla="*/ 80416 h 1872000" name="connsiteY4"/>
              <a:gd fmla="*/ 936000 w 1872000" name="connsiteX5"/>
              <a:gd fmla="*/ 0 h 1872000" name="connsiteY5"/>
              <a:gd fmla="*/ 1872000 w 1872000" name="connsiteX6"/>
              <a:gd fmla="*/ 936000 h 1872000" name="connsiteY6"/>
              <a:gd fmla="*/ 936000 w 1872000" name="connsiteX7"/>
              <a:gd fmla="*/ 1872000 h 1872000" name="connsiteY7"/>
              <a:gd fmla="*/ 0 w 1872000" name="connsiteX8"/>
              <a:gd fmla="*/ 936000 h 1872000" name="connsiteY8"/>
              <a:gd fmla="*/ 936000 w 1872000" name="connsiteX9"/>
              <a:gd fmla="*/ 0 h 187200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872000" w="1872000">
                <a:moveTo>
                  <a:pt x="962663" y="80416"/>
                </a:moveTo>
                <a:cubicBezTo>
                  <a:pt x="555223" y="80416"/>
                  <a:pt x="224928" y="410711"/>
                  <a:pt x="224928" y="818151"/>
                </a:cubicBezTo>
                <a:cubicBezTo>
                  <a:pt x="224928" y="1225591"/>
                  <a:pt x="555223" y="1555886"/>
                  <a:pt x="962663" y="1555886"/>
                </a:cubicBezTo>
                <a:cubicBezTo>
                  <a:pt x="1370103" y="1555886"/>
                  <a:pt x="1700398" y="1225591"/>
                  <a:pt x="1700398" y="818151"/>
                </a:cubicBezTo>
                <a:cubicBezTo>
                  <a:pt x="1700398" y="410711"/>
                  <a:pt x="1370103" y="80416"/>
                  <a:pt x="962663" y="80416"/>
                </a:cubicBezTo>
                <a:close/>
                <a:moveTo>
                  <a:pt x="936000" y="0"/>
                </a:moveTo>
                <a:cubicBezTo>
                  <a:pt x="1452939" y="0"/>
                  <a:pt x="1872000" y="419061"/>
                  <a:pt x="1872000" y="936000"/>
                </a:cubicBezTo>
                <a:cubicBezTo>
                  <a:pt x="1872000" y="1452939"/>
                  <a:pt x="1452939" y="1872000"/>
                  <a:pt x="936000" y="1872000"/>
                </a:cubicBezTo>
                <a:cubicBezTo>
                  <a:pt x="419061" y="1872000"/>
                  <a:pt x="0" y="1452939"/>
                  <a:pt x="0" y="936000"/>
                </a:cubicBezTo>
                <a:cubicBezTo>
                  <a:pt x="0" y="419061"/>
                  <a:pt x="419061" y="0"/>
                  <a:pt x="936000" y="0"/>
                </a:cubicBezTo>
                <a:close/>
              </a:path>
            </a:pathLst>
          </a:custGeom>
          <a:solidFill>
            <a:srgbClr val="8FA4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4" name="组合 13"/>
          <p:cNvGrpSpPr/>
          <p:nvPr/>
        </p:nvGrpSpPr>
        <p:grpSpPr>
          <a:xfrm>
            <a:off x="5664027" y="2765616"/>
            <a:ext cx="2544235" cy="1831560"/>
            <a:chOff x="7500268" y="4186067"/>
            <a:chExt cx="3388004" cy="2438978"/>
          </a:xfrm>
        </p:grpSpPr>
        <p:sp>
          <p:nvSpPr>
            <p:cNvPr id="18" name="任意多边形 67"/>
            <p:cNvSpPr/>
            <p:nvPr/>
          </p:nvSpPr>
          <p:spPr>
            <a:xfrm rot="14280000">
              <a:off x="8061215" y="3625120"/>
              <a:ext cx="2266110" cy="3388004"/>
            </a:xfrm>
            <a:custGeom>
              <a:gdLst>
                <a:gd fmla="*/ 1790495 w 2266110" name="connsiteX0"/>
                <a:gd fmla="*/ 1563015 h 3388004" name="connsiteY0"/>
                <a:gd fmla="*/ 1555143 w 2266110" name="connsiteX1"/>
                <a:gd fmla="*/ 543595 h 3388004" name="connsiteY1"/>
                <a:gd fmla="*/ 535723 w 2266110" name="connsiteX2"/>
                <a:gd fmla="*/ 778947 h 3388004" name="connsiteY2"/>
                <a:gd fmla="*/ 771074 w 2266110" name="connsiteX3"/>
                <a:gd fmla="*/ 1798367 h 3388004" name="connsiteY3"/>
                <a:gd fmla="*/ 1790495 w 2266110" name="connsiteX4"/>
                <a:gd fmla="*/ 1563015 h 3388004" name="connsiteY4"/>
                <a:gd fmla="*/ 2050110 w 2266110" name="connsiteX5"/>
                <a:gd fmla="*/ 3388004 h 3388004" name="connsiteY5"/>
                <a:gd fmla="*/ 1834110 w 2266110" name="connsiteX6"/>
                <a:gd fmla="*/ 2397044 h 3388004" name="connsiteY6"/>
                <a:gd fmla="*/ 1942110 w 2266110" name="connsiteX7"/>
                <a:gd fmla="*/ 2397044 h 3388004" name="connsiteY7"/>
                <a:gd fmla="*/ 1942110 w 2266110" name="connsiteX8"/>
                <a:gd fmla="*/ 1729785 h 3388004" name="connsiteY8"/>
                <a:gd fmla="*/ 1932792 w 2266110" name="connsiteX9"/>
                <a:gd fmla="*/ 1743147 h 3388004" name="connsiteY9"/>
                <a:gd fmla="*/ 507831 w 2266110" name="connsiteX10"/>
                <a:gd fmla="*/ 1996036 h 3388004" name="connsiteY10"/>
                <a:gd fmla="*/ 164252 w 2266110" name="connsiteX11"/>
                <a:gd fmla="*/ 507831 h 3388004" name="connsiteY11"/>
                <a:gd fmla="*/ 1652457 w 2266110" name="connsiteX12"/>
                <a:gd fmla="*/ 164252 h 3388004" name="connsiteY12"/>
                <a:gd fmla="*/ 2159602 w 2266110" name="connsiteX13"/>
                <a:gd fmla="*/ 1042631 h 3388004" name="connsiteY13"/>
                <a:gd fmla="*/ 2157066 w 2266110" name="connsiteX14"/>
                <a:gd fmla="*/ 1084004 h 3388004" name="connsiteY14"/>
                <a:gd fmla="*/ 2158110 w 2266110" name="connsiteX15"/>
                <a:gd fmla="*/ 1084004 h 3388004" name="connsiteY15"/>
                <a:gd fmla="*/ 2158110 w 2266110" name="connsiteX16"/>
                <a:gd fmla="*/ 2397044 h 3388004" name="connsiteY16"/>
                <a:gd fmla="*/ 2266110 w 2266110" name="connsiteX17"/>
                <a:gd fmla="*/ 2397044 h 3388004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3388003" w="2266110">
                  <a:moveTo>
                    <a:pt x="1790495" y="1563015"/>
                  </a:moveTo>
                  <a:cubicBezTo>
                    <a:pt x="2007009" y="1216520"/>
                    <a:pt x="1901638" y="760109"/>
                    <a:pt x="1555143" y="543595"/>
                  </a:cubicBezTo>
                  <a:cubicBezTo>
                    <a:pt x="1208647" y="327081"/>
                    <a:pt x="752237" y="432451"/>
                    <a:pt x="535723" y="778947"/>
                  </a:cubicBezTo>
                  <a:cubicBezTo>
                    <a:pt x="319208" y="1125442"/>
                    <a:pt x="424579" y="1581853"/>
                    <a:pt x="771074" y="1798367"/>
                  </a:cubicBezTo>
                  <a:cubicBezTo>
                    <a:pt x="1117570" y="2014881"/>
                    <a:pt x="1573980" y="1909511"/>
                    <a:pt x="1790495" y="1563015"/>
                  </a:cubicBezTo>
                  <a:close/>
                  <a:moveTo>
                    <a:pt x="2050110" y="3388004"/>
                  </a:moveTo>
                  <a:lnTo>
                    <a:pt x="1834110" y="2397044"/>
                  </a:lnTo>
                  <a:lnTo>
                    <a:pt x="1942110" y="2397044"/>
                  </a:lnTo>
                  <a:lnTo>
                    <a:pt x="1942110" y="1729785"/>
                  </a:lnTo>
                  <a:lnTo>
                    <a:pt x="1932792" y="1743147"/>
                  </a:lnTo>
                  <a:cubicBezTo>
                    <a:pt x="1597297" y="2175683"/>
                    <a:pt x="982050" y="2292361"/>
                    <a:pt x="507831" y="1996036"/>
                  </a:cubicBezTo>
                  <a:cubicBezTo>
                    <a:pt x="1998" y="1679956"/>
                    <a:pt x="-151828" y="1013665"/>
                    <a:pt x="164252" y="507831"/>
                  </a:cubicBezTo>
                  <a:cubicBezTo>
                    <a:pt x="480332" y="1998"/>
                    <a:pt x="1146623" y="-151828"/>
                    <a:pt x="1652457" y="164252"/>
                  </a:cubicBezTo>
                  <a:cubicBezTo>
                    <a:pt x="1968603" y="361802"/>
                    <a:pt x="2147246" y="696153"/>
                    <a:pt x="2159602" y="1042631"/>
                  </a:cubicBezTo>
                  <a:lnTo>
                    <a:pt x="2157066" y="1084004"/>
                  </a:lnTo>
                  <a:lnTo>
                    <a:pt x="2158110" y="1084004"/>
                  </a:lnTo>
                  <a:lnTo>
                    <a:pt x="2158110" y="2397044"/>
                  </a:lnTo>
                  <a:lnTo>
                    <a:pt x="2266110" y="2397044"/>
                  </a:lnTo>
                  <a:close/>
                </a:path>
              </a:pathLst>
            </a:custGeom>
            <a:solidFill>
              <a:srgbClr val="8ABE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任意多边形 65"/>
            <p:cNvSpPr>
              <a:spLocks noChangeAspect="1"/>
            </p:cNvSpPr>
            <p:nvPr/>
          </p:nvSpPr>
          <p:spPr>
            <a:xfrm>
              <a:off x="7770663" y="4753045"/>
              <a:ext cx="1872000" cy="1872000"/>
            </a:xfrm>
            <a:custGeom>
              <a:gdLst>
                <a:gd fmla="*/ 962663 w 1872000" name="connsiteX0"/>
                <a:gd fmla="*/ 80416 h 1872000" name="connsiteY0"/>
                <a:gd fmla="*/ 224928 w 1872000" name="connsiteX1"/>
                <a:gd fmla="*/ 818151 h 1872000" name="connsiteY1"/>
                <a:gd fmla="*/ 962663 w 1872000" name="connsiteX2"/>
                <a:gd fmla="*/ 1555886 h 1872000" name="connsiteY2"/>
                <a:gd fmla="*/ 1700398 w 1872000" name="connsiteX3"/>
                <a:gd fmla="*/ 818151 h 1872000" name="connsiteY3"/>
                <a:gd fmla="*/ 962663 w 1872000" name="connsiteX4"/>
                <a:gd fmla="*/ 80416 h 1872000" name="connsiteY4"/>
                <a:gd fmla="*/ 936000 w 1872000" name="connsiteX5"/>
                <a:gd fmla="*/ 0 h 1872000" name="connsiteY5"/>
                <a:gd fmla="*/ 1872000 w 1872000" name="connsiteX6"/>
                <a:gd fmla="*/ 936000 h 1872000" name="connsiteY6"/>
                <a:gd fmla="*/ 936000 w 1872000" name="connsiteX7"/>
                <a:gd fmla="*/ 1872000 h 1872000" name="connsiteY7"/>
                <a:gd fmla="*/ 0 w 1872000" name="connsiteX8"/>
                <a:gd fmla="*/ 936000 h 1872000" name="connsiteY8"/>
                <a:gd fmla="*/ 936000 w 1872000" name="connsiteX9"/>
                <a:gd fmla="*/ 0 h 187200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1872000" w="1872000">
                  <a:moveTo>
                    <a:pt x="962663" y="80416"/>
                  </a:moveTo>
                  <a:cubicBezTo>
                    <a:pt x="555223" y="80416"/>
                    <a:pt x="224928" y="410711"/>
                    <a:pt x="224928" y="818151"/>
                  </a:cubicBezTo>
                  <a:cubicBezTo>
                    <a:pt x="224928" y="1225591"/>
                    <a:pt x="555223" y="1555886"/>
                    <a:pt x="962663" y="1555886"/>
                  </a:cubicBezTo>
                  <a:cubicBezTo>
                    <a:pt x="1370103" y="1555886"/>
                    <a:pt x="1700398" y="1225591"/>
                    <a:pt x="1700398" y="818151"/>
                  </a:cubicBezTo>
                  <a:cubicBezTo>
                    <a:pt x="1700398" y="410711"/>
                    <a:pt x="1370103" y="80416"/>
                    <a:pt x="962663" y="80416"/>
                  </a:cubicBezTo>
                  <a:close/>
                  <a:moveTo>
                    <a:pt x="936000" y="0"/>
                  </a:moveTo>
                  <a:cubicBezTo>
                    <a:pt x="1452939" y="0"/>
                    <a:pt x="1872000" y="419061"/>
                    <a:pt x="1872000" y="936000"/>
                  </a:cubicBezTo>
                  <a:cubicBezTo>
                    <a:pt x="1872000" y="1452939"/>
                    <a:pt x="1452939" y="1872000"/>
                    <a:pt x="936000" y="1872000"/>
                  </a:cubicBezTo>
                  <a:cubicBezTo>
                    <a:pt x="419061" y="1872000"/>
                    <a:pt x="0" y="1452939"/>
                    <a:pt x="0" y="936000"/>
                  </a:cubicBezTo>
                  <a:cubicBezTo>
                    <a:pt x="0" y="419061"/>
                    <a:pt x="419061" y="0"/>
                    <a:pt x="936000" y="0"/>
                  </a:cubicBezTo>
                  <a:close/>
                </a:path>
              </a:pathLst>
            </a:cu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0" name="任意多边形 72"/>
          <p:cNvSpPr/>
          <p:nvPr/>
        </p:nvSpPr>
        <p:spPr>
          <a:xfrm rot="14280000">
            <a:off x="7659153" y="1778043"/>
            <a:ext cx="1701744" cy="2544235"/>
          </a:xfrm>
          <a:custGeom>
            <a:gdLst>
              <a:gd fmla="*/ 1790495 w 2266110" name="connsiteX0"/>
              <a:gd fmla="*/ 1563015 h 3388004" name="connsiteY0"/>
              <a:gd fmla="*/ 1555143 w 2266110" name="connsiteX1"/>
              <a:gd fmla="*/ 543595 h 3388004" name="connsiteY1"/>
              <a:gd fmla="*/ 535723 w 2266110" name="connsiteX2"/>
              <a:gd fmla="*/ 778947 h 3388004" name="connsiteY2"/>
              <a:gd fmla="*/ 771074 w 2266110" name="connsiteX3"/>
              <a:gd fmla="*/ 1798367 h 3388004" name="connsiteY3"/>
              <a:gd fmla="*/ 1790495 w 2266110" name="connsiteX4"/>
              <a:gd fmla="*/ 1563015 h 3388004" name="connsiteY4"/>
              <a:gd fmla="*/ 2050110 w 2266110" name="connsiteX5"/>
              <a:gd fmla="*/ 3388004 h 3388004" name="connsiteY5"/>
              <a:gd fmla="*/ 1834110 w 2266110" name="connsiteX6"/>
              <a:gd fmla="*/ 2397044 h 3388004" name="connsiteY6"/>
              <a:gd fmla="*/ 1942110 w 2266110" name="connsiteX7"/>
              <a:gd fmla="*/ 2397044 h 3388004" name="connsiteY7"/>
              <a:gd fmla="*/ 1942110 w 2266110" name="connsiteX8"/>
              <a:gd fmla="*/ 1729785 h 3388004" name="connsiteY8"/>
              <a:gd fmla="*/ 1932792 w 2266110" name="connsiteX9"/>
              <a:gd fmla="*/ 1743147 h 3388004" name="connsiteY9"/>
              <a:gd fmla="*/ 507831 w 2266110" name="connsiteX10"/>
              <a:gd fmla="*/ 1996036 h 3388004" name="connsiteY10"/>
              <a:gd fmla="*/ 164252 w 2266110" name="connsiteX11"/>
              <a:gd fmla="*/ 507831 h 3388004" name="connsiteY11"/>
              <a:gd fmla="*/ 1652457 w 2266110" name="connsiteX12"/>
              <a:gd fmla="*/ 164252 h 3388004" name="connsiteY12"/>
              <a:gd fmla="*/ 2159602 w 2266110" name="connsiteX13"/>
              <a:gd fmla="*/ 1042631 h 3388004" name="connsiteY13"/>
              <a:gd fmla="*/ 2157066 w 2266110" name="connsiteX14"/>
              <a:gd fmla="*/ 1084004 h 3388004" name="connsiteY14"/>
              <a:gd fmla="*/ 2158110 w 2266110" name="connsiteX15"/>
              <a:gd fmla="*/ 1084004 h 3388004" name="connsiteY15"/>
              <a:gd fmla="*/ 2158110 w 2266110" name="connsiteX16"/>
              <a:gd fmla="*/ 2397044 h 3388004" name="connsiteY16"/>
              <a:gd fmla="*/ 2266110 w 2266110" name="connsiteX17"/>
              <a:gd fmla="*/ 2397044 h 3388004" name="connsiteY1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b="b" l="l" r="r" t="t"/>
            <a:pathLst>
              <a:path h="3388003" w="2266110">
                <a:moveTo>
                  <a:pt x="1790495" y="1563015"/>
                </a:moveTo>
                <a:cubicBezTo>
                  <a:pt x="2007009" y="1216520"/>
                  <a:pt x="1901638" y="760109"/>
                  <a:pt x="1555143" y="543595"/>
                </a:cubicBezTo>
                <a:cubicBezTo>
                  <a:pt x="1208647" y="327081"/>
                  <a:pt x="752237" y="432451"/>
                  <a:pt x="535723" y="778947"/>
                </a:cubicBezTo>
                <a:cubicBezTo>
                  <a:pt x="319208" y="1125442"/>
                  <a:pt x="424579" y="1581853"/>
                  <a:pt x="771074" y="1798367"/>
                </a:cubicBezTo>
                <a:cubicBezTo>
                  <a:pt x="1117570" y="2014881"/>
                  <a:pt x="1573980" y="1909511"/>
                  <a:pt x="1790495" y="1563015"/>
                </a:cubicBezTo>
                <a:close/>
                <a:moveTo>
                  <a:pt x="2050110" y="3388004"/>
                </a:moveTo>
                <a:lnTo>
                  <a:pt x="1834110" y="2397044"/>
                </a:lnTo>
                <a:lnTo>
                  <a:pt x="1942110" y="2397044"/>
                </a:lnTo>
                <a:lnTo>
                  <a:pt x="1942110" y="1729785"/>
                </a:lnTo>
                <a:lnTo>
                  <a:pt x="1932792" y="1743147"/>
                </a:lnTo>
                <a:cubicBezTo>
                  <a:pt x="1597297" y="2175683"/>
                  <a:pt x="982050" y="2292361"/>
                  <a:pt x="507831" y="1996036"/>
                </a:cubicBezTo>
                <a:cubicBezTo>
                  <a:pt x="1998" y="1679956"/>
                  <a:pt x="-151828" y="1013665"/>
                  <a:pt x="164252" y="507831"/>
                </a:cubicBezTo>
                <a:cubicBezTo>
                  <a:pt x="480332" y="1998"/>
                  <a:pt x="1146623" y="-151828"/>
                  <a:pt x="1652457" y="164252"/>
                </a:cubicBezTo>
                <a:cubicBezTo>
                  <a:pt x="1968603" y="361802"/>
                  <a:pt x="2147246" y="696153"/>
                  <a:pt x="2159602" y="1042631"/>
                </a:cubicBezTo>
                <a:lnTo>
                  <a:pt x="2157066" y="1084004"/>
                </a:lnTo>
                <a:lnTo>
                  <a:pt x="2158110" y="1084004"/>
                </a:lnTo>
                <a:lnTo>
                  <a:pt x="2158110" y="2397044"/>
                </a:lnTo>
                <a:lnTo>
                  <a:pt x="2266110" y="2397044"/>
                </a:lnTo>
                <a:close/>
              </a:path>
            </a:pathLst>
          </a:custGeom>
          <a:solidFill>
            <a:srgbClr val="788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任意多边形 70"/>
          <p:cNvSpPr>
            <a:spLocks noChangeAspect="1"/>
          </p:cNvSpPr>
          <p:nvPr/>
        </p:nvSpPr>
        <p:spPr>
          <a:xfrm>
            <a:off x="7440961" y="2625063"/>
            <a:ext cx="1405786" cy="1405785"/>
          </a:xfrm>
          <a:custGeom>
            <a:gdLst>
              <a:gd fmla="*/ 962663 w 1872000" name="connsiteX0"/>
              <a:gd fmla="*/ 80416 h 1872000" name="connsiteY0"/>
              <a:gd fmla="*/ 224928 w 1872000" name="connsiteX1"/>
              <a:gd fmla="*/ 818151 h 1872000" name="connsiteY1"/>
              <a:gd fmla="*/ 962663 w 1872000" name="connsiteX2"/>
              <a:gd fmla="*/ 1555886 h 1872000" name="connsiteY2"/>
              <a:gd fmla="*/ 1700398 w 1872000" name="connsiteX3"/>
              <a:gd fmla="*/ 818151 h 1872000" name="connsiteY3"/>
              <a:gd fmla="*/ 962663 w 1872000" name="connsiteX4"/>
              <a:gd fmla="*/ 80416 h 1872000" name="connsiteY4"/>
              <a:gd fmla="*/ 936000 w 1872000" name="connsiteX5"/>
              <a:gd fmla="*/ 0 h 1872000" name="connsiteY5"/>
              <a:gd fmla="*/ 1872000 w 1872000" name="connsiteX6"/>
              <a:gd fmla="*/ 936000 h 1872000" name="connsiteY6"/>
              <a:gd fmla="*/ 936000 w 1872000" name="connsiteX7"/>
              <a:gd fmla="*/ 1872000 h 1872000" name="connsiteY7"/>
              <a:gd fmla="*/ 0 w 1872000" name="connsiteX8"/>
              <a:gd fmla="*/ 936000 h 1872000" name="connsiteY8"/>
              <a:gd fmla="*/ 936000 w 1872000" name="connsiteX9"/>
              <a:gd fmla="*/ 0 h 187200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872000" w="1872000">
                <a:moveTo>
                  <a:pt x="962663" y="80416"/>
                </a:moveTo>
                <a:cubicBezTo>
                  <a:pt x="555223" y="80416"/>
                  <a:pt x="224928" y="410711"/>
                  <a:pt x="224928" y="818151"/>
                </a:cubicBezTo>
                <a:cubicBezTo>
                  <a:pt x="224928" y="1225591"/>
                  <a:pt x="555223" y="1555886"/>
                  <a:pt x="962663" y="1555886"/>
                </a:cubicBezTo>
                <a:cubicBezTo>
                  <a:pt x="1370103" y="1555886"/>
                  <a:pt x="1700398" y="1225591"/>
                  <a:pt x="1700398" y="818151"/>
                </a:cubicBezTo>
                <a:cubicBezTo>
                  <a:pt x="1700398" y="410711"/>
                  <a:pt x="1370103" y="80416"/>
                  <a:pt x="962663" y="80416"/>
                </a:cubicBezTo>
                <a:close/>
                <a:moveTo>
                  <a:pt x="936000" y="0"/>
                </a:moveTo>
                <a:cubicBezTo>
                  <a:pt x="1452939" y="0"/>
                  <a:pt x="1872000" y="419061"/>
                  <a:pt x="1872000" y="936000"/>
                </a:cubicBezTo>
                <a:cubicBezTo>
                  <a:pt x="1872000" y="1452939"/>
                  <a:pt x="1452939" y="1872000"/>
                  <a:pt x="936000" y="1872000"/>
                </a:cubicBezTo>
                <a:cubicBezTo>
                  <a:pt x="419061" y="1872000"/>
                  <a:pt x="0" y="1452939"/>
                  <a:pt x="0" y="936000"/>
                </a:cubicBezTo>
                <a:cubicBezTo>
                  <a:pt x="0" y="419061"/>
                  <a:pt x="419061" y="0"/>
                  <a:pt x="936000" y="0"/>
                </a:cubicBezTo>
                <a:close/>
              </a:path>
            </a:pathLst>
          </a:custGeom>
          <a:solidFill>
            <a:srgbClr val="ADD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文本框 21"/>
          <p:cNvSpPr txBox="1"/>
          <p:nvPr/>
        </p:nvSpPr>
        <p:spPr>
          <a:xfrm>
            <a:off x="2860349" y="4671432"/>
            <a:ext cx="104904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标题一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4467696" y="4131009"/>
            <a:ext cx="104904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标题二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6066467" y="3607929"/>
            <a:ext cx="104904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标题三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638968" y="3038807"/>
            <a:ext cx="104904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标题四</a:t>
            </a:r>
          </a:p>
        </p:txBody>
      </p:sp>
      <p:sp>
        <p:nvSpPr>
          <p:cNvPr id="26" name="矩形 25"/>
          <p:cNvSpPr/>
          <p:nvPr/>
        </p:nvSpPr>
        <p:spPr>
          <a:xfrm>
            <a:off x="2125653" y="3160235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7" name="矩形 26"/>
          <p:cNvSpPr/>
          <p:nvPr/>
        </p:nvSpPr>
        <p:spPr>
          <a:xfrm>
            <a:off x="3894812" y="2424590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8" name="矩形 27"/>
          <p:cNvSpPr/>
          <p:nvPr/>
        </p:nvSpPr>
        <p:spPr>
          <a:xfrm>
            <a:off x="5516737" y="1901962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9" name="矩形 28"/>
          <p:cNvSpPr/>
          <p:nvPr/>
        </p:nvSpPr>
        <p:spPr>
          <a:xfrm>
            <a:off x="7080809" y="1445724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140416244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5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 nodeType="clickPar">
                      <p:stCondLst>
                        <p:cond delay="indefinite"/>
                        <p:cond delay="0" evt="onBegin">
                          <p:tn val="58"/>
                        </p:cond>
                      </p:stCondLst>
                      <p:childTnLst>
                        <p:par>
                          <p:cTn fill="hold" id="6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1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 nodeType="clickPar">
                      <p:stCondLst>
                        <p:cond delay="indefinite"/>
                        <p:cond delay="0" evt="onBegin">
                          <p:tn val="63"/>
                        </p:cond>
                      </p:stCondLst>
                      <p:childTnLst>
                        <p:par>
                          <p:cTn fill="hold" id="6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6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6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1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6"/>
          <p:cNvSpPr/>
          <p:nvPr/>
        </p:nvSpPr>
        <p:spPr bwMode="auto">
          <a:xfrm>
            <a:off x="2977310" y="3537425"/>
            <a:ext cx="198024" cy="2234519"/>
          </a:xfrm>
          <a:custGeom>
            <a:gdLst>
              <a:gd fmla="*/ 0 w 88" name="T0"/>
              <a:gd fmla="*/ 0 h 993" name="T1"/>
              <a:gd fmla="*/ 88 w 88" name="T2"/>
              <a:gd fmla="*/ 0 h 993" name="T3"/>
              <a:gd fmla="*/ 88 w 88" name="T4"/>
              <a:gd fmla="*/ 993 h 993" name="T5"/>
              <a:gd fmla="*/ 0 w 88" name="T6"/>
              <a:gd fmla="*/ 993 h 993" name="T7"/>
              <a:gd fmla="*/ 0 w 88" name="T8"/>
              <a:gd fmla="*/ 0 h 993" name="T9"/>
              <a:gd fmla="*/ 0 w 88" name="T10"/>
              <a:gd fmla="*/ 0 h 993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993" w="88">
                <a:moveTo>
                  <a:pt x="0" y="0"/>
                </a:moveTo>
                <a:lnTo>
                  <a:pt x="88" y="0"/>
                </a:lnTo>
                <a:lnTo>
                  <a:pt x="88" y="993"/>
                </a:lnTo>
                <a:lnTo>
                  <a:pt x="0" y="99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8FA45E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" name="Freeform 7"/>
          <p:cNvSpPr/>
          <p:nvPr/>
        </p:nvSpPr>
        <p:spPr bwMode="auto">
          <a:xfrm>
            <a:off x="3085323" y="3537425"/>
            <a:ext cx="803347" cy="2234519"/>
          </a:xfrm>
          <a:custGeom>
            <a:gdLst>
              <a:gd fmla="*/ 0 w 357" name="T0"/>
              <a:gd fmla="*/ 0 h 993" name="T1"/>
              <a:gd fmla="*/ 267 w 357" name="T2"/>
              <a:gd fmla="*/ 993 h 993" name="T3"/>
              <a:gd fmla="*/ 357 w 357" name="T4"/>
              <a:gd fmla="*/ 993 h 993" name="T5"/>
              <a:gd fmla="*/ 90 w 357" name="T6"/>
              <a:gd fmla="*/ 0 h 993" name="T7"/>
              <a:gd fmla="*/ 0 w 357" name="T8"/>
              <a:gd fmla="*/ 0 h 993" name="T9"/>
              <a:gd fmla="*/ 0 w 357" name="T10"/>
              <a:gd fmla="*/ 0 h 993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993" w="357">
                <a:moveTo>
                  <a:pt x="0" y="0"/>
                </a:moveTo>
                <a:lnTo>
                  <a:pt x="267" y="993"/>
                </a:lnTo>
                <a:lnTo>
                  <a:pt x="357" y="993"/>
                </a:lnTo>
                <a:lnTo>
                  <a:pt x="9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8FA45E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" name="Freeform 8"/>
          <p:cNvSpPr/>
          <p:nvPr/>
        </p:nvSpPr>
        <p:spPr bwMode="auto">
          <a:xfrm>
            <a:off x="2263974" y="3537425"/>
            <a:ext cx="798847" cy="2234519"/>
          </a:xfrm>
          <a:custGeom>
            <a:gdLst>
              <a:gd fmla="*/ 355 w 355" name="T0"/>
              <a:gd fmla="*/ 0 h 993" name="T1"/>
              <a:gd fmla="*/ 90 w 355" name="T2"/>
              <a:gd fmla="*/ 993 h 993" name="T3"/>
              <a:gd fmla="*/ 0 w 355" name="T4"/>
              <a:gd fmla="*/ 993 h 993" name="T5"/>
              <a:gd fmla="*/ 265 w 355" name="T6"/>
              <a:gd fmla="*/ 0 h 993" name="T7"/>
              <a:gd fmla="*/ 355 w 355" name="T8"/>
              <a:gd fmla="*/ 0 h 993" name="T9"/>
              <a:gd fmla="*/ 355 w 355" name="T10"/>
              <a:gd fmla="*/ 0 h 993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993" w="355">
                <a:moveTo>
                  <a:pt x="355" y="0"/>
                </a:moveTo>
                <a:lnTo>
                  <a:pt x="90" y="993"/>
                </a:lnTo>
                <a:lnTo>
                  <a:pt x="0" y="993"/>
                </a:lnTo>
                <a:lnTo>
                  <a:pt x="265" y="0"/>
                </a:lnTo>
                <a:lnTo>
                  <a:pt x="355" y="0"/>
                </a:lnTo>
                <a:lnTo>
                  <a:pt x="355" y="0"/>
                </a:lnTo>
                <a:close/>
              </a:path>
            </a:pathLst>
          </a:custGeom>
          <a:solidFill>
            <a:srgbClr val="8FA45E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" name="Freeform 9"/>
          <p:cNvSpPr/>
          <p:nvPr/>
        </p:nvSpPr>
        <p:spPr bwMode="auto">
          <a:xfrm>
            <a:off x="1273855" y="1950984"/>
            <a:ext cx="3598183" cy="2335780"/>
          </a:xfrm>
          <a:custGeom>
            <a:gdLst>
              <a:gd fmla="*/ 23 w 676" name="T0"/>
              <a:gd fmla="*/ 439 h 439" name="T1"/>
              <a:gd fmla="*/ 653 w 676" name="T2"/>
              <a:gd fmla="*/ 439 h 439" name="T3"/>
              <a:gd fmla="*/ 676 w 676" name="T4"/>
              <a:gd fmla="*/ 417 h 439" name="T5"/>
              <a:gd fmla="*/ 676 w 676" name="T6"/>
              <a:gd fmla="*/ 23 h 439" name="T7"/>
              <a:gd fmla="*/ 653 w 676" name="T8"/>
              <a:gd fmla="*/ 0 h 439" name="T9"/>
              <a:gd fmla="*/ 23 w 676" name="T10"/>
              <a:gd fmla="*/ 0 h 439" name="T11"/>
              <a:gd fmla="*/ 0 w 676" name="T12"/>
              <a:gd fmla="*/ 23 h 439" name="T13"/>
              <a:gd fmla="*/ 0 w 676" name="T14"/>
              <a:gd fmla="*/ 417 h 439" name="T15"/>
              <a:gd fmla="*/ 23 w 676" name="T16"/>
              <a:gd fmla="*/ 439 h 439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39" w="676">
                <a:moveTo>
                  <a:pt x="23" y="439"/>
                </a:moveTo>
                <a:cubicBezTo>
                  <a:pt x="653" y="439"/>
                  <a:pt x="653" y="439"/>
                  <a:pt x="653" y="439"/>
                </a:cubicBezTo>
                <a:cubicBezTo>
                  <a:pt x="666" y="439"/>
                  <a:pt x="676" y="429"/>
                  <a:pt x="676" y="417"/>
                </a:cubicBezTo>
                <a:cubicBezTo>
                  <a:pt x="676" y="23"/>
                  <a:pt x="676" y="23"/>
                  <a:pt x="676" y="23"/>
                </a:cubicBezTo>
                <a:cubicBezTo>
                  <a:pt x="676" y="10"/>
                  <a:pt x="666" y="0"/>
                  <a:pt x="65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11" y="0"/>
                  <a:pt x="0" y="10"/>
                  <a:pt x="0" y="23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429"/>
                  <a:pt x="11" y="439"/>
                  <a:pt x="23" y="439"/>
                </a:cubicBezTo>
                <a:close/>
              </a:path>
            </a:pathLst>
          </a:custGeom>
          <a:solidFill>
            <a:srgbClr val="8FA45E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" name="Freeform 12"/>
          <p:cNvSpPr/>
          <p:nvPr/>
        </p:nvSpPr>
        <p:spPr bwMode="auto">
          <a:xfrm>
            <a:off x="2243722" y="4723317"/>
            <a:ext cx="1665200" cy="139517"/>
          </a:xfrm>
          <a:custGeom>
            <a:gdLst>
              <a:gd fmla="*/ 13 w 313" name="T0"/>
              <a:gd fmla="*/ 0 h 26" name="T1"/>
              <a:gd fmla="*/ 300 w 313" name="T2"/>
              <a:gd fmla="*/ 0 h 26" name="T3"/>
              <a:gd fmla="*/ 313 w 313" name="T4"/>
              <a:gd fmla="*/ 13 h 26" name="T5"/>
              <a:gd fmla="*/ 313 w 313" name="T6"/>
              <a:gd fmla="*/ 13 h 26" name="T7"/>
              <a:gd fmla="*/ 300 w 313" name="T8"/>
              <a:gd fmla="*/ 26 h 26" name="T9"/>
              <a:gd fmla="*/ 13 w 313" name="T10"/>
              <a:gd fmla="*/ 26 h 26" name="T11"/>
              <a:gd fmla="*/ 0 w 313" name="T12"/>
              <a:gd fmla="*/ 13 h 26" name="T13"/>
              <a:gd fmla="*/ 0 w 313" name="T14"/>
              <a:gd fmla="*/ 13 h 26" name="T15"/>
              <a:gd fmla="*/ 13 w 313" name="T16"/>
              <a:gd fmla="*/ 0 h 2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6" w="313">
                <a:moveTo>
                  <a:pt x="13" y="0"/>
                </a:moveTo>
                <a:cubicBezTo>
                  <a:pt x="300" y="0"/>
                  <a:pt x="300" y="0"/>
                  <a:pt x="300" y="0"/>
                </a:cubicBezTo>
                <a:cubicBezTo>
                  <a:pt x="307" y="0"/>
                  <a:pt x="313" y="6"/>
                  <a:pt x="313" y="13"/>
                </a:cubicBezTo>
                <a:cubicBezTo>
                  <a:pt x="313" y="13"/>
                  <a:pt x="313" y="13"/>
                  <a:pt x="313" y="13"/>
                </a:cubicBezTo>
                <a:cubicBezTo>
                  <a:pt x="313" y="20"/>
                  <a:pt x="307" y="26"/>
                  <a:pt x="300" y="26"/>
                </a:cubicBezTo>
                <a:cubicBezTo>
                  <a:pt x="13" y="26"/>
                  <a:pt x="13" y="26"/>
                  <a:pt x="13" y="26"/>
                </a:cubicBezTo>
                <a:cubicBezTo>
                  <a:pt x="5" y="26"/>
                  <a:pt x="0" y="20"/>
                  <a:pt x="0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6"/>
                  <a:pt x="5" y="0"/>
                  <a:pt x="13" y="0"/>
                </a:cubicBezTo>
                <a:close/>
              </a:path>
            </a:pathLst>
          </a:custGeom>
          <a:solidFill>
            <a:srgbClr val="8FA45E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1" name="矩形 50"/>
          <p:cNvSpPr/>
          <p:nvPr/>
        </p:nvSpPr>
        <p:spPr>
          <a:xfrm>
            <a:off x="1407886" y="2090057"/>
            <a:ext cx="3323771" cy="19884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TextBox 18"/>
          <p:cNvSpPr txBox="1"/>
          <p:nvPr/>
        </p:nvSpPr>
        <p:spPr>
          <a:xfrm>
            <a:off x="7310419" y="1833792"/>
            <a:ext cx="2882169" cy="128016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53" name="TextBox 18"/>
          <p:cNvSpPr txBox="1"/>
          <p:nvPr/>
        </p:nvSpPr>
        <p:spPr>
          <a:xfrm>
            <a:off x="7294234" y="3205972"/>
            <a:ext cx="2882169" cy="128016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54" name="TextBox 18"/>
          <p:cNvSpPr txBox="1"/>
          <p:nvPr/>
        </p:nvSpPr>
        <p:spPr>
          <a:xfrm>
            <a:off x="7398640" y="4578153"/>
            <a:ext cx="2882169" cy="128016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6400998" y="1846174"/>
            <a:ext cx="737046" cy="579120"/>
          </a:xfrm>
          <a:prstGeom prst="rect">
            <a:avLst/>
          </a:prstGeom>
          <a:solidFill>
            <a:srgbClr val="8FA45E"/>
          </a:solidFill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1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01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6392571" y="3298304"/>
            <a:ext cx="737046" cy="579120"/>
          </a:xfrm>
          <a:prstGeom prst="rect">
            <a:avLst/>
          </a:prstGeom>
          <a:solidFill>
            <a:srgbClr val="8FA45E"/>
          </a:solidFill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1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02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6427286" y="4670485"/>
            <a:ext cx="737046" cy="579120"/>
          </a:xfrm>
          <a:prstGeom prst="rect">
            <a:avLst/>
          </a:prstGeom>
          <a:solidFill>
            <a:srgbClr val="8FA45E"/>
          </a:solidFill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1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03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234076624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5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5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 nodeType="clickPar">
                      <p:stCondLst>
                        <p:cond delay="indefinite"/>
                        <p:cond delay="0" evt="onBegin">
                          <p:tn val="56"/>
                        </p:cond>
                      </p:stCondLst>
                      <p:childTnLst>
                        <p:par>
                          <p:cTn fill="hold" id="5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2" nodeType="clickPar">
                      <p:stCondLst>
                        <p:cond delay="indefinite"/>
                        <p:cond delay="0" evt="onBegin">
                          <p:tn val="61"/>
                        </p:cond>
                      </p:stCondLst>
                      <p:childTnLst>
                        <p:par>
                          <p:cTn fill="hold" id="6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6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6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8"/>
      <p:bldP grpId="0" spid="51"/>
      <p:bldP grpId="0" spid="52"/>
      <p:bldP grpId="0" spid="53"/>
      <p:bldP grpId="0" spid="54"/>
      <p:bldP grpId="0" spid="55"/>
      <p:bldP grpId="0" spid="56"/>
      <p:bldP grpId="0" spid="57"/>
      <p:bldP grpId="0" spid="15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674280" y="1958612"/>
            <a:ext cx="17830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3" name="矩形 2"/>
          <p:cNvSpPr/>
          <p:nvPr/>
        </p:nvSpPr>
        <p:spPr>
          <a:xfrm>
            <a:off x="1625995" y="2349136"/>
            <a:ext cx="1897061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" name="矩形 3"/>
          <p:cNvSpPr/>
          <p:nvPr/>
        </p:nvSpPr>
        <p:spPr>
          <a:xfrm>
            <a:off x="8630720" y="1979804"/>
            <a:ext cx="17830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5" name="矩形 4"/>
          <p:cNvSpPr/>
          <p:nvPr/>
        </p:nvSpPr>
        <p:spPr>
          <a:xfrm>
            <a:off x="8582435" y="2370328"/>
            <a:ext cx="1897061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6" name="矩形 5"/>
          <p:cNvSpPr/>
          <p:nvPr/>
        </p:nvSpPr>
        <p:spPr>
          <a:xfrm>
            <a:off x="1722563" y="4258380"/>
            <a:ext cx="17830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7" name="矩形 6"/>
          <p:cNvSpPr/>
          <p:nvPr/>
        </p:nvSpPr>
        <p:spPr>
          <a:xfrm>
            <a:off x="1674278" y="4648903"/>
            <a:ext cx="1897061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8" name="矩形 7"/>
          <p:cNvSpPr/>
          <p:nvPr/>
        </p:nvSpPr>
        <p:spPr>
          <a:xfrm>
            <a:off x="8719211" y="4141036"/>
            <a:ext cx="17830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9" name="矩形 8"/>
          <p:cNvSpPr/>
          <p:nvPr/>
        </p:nvSpPr>
        <p:spPr>
          <a:xfrm>
            <a:off x="8670928" y="4531559"/>
            <a:ext cx="1897061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021263" y="2017496"/>
            <a:ext cx="1988231" cy="1717734"/>
            <a:chOff x="4021263" y="2017496"/>
            <a:chExt cx="1988231" cy="1717734"/>
          </a:xfrm>
        </p:grpSpPr>
        <p:grpSp>
          <p:nvGrpSpPr>
            <p:cNvPr id="11" name="组合 10"/>
            <p:cNvGrpSpPr/>
            <p:nvPr/>
          </p:nvGrpSpPr>
          <p:grpSpPr>
            <a:xfrm rot="10800000">
              <a:off x="4021263" y="2017496"/>
              <a:ext cx="1988231" cy="1717734"/>
              <a:chOff x="4659312" y="2678112"/>
              <a:chExt cx="2298700" cy="1985964"/>
            </a:xfrm>
          </p:grpSpPr>
          <p:sp>
            <p:nvSpPr>
              <p:cNvPr id="13" name="Freeform 5"/>
              <p:cNvSpPr/>
              <p:nvPr/>
            </p:nvSpPr>
            <p:spPr bwMode="auto">
              <a:xfrm>
                <a:off x="4659312" y="2678112"/>
                <a:ext cx="2298700" cy="1885950"/>
              </a:xfrm>
              <a:custGeom>
                <a:gdLst>
                  <a:gd fmla="*/ 4 w 69" name="T0"/>
                  <a:gd fmla="*/ 43 h 56" name="T1"/>
                  <a:gd fmla="*/ 27 w 69" name="T2"/>
                  <a:gd fmla="*/ 56 h 56" name="T3"/>
                  <a:gd fmla="*/ 27 w 69" name="T4"/>
                  <a:gd fmla="*/ 56 h 56" name="T5"/>
                  <a:gd fmla="*/ 27 w 69" name="T6"/>
                  <a:gd fmla="*/ 48 h 56" name="T7"/>
                  <a:gd fmla="*/ 27 w 69" name="T8"/>
                  <a:gd fmla="*/ 48 h 56" name="T9"/>
                  <a:gd fmla="*/ 27 w 69" name="T10"/>
                  <a:gd fmla="*/ 43 h 56" name="T11"/>
                  <a:gd fmla="*/ 13 w 69" name="T12"/>
                  <a:gd fmla="*/ 29 h 56" name="T13"/>
                  <a:gd fmla="*/ 26 w 69" name="T14"/>
                  <a:gd fmla="*/ 15 h 56" name="T15"/>
                  <a:gd fmla="*/ 27 w 69" name="T16"/>
                  <a:gd fmla="*/ 15 h 56" name="T17"/>
                  <a:gd fmla="*/ 58 w 69" name="T18"/>
                  <a:gd fmla="*/ 15 h 56" name="T19"/>
                  <a:gd fmla="*/ 58 w 69" name="T20"/>
                  <a:gd fmla="*/ 17 h 56" name="T21"/>
                  <a:gd fmla="*/ 59 w 69" name="T22"/>
                  <a:gd fmla="*/ 17 h 56" name="T23"/>
                  <a:gd fmla="*/ 69 w 69" name="T24"/>
                  <a:gd fmla="*/ 10 h 56" name="T25"/>
                  <a:gd fmla="*/ 69 w 69" name="T26"/>
                  <a:gd fmla="*/ 8 h 56" name="T27"/>
                  <a:gd fmla="*/ 59 w 69" name="T28"/>
                  <a:gd fmla="*/ 0 h 56" name="T29"/>
                  <a:gd fmla="*/ 58 w 69" name="T30"/>
                  <a:gd fmla="*/ 1 h 56" name="T31"/>
                  <a:gd fmla="*/ 58 w 69" name="T32"/>
                  <a:gd fmla="*/ 2 h 56" name="T33"/>
                  <a:gd fmla="*/ 27 w 69" name="T34"/>
                  <a:gd fmla="*/ 2 h 56" name="T35"/>
                  <a:gd fmla="*/ 27 w 69" name="T36"/>
                  <a:gd fmla="*/ 2 h 56" name="T37"/>
                  <a:gd fmla="*/ 27 w 69" name="T38"/>
                  <a:gd fmla="*/ 2 h 56" name="T39"/>
                  <a:gd fmla="*/ 4 w 69" name="T40"/>
                  <a:gd fmla="*/ 15 h 56" name="T41"/>
                  <a:gd fmla="*/ 0 w 69" name="T42"/>
                  <a:gd fmla="*/ 29 h 56" name="T43"/>
                  <a:gd fmla="*/ 4 w 69" name="T44"/>
                  <a:gd fmla="*/ 43 h 56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56" w="69">
                    <a:moveTo>
                      <a:pt x="4" y="43"/>
                    </a:moveTo>
                    <a:cubicBezTo>
                      <a:pt x="9" y="51"/>
                      <a:pt x="17" y="56"/>
                      <a:pt x="27" y="56"/>
                    </a:cubicBezTo>
                    <a:cubicBezTo>
                      <a:pt x="27" y="56"/>
                      <a:pt x="27" y="56"/>
                      <a:pt x="27" y="56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3"/>
                      <a:pt x="27" y="43"/>
                      <a:pt x="27" y="43"/>
                    </a:cubicBezTo>
                    <a:cubicBezTo>
                      <a:pt x="19" y="43"/>
                      <a:pt x="13" y="37"/>
                      <a:pt x="13" y="29"/>
                    </a:cubicBezTo>
                    <a:cubicBezTo>
                      <a:pt x="13" y="22"/>
                      <a:pt x="19" y="16"/>
                      <a:pt x="26" y="15"/>
                    </a:cubicBezTo>
                    <a:cubicBezTo>
                      <a:pt x="26" y="15"/>
                      <a:pt x="27" y="15"/>
                      <a:pt x="27" y="15"/>
                    </a:cubicBezTo>
                    <a:cubicBezTo>
                      <a:pt x="58" y="15"/>
                      <a:pt x="58" y="15"/>
                      <a:pt x="58" y="15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58" y="18"/>
                      <a:pt x="59" y="18"/>
                      <a:pt x="59" y="17"/>
                    </a:cubicBezTo>
                    <a:cubicBezTo>
                      <a:pt x="69" y="10"/>
                      <a:pt x="69" y="10"/>
                      <a:pt x="69" y="10"/>
                    </a:cubicBezTo>
                    <a:cubicBezTo>
                      <a:pt x="69" y="9"/>
                      <a:pt x="69" y="8"/>
                      <a:pt x="69" y="8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58" y="0"/>
                      <a:pt x="58" y="1"/>
                    </a:cubicBezTo>
                    <a:cubicBezTo>
                      <a:pt x="58" y="2"/>
                      <a:pt x="58" y="2"/>
                      <a:pt x="58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17" y="2"/>
                      <a:pt x="9" y="8"/>
                      <a:pt x="4" y="15"/>
                    </a:cubicBezTo>
                    <a:cubicBezTo>
                      <a:pt x="1" y="19"/>
                      <a:pt x="0" y="24"/>
                      <a:pt x="0" y="29"/>
                    </a:cubicBezTo>
                    <a:cubicBezTo>
                      <a:pt x="0" y="34"/>
                      <a:pt x="1" y="39"/>
                      <a:pt x="4" y="43"/>
                    </a:cubicBezTo>
                    <a:close/>
                  </a:path>
                </a:pathLst>
              </a:custGeom>
              <a:solidFill>
                <a:srgbClr val="8FA45E">
                  <a:alpha val="90000"/>
                </a:srgb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" name="Freeform 6"/>
              <p:cNvSpPr/>
              <p:nvPr/>
            </p:nvSpPr>
            <p:spPr bwMode="auto">
              <a:xfrm>
                <a:off x="5191125" y="3182938"/>
                <a:ext cx="1233488" cy="1481138"/>
              </a:xfrm>
              <a:custGeom>
                <a:gdLst>
                  <a:gd fmla="*/ 1 w 37" name="T0"/>
                  <a:gd fmla="*/ 36 h 44" name="T1"/>
                  <a:gd fmla="*/ 10 w 37" name="T2"/>
                  <a:gd fmla="*/ 43 h 44" name="T3"/>
                  <a:gd fmla="*/ 11 w 37" name="T4"/>
                  <a:gd fmla="*/ 43 h 44" name="T5"/>
                  <a:gd fmla="*/ 11 w 37" name="T6"/>
                  <a:gd fmla="*/ 41 h 44" name="T7"/>
                  <a:gd fmla="*/ 11 w 37" name="T8"/>
                  <a:gd fmla="*/ 41 h 44" name="T9"/>
                  <a:gd fmla="*/ 11 w 37" name="T10"/>
                  <a:gd fmla="*/ 41 h 44" name="T11"/>
                  <a:gd fmla="*/ 11 w 37" name="T12"/>
                  <a:gd fmla="*/ 41 h 44" name="T13"/>
                  <a:gd fmla="*/ 37 w 37" name="T14"/>
                  <a:gd fmla="*/ 14 h 44" name="T15"/>
                  <a:gd fmla="*/ 34 w 37" name="T16"/>
                  <a:gd fmla="*/ 0 h 44" name="T17"/>
                  <a:gd fmla="*/ 12 w 37" name="T18"/>
                  <a:gd fmla="*/ 0 h 44" name="T19"/>
                  <a:gd fmla="*/ 25 w 37" name="T20"/>
                  <a:gd fmla="*/ 14 h 44" name="T21"/>
                  <a:gd fmla="*/ 11 w 37" name="T22"/>
                  <a:gd fmla="*/ 28 h 44" name="T23"/>
                  <a:gd fmla="*/ 11 w 37" name="T24"/>
                  <a:gd fmla="*/ 28 h 44" name="T25"/>
                  <a:gd fmla="*/ 11 w 37" name="T26"/>
                  <a:gd fmla="*/ 27 h 44" name="T27"/>
                  <a:gd fmla="*/ 10 w 37" name="T28"/>
                  <a:gd fmla="*/ 26 h 44" name="T29"/>
                  <a:gd fmla="*/ 1 w 37" name="T30"/>
                  <a:gd fmla="*/ 34 h 44" name="T31"/>
                  <a:gd fmla="*/ 1 w 37" name="T32"/>
                  <a:gd fmla="*/ 36 h 44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44" w="37">
                    <a:moveTo>
                      <a:pt x="1" y="36"/>
                    </a:moveTo>
                    <a:cubicBezTo>
                      <a:pt x="10" y="43"/>
                      <a:pt x="10" y="43"/>
                      <a:pt x="10" y="43"/>
                    </a:cubicBezTo>
                    <a:cubicBezTo>
                      <a:pt x="10" y="44"/>
                      <a:pt x="11" y="43"/>
                      <a:pt x="11" y="43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26" y="41"/>
                      <a:pt x="37" y="29"/>
                      <a:pt x="37" y="14"/>
                    </a:cubicBezTo>
                    <a:cubicBezTo>
                      <a:pt x="37" y="9"/>
                      <a:pt x="36" y="4"/>
                      <a:pt x="34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9" y="1"/>
                      <a:pt x="25" y="7"/>
                      <a:pt x="25" y="14"/>
                    </a:cubicBezTo>
                    <a:cubicBezTo>
                      <a:pt x="25" y="22"/>
                      <a:pt x="19" y="28"/>
                      <a:pt x="11" y="28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7"/>
                      <a:pt x="11" y="27"/>
                      <a:pt x="11" y="27"/>
                    </a:cubicBezTo>
                    <a:cubicBezTo>
                      <a:pt x="11" y="26"/>
                      <a:pt x="10" y="26"/>
                      <a:pt x="10" y="26"/>
                    </a:cubicBezTo>
                    <a:cubicBezTo>
                      <a:pt x="1" y="34"/>
                      <a:pt x="1" y="34"/>
                      <a:pt x="1" y="34"/>
                    </a:cubicBezTo>
                    <a:cubicBezTo>
                      <a:pt x="0" y="34"/>
                      <a:pt x="0" y="35"/>
                      <a:pt x="1" y="36"/>
                    </a:cubicBezTo>
                    <a:close/>
                  </a:path>
                </a:pathLst>
              </a:custGeom>
              <a:solidFill>
                <a:srgbClr val="ADD1A3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0159294">
              <a:off x="5000405" y="2681289"/>
              <a:ext cx="393506" cy="381000"/>
            </a:xfrm>
            <a:prstGeom prst="rect">
              <a:avLst/>
            </a:prstGeom>
          </p:spPr>
        </p:pic>
      </p:grpSp>
      <p:grpSp>
        <p:nvGrpSpPr>
          <p:cNvPr id="15" name="组合 14"/>
          <p:cNvGrpSpPr/>
          <p:nvPr/>
        </p:nvGrpSpPr>
        <p:grpSpPr>
          <a:xfrm>
            <a:off x="6096001" y="1697345"/>
            <a:ext cx="1717734" cy="1988231"/>
            <a:chOff x="6096001" y="1697345"/>
            <a:chExt cx="1717734" cy="1988231"/>
          </a:xfrm>
        </p:grpSpPr>
        <p:grpSp>
          <p:nvGrpSpPr>
            <p:cNvPr id="16" name="组合 15"/>
            <p:cNvGrpSpPr/>
            <p:nvPr/>
          </p:nvGrpSpPr>
          <p:grpSpPr>
            <a:xfrm rot="16200000">
              <a:off x="5960752" y="1832594"/>
              <a:ext cx="1988231" cy="1717734"/>
              <a:chOff x="4659312" y="2678112"/>
              <a:chExt cx="2298700" cy="1985964"/>
            </a:xfrm>
          </p:grpSpPr>
          <p:sp>
            <p:nvSpPr>
              <p:cNvPr id="20" name="Freeform 5"/>
              <p:cNvSpPr/>
              <p:nvPr/>
            </p:nvSpPr>
            <p:spPr bwMode="auto">
              <a:xfrm>
                <a:off x="4659312" y="2678112"/>
                <a:ext cx="2298700" cy="1885950"/>
              </a:xfrm>
              <a:custGeom>
                <a:gdLst>
                  <a:gd fmla="*/ 4 w 69" name="T0"/>
                  <a:gd fmla="*/ 43 h 56" name="T1"/>
                  <a:gd fmla="*/ 27 w 69" name="T2"/>
                  <a:gd fmla="*/ 56 h 56" name="T3"/>
                  <a:gd fmla="*/ 27 w 69" name="T4"/>
                  <a:gd fmla="*/ 56 h 56" name="T5"/>
                  <a:gd fmla="*/ 27 w 69" name="T6"/>
                  <a:gd fmla="*/ 48 h 56" name="T7"/>
                  <a:gd fmla="*/ 27 w 69" name="T8"/>
                  <a:gd fmla="*/ 48 h 56" name="T9"/>
                  <a:gd fmla="*/ 27 w 69" name="T10"/>
                  <a:gd fmla="*/ 43 h 56" name="T11"/>
                  <a:gd fmla="*/ 13 w 69" name="T12"/>
                  <a:gd fmla="*/ 29 h 56" name="T13"/>
                  <a:gd fmla="*/ 26 w 69" name="T14"/>
                  <a:gd fmla="*/ 15 h 56" name="T15"/>
                  <a:gd fmla="*/ 27 w 69" name="T16"/>
                  <a:gd fmla="*/ 15 h 56" name="T17"/>
                  <a:gd fmla="*/ 58 w 69" name="T18"/>
                  <a:gd fmla="*/ 15 h 56" name="T19"/>
                  <a:gd fmla="*/ 58 w 69" name="T20"/>
                  <a:gd fmla="*/ 17 h 56" name="T21"/>
                  <a:gd fmla="*/ 59 w 69" name="T22"/>
                  <a:gd fmla="*/ 17 h 56" name="T23"/>
                  <a:gd fmla="*/ 69 w 69" name="T24"/>
                  <a:gd fmla="*/ 10 h 56" name="T25"/>
                  <a:gd fmla="*/ 69 w 69" name="T26"/>
                  <a:gd fmla="*/ 8 h 56" name="T27"/>
                  <a:gd fmla="*/ 59 w 69" name="T28"/>
                  <a:gd fmla="*/ 0 h 56" name="T29"/>
                  <a:gd fmla="*/ 58 w 69" name="T30"/>
                  <a:gd fmla="*/ 1 h 56" name="T31"/>
                  <a:gd fmla="*/ 58 w 69" name="T32"/>
                  <a:gd fmla="*/ 2 h 56" name="T33"/>
                  <a:gd fmla="*/ 27 w 69" name="T34"/>
                  <a:gd fmla="*/ 2 h 56" name="T35"/>
                  <a:gd fmla="*/ 27 w 69" name="T36"/>
                  <a:gd fmla="*/ 2 h 56" name="T37"/>
                  <a:gd fmla="*/ 27 w 69" name="T38"/>
                  <a:gd fmla="*/ 2 h 56" name="T39"/>
                  <a:gd fmla="*/ 4 w 69" name="T40"/>
                  <a:gd fmla="*/ 15 h 56" name="T41"/>
                  <a:gd fmla="*/ 0 w 69" name="T42"/>
                  <a:gd fmla="*/ 29 h 56" name="T43"/>
                  <a:gd fmla="*/ 4 w 69" name="T44"/>
                  <a:gd fmla="*/ 43 h 56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56" w="69">
                    <a:moveTo>
                      <a:pt x="4" y="43"/>
                    </a:moveTo>
                    <a:cubicBezTo>
                      <a:pt x="9" y="51"/>
                      <a:pt x="17" y="56"/>
                      <a:pt x="27" y="56"/>
                    </a:cubicBezTo>
                    <a:cubicBezTo>
                      <a:pt x="27" y="56"/>
                      <a:pt x="27" y="56"/>
                      <a:pt x="27" y="56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3"/>
                      <a:pt x="27" y="43"/>
                      <a:pt x="27" y="43"/>
                    </a:cubicBezTo>
                    <a:cubicBezTo>
                      <a:pt x="19" y="43"/>
                      <a:pt x="13" y="37"/>
                      <a:pt x="13" y="29"/>
                    </a:cubicBezTo>
                    <a:cubicBezTo>
                      <a:pt x="13" y="22"/>
                      <a:pt x="19" y="16"/>
                      <a:pt x="26" y="15"/>
                    </a:cubicBezTo>
                    <a:cubicBezTo>
                      <a:pt x="26" y="15"/>
                      <a:pt x="27" y="15"/>
                      <a:pt x="27" y="15"/>
                    </a:cubicBezTo>
                    <a:cubicBezTo>
                      <a:pt x="58" y="15"/>
                      <a:pt x="58" y="15"/>
                      <a:pt x="58" y="15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58" y="18"/>
                      <a:pt x="59" y="18"/>
                      <a:pt x="59" y="17"/>
                    </a:cubicBezTo>
                    <a:cubicBezTo>
                      <a:pt x="69" y="10"/>
                      <a:pt x="69" y="10"/>
                      <a:pt x="69" y="10"/>
                    </a:cubicBezTo>
                    <a:cubicBezTo>
                      <a:pt x="69" y="9"/>
                      <a:pt x="69" y="8"/>
                      <a:pt x="69" y="8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58" y="0"/>
                      <a:pt x="58" y="1"/>
                    </a:cubicBezTo>
                    <a:cubicBezTo>
                      <a:pt x="58" y="2"/>
                      <a:pt x="58" y="2"/>
                      <a:pt x="58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17" y="2"/>
                      <a:pt x="9" y="8"/>
                      <a:pt x="4" y="15"/>
                    </a:cubicBezTo>
                    <a:cubicBezTo>
                      <a:pt x="1" y="19"/>
                      <a:pt x="0" y="24"/>
                      <a:pt x="0" y="29"/>
                    </a:cubicBezTo>
                    <a:cubicBezTo>
                      <a:pt x="0" y="34"/>
                      <a:pt x="1" y="39"/>
                      <a:pt x="4" y="43"/>
                    </a:cubicBezTo>
                    <a:close/>
                  </a:path>
                </a:pathLst>
              </a:custGeom>
              <a:solidFill>
                <a:srgbClr val="8FA45E">
                  <a:alpha val="90000"/>
                </a:srgb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" name="Freeform 6"/>
              <p:cNvSpPr/>
              <p:nvPr/>
            </p:nvSpPr>
            <p:spPr bwMode="auto">
              <a:xfrm>
                <a:off x="5191125" y="3182938"/>
                <a:ext cx="1233488" cy="1481138"/>
              </a:xfrm>
              <a:custGeom>
                <a:gdLst>
                  <a:gd fmla="*/ 1 w 37" name="T0"/>
                  <a:gd fmla="*/ 36 h 44" name="T1"/>
                  <a:gd fmla="*/ 10 w 37" name="T2"/>
                  <a:gd fmla="*/ 43 h 44" name="T3"/>
                  <a:gd fmla="*/ 11 w 37" name="T4"/>
                  <a:gd fmla="*/ 43 h 44" name="T5"/>
                  <a:gd fmla="*/ 11 w 37" name="T6"/>
                  <a:gd fmla="*/ 41 h 44" name="T7"/>
                  <a:gd fmla="*/ 11 w 37" name="T8"/>
                  <a:gd fmla="*/ 41 h 44" name="T9"/>
                  <a:gd fmla="*/ 11 w 37" name="T10"/>
                  <a:gd fmla="*/ 41 h 44" name="T11"/>
                  <a:gd fmla="*/ 11 w 37" name="T12"/>
                  <a:gd fmla="*/ 41 h 44" name="T13"/>
                  <a:gd fmla="*/ 37 w 37" name="T14"/>
                  <a:gd fmla="*/ 14 h 44" name="T15"/>
                  <a:gd fmla="*/ 34 w 37" name="T16"/>
                  <a:gd fmla="*/ 0 h 44" name="T17"/>
                  <a:gd fmla="*/ 12 w 37" name="T18"/>
                  <a:gd fmla="*/ 0 h 44" name="T19"/>
                  <a:gd fmla="*/ 25 w 37" name="T20"/>
                  <a:gd fmla="*/ 14 h 44" name="T21"/>
                  <a:gd fmla="*/ 11 w 37" name="T22"/>
                  <a:gd fmla="*/ 28 h 44" name="T23"/>
                  <a:gd fmla="*/ 11 w 37" name="T24"/>
                  <a:gd fmla="*/ 28 h 44" name="T25"/>
                  <a:gd fmla="*/ 11 w 37" name="T26"/>
                  <a:gd fmla="*/ 27 h 44" name="T27"/>
                  <a:gd fmla="*/ 10 w 37" name="T28"/>
                  <a:gd fmla="*/ 26 h 44" name="T29"/>
                  <a:gd fmla="*/ 1 w 37" name="T30"/>
                  <a:gd fmla="*/ 34 h 44" name="T31"/>
                  <a:gd fmla="*/ 1 w 37" name="T32"/>
                  <a:gd fmla="*/ 36 h 44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44" w="37">
                    <a:moveTo>
                      <a:pt x="1" y="36"/>
                    </a:moveTo>
                    <a:cubicBezTo>
                      <a:pt x="10" y="43"/>
                      <a:pt x="10" y="43"/>
                      <a:pt x="10" y="43"/>
                    </a:cubicBezTo>
                    <a:cubicBezTo>
                      <a:pt x="10" y="44"/>
                      <a:pt x="11" y="43"/>
                      <a:pt x="11" y="43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26" y="41"/>
                      <a:pt x="37" y="29"/>
                      <a:pt x="37" y="14"/>
                    </a:cubicBezTo>
                    <a:cubicBezTo>
                      <a:pt x="37" y="9"/>
                      <a:pt x="36" y="4"/>
                      <a:pt x="34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9" y="1"/>
                      <a:pt x="25" y="7"/>
                      <a:pt x="25" y="14"/>
                    </a:cubicBezTo>
                    <a:cubicBezTo>
                      <a:pt x="25" y="22"/>
                      <a:pt x="19" y="28"/>
                      <a:pt x="11" y="28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7"/>
                      <a:pt x="11" y="27"/>
                      <a:pt x="11" y="27"/>
                    </a:cubicBezTo>
                    <a:cubicBezTo>
                      <a:pt x="11" y="26"/>
                      <a:pt x="10" y="26"/>
                      <a:pt x="10" y="26"/>
                    </a:cubicBezTo>
                    <a:cubicBezTo>
                      <a:pt x="1" y="34"/>
                      <a:pt x="1" y="34"/>
                      <a:pt x="1" y="34"/>
                    </a:cubicBezTo>
                    <a:cubicBezTo>
                      <a:pt x="0" y="34"/>
                      <a:pt x="0" y="35"/>
                      <a:pt x="1" y="36"/>
                    </a:cubicBezTo>
                    <a:close/>
                  </a:path>
                </a:pathLst>
              </a:custGeom>
              <a:solidFill>
                <a:srgbClr val="ADD1A3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6778195" y="2585283"/>
              <a:ext cx="348413" cy="616042"/>
              <a:chOff x="4228800" y="2378124"/>
              <a:chExt cx="812400" cy="1436434"/>
            </a:xfrm>
          </p:grpSpPr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4">
                <a:biLevel thresh="25000"/>
              </a:blip>
              <a:stretch>
                <a:fillRect/>
              </a:stretch>
            </p:blipFill>
            <p:spPr>
              <a:xfrm>
                <a:off x="4228800" y="2378124"/>
                <a:ext cx="812400" cy="685800"/>
              </a:xfrm>
              <a:prstGeom prst="rect">
                <a:avLst/>
              </a:prstGeom>
            </p:spPr>
          </p:pic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5">
                <a:biLevel thresh="25000"/>
              </a:blip>
              <a:stretch>
                <a:fillRect/>
              </a:stretch>
            </p:blipFill>
            <p:spPr>
              <a:xfrm>
                <a:off x="4412899" y="3077958"/>
                <a:ext cx="545831" cy="736600"/>
              </a:xfrm>
              <a:prstGeom prst="rect">
                <a:avLst/>
              </a:prstGeom>
            </p:spPr>
          </p:pic>
        </p:grpSp>
      </p:grpSp>
      <p:grpSp>
        <p:nvGrpSpPr>
          <p:cNvPr id="22" name="组合 21"/>
          <p:cNvGrpSpPr/>
          <p:nvPr/>
        </p:nvGrpSpPr>
        <p:grpSpPr>
          <a:xfrm>
            <a:off x="4378266" y="3821737"/>
            <a:ext cx="1717734" cy="1988231"/>
            <a:chOff x="4378266" y="3821737"/>
            <a:chExt cx="1717734" cy="1988231"/>
          </a:xfrm>
        </p:grpSpPr>
        <p:grpSp>
          <p:nvGrpSpPr>
            <p:cNvPr id="23" name="组合 22"/>
            <p:cNvGrpSpPr/>
            <p:nvPr/>
          </p:nvGrpSpPr>
          <p:grpSpPr>
            <a:xfrm rot="5400000">
              <a:off x="4243017" y="3956986"/>
              <a:ext cx="1988231" cy="1717734"/>
              <a:chOff x="4659312" y="2678112"/>
              <a:chExt cx="2298700" cy="1985964"/>
            </a:xfrm>
          </p:grpSpPr>
          <p:sp>
            <p:nvSpPr>
              <p:cNvPr id="28" name="Freeform 5"/>
              <p:cNvSpPr/>
              <p:nvPr/>
            </p:nvSpPr>
            <p:spPr bwMode="auto">
              <a:xfrm>
                <a:off x="4659312" y="2678112"/>
                <a:ext cx="2298700" cy="1885950"/>
              </a:xfrm>
              <a:custGeom>
                <a:gdLst>
                  <a:gd fmla="*/ 4 w 69" name="T0"/>
                  <a:gd fmla="*/ 43 h 56" name="T1"/>
                  <a:gd fmla="*/ 27 w 69" name="T2"/>
                  <a:gd fmla="*/ 56 h 56" name="T3"/>
                  <a:gd fmla="*/ 27 w 69" name="T4"/>
                  <a:gd fmla="*/ 56 h 56" name="T5"/>
                  <a:gd fmla="*/ 27 w 69" name="T6"/>
                  <a:gd fmla="*/ 48 h 56" name="T7"/>
                  <a:gd fmla="*/ 27 w 69" name="T8"/>
                  <a:gd fmla="*/ 48 h 56" name="T9"/>
                  <a:gd fmla="*/ 27 w 69" name="T10"/>
                  <a:gd fmla="*/ 43 h 56" name="T11"/>
                  <a:gd fmla="*/ 13 w 69" name="T12"/>
                  <a:gd fmla="*/ 29 h 56" name="T13"/>
                  <a:gd fmla="*/ 26 w 69" name="T14"/>
                  <a:gd fmla="*/ 15 h 56" name="T15"/>
                  <a:gd fmla="*/ 27 w 69" name="T16"/>
                  <a:gd fmla="*/ 15 h 56" name="T17"/>
                  <a:gd fmla="*/ 58 w 69" name="T18"/>
                  <a:gd fmla="*/ 15 h 56" name="T19"/>
                  <a:gd fmla="*/ 58 w 69" name="T20"/>
                  <a:gd fmla="*/ 17 h 56" name="T21"/>
                  <a:gd fmla="*/ 59 w 69" name="T22"/>
                  <a:gd fmla="*/ 17 h 56" name="T23"/>
                  <a:gd fmla="*/ 69 w 69" name="T24"/>
                  <a:gd fmla="*/ 10 h 56" name="T25"/>
                  <a:gd fmla="*/ 69 w 69" name="T26"/>
                  <a:gd fmla="*/ 8 h 56" name="T27"/>
                  <a:gd fmla="*/ 59 w 69" name="T28"/>
                  <a:gd fmla="*/ 0 h 56" name="T29"/>
                  <a:gd fmla="*/ 58 w 69" name="T30"/>
                  <a:gd fmla="*/ 1 h 56" name="T31"/>
                  <a:gd fmla="*/ 58 w 69" name="T32"/>
                  <a:gd fmla="*/ 2 h 56" name="T33"/>
                  <a:gd fmla="*/ 27 w 69" name="T34"/>
                  <a:gd fmla="*/ 2 h 56" name="T35"/>
                  <a:gd fmla="*/ 27 w 69" name="T36"/>
                  <a:gd fmla="*/ 2 h 56" name="T37"/>
                  <a:gd fmla="*/ 27 w 69" name="T38"/>
                  <a:gd fmla="*/ 2 h 56" name="T39"/>
                  <a:gd fmla="*/ 4 w 69" name="T40"/>
                  <a:gd fmla="*/ 15 h 56" name="T41"/>
                  <a:gd fmla="*/ 0 w 69" name="T42"/>
                  <a:gd fmla="*/ 29 h 56" name="T43"/>
                  <a:gd fmla="*/ 4 w 69" name="T44"/>
                  <a:gd fmla="*/ 43 h 56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56" w="69">
                    <a:moveTo>
                      <a:pt x="4" y="43"/>
                    </a:moveTo>
                    <a:cubicBezTo>
                      <a:pt x="9" y="51"/>
                      <a:pt x="17" y="56"/>
                      <a:pt x="27" y="56"/>
                    </a:cubicBezTo>
                    <a:cubicBezTo>
                      <a:pt x="27" y="56"/>
                      <a:pt x="27" y="56"/>
                      <a:pt x="27" y="56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3"/>
                      <a:pt x="27" y="43"/>
                      <a:pt x="27" y="43"/>
                    </a:cubicBezTo>
                    <a:cubicBezTo>
                      <a:pt x="19" y="43"/>
                      <a:pt x="13" y="37"/>
                      <a:pt x="13" y="29"/>
                    </a:cubicBezTo>
                    <a:cubicBezTo>
                      <a:pt x="13" y="22"/>
                      <a:pt x="19" y="16"/>
                      <a:pt x="26" y="15"/>
                    </a:cubicBezTo>
                    <a:cubicBezTo>
                      <a:pt x="26" y="15"/>
                      <a:pt x="27" y="15"/>
                      <a:pt x="27" y="15"/>
                    </a:cubicBezTo>
                    <a:cubicBezTo>
                      <a:pt x="58" y="15"/>
                      <a:pt x="58" y="15"/>
                      <a:pt x="58" y="15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58" y="18"/>
                      <a:pt x="59" y="18"/>
                      <a:pt x="59" y="17"/>
                    </a:cubicBezTo>
                    <a:cubicBezTo>
                      <a:pt x="69" y="10"/>
                      <a:pt x="69" y="10"/>
                      <a:pt x="69" y="10"/>
                    </a:cubicBezTo>
                    <a:cubicBezTo>
                      <a:pt x="69" y="9"/>
                      <a:pt x="69" y="8"/>
                      <a:pt x="69" y="8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58" y="0"/>
                      <a:pt x="58" y="1"/>
                    </a:cubicBezTo>
                    <a:cubicBezTo>
                      <a:pt x="58" y="2"/>
                      <a:pt x="58" y="2"/>
                      <a:pt x="58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17" y="2"/>
                      <a:pt x="9" y="8"/>
                      <a:pt x="4" y="15"/>
                    </a:cubicBezTo>
                    <a:cubicBezTo>
                      <a:pt x="1" y="19"/>
                      <a:pt x="0" y="24"/>
                      <a:pt x="0" y="29"/>
                    </a:cubicBezTo>
                    <a:cubicBezTo>
                      <a:pt x="0" y="34"/>
                      <a:pt x="1" y="39"/>
                      <a:pt x="4" y="43"/>
                    </a:cubicBezTo>
                    <a:close/>
                  </a:path>
                </a:pathLst>
              </a:custGeom>
              <a:solidFill>
                <a:srgbClr val="8FA45E">
                  <a:alpha val="90000"/>
                </a:srgb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" name="Freeform 6"/>
              <p:cNvSpPr/>
              <p:nvPr/>
            </p:nvSpPr>
            <p:spPr bwMode="auto">
              <a:xfrm>
                <a:off x="5191125" y="3182938"/>
                <a:ext cx="1233488" cy="1481138"/>
              </a:xfrm>
              <a:custGeom>
                <a:gdLst>
                  <a:gd fmla="*/ 1 w 37" name="T0"/>
                  <a:gd fmla="*/ 36 h 44" name="T1"/>
                  <a:gd fmla="*/ 10 w 37" name="T2"/>
                  <a:gd fmla="*/ 43 h 44" name="T3"/>
                  <a:gd fmla="*/ 11 w 37" name="T4"/>
                  <a:gd fmla="*/ 43 h 44" name="T5"/>
                  <a:gd fmla="*/ 11 w 37" name="T6"/>
                  <a:gd fmla="*/ 41 h 44" name="T7"/>
                  <a:gd fmla="*/ 11 w 37" name="T8"/>
                  <a:gd fmla="*/ 41 h 44" name="T9"/>
                  <a:gd fmla="*/ 11 w 37" name="T10"/>
                  <a:gd fmla="*/ 41 h 44" name="T11"/>
                  <a:gd fmla="*/ 11 w 37" name="T12"/>
                  <a:gd fmla="*/ 41 h 44" name="T13"/>
                  <a:gd fmla="*/ 37 w 37" name="T14"/>
                  <a:gd fmla="*/ 14 h 44" name="T15"/>
                  <a:gd fmla="*/ 34 w 37" name="T16"/>
                  <a:gd fmla="*/ 0 h 44" name="T17"/>
                  <a:gd fmla="*/ 12 w 37" name="T18"/>
                  <a:gd fmla="*/ 0 h 44" name="T19"/>
                  <a:gd fmla="*/ 25 w 37" name="T20"/>
                  <a:gd fmla="*/ 14 h 44" name="T21"/>
                  <a:gd fmla="*/ 11 w 37" name="T22"/>
                  <a:gd fmla="*/ 28 h 44" name="T23"/>
                  <a:gd fmla="*/ 11 w 37" name="T24"/>
                  <a:gd fmla="*/ 28 h 44" name="T25"/>
                  <a:gd fmla="*/ 11 w 37" name="T26"/>
                  <a:gd fmla="*/ 27 h 44" name="T27"/>
                  <a:gd fmla="*/ 10 w 37" name="T28"/>
                  <a:gd fmla="*/ 26 h 44" name="T29"/>
                  <a:gd fmla="*/ 1 w 37" name="T30"/>
                  <a:gd fmla="*/ 34 h 44" name="T31"/>
                  <a:gd fmla="*/ 1 w 37" name="T32"/>
                  <a:gd fmla="*/ 36 h 44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44" w="37">
                    <a:moveTo>
                      <a:pt x="1" y="36"/>
                    </a:moveTo>
                    <a:cubicBezTo>
                      <a:pt x="10" y="43"/>
                      <a:pt x="10" y="43"/>
                      <a:pt x="10" y="43"/>
                    </a:cubicBezTo>
                    <a:cubicBezTo>
                      <a:pt x="10" y="44"/>
                      <a:pt x="11" y="43"/>
                      <a:pt x="11" y="43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26" y="41"/>
                      <a:pt x="37" y="29"/>
                      <a:pt x="37" y="14"/>
                    </a:cubicBezTo>
                    <a:cubicBezTo>
                      <a:pt x="37" y="9"/>
                      <a:pt x="36" y="4"/>
                      <a:pt x="34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9" y="1"/>
                      <a:pt x="25" y="7"/>
                      <a:pt x="25" y="14"/>
                    </a:cubicBezTo>
                    <a:cubicBezTo>
                      <a:pt x="25" y="22"/>
                      <a:pt x="19" y="28"/>
                      <a:pt x="11" y="28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7"/>
                      <a:pt x="11" y="27"/>
                      <a:pt x="11" y="27"/>
                    </a:cubicBezTo>
                    <a:cubicBezTo>
                      <a:pt x="11" y="26"/>
                      <a:pt x="10" y="26"/>
                      <a:pt x="10" y="26"/>
                    </a:cubicBezTo>
                    <a:cubicBezTo>
                      <a:pt x="1" y="34"/>
                      <a:pt x="1" y="34"/>
                      <a:pt x="1" y="34"/>
                    </a:cubicBezTo>
                    <a:cubicBezTo>
                      <a:pt x="0" y="34"/>
                      <a:pt x="0" y="35"/>
                      <a:pt x="1" y="36"/>
                    </a:cubicBezTo>
                    <a:close/>
                  </a:path>
                </a:pathLst>
              </a:custGeom>
              <a:solidFill>
                <a:srgbClr val="ADD1A3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5129866" y="4443046"/>
              <a:ext cx="301038" cy="273244"/>
              <a:chOff x="6443685" y="2568360"/>
              <a:chExt cx="301038" cy="273244"/>
            </a:xfrm>
          </p:grpSpPr>
          <p:sp>
            <p:nvSpPr>
              <p:cNvPr id="25" name="Oval 56"/>
              <p:cNvSpPr>
                <a:spLocks noChangeArrowheads="1"/>
              </p:cNvSpPr>
              <p:nvPr/>
            </p:nvSpPr>
            <p:spPr bwMode="auto">
              <a:xfrm rot="1490740">
                <a:off x="6443685" y="2715752"/>
                <a:ext cx="65119" cy="663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" name="Freeform 57"/>
              <p:cNvSpPr/>
              <p:nvPr/>
            </p:nvSpPr>
            <p:spPr bwMode="auto">
              <a:xfrm rot="1490740">
                <a:off x="6491909" y="2568360"/>
                <a:ext cx="252814" cy="273244"/>
              </a:xfrm>
              <a:custGeom>
                <a:gdLst>
                  <a:gd fmla="*/ 17 w 184" name="T0"/>
                  <a:gd fmla="*/ 0 h 198" name="T1"/>
                  <a:gd fmla="*/ 0 w 184" name="T2"/>
                  <a:gd fmla="*/ 1 h 198" name="T3"/>
                  <a:gd fmla="*/ 0 w 184" name="T4"/>
                  <a:gd fmla="*/ 38 h 198" name="T5"/>
                  <a:gd fmla="*/ 18 w 184" name="T6"/>
                  <a:gd fmla="*/ 37 h 198" name="T7"/>
                  <a:gd fmla="*/ 148 w 184" name="T8"/>
                  <a:gd fmla="*/ 167 h 198" name="T9"/>
                  <a:gd fmla="*/ 144 w 184" name="T10"/>
                  <a:gd fmla="*/ 198 h 198" name="T11"/>
                  <a:gd fmla="*/ 181 w 184" name="T12"/>
                  <a:gd fmla="*/ 198 h 198" name="T13"/>
                  <a:gd fmla="*/ 184 w 184" name="T14"/>
                  <a:gd fmla="*/ 167 h 198" name="T15"/>
                  <a:gd fmla="*/ 17 w 184" name="T16"/>
                  <a:gd fmla="*/ 0 h 19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98" w="184">
                    <a:moveTo>
                      <a:pt x="17" y="0"/>
                    </a:moveTo>
                    <a:cubicBezTo>
                      <a:pt x="11" y="0"/>
                      <a:pt x="6" y="1"/>
                      <a:pt x="0" y="1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6" y="37"/>
                      <a:pt x="12" y="37"/>
                      <a:pt x="18" y="37"/>
                    </a:cubicBezTo>
                    <a:cubicBezTo>
                      <a:pt x="90" y="37"/>
                      <a:pt x="148" y="95"/>
                      <a:pt x="148" y="167"/>
                    </a:cubicBezTo>
                    <a:cubicBezTo>
                      <a:pt x="148" y="178"/>
                      <a:pt x="147" y="188"/>
                      <a:pt x="144" y="198"/>
                    </a:cubicBezTo>
                    <a:cubicBezTo>
                      <a:pt x="181" y="198"/>
                      <a:pt x="181" y="198"/>
                      <a:pt x="181" y="198"/>
                    </a:cubicBezTo>
                    <a:cubicBezTo>
                      <a:pt x="183" y="188"/>
                      <a:pt x="184" y="178"/>
                      <a:pt x="184" y="167"/>
                    </a:cubicBezTo>
                    <a:cubicBezTo>
                      <a:pt x="184" y="75"/>
                      <a:pt x="110" y="0"/>
                      <a:pt x="1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" name="Freeform 58"/>
              <p:cNvSpPr/>
              <p:nvPr/>
            </p:nvSpPr>
            <p:spPr bwMode="auto">
              <a:xfrm rot="1490740">
                <a:off x="6474067" y="2649357"/>
                <a:ext cx="134069" cy="162158"/>
              </a:xfrm>
              <a:custGeom>
                <a:gdLst>
                  <a:gd fmla="*/ 12 w 98" name="T0"/>
                  <a:gd fmla="*/ 0 h 117" name="T1"/>
                  <a:gd fmla="*/ 0 w 98" name="T2"/>
                  <a:gd fmla="*/ 1 h 117" name="T3"/>
                  <a:gd fmla="*/ 0 w 98" name="T4"/>
                  <a:gd fmla="*/ 29 h 117" name="T5"/>
                  <a:gd fmla="*/ 12 w 98" name="T6"/>
                  <a:gd fmla="*/ 28 h 117" name="T7"/>
                  <a:gd fmla="*/ 70 w 98" name="T8"/>
                  <a:gd fmla="*/ 86 h 117" name="T9"/>
                  <a:gd fmla="*/ 61 w 98" name="T10"/>
                  <a:gd fmla="*/ 117 h 117" name="T11"/>
                  <a:gd fmla="*/ 91 w 98" name="T12"/>
                  <a:gd fmla="*/ 117 h 117" name="T13"/>
                  <a:gd fmla="*/ 98 w 98" name="T14"/>
                  <a:gd fmla="*/ 86 h 117" name="T15"/>
                  <a:gd fmla="*/ 12 w 98" name="T16"/>
                  <a:gd fmla="*/ 0 h 11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17" w="98">
                    <a:moveTo>
                      <a:pt x="12" y="0"/>
                    </a:moveTo>
                    <a:cubicBezTo>
                      <a:pt x="8" y="0"/>
                      <a:pt x="4" y="1"/>
                      <a:pt x="0" y="1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4" y="28"/>
                      <a:pt x="8" y="28"/>
                      <a:pt x="12" y="28"/>
                    </a:cubicBezTo>
                    <a:cubicBezTo>
                      <a:pt x="44" y="28"/>
                      <a:pt x="70" y="54"/>
                      <a:pt x="70" y="86"/>
                    </a:cubicBezTo>
                    <a:cubicBezTo>
                      <a:pt x="70" y="97"/>
                      <a:pt x="67" y="108"/>
                      <a:pt x="61" y="117"/>
                    </a:cubicBezTo>
                    <a:cubicBezTo>
                      <a:pt x="91" y="117"/>
                      <a:pt x="91" y="117"/>
                      <a:pt x="91" y="117"/>
                    </a:cubicBezTo>
                    <a:cubicBezTo>
                      <a:pt x="95" y="108"/>
                      <a:pt x="98" y="97"/>
                      <a:pt x="98" y="86"/>
                    </a:cubicBezTo>
                    <a:cubicBezTo>
                      <a:pt x="98" y="38"/>
                      <a:pt x="59" y="0"/>
                      <a:pt x="1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6154056" y="3821737"/>
            <a:ext cx="1988231" cy="1717734"/>
            <a:chOff x="6154056" y="3821737"/>
            <a:chExt cx="1988231" cy="1717734"/>
          </a:xfrm>
        </p:grpSpPr>
        <p:grpSp>
          <p:nvGrpSpPr>
            <p:cNvPr id="31" name="组合 30"/>
            <p:cNvGrpSpPr/>
            <p:nvPr/>
          </p:nvGrpSpPr>
          <p:grpSpPr>
            <a:xfrm>
              <a:off x="6154056" y="3821737"/>
              <a:ext cx="1988231" cy="1717734"/>
              <a:chOff x="4659312" y="2678112"/>
              <a:chExt cx="2298700" cy="1985964"/>
            </a:xfrm>
          </p:grpSpPr>
          <p:sp>
            <p:nvSpPr>
              <p:cNvPr id="33" name="Freeform 5"/>
              <p:cNvSpPr/>
              <p:nvPr/>
            </p:nvSpPr>
            <p:spPr bwMode="auto">
              <a:xfrm>
                <a:off x="4659312" y="2678112"/>
                <a:ext cx="2298700" cy="1885950"/>
              </a:xfrm>
              <a:custGeom>
                <a:gdLst>
                  <a:gd fmla="*/ 4 w 69" name="T0"/>
                  <a:gd fmla="*/ 43 h 56" name="T1"/>
                  <a:gd fmla="*/ 27 w 69" name="T2"/>
                  <a:gd fmla="*/ 56 h 56" name="T3"/>
                  <a:gd fmla="*/ 27 w 69" name="T4"/>
                  <a:gd fmla="*/ 56 h 56" name="T5"/>
                  <a:gd fmla="*/ 27 w 69" name="T6"/>
                  <a:gd fmla="*/ 48 h 56" name="T7"/>
                  <a:gd fmla="*/ 27 w 69" name="T8"/>
                  <a:gd fmla="*/ 48 h 56" name="T9"/>
                  <a:gd fmla="*/ 27 w 69" name="T10"/>
                  <a:gd fmla="*/ 43 h 56" name="T11"/>
                  <a:gd fmla="*/ 13 w 69" name="T12"/>
                  <a:gd fmla="*/ 29 h 56" name="T13"/>
                  <a:gd fmla="*/ 26 w 69" name="T14"/>
                  <a:gd fmla="*/ 15 h 56" name="T15"/>
                  <a:gd fmla="*/ 27 w 69" name="T16"/>
                  <a:gd fmla="*/ 15 h 56" name="T17"/>
                  <a:gd fmla="*/ 58 w 69" name="T18"/>
                  <a:gd fmla="*/ 15 h 56" name="T19"/>
                  <a:gd fmla="*/ 58 w 69" name="T20"/>
                  <a:gd fmla="*/ 17 h 56" name="T21"/>
                  <a:gd fmla="*/ 59 w 69" name="T22"/>
                  <a:gd fmla="*/ 17 h 56" name="T23"/>
                  <a:gd fmla="*/ 69 w 69" name="T24"/>
                  <a:gd fmla="*/ 10 h 56" name="T25"/>
                  <a:gd fmla="*/ 69 w 69" name="T26"/>
                  <a:gd fmla="*/ 8 h 56" name="T27"/>
                  <a:gd fmla="*/ 59 w 69" name="T28"/>
                  <a:gd fmla="*/ 0 h 56" name="T29"/>
                  <a:gd fmla="*/ 58 w 69" name="T30"/>
                  <a:gd fmla="*/ 1 h 56" name="T31"/>
                  <a:gd fmla="*/ 58 w 69" name="T32"/>
                  <a:gd fmla="*/ 2 h 56" name="T33"/>
                  <a:gd fmla="*/ 27 w 69" name="T34"/>
                  <a:gd fmla="*/ 2 h 56" name="T35"/>
                  <a:gd fmla="*/ 27 w 69" name="T36"/>
                  <a:gd fmla="*/ 2 h 56" name="T37"/>
                  <a:gd fmla="*/ 27 w 69" name="T38"/>
                  <a:gd fmla="*/ 2 h 56" name="T39"/>
                  <a:gd fmla="*/ 4 w 69" name="T40"/>
                  <a:gd fmla="*/ 15 h 56" name="T41"/>
                  <a:gd fmla="*/ 0 w 69" name="T42"/>
                  <a:gd fmla="*/ 29 h 56" name="T43"/>
                  <a:gd fmla="*/ 4 w 69" name="T44"/>
                  <a:gd fmla="*/ 43 h 56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56" w="69">
                    <a:moveTo>
                      <a:pt x="4" y="43"/>
                    </a:moveTo>
                    <a:cubicBezTo>
                      <a:pt x="9" y="51"/>
                      <a:pt x="17" y="56"/>
                      <a:pt x="27" y="56"/>
                    </a:cubicBezTo>
                    <a:cubicBezTo>
                      <a:pt x="27" y="56"/>
                      <a:pt x="27" y="56"/>
                      <a:pt x="27" y="56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3"/>
                      <a:pt x="27" y="43"/>
                      <a:pt x="27" y="43"/>
                    </a:cubicBezTo>
                    <a:cubicBezTo>
                      <a:pt x="19" y="43"/>
                      <a:pt x="13" y="37"/>
                      <a:pt x="13" y="29"/>
                    </a:cubicBezTo>
                    <a:cubicBezTo>
                      <a:pt x="13" y="22"/>
                      <a:pt x="19" y="16"/>
                      <a:pt x="26" y="15"/>
                    </a:cubicBezTo>
                    <a:cubicBezTo>
                      <a:pt x="26" y="15"/>
                      <a:pt x="27" y="15"/>
                      <a:pt x="27" y="15"/>
                    </a:cubicBezTo>
                    <a:cubicBezTo>
                      <a:pt x="58" y="15"/>
                      <a:pt x="58" y="15"/>
                      <a:pt x="58" y="15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58" y="18"/>
                      <a:pt x="59" y="18"/>
                      <a:pt x="59" y="17"/>
                    </a:cubicBezTo>
                    <a:cubicBezTo>
                      <a:pt x="69" y="10"/>
                      <a:pt x="69" y="10"/>
                      <a:pt x="69" y="10"/>
                    </a:cubicBezTo>
                    <a:cubicBezTo>
                      <a:pt x="69" y="9"/>
                      <a:pt x="69" y="8"/>
                      <a:pt x="69" y="8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58" y="0"/>
                      <a:pt x="58" y="1"/>
                    </a:cubicBezTo>
                    <a:cubicBezTo>
                      <a:pt x="58" y="2"/>
                      <a:pt x="58" y="2"/>
                      <a:pt x="58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17" y="2"/>
                      <a:pt x="9" y="8"/>
                      <a:pt x="4" y="15"/>
                    </a:cubicBezTo>
                    <a:cubicBezTo>
                      <a:pt x="1" y="19"/>
                      <a:pt x="0" y="24"/>
                      <a:pt x="0" y="29"/>
                    </a:cubicBezTo>
                    <a:cubicBezTo>
                      <a:pt x="0" y="34"/>
                      <a:pt x="1" y="39"/>
                      <a:pt x="4" y="43"/>
                    </a:cubicBezTo>
                    <a:close/>
                  </a:path>
                </a:pathLst>
              </a:custGeom>
              <a:solidFill>
                <a:srgbClr val="8FA45E">
                  <a:alpha val="90000"/>
                </a:srgb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" name="Freeform 6"/>
              <p:cNvSpPr/>
              <p:nvPr/>
            </p:nvSpPr>
            <p:spPr bwMode="auto">
              <a:xfrm>
                <a:off x="5191125" y="3182938"/>
                <a:ext cx="1233488" cy="1481138"/>
              </a:xfrm>
              <a:custGeom>
                <a:gdLst>
                  <a:gd fmla="*/ 1 w 37" name="T0"/>
                  <a:gd fmla="*/ 36 h 44" name="T1"/>
                  <a:gd fmla="*/ 10 w 37" name="T2"/>
                  <a:gd fmla="*/ 43 h 44" name="T3"/>
                  <a:gd fmla="*/ 11 w 37" name="T4"/>
                  <a:gd fmla="*/ 43 h 44" name="T5"/>
                  <a:gd fmla="*/ 11 w 37" name="T6"/>
                  <a:gd fmla="*/ 41 h 44" name="T7"/>
                  <a:gd fmla="*/ 11 w 37" name="T8"/>
                  <a:gd fmla="*/ 41 h 44" name="T9"/>
                  <a:gd fmla="*/ 11 w 37" name="T10"/>
                  <a:gd fmla="*/ 41 h 44" name="T11"/>
                  <a:gd fmla="*/ 11 w 37" name="T12"/>
                  <a:gd fmla="*/ 41 h 44" name="T13"/>
                  <a:gd fmla="*/ 37 w 37" name="T14"/>
                  <a:gd fmla="*/ 14 h 44" name="T15"/>
                  <a:gd fmla="*/ 34 w 37" name="T16"/>
                  <a:gd fmla="*/ 0 h 44" name="T17"/>
                  <a:gd fmla="*/ 12 w 37" name="T18"/>
                  <a:gd fmla="*/ 0 h 44" name="T19"/>
                  <a:gd fmla="*/ 25 w 37" name="T20"/>
                  <a:gd fmla="*/ 14 h 44" name="T21"/>
                  <a:gd fmla="*/ 11 w 37" name="T22"/>
                  <a:gd fmla="*/ 28 h 44" name="T23"/>
                  <a:gd fmla="*/ 11 w 37" name="T24"/>
                  <a:gd fmla="*/ 28 h 44" name="T25"/>
                  <a:gd fmla="*/ 11 w 37" name="T26"/>
                  <a:gd fmla="*/ 27 h 44" name="T27"/>
                  <a:gd fmla="*/ 10 w 37" name="T28"/>
                  <a:gd fmla="*/ 26 h 44" name="T29"/>
                  <a:gd fmla="*/ 1 w 37" name="T30"/>
                  <a:gd fmla="*/ 34 h 44" name="T31"/>
                  <a:gd fmla="*/ 1 w 37" name="T32"/>
                  <a:gd fmla="*/ 36 h 44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44" w="37">
                    <a:moveTo>
                      <a:pt x="1" y="36"/>
                    </a:moveTo>
                    <a:cubicBezTo>
                      <a:pt x="10" y="43"/>
                      <a:pt x="10" y="43"/>
                      <a:pt x="10" y="43"/>
                    </a:cubicBezTo>
                    <a:cubicBezTo>
                      <a:pt x="10" y="44"/>
                      <a:pt x="11" y="43"/>
                      <a:pt x="11" y="43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26" y="41"/>
                      <a:pt x="37" y="29"/>
                      <a:pt x="37" y="14"/>
                    </a:cubicBezTo>
                    <a:cubicBezTo>
                      <a:pt x="37" y="9"/>
                      <a:pt x="36" y="4"/>
                      <a:pt x="34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9" y="1"/>
                      <a:pt x="25" y="7"/>
                      <a:pt x="25" y="14"/>
                    </a:cubicBezTo>
                    <a:cubicBezTo>
                      <a:pt x="25" y="22"/>
                      <a:pt x="19" y="28"/>
                      <a:pt x="11" y="28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7"/>
                      <a:pt x="11" y="27"/>
                      <a:pt x="11" y="27"/>
                    </a:cubicBezTo>
                    <a:cubicBezTo>
                      <a:pt x="11" y="26"/>
                      <a:pt x="10" y="26"/>
                      <a:pt x="10" y="26"/>
                    </a:cubicBezTo>
                    <a:cubicBezTo>
                      <a:pt x="1" y="34"/>
                      <a:pt x="1" y="34"/>
                      <a:pt x="1" y="34"/>
                    </a:cubicBezTo>
                    <a:cubicBezTo>
                      <a:pt x="0" y="34"/>
                      <a:pt x="0" y="35"/>
                      <a:pt x="1" y="36"/>
                    </a:cubicBezTo>
                    <a:close/>
                  </a:path>
                </a:pathLst>
              </a:custGeom>
              <a:solidFill>
                <a:srgbClr val="ADD1A3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32" name="Freeform 94"/>
            <p:cNvSpPr/>
            <p:nvPr/>
          </p:nvSpPr>
          <p:spPr bwMode="auto">
            <a:xfrm rot="1490740">
              <a:off x="6767498" y="4464457"/>
              <a:ext cx="369803" cy="345789"/>
            </a:xfrm>
            <a:custGeom>
              <a:gdLst>
                <a:gd fmla="*/ 199 w 213" name="T0"/>
                <a:gd fmla="*/ 153 h 200" name="T1"/>
                <a:gd fmla="*/ 137 w 213" name="T2"/>
                <a:gd fmla="*/ 101 h 200" name="T3"/>
                <a:gd fmla="*/ 157 w 213" name="T4"/>
                <a:gd fmla="*/ 82 h 200" name="T5"/>
                <a:gd fmla="*/ 178 w 213" name="T6"/>
                <a:gd fmla="*/ 86 h 200" name="T7"/>
                <a:gd fmla="*/ 208 w 213" name="T8"/>
                <a:gd fmla="*/ 61 h 200" name="T9"/>
                <a:gd fmla="*/ 207 w 213" name="T10"/>
                <a:gd fmla="*/ 34 h 200" name="T11"/>
                <a:gd fmla="*/ 188 w 213" name="T12"/>
                <a:gd fmla="*/ 38 h 200" name="T13"/>
                <a:gd fmla="*/ 185 w 213" name="T14"/>
                <a:gd fmla="*/ 56 h 200" name="T15"/>
                <a:gd fmla="*/ 168 w 213" name="T16"/>
                <a:gd fmla="*/ 65 h 200" name="T17"/>
                <a:gd fmla="*/ 156 w 213" name="T18"/>
                <a:gd fmla="*/ 60 h 200" name="T19"/>
                <a:gd fmla="*/ 148 w 213" name="T20"/>
                <a:gd fmla="*/ 52 h 200" name="T21"/>
                <a:gd fmla="*/ 145 w 213" name="T22"/>
                <a:gd fmla="*/ 39 h 200" name="T23"/>
                <a:gd fmla="*/ 156 w 213" name="T24"/>
                <a:gd fmla="*/ 24 h 200" name="T25"/>
                <a:gd fmla="*/ 173 w 213" name="T26"/>
                <a:gd fmla="*/ 21 h 200" name="T27"/>
                <a:gd fmla="*/ 173 w 213" name="T28"/>
                <a:gd fmla="*/ 18 h 200" name="T29"/>
                <a:gd fmla="*/ 169 w 213" name="T30"/>
                <a:gd fmla="*/ 0 h 200" name="T31"/>
                <a:gd fmla="*/ 140 w 213" name="T32"/>
                <a:gd fmla="*/ 8 h 200" name="T33"/>
                <a:gd fmla="*/ 123 w 213" name="T34"/>
                <a:gd fmla="*/ 43 h 200" name="T35"/>
                <a:gd fmla="*/ 129 w 213" name="T36"/>
                <a:gd fmla="*/ 63 h 200" name="T37"/>
                <a:gd fmla="*/ 99 w 213" name="T38"/>
                <a:gd fmla="*/ 71 h 200" name="T39"/>
                <a:gd fmla="*/ 57 w 213" name="T40"/>
                <a:gd fmla="*/ 34 h 200" name="T41"/>
                <a:gd fmla="*/ 52 w 213" name="T42"/>
                <a:gd fmla="*/ 24 h 200" name="T43"/>
                <a:gd fmla="*/ 87 w 213" name="T44"/>
                <a:gd fmla="*/ 17 h 200" name="T45"/>
                <a:gd fmla="*/ 28 w 213" name="T46"/>
                <a:gd fmla="*/ 23 h 200" name="T47"/>
                <a:gd fmla="*/ 19 w 213" name="T48"/>
                <a:gd fmla="*/ 36 h 200" name="T49"/>
                <a:gd fmla="*/ 6 w 213" name="T50"/>
                <a:gd fmla="*/ 48 h 200" name="T51"/>
                <a:gd fmla="*/ 2 w 213" name="T52"/>
                <a:gd fmla="*/ 57 h 200" name="T53"/>
                <a:gd fmla="*/ 7 w 213" name="T54"/>
                <a:gd fmla="*/ 62 h 200" name="T55"/>
                <a:gd fmla="*/ 15 w 213" name="T56"/>
                <a:gd fmla="*/ 65 h 200" name="T57"/>
                <a:gd fmla="*/ 27 w 213" name="T58"/>
                <a:gd fmla="*/ 47 h 200" name="T59"/>
                <a:gd fmla="*/ 43 w 213" name="T60"/>
                <a:gd fmla="*/ 50 h 200" name="T61"/>
                <a:gd fmla="*/ 60 w 213" name="T62"/>
                <a:gd fmla="*/ 61 h 200" name="T63"/>
                <a:gd fmla="*/ 100 w 213" name="T64"/>
                <a:gd fmla="*/ 97 h 200" name="T65"/>
                <a:gd fmla="*/ 77 w 213" name="T66"/>
                <a:gd fmla="*/ 118 h 200" name="T67"/>
                <a:gd fmla="*/ 56 w 213" name="T68"/>
                <a:gd fmla="*/ 115 h 200" name="T69"/>
                <a:gd fmla="*/ 26 w 213" name="T70"/>
                <a:gd fmla="*/ 139 h 200" name="T71"/>
                <a:gd fmla="*/ 28 w 213" name="T72"/>
                <a:gd fmla="*/ 166 h 200" name="T73"/>
                <a:gd fmla="*/ 47 w 213" name="T74"/>
                <a:gd fmla="*/ 162 h 200" name="T75"/>
                <a:gd fmla="*/ 50 w 213" name="T76"/>
                <a:gd fmla="*/ 145 h 200" name="T77"/>
                <a:gd fmla="*/ 66 w 213" name="T78"/>
                <a:gd fmla="*/ 135 h 200" name="T79"/>
                <a:gd fmla="*/ 84 w 213" name="T80"/>
                <a:gd fmla="*/ 143 h 200" name="T81"/>
                <a:gd fmla="*/ 89 w 213" name="T82"/>
                <a:gd fmla="*/ 161 h 200" name="T83"/>
                <a:gd fmla="*/ 78 w 213" name="T84"/>
                <a:gd fmla="*/ 176 h 200" name="T85"/>
                <a:gd fmla="*/ 61 w 213" name="T86"/>
                <a:gd fmla="*/ 179 h 200" name="T87"/>
                <a:gd fmla="*/ 61 w 213" name="T88"/>
                <a:gd fmla="*/ 182 h 200" name="T89"/>
                <a:gd fmla="*/ 65 w 213" name="T90"/>
                <a:gd fmla="*/ 200 h 200" name="T91"/>
                <a:gd fmla="*/ 94 w 213" name="T92"/>
                <a:gd fmla="*/ 192 h 200" name="T93"/>
                <a:gd fmla="*/ 111 w 213" name="T94"/>
                <a:gd fmla="*/ 157 h 200" name="T95"/>
                <a:gd fmla="*/ 105 w 213" name="T96"/>
                <a:gd fmla="*/ 137 h 200" name="T97"/>
                <a:gd fmla="*/ 138 w 213" name="T98"/>
                <a:gd fmla="*/ 131 h 200" name="T99"/>
                <a:gd fmla="*/ 194 w 213" name="T100"/>
                <a:gd fmla="*/ 181 h 200" name="T101"/>
                <a:gd fmla="*/ 205 w 213" name="T102"/>
                <a:gd fmla="*/ 174 h 200" name="T103"/>
                <a:gd fmla="*/ 212 w 213" name="T104"/>
                <a:gd fmla="*/ 166 h 200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200" w="213">
                  <a:moveTo>
                    <a:pt x="211" y="162"/>
                  </a:moveTo>
                  <a:cubicBezTo>
                    <a:pt x="211" y="162"/>
                    <a:pt x="206" y="158"/>
                    <a:pt x="199" y="153"/>
                  </a:cubicBezTo>
                  <a:cubicBezTo>
                    <a:pt x="184" y="143"/>
                    <a:pt x="162" y="124"/>
                    <a:pt x="152" y="114"/>
                  </a:cubicBezTo>
                  <a:cubicBezTo>
                    <a:pt x="148" y="110"/>
                    <a:pt x="142" y="105"/>
                    <a:pt x="137" y="101"/>
                  </a:cubicBezTo>
                  <a:cubicBezTo>
                    <a:pt x="152" y="83"/>
                    <a:pt x="152" y="83"/>
                    <a:pt x="152" y="83"/>
                  </a:cubicBezTo>
                  <a:cubicBezTo>
                    <a:pt x="153" y="82"/>
                    <a:pt x="155" y="82"/>
                    <a:pt x="157" y="82"/>
                  </a:cubicBezTo>
                  <a:cubicBezTo>
                    <a:pt x="173" y="87"/>
                    <a:pt x="173" y="87"/>
                    <a:pt x="173" y="87"/>
                  </a:cubicBezTo>
                  <a:cubicBezTo>
                    <a:pt x="175" y="87"/>
                    <a:pt x="177" y="87"/>
                    <a:pt x="178" y="8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07" y="65"/>
                    <a:pt x="208" y="63"/>
                    <a:pt x="208" y="61"/>
                  </a:cubicBezTo>
                  <a:cubicBezTo>
                    <a:pt x="209" y="37"/>
                    <a:pt x="209" y="37"/>
                    <a:pt x="209" y="37"/>
                  </a:cubicBezTo>
                  <a:cubicBezTo>
                    <a:pt x="209" y="35"/>
                    <a:pt x="208" y="34"/>
                    <a:pt x="207" y="34"/>
                  </a:cubicBezTo>
                  <a:cubicBezTo>
                    <a:pt x="191" y="35"/>
                    <a:pt x="191" y="35"/>
                    <a:pt x="191" y="35"/>
                  </a:cubicBezTo>
                  <a:cubicBezTo>
                    <a:pt x="189" y="35"/>
                    <a:pt x="188" y="36"/>
                    <a:pt x="188" y="38"/>
                  </a:cubicBezTo>
                  <a:cubicBezTo>
                    <a:pt x="187" y="51"/>
                    <a:pt x="187" y="51"/>
                    <a:pt x="187" y="51"/>
                  </a:cubicBezTo>
                  <a:cubicBezTo>
                    <a:pt x="187" y="53"/>
                    <a:pt x="186" y="55"/>
                    <a:pt x="185" y="56"/>
                  </a:cubicBezTo>
                  <a:cubicBezTo>
                    <a:pt x="173" y="64"/>
                    <a:pt x="173" y="64"/>
                    <a:pt x="173" y="64"/>
                  </a:cubicBezTo>
                  <a:cubicBezTo>
                    <a:pt x="172" y="65"/>
                    <a:pt x="170" y="65"/>
                    <a:pt x="168" y="65"/>
                  </a:cubicBezTo>
                  <a:cubicBezTo>
                    <a:pt x="161" y="63"/>
                    <a:pt x="161" y="63"/>
                    <a:pt x="161" y="63"/>
                  </a:cubicBezTo>
                  <a:cubicBezTo>
                    <a:pt x="159" y="62"/>
                    <a:pt x="157" y="61"/>
                    <a:pt x="156" y="60"/>
                  </a:cubicBezTo>
                  <a:cubicBezTo>
                    <a:pt x="151" y="56"/>
                    <a:pt x="151" y="56"/>
                    <a:pt x="151" y="56"/>
                  </a:cubicBezTo>
                  <a:cubicBezTo>
                    <a:pt x="150" y="55"/>
                    <a:pt x="149" y="53"/>
                    <a:pt x="148" y="52"/>
                  </a:cubicBezTo>
                  <a:cubicBezTo>
                    <a:pt x="145" y="44"/>
                    <a:pt x="145" y="44"/>
                    <a:pt x="145" y="44"/>
                  </a:cubicBezTo>
                  <a:cubicBezTo>
                    <a:pt x="144" y="43"/>
                    <a:pt x="144" y="41"/>
                    <a:pt x="145" y="39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3" y="26"/>
                    <a:pt x="155" y="24"/>
                    <a:pt x="156" y="24"/>
                  </a:cubicBezTo>
                  <a:cubicBezTo>
                    <a:pt x="170" y="21"/>
                    <a:pt x="170" y="21"/>
                    <a:pt x="170" y="21"/>
                  </a:cubicBezTo>
                  <a:cubicBezTo>
                    <a:pt x="172" y="21"/>
                    <a:pt x="173" y="21"/>
                    <a:pt x="173" y="21"/>
                  </a:cubicBezTo>
                  <a:cubicBezTo>
                    <a:pt x="173" y="21"/>
                    <a:pt x="173" y="21"/>
                    <a:pt x="173" y="21"/>
                  </a:cubicBezTo>
                  <a:cubicBezTo>
                    <a:pt x="173" y="21"/>
                    <a:pt x="173" y="20"/>
                    <a:pt x="173" y="18"/>
                  </a:cubicBezTo>
                  <a:cubicBezTo>
                    <a:pt x="172" y="3"/>
                    <a:pt x="172" y="3"/>
                    <a:pt x="172" y="3"/>
                  </a:cubicBezTo>
                  <a:cubicBezTo>
                    <a:pt x="172" y="1"/>
                    <a:pt x="170" y="0"/>
                    <a:pt x="169" y="0"/>
                  </a:cubicBezTo>
                  <a:cubicBezTo>
                    <a:pt x="144" y="5"/>
                    <a:pt x="144" y="5"/>
                    <a:pt x="144" y="5"/>
                  </a:cubicBezTo>
                  <a:cubicBezTo>
                    <a:pt x="142" y="5"/>
                    <a:pt x="140" y="7"/>
                    <a:pt x="140" y="8"/>
                  </a:cubicBezTo>
                  <a:cubicBezTo>
                    <a:pt x="123" y="38"/>
                    <a:pt x="123" y="38"/>
                    <a:pt x="123" y="38"/>
                  </a:cubicBezTo>
                  <a:cubicBezTo>
                    <a:pt x="123" y="39"/>
                    <a:pt x="123" y="41"/>
                    <a:pt x="123" y="43"/>
                  </a:cubicBezTo>
                  <a:cubicBezTo>
                    <a:pt x="130" y="59"/>
                    <a:pt x="130" y="59"/>
                    <a:pt x="130" y="59"/>
                  </a:cubicBezTo>
                  <a:cubicBezTo>
                    <a:pt x="131" y="60"/>
                    <a:pt x="130" y="62"/>
                    <a:pt x="129" y="63"/>
                  </a:cubicBezTo>
                  <a:cubicBezTo>
                    <a:pt x="113" y="82"/>
                    <a:pt x="113" y="82"/>
                    <a:pt x="113" y="82"/>
                  </a:cubicBezTo>
                  <a:cubicBezTo>
                    <a:pt x="105" y="75"/>
                    <a:pt x="99" y="71"/>
                    <a:pt x="99" y="71"/>
                  </a:cubicBezTo>
                  <a:cubicBezTo>
                    <a:pt x="89" y="64"/>
                    <a:pt x="87" y="63"/>
                    <a:pt x="71" y="48"/>
                  </a:cubicBezTo>
                  <a:cubicBezTo>
                    <a:pt x="64" y="40"/>
                    <a:pt x="57" y="35"/>
                    <a:pt x="57" y="34"/>
                  </a:cubicBezTo>
                  <a:cubicBezTo>
                    <a:pt x="58" y="33"/>
                    <a:pt x="58" y="33"/>
                    <a:pt x="58" y="33"/>
                  </a:cubicBezTo>
                  <a:cubicBezTo>
                    <a:pt x="58" y="33"/>
                    <a:pt x="54" y="27"/>
                    <a:pt x="52" y="24"/>
                  </a:cubicBezTo>
                  <a:cubicBezTo>
                    <a:pt x="51" y="20"/>
                    <a:pt x="57" y="19"/>
                    <a:pt x="61" y="18"/>
                  </a:cubicBezTo>
                  <a:cubicBezTo>
                    <a:pt x="66" y="17"/>
                    <a:pt x="86" y="18"/>
                    <a:pt x="87" y="17"/>
                  </a:cubicBezTo>
                  <a:cubicBezTo>
                    <a:pt x="87" y="16"/>
                    <a:pt x="86" y="16"/>
                    <a:pt x="86" y="16"/>
                  </a:cubicBezTo>
                  <a:cubicBezTo>
                    <a:pt x="86" y="16"/>
                    <a:pt x="52" y="1"/>
                    <a:pt x="28" y="23"/>
                  </a:cubicBezTo>
                  <a:cubicBezTo>
                    <a:pt x="27" y="24"/>
                    <a:pt x="22" y="28"/>
                    <a:pt x="20" y="33"/>
                  </a:cubicBezTo>
                  <a:cubicBezTo>
                    <a:pt x="19" y="35"/>
                    <a:pt x="19" y="36"/>
                    <a:pt x="19" y="36"/>
                  </a:cubicBezTo>
                  <a:cubicBezTo>
                    <a:pt x="19" y="37"/>
                    <a:pt x="18" y="38"/>
                    <a:pt x="17" y="39"/>
                  </a:cubicBezTo>
                  <a:cubicBezTo>
                    <a:pt x="16" y="40"/>
                    <a:pt x="12" y="48"/>
                    <a:pt x="6" y="48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0" y="56"/>
                    <a:pt x="2" y="57"/>
                  </a:cubicBezTo>
                  <a:cubicBezTo>
                    <a:pt x="3" y="59"/>
                    <a:pt x="5" y="60"/>
                    <a:pt x="5" y="60"/>
                  </a:cubicBezTo>
                  <a:cubicBezTo>
                    <a:pt x="7" y="62"/>
                    <a:pt x="7" y="62"/>
                    <a:pt x="7" y="62"/>
                  </a:cubicBezTo>
                  <a:cubicBezTo>
                    <a:pt x="7" y="62"/>
                    <a:pt x="10" y="64"/>
                    <a:pt x="11" y="66"/>
                  </a:cubicBezTo>
                  <a:cubicBezTo>
                    <a:pt x="13" y="67"/>
                    <a:pt x="15" y="65"/>
                    <a:pt x="15" y="65"/>
                  </a:cubicBezTo>
                  <a:cubicBezTo>
                    <a:pt x="15" y="65"/>
                    <a:pt x="15" y="65"/>
                    <a:pt x="20" y="60"/>
                  </a:cubicBezTo>
                  <a:cubicBezTo>
                    <a:pt x="19" y="54"/>
                    <a:pt x="26" y="49"/>
                    <a:pt x="27" y="47"/>
                  </a:cubicBezTo>
                  <a:cubicBezTo>
                    <a:pt x="33" y="41"/>
                    <a:pt x="40" y="47"/>
                    <a:pt x="40" y="47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44" y="49"/>
                    <a:pt x="44" y="49"/>
                    <a:pt x="44" y="49"/>
                  </a:cubicBezTo>
                  <a:cubicBezTo>
                    <a:pt x="45" y="49"/>
                    <a:pt x="51" y="55"/>
                    <a:pt x="60" y="61"/>
                  </a:cubicBezTo>
                  <a:cubicBezTo>
                    <a:pt x="77" y="75"/>
                    <a:pt x="79" y="76"/>
                    <a:pt x="87" y="84"/>
                  </a:cubicBezTo>
                  <a:cubicBezTo>
                    <a:pt x="87" y="84"/>
                    <a:pt x="92" y="89"/>
                    <a:pt x="100" y="97"/>
                  </a:cubicBezTo>
                  <a:cubicBezTo>
                    <a:pt x="82" y="117"/>
                    <a:pt x="82" y="117"/>
                    <a:pt x="82" y="117"/>
                  </a:cubicBezTo>
                  <a:cubicBezTo>
                    <a:pt x="81" y="118"/>
                    <a:pt x="79" y="119"/>
                    <a:pt x="77" y="118"/>
                  </a:cubicBezTo>
                  <a:cubicBezTo>
                    <a:pt x="61" y="114"/>
                    <a:pt x="61" y="114"/>
                    <a:pt x="61" y="114"/>
                  </a:cubicBezTo>
                  <a:cubicBezTo>
                    <a:pt x="60" y="113"/>
                    <a:pt x="57" y="114"/>
                    <a:pt x="56" y="115"/>
                  </a:cubicBezTo>
                  <a:cubicBezTo>
                    <a:pt x="29" y="134"/>
                    <a:pt x="29" y="134"/>
                    <a:pt x="29" y="134"/>
                  </a:cubicBezTo>
                  <a:cubicBezTo>
                    <a:pt x="27" y="135"/>
                    <a:pt x="26" y="137"/>
                    <a:pt x="26" y="139"/>
                  </a:cubicBezTo>
                  <a:cubicBezTo>
                    <a:pt x="25" y="164"/>
                    <a:pt x="25" y="164"/>
                    <a:pt x="25" y="164"/>
                  </a:cubicBezTo>
                  <a:cubicBezTo>
                    <a:pt x="25" y="165"/>
                    <a:pt x="26" y="166"/>
                    <a:pt x="28" y="166"/>
                  </a:cubicBezTo>
                  <a:cubicBezTo>
                    <a:pt x="44" y="165"/>
                    <a:pt x="44" y="165"/>
                    <a:pt x="44" y="165"/>
                  </a:cubicBezTo>
                  <a:cubicBezTo>
                    <a:pt x="45" y="165"/>
                    <a:pt x="46" y="164"/>
                    <a:pt x="47" y="162"/>
                  </a:cubicBezTo>
                  <a:cubicBezTo>
                    <a:pt x="47" y="149"/>
                    <a:pt x="47" y="149"/>
                    <a:pt x="47" y="149"/>
                  </a:cubicBezTo>
                  <a:cubicBezTo>
                    <a:pt x="47" y="148"/>
                    <a:pt x="48" y="146"/>
                    <a:pt x="50" y="145"/>
                  </a:cubicBezTo>
                  <a:cubicBezTo>
                    <a:pt x="61" y="136"/>
                    <a:pt x="61" y="136"/>
                    <a:pt x="61" y="136"/>
                  </a:cubicBezTo>
                  <a:cubicBezTo>
                    <a:pt x="62" y="135"/>
                    <a:pt x="65" y="135"/>
                    <a:pt x="66" y="135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1" y="140"/>
                    <a:pt x="83" y="141"/>
                    <a:pt x="84" y="143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7"/>
                    <a:pt x="90" y="159"/>
                    <a:pt x="89" y="161"/>
                  </a:cubicBezTo>
                  <a:cubicBezTo>
                    <a:pt x="82" y="173"/>
                    <a:pt x="82" y="173"/>
                    <a:pt x="82" y="173"/>
                  </a:cubicBezTo>
                  <a:cubicBezTo>
                    <a:pt x="81" y="175"/>
                    <a:pt x="80" y="176"/>
                    <a:pt x="78" y="176"/>
                  </a:cubicBezTo>
                  <a:cubicBezTo>
                    <a:pt x="64" y="179"/>
                    <a:pt x="64" y="179"/>
                    <a:pt x="64" y="179"/>
                  </a:cubicBezTo>
                  <a:cubicBezTo>
                    <a:pt x="62" y="179"/>
                    <a:pt x="61" y="179"/>
                    <a:pt x="61" y="179"/>
                  </a:cubicBezTo>
                  <a:cubicBezTo>
                    <a:pt x="61" y="179"/>
                    <a:pt x="61" y="179"/>
                    <a:pt x="61" y="179"/>
                  </a:cubicBezTo>
                  <a:cubicBezTo>
                    <a:pt x="61" y="179"/>
                    <a:pt x="61" y="181"/>
                    <a:pt x="61" y="182"/>
                  </a:cubicBezTo>
                  <a:cubicBezTo>
                    <a:pt x="62" y="197"/>
                    <a:pt x="62" y="197"/>
                    <a:pt x="62" y="197"/>
                  </a:cubicBezTo>
                  <a:cubicBezTo>
                    <a:pt x="62" y="199"/>
                    <a:pt x="64" y="200"/>
                    <a:pt x="65" y="200"/>
                  </a:cubicBezTo>
                  <a:cubicBezTo>
                    <a:pt x="90" y="195"/>
                    <a:pt x="90" y="195"/>
                    <a:pt x="90" y="195"/>
                  </a:cubicBezTo>
                  <a:cubicBezTo>
                    <a:pt x="92" y="195"/>
                    <a:pt x="94" y="194"/>
                    <a:pt x="94" y="192"/>
                  </a:cubicBezTo>
                  <a:cubicBezTo>
                    <a:pt x="111" y="162"/>
                    <a:pt x="111" y="162"/>
                    <a:pt x="111" y="162"/>
                  </a:cubicBezTo>
                  <a:cubicBezTo>
                    <a:pt x="111" y="161"/>
                    <a:pt x="111" y="159"/>
                    <a:pt x="111" y="157"/>
                  </a:cubicBezTo>
                  <a:cubicBezTo>
                    <a:pt x="104" y="142"/>
                    <a:pt x="104" y="142"/>
                    <a:pt x="104" y="142"/>
                  </a:cubicBezTo>
                  <a:cubicBezTo>
                    <a:pt x="104" y="140"/>
                    <a:pt x="104" y="138"/>
                    <a:pt x="105" y="137"/>
                  </a:cubicBezTo>
                  <a:cubicBezTo>
                    <a:pt x="122" y="117"/>
                    <a:pt x="122" y="117"/>
                    <a:pt x="122" y="117"/>
                  </a:cubicBezTo>
                  <a:cubicBezTo>
                    <a:pt x="128" y="122"/>
                    <a:pt x="133" y="127"/>
                    <a:pt x="138" y="131"/>
                  </a:cubicBezTo>
                  <a:cubicBezTo>
                    <a:pt x="149" y="139"/>
                    <a:pt x="172" y="158"/>
                    <a:pt x="184" y="170"/>
                  </a:cubicBezTo>
                  <a:cubicBezTo>
                    <a:pt x="190" y="177"/>
                    <a:pt x="194" y="181"/>
                    <a:pt x="194" y="181"/>
                  </a:cubicBezTo>
                  <a:cubicBezTo>
                    <a:pt x="194" y="181"/>
                    <a:pt x="198" y="183"/>
                    <a:pt x="199" y="181"/>
                  </a:cubicBezTo>
                  <a:cubicBezTo>
                    <a:pt x="199" y="181"/>
                    <a:pt x="202" y="177"/>
                    <a:pt x="205" y="174"/>
                  </a:cubicBezTo>
                  <a:cubicBezTo>
                    <a:pt x="205" y="174"/>
                    <a:pt x="205" y="174"/>
                    <a:pt x="205" y="174"/>
                  </a:cubicBezTo>
                  <a:cubicBezTo>
                    <a:pt x="208" y="170"/>
                    <a:pt x="211" y="167"/>
                    <a:pt x="212" y="166"/>
                  </a:cubicBezTo>
                  <a:cubicBezTo>
                    <a:pt x="213" y="165"/>
                    <a:pt x="211" y="162"/>
                    <a:pt x="211" y="16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pic>
        <p:nvPicPr>
          <p:cNvPr id="35" name="图片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36" name="文本框 35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189490680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 nodeType="clickPar">
                      <p:stCondLst>
                        <p:cond delay="indefinite"/>
                      </p:stCondLst>
                      <p:childTnLst>
                        <p:par>
                          <p:cTn fill="hold" id="6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8" nodeType="clickPar">
                      <p:stCondLst>
                        <p:cond delay="indefinite"/>
                      </p:stCondLst>
                      <p:childTnLst>
                        <p:par>
                          <p:cTn fill="hold" id="6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7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8"/>
      <p:bldP grpId="0" spid="9"/>
      <p:bldP grpId="0" spid="36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D6E5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569005" y="2787763"/>
            <a:ext cx="744606" cy="240276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37732" y="2890982"/>
            <a:ext cx="710192" cy="232454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548091" y="2787763"/>
            <a:ext cx="707063" cy="234332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510308" y="2874737"/>
            <a:ext cx="669520" cy="2402764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2041366" y="1620732"/>
            <a:ext cx="1066993" cy="1349087"/>
            <a:chOff x="2041366" y="1620732"/>
            <a:chExt cx="1066993" cy="1349087"/>
          </a:xfrm>
        </p:grpSpPr>
        <p:sp>
          <p:nvSpPr>
            <p:cNvPr id="14" name="左大括号 13"/>
            <p:cNvSpPr/>
            <p:nvPr/>
          </p:nvSpPr>
          <p:spPr>
            <a:xfrm>
              <a:off x="2548091" y="1651059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椭圆 17"/>
            <p:cNvSpPr/>
            <p:nvPr/>
          </p:nvSpPr>
          <p:spPr>
            <a:xfrm>
              <a:off x="2059349" y="2096655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041366" y="210339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01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08249" y="1620732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898058" y="1620732"/>
            <a:ext cx="1072795" cy="1349087"/>
            <a:chOff x="3898058" y="1620732"/>
            <a:chExt cx="1072795" cy="1349087"/>
          </a:xfrm>
        </p:grpSpPr>
        <p:sp>
          <p:nvSpPr>
            <p:cNvPr id="21" name="左大括号 20"/>
            <p:cNvSpPr/>
            <p:nvPr/>
          </p:nvSpPr>
          <p:spPr>
            <a:xfrm>
              <a:off x="4410585" y="1651059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843" y="2096655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3898059" y="2096655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02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570743" y="1620732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878138" y="1590406"/>
            <a:ext cx="1064250" cy="1349087"/>
            <a:chOff x="5878138" y="1590406"/>
            <a:chExt cx="1064250" cy="1349087"/>
          </a:xfrm>
        </p:grpSpPr>
        <p:sp>
          <p:nvSpPr>
            <p:cNvPr id="25" name="左大括号 24"/>
            <p:cNvSpPr/>
            <p:nvPr/>
          </p:nvSpPr>
          <p:spPr>
            <a:xfrm>
              <a:off x="6382120" y="1620733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椭圆 25"/>
            <p:cNvSpPr/>
            <p:nvPr/>
          </p:nvSpPr>
          <p:spPr>
            <a:xfrm>
              <a:off x="5893378" y="2066329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878138" y="2080284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03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542277" y="1590406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8114125" y="1560080"/>
            <a:ext cx="1094317" cy="1349087"/>
            <a:chOff x="8114125" y="1560080"/>
            <a:chExt cx="1094317" cy="1349087"/>
          </a:xfrm>
        </p:grpSpPr>
        <p:sp>
          <p:nvSpPr>
            <p:cNvPr id="29" name="左大括号 28"/>
            <p:cNvSpPr/>
            <p:nvPr/>
          </p:nvSpPr>
          <p:spPr>
            <a:xfrm>
              <a:off x="8648174" y="1590407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/>
            <p:cNvSpPr/>
            <p:nvPr/>
          </p:nvSpPr>
          <p:spPr>
            <a:xfrm>
              <a:off x="8159432" y="2036003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8114124" y="204995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04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8808331" y="1560080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</p:spTree>
    <p:extLst>
      <p:ext uri="{BB962C8B-B14F-4D97-AF65-F5344CB8AC3E}">
        <p14:creationId val="3004238648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3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47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722448" y="2694330"/>
            <a:ext cx="6224590" cy="1338962"/>
            <a:chOff x="2722448" y="2694330"/>
            <a:chExt cx="6224590" cy="1338962"/>
          </a:xfrm>
          <a:solidFill>
            <a:srgbClr val="838559"/>
          </a:solidFill>
        </p:grpSpPr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2726646" y="3415748"/>
              <a:ext cx="102960" cy="102992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8815870" y="3507027"/>
              <a:ext cx="99146" cy="104896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10"/>
            <p:cNvSpPr/>
            <p:nvPr/>
          </p:nvSpPr>
          <p:spPr bwMode="auto">
            <a:xfrm>
              <a:off x="2722448" y="2694330"/>
              <a:ext cx="1360138" cy="764959"/>
            </a:xfrm>
            <a:custGeom>
              <a:gdLst>
                <a:gd fmla="*/ 583 w 597" name="T0"/>
                <a:gd fmla="*/ 291 h 333" name="T1"/>
                <a:gd fmla="*/ 291 w 597" name="T2"/>
                <a:gd fmla="*/ 0 h 333" name="T3"/>
                <a:gd fmla="*/ 0 w 597" name="T4"/>
                <a:gd fmla="*/ 291 h 333" name="T5"/>
                <a:gd fmla="*/ 49 w 597" name="T6"/>
                <a:gd fmla="*/ 291 h 333" name="T7"/>
                <a:gd fmla="*/ 291 w 597" name="T8"/>
                <a:gd fmla="*/ 49 h 333" name="T9"/>
                <a:gd fmla="*/ 534 w 597" name="T10"/>
                <a:gd fmla="*/ 291 h 333" name="T11"/>
                <a:gd fmla="*/ 520 w 597" name="T12"/>
                <a:gd fmla="*/ 291 h 333" name="T13"/>
                <a:gd fmla="*/ 559 w 597" name="T14"/>
                <a:gd fmla="*/ 333 h 333" name="T15"/>
                <a:gd fmla="*/ 597 w 597" name="T16"/>
                <a:gd fmla="*/ 291 h 333" name="T17"/>
                <a:gd fmla="*/ 583 w 597" name="T18"/>
                <a:gd fmla="*/ 291 h 33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33" w="597">
                  <a:moveTo>
                    <a:pt x="583" y="291"/>
                  </a:moveTo>
                  <a:cubicBezTo>
                    <a:pt x="583" y="130"/>
                    <a:pt x="453" y="0"/>
                    <a:pt x="291" y="0"/>
                  </a:cubicBezTo>
                  <a:cubicBezTo>
                    <a:pt x="130" y="0"/>
                    <a:pt x="0" y="130"/>
                    <a:pt x="0" y="291"/>
                  </a:cubicBezTo>
                  <a:cubicBezTo>
                    <a:pt x="49" y="291"/>
                    <a:pt x="49" y="291"/>
                    <a:pt x="49" y="291"/>
                  </a:cubicBezTo>
                  <a:cubicBezTo>
                    <a:pt x="49" y="157"/>
                    <a:pt x="158" y="49"/>
                    <a:pt x="291" y="49"/>
                  </a:cubicBezTo>
                  <a:cubicBezTo>
                    <a:pt x="425" y="49"/>
                    <a:pt x="534" y="157"/>
                    <a:pt x="534" y="291"/>
                  </a:cubicBezTo>
                  <a:cubicBezTo>
                    <a:pt x="520" y="291"/>
                    <a:pt x="520" y="291"/>
                    <a:pt x="520" y="291"/>
                  </a:cubicBezTo>
                  <a:cubicBezTo>
                    <a:pt x="559" y="333"/>
                    <a:pt x="559" y="333"/>
                    <a:pt x="559" y="333"/>
                  </a:cubicBezTo>
                  <a:cubicBezTo>
                    <a:pt x="597" y="291"/>
                    <a:pt x="597" y="291"/>
                    <a:pt x="597" y="291"/>
                  </a:cubicBezTo>
                  <a:lnTo>
                    <a:pt x="583" y="2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14"/>
            <p:cNvSpPr/>
            <p:nvPr/>
          </p:nvSpPr>
          <p:spPr bwMode="auto">
            <a:xfrm>
              <a:off x="5157515" y="2694330"/>
              <a:ext cx="1356728" cy="764959"/>
            </a:xfrm>
            <a:custGeom>
              <a:gdLst>
                <a:gd fmla="*/ 582 w 596" name="T0"/>
                <a:gd fmla="*/ 291 h 333" name="T1"/>
                <a:gd fmla="*/ 291 w 596" name="T2"/>
                <a:gd fmla="*/ 0 h 333" name="T3"/>
                <a:gd fmla="*/ 0 w 596" name="T4"/>
                <a:gd fmla="*/ 266 h 333" name="T5"/>
                <a:gd fmla="*/ 24 w 596" name="T6"/>
                <a:gd fmla="*/ 240 h 333" name="T7"/>
                <a:gd fmla="*/ 49 w 596" name="T8"/>
                <a:gd fmla="*/ 268 h 333" name="T9"/>
                <a:gd fmla="*/ 291 w 596" name="T10"/>
                <a:gd fmla="*/ 49 h 333" name="T11"/>
                <a:gd fmla="*/ 533 w 596" name="T12"/>
                <a:gd fmla="*/ 291 h 333" name="T13"/>
                <a:gd fmla="*/ 520 w 596" name="T14"/>
                <a:gd fmla="*/ 291 h 333" name="T15"/>
                <a:gd fmla="*/ 558 w 596" name="T16"/>
                <a:gd fmla="*/ 333 h 333" name="T17"/>
                <a:gd fmla="*/ 596 w 596" name="T18"/>
                <a:gd fmla="*/ 291 h 333" name="T19"/>
                <a:gd fmla="*/ 582 w 596" name="T20"/>
                <a:gd fmla="*/ 291 h 33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33" w="596">
                  <a:moveTo>
                    <a:pt x="582" y="291"/>
                  </a:moveTo>
                  <a:cubicBezTo>
                    <a:pt x="582" y="130"/>
                    <a:pt x="452" y="0"/>
                    <a:pt x="291" y="0"/>
                  </a:cubicBezTo>
                  <a:cubicBezTo>
                    <a:pt x="138" y="0"/>
                    <a:pt x="13" y="117"/>
                    <a:pt x="0" y="266"/>
                  </a:cubicBezTo>
                  <a:cubicBezTo>
                    <a:pt x="24" y="240"/>
                    <a:pt x="24" y="240"/>
                    <a:pt x="24" y="240"/>
                  </a:cubicBezTo>
                  <a:cubicBezTo>
                    <a:pt x="49" y="268"/>
                    <a:pt x="49" y="268"/>
                    <a:pt x="49" y="268"/>
                  </a:cubicBezTo>
                  <a:cubicBezTo>
                    <a:pt x="61" y="145"/>
                    <a:pt x="165" y="49"/>
                    <a:pt x="291" y="49"/>
                  </a:cubicBezTo>
                  <a:cubicBezTo>
                    <a:pt x="425" y="49"/>
                    <a:pt x="533" y="157"/>
                    <a:pt x="533" y="291"/>
                  </a:cubicBezTo>
                  <a:cubicBezTo>
                    <a:pt x="520" y="291"/>
                    <a:pt x="520" y="291"/>
                    <a:pt x="520" y="291"/>
                  </a:cubicBezTo>
                  <a:cubicBezTo>
                    <a:pt x="558" y="333"/>
                    <a:pt x="558" y="333"/>
                    <a:pt x="558" y="333"/>
                  </a:cubicBezTo>
                  <a:cubicBezTo>
                    <a:pt x="596" y="291"/>
                    <a:pt x="596" y="291"/>
                    <a:pt x="596" y="291"/>
                  </a:cubicBezTo>
                  <a:lnTo>
                    <a:pt x="582" y="2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" name="Freeform 15"/>
            <p:cNvSpPr/>
            <p:nvPr/>
          </p:nvSpPr>
          <p:spPr bwMode="auto">
            <a:xfrm>
              <a:off x="3940550" y="3268333"/>
              <a:ext cx="1357865" cy="764959"/>
            </a:xfrm>
            <a:custGeom>
              <a:gdLst>
                <a:gd fmla="*/ 558 w 596" name="T0"/>
                <a:gd fmla="*/ 0 h 333" name="T1"/>
                <a:gd fmla="*/ 520 w 596" name="T2"/>
                <a:gd fmla="*/ 41 h 333" name="T3"/>
                <a:gd fmla="*/ 533 w 596" name="T4"/>
                <a:gd fmla="*/ 41 h 333" name="T5"/>
                <a:gd fmla="*/ 291 w 596" name="T6"/>
                <a:gd fmla="*/ 284 h 333" name="T7"/>
                <a:gd fmla="*/ 49 w 596" name="T8"/>
                <a:gd fmla="*/ 65 h 333" name="T9"/>
                <a:gd fmla="*/ 24 w 596" name="T10"/>
                <a:gd fmla="*/ 93 h 333" name="T11"/>
                <a:gd fmla="*/ 0 w 596" name="T12"/>
                <a:gd fmla="*/ 67 h 333" name="T13"/>
                <a:gd fmla="*/ 291 w 596" name="T14"/>
                <a:gd fmla="*/ 333 h 333" name="T15"/>
                <a:gd fmla="*/ 582 w 596" name="T16"/>
                <a:gd fmla="*/ 41 h 333" name="T17"/>
                <a:gd fmla="*/ 596 w 596" name="T18"/>
                <a:gd fmla="*/ 41 h 333" name="T19"/>
                <a:gd fmla="*/ 558 w 596" name="T20"/>
                <a:gd fmla="*/ 0 h 33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33" w="596">
                  <a:moveTo>
                    <a:pt x="558" y="0"/>
                  </a:moveTo>
                  <a:cubicBezTo>
                    <a:pt x="520" y="41"/>
                    <a:pt x="520" y="41"/>
                    <a:pt x="520" y="41"/>
                  </a:cubicBezTo>
                  <a:cubicBezTo>
                    <a:pt x="533" y="41"/>
                    <a:pt x="533" y="41"/>
                    <a:pt x="533" y="41"/>
                  </a:cubicBezTo>
                  <a:cubicBezTo>
                    <a:pt x="533" y="175"/>
                    <a:pt x="425" y="284"/>
                    <a:pt x="291" y="284"/>
                  </a:cubicBezTo>
                  <a:cubicBezTo>
                    <a:pt x="165" y="284"/>
                    <a:pt x="61" y="188"/>
                    <a:pt x="49" y="65"/>
                  </a:cubicBezTo>
                  <a:cubicBezTo>
                    <a:pt x="24" y="93"/>
                    <a:pt x="24" y="93"/>
                    <a:pt x="24" y="93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13" y="216"/>
                    <a:pt x="138" y="333"/>
                    <a:pt x="291" y="333"/>
                  </a:cubicBezTo>
                  <a:cubicBezTo>
                    <a:pt x="452" y="333"/>
                    <a:pt x="582" y="202"/>
                    <a:pt x="582" y="41"/>
                  </a:cubicBezTo>
                  <a:cubicBezTo>
                    <a:pt x="596" y="41"/>
                    <a:pt x="596" y="41"/>
                    <a:pt x="596" y="41"/>
                  </a:cubicBezTo>
                  <a:lnTo>
                    <a:pt x="55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" name="Freeform 16"/>
            <p:cNvSpPr/>
            <p:nvPr/>
          </p:nvSpPr>
          <p:spPr bwMode="auto">
            <a:xfrm>
              <a:off x="7591445" y="2694330"/>
              <a:ext cx="1355593" cy="764959"/>
            </a:xfrm>
            <a:custGeom>
              <a:gdLst>
                <a:gd fmla="*/ 581 w 595" name="T0"/>
                <a:gd fmla="*/ 291 h 333" name="T1"/>
                <a:gd fmla="*/ 290 w 595" name="T2"/>
                <a:gd fmla="*/ 0 h 333" name="T3"/>
                <a:gd fmla="*/ 0 w 595" name="T4"/>
                <a:gd fmla="*/ 263 h 333" name="T5"/>
                <a:gd fmla="*/ 23 w 595" name="T6"/>
                <a:gd fmla="*/ 238 h 333" name="T7"/>
                <a:gd fmla="*/ 49 w 595" name="T8"/>
                <a:gd fmla="*/ 266 h 333" name="T9"/>
                <a:gd fmla="*/ 290 w 595" name="T10"/>
                <a:gd fmla="*/ 49 h 333" name="T11"/>
                <a:gd fmla="*/ 532 w 595" name="T12"/>
                <a:gd fmla="*/ 291 h 333" name="T13"/>
                <a:gd fmla="*/ 519 w 595" name="T14"/>
                <a:gd fmla="*/ 291 h 333" name="T15"/>
                <a:gd fmla="*/ 557 w 595" name="T16"/>
                <a:gd fmla="*/ 333 h 333" name="T17"/>
                <a:gd fmla="*/ 595 w 595" name="T18"/>
                <a:gd fmla="*/ 291 h 333" name="T19"/>
                <a:gd fmla="*/ 581 w 595" name="T20"/>
                <a:gd fmla="*/ 291 h 33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33" w="595">
                  <a:moveTo>
                    <a:pt x="581" y="291"/>
                  </a:moveTo>
                  <a:cubicBezTo>
                    <a:pt x="581" y="130"/>
                    <a:pt x="451" y="0"/>
                    <a:pt x="290" y="0"/>
                  </a:cubicBezTo>
                  <a:cubicBezTo>
                    <a:pt x="138" y="0"/>
                    <a:pt x="14" y="115"/>
                    <a:pt x="0" y="263"/>
                  </a:cubicBezTo>
                  <a:cubicBezTo>
                    <a:pt x="23" y="238"/>
                    <a:pt x="23" y="238"/>
                    <a:pt x="23" y="238"/>
                  </a:cubicBezTo>
                  <a:cubicBezTo>
                    <a:pt x="49" y="266"/>
                    <a:pt x="49" y="266"/>
                    <a:pt x="49" y="266"/>
                  </a:cubicBezTo>
                  <a:cubicBezTo>
                    <a:pt x="62" y="144"/>
                    <a:pt x="165" y="49"/>
                    <a:pt x="290" y="49"/>
                  </a:cubicBezTo>
                  <a:cubicBezTo>
                    <a:pt x="424" y="49"/>
                    <a:pt x="532" y="157"/>
                    <a:pt x="532" y="291"/>
                  </a:cubicBezTo>
                  <a:cubicBezTo>
                    <a:pt x="519" y="291"/>
                    <a:pt x="519" y="291"/>
                    <a:pt x="519" y="291"/>
                  </a:cubicBezTo>
                  <a:cubicBezTo>
                    <a:pt x="557" y="333"/>
                    <a:pt x="557" y="333"/>
                    <a:pt x="557" y="333"/>
                  </a:cubicBezTo>
                  <a:cubicBezTo>
                    <a:pt x="595" y="291"/>
                    <a:pt x="595" y="291"/>
                    <a:pt x="595" y="291"/>
                  </a:cubicBezTo>
                  <a:lnTo>
                    <a:pt x="581" y="2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" name="Freeform 17"/>
            <p:cNvSpPr/>
            <p:nvPr/>
          </p:nvSpPr>
          <p:spPr bwMode="auto">
            <a:xfrm>
              <a:off x="6373344" y="3268333"/>
              <a:ext cx="1357865" cy="764959"/>
            </a:xfrm>
            <a:custGeom>
              <a:gdLst>
                <a:gd fmla="*/ 558 w 596" name="T0"/>
                <a:gd fmla="*/ 0 h 333" name="T1"/>
                <a:gd fmla="*/ 520 w 596" name="T2"/>
                <a:gd fmla="*/ 41 h 333" name="T3"/>
                <a:gd fmla="*/ 533 w 596" name="T4"/>
                <a:gd fmla="*/ 41 h 333" name="T5"/>
                <a:gd fmla="*/ 291 w 596" name="T6"/>
                <a:gd fmla="*/ 284 h 333" name="T7"/>
                <a:gd fmla="*/ 49 w 596" name="T8"/>
                <a:gd fmla="*/ 65 h 333" name="T9"/>
                <a:gd fmla="*/ 24 w 596" name="T10"/>
                <a:gd fmla="*/ 93 h 333" name="T11"/>
                <a:gd fmla="*/ 0 w 596" name="T12"/>
                <a:gd fmla="*/ 67 h 333" name="T13"/>
                <a:gd fmla="*/ 291 w 596" name="T14"/>
                <a:gd fmla="*/ 333 h 333" name="T15"/>
                <a:gd fmla="*/ 582 w 596" name="T16"/>
                <a:gd fmla="*/ 41 h 333" name="T17"/>
                <a:gd fmla="*/ 596 w 596" name="T18"/>
                <a:gd fmla="*/ 41 h 333" name="T19"/>
                <a:gd fmla="*/ 558 w 596" name="T20"/>
                <a:gd fmla="*/ 0 h 33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33" w="596">
                  <a:moveTo>
                    <a:pt x="558" y="0"/>
                  </a:moveTo>
                  <a:cubicBezTo>
                    <a:pt x="520" y="41"/>
                    <a:pt x="520" y="41"/>
                    <a:pt x="520" y="41"/>
                  </a:cubicBezTo>
                  <a:cubicBezTo>
                    <a:pt x="533" y="41"/>
                    <a:pt x="533" y="41"/>
                    <a:pt x="533" y="41"/>
                  </a:cubicBezTo>
                  <a:cubicBezTo>
                    <a:pt x="533" y="175"/>
                    <a:pt x="425" y="284"/>
                    <a:pt x="291" y="284"/>
                  </a:cubicBezTo>
                  <a:cubicBezTo>
                    <a:pt x="165" y="284"/>
                    <a:pt x="61" y="188"/>
                    <a:pt x="49" y="65"/>
                  </a:cubicBezTo>
                  <a:cubicBezTo>
                    <a:pt x="24" y="93"/>
                    <a:pt x="24" y="93"/>
                    <a:pt x="24" y="93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14" y="216"/>
                    <a:pt x="139" y="333"/>
                    <a:pt x="291" y="333"/>
                  </a:cubicBezTo>
                  <a:cubicBezTo>
                    <a:pt x="452" y="333"/>
                    <a:pt x="582" y="202"/>
                    <a:pt x="582" y="41"/>
                  </a:cubicBezTo>
                  <a:cubicBezTo>
                    <a:pt x="596" y="41"/>
                    <a:pt x="596" y="41"/>
                    <a:pt x="596" y="41"/>
                  </a:cubicBezTo>
                  <a:lnTo>
                    <a:pt x="55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057654" y="3031912"/>
            <a:ext cx="657911" cy="663798"/>
            <a:chOff x="3057654" y="3031912"/>
            <a:chExt cx="657911" cy="663798"/>
          </a:xfrm>
        </p:grpSpPr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3057654" y="3031912"/>
              <a:ext cx="657911" cy="663798"/>
            </a:xfrm>
            <a:prstGeom prst="ellipse">
              <a:avLst/>
            </a:prstGeom>
            <a:solidFill>
              <a:srgbClr val="ADD1A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Freeform 18"/>
            <p:cNvSpPr>
              <a:spLocks noEditPoints="1"/>
            </p:cNvSpPr>
            <p:nvPr/>
          </p:nvSpPr>
          <p:spPr bwMode="auto">
            <a:xfrm>
              <a:off x="3273548" y="3218321"/>
              <a:ext cx="226122" cy="288706"/>
            </a:xfrm>
            <a:custGeom>
              <a:gdLst>
                <a:gd fmla="*/ 5 w 99" name="T0"/>
                <a:gd fmla="*/ 0 h 126" name="T1"/>
                <a:gd fmla="*/ 94 w 99" name="T2"/>
                <a:gd fmla="*/ 9 h 126" name="T3"/>
                <a:gd fmla="*/ 81 w 99" name="T4"/>
                <a:gd fmla="*/ 46 h 126" name="T5"/>
                <a:gd fmla="*/ 81 w 99" name="T6"/>
                <a:gd fmla="*/ 82 h 126" name="T7"/>
                <a:gd fmla="*/ 99 w 99" name="T8"/>
                <a:gd fmla="*/ 121 h 126" name="T9"/>
                <a:gd fmla="*/ 0 w 99" name="T10"/>
                <a:gd fmla="*/ 121 h 126" name="T11"/>
                <a:gd fmla="*/ 18 w 99" name="T12"/>
                <a:gd fmla="*/ 82 h 126" name="T13"/>
                <a:gd fmla="*/ 18 w 99" name="T14"/>
                <a:gd fmla="*/ 46 h 126" name="T15"/>
                <a:gd fmla="*/ 5 w 99" name="T16"/>
                <a:gd fmla="*/ 9 h 126" name="T17"/>
                <a:gd fmla="*/ 67 w 99" name="T18"/>
                <a:gd fmla="*/ 94 h 126" name="T19"/>
                <a:gd fmla="*/ 15 w 99" name="T20"/>
                <a:gd fmla="*/ 116 h 126" name="T21"/>
                <a:gd fmla="*/ 17 w 99" name="T22"/>
                <a:gd fmla="*/ 100 h 126" name="T23"/>
                <a:gd fmla="*/ 70 w 99" name="T24"/>
                <a:gd fmla="*/ 89 h 126" name="T25"/>
                <a:gd fmla="*/ 76 w 99" name="T26"/>
                <a:gd fmla="*/ 85 h 126" name="T27"/>
                <a:gd fmla="*/ 53 w 99" name="T28"/>
                <a:gd fmla="*/ 66 h 126" name="T29"/>
                <a:gd fmla="*/ 52 w 99" name="T30"/>
                <a:gd fmla="*/ 66 h 126" name="T31"/>
                <a:gd fmla="*/ 52 w 99" name="T32"/>
                <a:gd fmla="*/ 66 h 126" name="T33"/>
                <a:gd fmla="*/ 51 w 99" name="T34"/>
                <a:gd fmla="*/ 64 h 126" name="T35"/>
                <a:gd fmla="*/ 51 w 99" name="T36"/>
                <a:gd fmla="*/ 64 h 126" name="T37"/>
                <a:gd fmla="*/ 51 w 99" name="T38"/>
                <a:gd fmla="*/ 63 h 126" name="T39"/>
                <a:gd fmla="*/ 51 w 99" name="T40"/>
                <a:gd fmla="*/ 62 h 126" name="T41"/>
                <a:gd fmla="*/ 52 w 99" name="T42"/>
                <a:gd fmla="*/ 62 h 126" name="T43"/>
                <a:gd fmla="*/ 52 w 99" name="T44"/>
                <a:gd fmla="*/ 61 h 126" name="T45"/>
                <a:gd fmla="*/ 53 w 99" name="T46"/>
                <a:gd fmla="*/ 61 h 126" name="T47"/>
                <a:gd fmla="*/ 84 w 99" name="T48"/>
                <a:gd fmla="*/ 9 h 126" name="T49"/>
                <a:gd fmla="*/ 23 w 99" name="T50"/>
                <a:gd fmla="*/ 43 h 126" name="T51"/>
                <a:gd fmla="*/ 46 w 99" name="T52"/>
                <a:gd fmla="*/ 61 h 126" name="T53"/>
                <a:gd fmla="*/ 47 w 99" name="T54"/>
                <a:gd fmla="*/ 62 h 126" name="T55"/>
                <a:gd fmla="*/ 47 w 99" name="T56"/>
                <a:gd fmla="*/ 62 h 126" name="T57"/>
                <a:gd fmla="*/ 48 w 99" name="T58"/>
                <a:gd fmla="*/ 63 h 126" name="T59"/>
                <a:gd fmla="*/ 48 w 99" name="T60"/>
                <a:gd fmla="*/ 64 h 126" name="T61"/>
                <a:gd fmla="*/ 48 w 99" name="T62"/>
                <a:gd fmla="*/ 64 h 126" name="T63"/>
                <a:gd fmla="*/ 47 w 99" name="T64"/>
                <a:gd fmla="*/ 65 h 126" name="T65"/>
                <a:gd fmla="*/ 47 w 99" name="T66"/>
                <a:gd fmla="*/ 66 h 126" name="T67"/>
                <a:gd fmla="*/ 46 w 99" name="T68"/>
                <a:gd fmla="*/ 66 h 126" name="T69"/>
                <a:gd fmla="*/ 45 w 99" name="T70"/>
                <a:gd fmla="*/ 66 h 126" name="T71"/>
                <a:gd fmla="*/ 17 w 99" name="T72"/>
                <a:gd fmla="*/ 100 h 126" name="T73"/>
                <a:gd fmla="*/ 33 w 99" name="T74"/>
                <a:gd fmla="*/ 48 h 126" name="T75"/>
                <a:gd fmla="*/ 47 w 99" name="T76"/>
                <a:gd fmla="*/ 56 h 126" name="T77"/>
                <a:gd fmla="*/ 48 w 99" name="T78"/>
                <a:gd fmla="*/ 57 h 126" name="T79"/>
                <a:gd fmla="*/ 51 w 99" name="T80"/>
                <a:gd fmla="*/ 57 h 126" name="T81"/>
                <a:gd fmla="*/ 52 w 99" name="T82"/>
                <a:gd fmla="*/ 56 h 126" name="T83"/>
                <a:gd fmla="*/ 75 w 99" name="T84"/>
                <a:gd fmla="*/ 34 h 126" name="T85"/>
                <a:gd fmla="*/ 62 w 99" name="T86"/>
                <a:gd fmla="*/ 44 h 126" name="T87"/>
                <a:gd fmla="*/ 50 w 99" name="T88"/>
                <a:gd fmla="*/ 51 h 126" name="T89"/>
                <a:gd fmla="*/ 49 w 99" name="T90"/>
                <a:gd fmla="*/ 51 h 126" name="T91"/>
                <a:gd fmla="*/ 37 w 99" name="T92"/>
                <a:gd fmla="*/ 44 h 126" name="T93"/>
                <a:gd fmla="*/ 24 w 99" name="T94"/>
                <a:gd fmla="*/ 34 h 126" name="T95"/>
                <a:gd fmla="*/ 50 w 99" name="T96"/>
                <a:gd fmla="*/ 51 h 126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25" w="99">
                  <a:moveTo>
                    <a:pt x="5" y="9"/>
                  </a:move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7" y="0"/>
                    <a:pt x="99" y="2"/>
                    <a:pt x="99" y="4"/>
                  </a:cubicBezTo>
                  <a:cubicBezTo>
                    <a:pt x="99" y="7"/>
                    <a:pt x="97" y="9"/>
                    <a:pt x="94" y="9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89" y="25"/>
                    <a:pt x="86" y="37"/>
                    <a:pt x="81" y="46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76" y="55"/>
                    <a:pt x="69" y="60"/>
                    <a:pt x="62" y="64"/>
                  </a:cubicBezTo>
                  <a:cubicBezTo>
                    <a:pt x="69" y="67"/>
                    <a:pt x="76" y="73"/>
                    <a:pt x="81" y="82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6" y="90"/>
                    <a:pt x="89" y="101"/>
                    <a:pt x="90" y="116"/>
                  </a:cubicBezTo>
                  <a:cubicBezTo>
                    <a:pt x="94" y="116"/>
                    <a:pt x="94" y="116"/>
                    <a:pt x="94" y="116"/>
                  </a:cubicBezTo>
                  <a:cubicBezTo>
                    <a:pt x="97" y="116"/>
                    <a:pt x="99" y="118"/>
                    <a:pt x="99" y="121"/>
                  </a:cubicBezTo>
                  <a:cubicBezTo>
                    <a:pt x="99" y="124"/>
                    <a:pt x="97" y="126"/>
                    <a:pt x="94" y="126"/>
                  </a:cubicBezTo>
                  <a:cubicBezTo>
                    <a:pt x="5" y="126"/>
                    <a:pt x="5" y="126"/>
                    <a:pt x="5" y="126"/>
                  </a:cubicBezTo>
                  <a:cubicBezTo>
                    <a:pt x="2" y="126"/>
                    <a:pt x="0" y="124"/>
                    <a:pt x="0" y="121"/>
                  </a:cubicBezTo>
                  <a:cubicBezTo>
                    <a:pt x="0" y="118"/>
                    <a:pt x="2" y="116"/>
                    <a:pt x="5" y="116"/>
                  </a:cubicBezTo>
                  <a:cubicBezTo>
                    <a:pt x="9" y="116"/>
                    <a:pt x="9" y="116"/>
                    <a:pt x="9" y="116"/>
                  </a:cubicBezTo>
                  <a:cubicBezTo>
                    <a:pt x="10" y="101"/>
                    <a:pt x="13" y="90"/>
                    <a:pt x="18" y="82"/>
                  </a:cubicBezTo>
                  <a:cubicBezTo>
                    <a:pt x="18" y="82"/>
                    <a:pt x="18" y="82"/>
                    <a:pt x="18" y="82"/>
                  </a:cubicBezTo>
                  <a:cubicBezTo>
                    <a:pt x="23" y="73"/>
                    <a:pt x="30" y="67"/>
                    <a:pt x="37" y="64"/>
                  </a:cubicBezTo>
                  <a:cubicBezTo>
                    <a:pt x="30" y="60"/>
                    <a:pt x="23" y="55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3" y="37"/>
                    <a:pt x="9" y="25"/>
                    <a:pt x="9" y="9"/>
                  </a:cubicBezTo>
                  <a:cubicBezTo>
                    <a:pt x="5" y="9"/>
                    <a:pt x="5" y="9"/>
                    <a:pt x="5" y="9"/>
                  </a:cubicBezTo>
                  <a:close/>
                  <a:moveTo>
                    <a:pt x="83" y="116"/>
                  </a:moveTo>
                  <a:cubicBezTo>
                    <a:pt x="83" y="116"/>
                    <a:pt x="83" y="116"/>
                    <a:pt x="83" y="116"/>
                  </a:cubicBezTo>
                  <a:cubicBezTo>
                    <a:pt x="81" y="106"/>
                    <a:pt x="75" y="99"/>
                    <a:pt x="67" y="94"/>
                  </a:cubicBezTo>
                  <a:cubicBezTo>
                    <a:pt x="62" y="91"/>
                    <a:pt x="55" y="90"/>
                    <a:pt x="49" y="90"/>
                  </a:cubicBezTo>
                  <a:cubicBezTo>
                    <a:pt x="43" y="90"/>
                    <a:pt x="37" y="91"/>
                    <a:pt x="32" y="94"/>
                  </a:cubicBezTo>
                  <a:cubicBezTo>
                    <a:pt x="24" y="99"/>
                    <a:pt x="18" y="106"/>
                    <a:pt x="15" y="116"/>
                  </a:cubicBezTo>
                  <a:cubicBezTo>
                    <a:pt x="83" y="116"/>
                    <a:pt x="83" y="116"/>
                    <a:pt x="83" y="116"/>
                  </a:cubicBezTo>
                  <a:close/>
                  <a:moveTo>
                    <a:pt x="17" y="100"/>
                  </a:moveTo>
                  <a:cubicBezTo>
                    <a:pt x="17" y="100"/>
                    <a:pt x="17" y="100"/>
                    <a:pt x="17" y="100"/>
                  </a:cubicBezTo>
                  <a:cubicBezTo>
                    <a:pt x="20" y="95"/>
                    <a:pt x="24" y="92"/>
                    <a:pt x="29" y="89"/>
                  </a:cubicBezTo>
                  <a:cubicBezTo>
                    <a:pt x="35" y="86"/>
                    <a:pt x="42" y="84"/>
                    <a:pt x="49" y="84"/>
                  </a:cubicBezTo>
                  <a:cubicBezTo>
                    <a:pt x="56" y="84"/>
                    <a:pt x="64" y="86"/>
                    <a:pt x="70" y="89"/>
                  </a:cubicBezTo>
                  <a:cubicBezTo>
                    <a:pt x="74" y="92"/>
                    <a:pt x="78" y="95"/>
                    <a:pt x="82" y="100"/>
                  </a:cubicBezTo>
                  <a:cubicBezTo>
                    <a:pt x="80" y="94"/>
                    <a:pt x="78" y="89"/>
                    <a:pt x="76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0" y="75"/>
                    <a:pt x="62" y="69"/>
                    <a:pt x="53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5"/>
                    <a:pt x="52" y="65"/>
                    <a:pt x="51" y="65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1" y="65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3" y="61"/>
                    <a:pt x="53" y="61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62" y="58"/>
                    <a:pt x="70" y="53"/>
                    <a:pt x="76" y="43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81" y="35"/>
                    <a:pt x="84" y="24"/>
                    <a:pt x="84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24"/>
                    <a:pt x="18" y="35"/>
                    <a:pt x="23" y="43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9" y="53"/>
                    <a:pt x="37" y="58"/>
                    <a:pt x="45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7" y="63"/>
                    <a:pt x="47" y="63"/>
                    <a:pt x="48" y="63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7" y="64"/>
                    <a:pt x="47" y="65"/>
                    <a:pt x="47" y="65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47" y="65"/>
                    <a:pt x="47" y="65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37" y="69"/>
                    <a:pt x="29" y="75"/>
                    <a:pt x="23" y="85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20" y="89"/>
                    <a:pt x="18" y="94"/>
                    <a:pt x="17" y="100"/>
                  </a:cubicBezTo>
                  <a:close/>
                  <a:moveTo>
                    <a:pt x="24" y="34"/>
                  </a:moveTo>
                  <a:cubicBezTo>
                    <a:pt x="24" y="34"/>
                    <a:pt x="24" y="34"/>
                    <a:pt x="24" y="34"/>
                  </a:cubicBezTo>
                  <a:cubicBezTo>
                    <a:pt x="26" y="39"/>
                    <a:pt x="29" y="44"/>
                    <a:pt x="33" y="48"/>
                  </a:cubicBezTo>
                  <a:cubicBezTo>
                    <a:pt x="37" y="52"/>
                    <a:pt x="41" y="55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57"/>
                    <a:pt x="50" y="57"/>
                    <a:pt x="51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7" y="55"/>
                    <a:pt x="62" y="52"/>
                    <a:pt x="66" y="48"/>
                  </a:cubicBezTo>
                  <a:cubicBezTo>
                    <a:pt x="66" y="48"/>
                    <a:pt x="66" y="48"/>
                    <a:pt x="66" y="48"/>
                  </a:cubicBezTo>
                  <a:cubicBezTo>
                    <a:pt x="70" y="44"/>
                    <a:pt x="73" y="39"/>
                    <a:pt x="75" y="34"/>
                  </a:cubicBezTo>
                  <a:cubicBezTo>
                    <a:pt x="75" y="32"/>
                    <a:pt x="75" y="31"/>
                    <a:pt x="73" y="30"/>
                  </a:cubicBezTo>
                  <a:cubicBezTo>
                    <a:pt x="72" y="30"/>
                    <a:pt x="70" y="30"/>
                    <a:pt x="69" y="32"/>
                  </a:cubicBezTo>
                  <a:cubicBezTo>
                    <a:pt x="68" y="36"/>
                    <a:pt x="65" y="41"/>
                    <a:pt x="62" y="44"/>
                  </a:cubicBezTo>
                  <a:cubicBezTo>
                    <a:pt x="59" y="47"/>
                    <a:pt x="55" y="49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4" y="49"/>
                    <a:pt x="40" y="47"/>
                    <a:pt x="37" y="44"/>
                  </a:cubicBezTo>
                  <a:cubicBezTo>
                    <a:pt x="34" y="41"/>
                    <a:pt x="31" y="36"/>
                    <a:pt x="29" y="32"/>
                  </a:cubicBezTo>
                  <a:cubicBezTo>
                    <a:pt x="29" y="30"/>
                    <a:pt x="27" y="30"/>
                    <a:pt x="26" y="30"/>
                  </a:cubicBezTo>
                  <a:cubicBezTo>
                    <a:pt x="24" y="31"/>
                    <a:pt x="23" y="32"/>
                    <a:pt x="24" y="34"/>
                  </a:cubicBezTo>
                  <a:close/>
                  <a:moveTo>
                    <a:pt x="50" y="51"/>
                  </a:move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922106" y="3031912"/>
            <a:ext cx="657911" cy="663798"/>
            <a:chOff x="7922106" y="3031912"/>
            <a:chExt cx="657911" cy="663798"/>
          </a:xfrm>
        </p:grpSpPr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7922106" y="3031912"/>
              <a:ext cx="657911" cy="663798"/>
            </a:xfrm>
            <a:prstGeom prst="ellipse">
              <a:avLst/>
            </a:prstGeom>
            <a:solidFill>
              <a:srgbClr val="ADD1A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" name="Freeform 19"/>
            <p:cNvSpPr>
              <a:spLocks noEditPoints="1"/>
            </p:cNvSpPr>
            <p:nvPr/>
          </p:nvSpPr>
          <p:spPr bwMode="auto">
            <a:xfrm>
              <a:off x="8124365" y="3231961"/>
              <a:ext cx="287481" cy="263700"/>
            </a:xfrm>
            <a:custGeom>
              <a:gdLst>
                <a:gd fmla="*/ 79 w 126" name="T0"/>
                <a:gd fmla="*/ 53 h 115" name="T1"/>
                <a:gd fmla="*/ 83 w 126" name="T2"/>
                <a:gd fmla="*/ 69 h 115" name="T3"/>
                <a:gd fmla="*/ 83 w 126" name="T4"/>
                <a:gd fmla="*/ 77 h 115" name="T5"/>
                <a:gd fmla="*/ 89 w 126" name="T6"/>
                <a:gd fmla="*/ 71 h 115" name="T7"/>
                <a:gd fmla="*/ 83 w 126" name="T8"/>
                <a:gd fmla="*/ 49 h 115" name="T9"/>
                <a:gd fmla="*/ 64 w 126" name="T10"/>
                <a:gd fmla="*/ 46 h 115" name="T11"/>
                <a:gd fmla="*/ 122 w 126" name="T12"/>
                <a:gd fmla="*/ 105 h 115" name="T13"/>
                <a:gd fmla="*/ 118 w 126" name="T14"/>
                <a:gd fmla="*/ 105 h 115" name="T15"/>
                <a:gd fmla="*/ 122 w 126" name="T16"/>
                <a:gd fmla="*/ 29 h 115" name="T17"/>
                <a:gd fmla="*/ 122 w 126" name="T18"/>
                <a:gd fmla="*/ 19 h 115" name="T19"/>
                <a:gd fmla="*/ 76 w 126" name="T20"/>
                <a:gd fmla="*/ 13 h 115" name="T21"/>
                <a:gd fmla="*/ 63 w 126" name="T22"/>
                <a:gd fmla="*/ 0 h 115" name="T23"/>
                <a:gd fmla="*/ 51 w 126" name="T24"/>
                <a:gd fmla="*/ 13 h 115" name="T25"/>
                <a:gd fmla="*/ 5 w 126" name="T26"/>
                <a:gd fmla="*/ 19 h 115" name="T27"/>
                <a:gd fmla="*/ 5 w 126" name="T28"/>
                <a:gd fmla="*/ 29 h 115" name="T29"/>
                <a:gd fmla="*/ 9 w 126" name="T30"/>
                <a:gd fmla="*/ 105 h 115" name="T31"/>
                <a:gd fmla="*/ 0 w 126" name="T32"/>
                <a:gd fmla="*/ 110 h 115" name="T33"/>
                <a:gd fmla="*/ 122 w 126" name="T34"/>
                <a:gd fmla="*/ 115 h 115" name="T35"/>
                <a:gd fmla="*/ 122 w 126" name="T36"/>
                <a:gd fmla="*/ 105 h 115" name="T37"/>
                <a:gd fmla="*/ 58 w 126" name="T38"/>
                <a:gd fmla="*/ 8 h 115" name="T39"/>
                <a:gd fmla="*/ 68 w 126" name="T40"/>
                <a:gd fmla="*/ 8 h 115" name="T41"/>
                <a:gd fmla="*/ 68 w 126" name="T42"/>
                <a:gd fmla="*/ 17 h 115" name="T43"/>
                <a:gd fmla="*/ 63 w 126" name="T44"/>
                <a:gd fmla="*/ 19 h 115" name="T45"/>
                <a:gd fmla="*/ 56 w 126" name="T46"/>
                <a:gd fmla="*/ 13 h 115" name="T47"/>
                <a:gd fmla="*/ 112 w 126" name="T48"/>
                <a:gd fmla="*/ 105 h 115" name="T49"/>
                <a:gd fmla="*/ 14 w 126" name="T50"/>
                <a:gd fmla="*/ 105 h 115" name="T51"/>
                <a:gd fmla="*/ 112 w 126" name="T52"/>
                <a:gd fmla="*/ 29 h 115" name="T53"/>
                <a:gd fmla="*/ 59 w 126" name="T54"/>
                <a:gd fmla="*/ 91 h 115" name="T55"/>
                <a:gd fmla="*/ 71 w 126" name="T56"/>
                <a:gd fmla="*/ 89 h 115" name="T57"/>
                <a:gd fmla="*/ 79 w 126" name="T58"/>
                <a:gd fmla="*/ 80 h 115" name="T59"/>
                <a:gd fmla="*/ 78 w 126" name="T60"/>
                <a:gd fmla="*/ 76 h 115" name="T61"/>
                <a:gd fmla="*/ 62 w 126" name="T62"/>
                <a:gd fmla="*/ 50 h 115" name="T63"/>
                <a:gd fmla="*/ 44 w 126" name="T64"/>
                <a:gd fmla="*/ 53 h 115" name="T65"/>
                <a:gd fmla="*/ 44 w 126" name="T66"/>
                <a:gd fmla="*/ 85 h 115" name="T67"/>
                <a:gd fmla="*/ 48 w 126" name="T68"/>
                <a:gd fmla="*/ 57 h 115" name="T69"/>
                <a:gd fmla="*/ 57 w 126" name="T70"/>
                <a:gd fmla="*/ 53 h 115" name="T71"/>
                <a:gd fmla="*/ 58 w 126" name="T72"/>
                <a:gd fmla="*/ 72 h 115" name="T73"/>
                <a:gd fmla="*/ 68 w 126" name="T74"/>
                <a:gd fmla="*/ 83 h 115" name="T75"/>
                <a:gd fmla="*/ 59 w 126" name="T76"/>
                <a:gd fmla="*/ 86 h 115" name="T77"/>
                <a:gd fmla="*/ 43 w 126" name="T78"/>
                <a:gd fmla="*/ 69 h 11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15" w="125">
                  <a:moveTo>
                    <a:pt x="67" y="49"/>
                  </a:moveTo>
                  <a:cubicBezTo>
                    <a:pt x="72" y="49"/>
                    <a:pt x="76" y="50"/>
                    <a:pt x="79" y="53"/>
                  </a:cubicBezTo>
                  <a:cubicBezTo>
                    <a:pt x="82" y="56"/>
                    <a:pt x="84" y="61"/>
                    <a:pt x="84" y="65"/>
                  </a:cubicBezTo>
                  <a:cubicBezTo>
                    <a:pt x="84" y="67"/>
                    <a:pt x="84" y="68"/>
                    <a:pt x="83" y="69"/>
                  </a:cubicBezTo>
                  <a:cubicBezTo>
                    <a:pt x="83" y="71"/>
                    <a:pt x="82" y="72"/>
                    <a:pt x="82" y="73"/>
                  </a:cubicBezTo>
                  <a:cubicBezTo>
                    <a:pt x="81" y="75"/>
                    <a:pt x="81" y="77"/>
                    <a:pt x="83" y="77"/>
                  </a:cubicBezTo>
                  <a:cubicBezTo>
                    <a:pt x="84" y="78"/>
                    <a:pt x="86" y="78"/>
                    <a:pt x="87" y="76"/>
                  </a:cubicBezTo>
                  <a:cubicBezTo>
                    <a:pt x="88" y="75"/>
                    <a:pt x="88" y="73"/>
                    <a:pt x="89" y="71"/>
                  </a:cubicBezTo>
                  <a:cubicBezTo>
                    <a:pt x="89" y="69"/>
                    <a:pt x="90" y="67"/>
                    <a:pt x="90" y="65"/>
                  </a:cubicBezTo>
                  <a:cubicBezTo>
                    <a:pt x="90" y="59"/>
                    <a:pt x="87" y="53"/>
                    <a:pt x="83" y="49"/>
                  </a:cubicBezTo>
                  <a:cubicBezTo>
                    <a:pt x="79" y="45"/>
                    <a:pt x="73" y="43"/>
                    <a:pt x="67" y="43"/>
                  </a:cubicBezTo>
                  <a:cubicBezTo>
                    <a:pt x="66" y="43"/>
                    <a:pt x="64" y="44"/>
                    <a:pt x="64" y="46"/>
                  </a:cubicBezTo>
                  <a:cubicBezTo>
                    <a:pt x="64" y="47"/>
                    <a:pt x="66" y="49"/>
                    <a:pt x="67" y="49"/>
                  </a:cubicBezTo>
                  <a:close/>
                  <a:moveTo>
                    <a:pt x="122" y="105"/>
                  </a:moveTo>
                  <a:cubicBezTo>
                    <a:pt x="122" y="105"/>
                    <a:pt x="122" y="105"/>
                    <a:pt x="122" y="105"/>
                  </a:cubicBezTo>
                  <a:cubicBezTo>
                    <a:pt x="118" y="105"/>
                    <a:pt x="118" y="105"/>
                    <a:pt x="118" y="105"/>
                  </a:cubicBezTo>
                  <a:cubicBezTo>
                    <a:pt x="118" y="29"/>
                    <a:pt x="118" y="29"/>
                    <a:pt x="118" y="29"/>
                  </a:cubicBezTo>
                  <a:cubicBezTo>
                    <a:pt x="122" y="29"/>
                    <a:pt x="122" y="29"/>
                    <a:pt x="122" y="29"/>
                  </a:cubicBezTo>
                  <a:cubicBezTo>
                    <a:pt x="124" y="29"/>
                    <a:pt x="126" y="27"/>
                    <a:pt x="126" y="24"/>
                  </a:cubicBezTo>
                  <a:cubicBezTo>
                    <a:pt x="126" y="22"/>
                    <a:pt x="124" y="19"/>
                    <a:pt x="122" y="19"/>
                  </a:cubicBezTo>
                  <a:cubicBezTo>
                    <a:pt x="74" y="19"/>
                    <a:pt x="74" y="19"/>
                    <a:pt x="74" y="19"/>
                  </a:cubicBezTo>
                  <a:cubicBezTo>
                    <a:pt x="75" y="17"/>
                    <a:pt x="76" y="15"/>
                    <a:pt x="76" y="13"/>
                  </a:cubicBezTo>
                  <a:cubicBezTo>
                    <a:pt x="76" y="9"/>
                    <a:pt x="75" y="6"/>
                    <a:pt x="72" y="4"/>
                  </a:cubicBezTo>
                  <a:cubicBezTo>
                    <a:pt x="70" y="1"/>
                    <a:pt x="67" y="0"/>
                    <a:pt x="63" y="0"/>
                  </a:cubicBezTo>
                  <a:cubicBezTo>
                    <a:pt x="60" y="0"/>
                    <a:pt x="57" y="1"/>
                    <a:pt x="54" y="4"/>
                  </a:cubicBezTo>
                  <a:cubicBezTo>
                    <a:pt x="52" y="6"/>
                    <a:pt x="51" y="9"/>
                    <a:pt x="51" y="13"/>
                  </a:cubicBezTo>
                  <a:cubicBezTo>
                    <a:pt x="51" y="15"/>
                    <a:pt x="51" y="17"/>
                    <a:pt x="53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2" y="19"/>
                    <a:pt x="0" y="22"/>
                    <a:pt x="0" y="24"/>
                  </a:cubicBezTo>
                  <a:cubicBezTo>
                    <a:pt x="0" y="27"/>
                    <a:pt x="2" y="29"/>
                    <a:pt x="5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5" y="105"/>
                    <a:pt x="5" y="105"/>
                    <a:pt x="5" y="105"/>
                  </a:cubicBezTo>
                  <a:cubicBezTo>
                    <a:pt x="2" y="105"/>
                    <a:pt x="0" y="107"/>
                    <a:pt x="0" y="110"/>
                  </a:cubicBezTo>
                  <a:cubicBezTo>
                    <a:pt x="0" y="113"/>
                    <a:pt x="2" y="115"/>
                    <a:pt x="5" y="115"/>
                  </a:cubicBezTo>
                  <a:cubicBezTo>
                    <a:pt x="122" y="115"/>
                    <a:pt x="122" y="115"/>
                    <a:pt x="122" y="115"/>
                  </a:cubicBezTo>
                  <a:cubicBezTo>
                    <a:pt x="124" y="115"/>
                    <a:pt x="126" y="113"/>
                    <a:pt x="126" y="110"/>
                  </a:cubicBezTo>
                  <a:cubicBezTo>
                    <a:pt x="126" y="107"/>
                    <a:pt x="124" y="105"/>
                    <a:pt x="122" y="105"/>
                  </a:cubicBezTo>
                  <a:close/>
                  <a:moveTo>
                    <a:pt x="58" y="8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60" y="6"/>
                    <a:pt x="61" y="6"/>
                    <a:pt x="63" y="6"/>
                  </a:cubicBezTo>
                  <a:cubicBezTo>
                    <a:pt x="65" y="6"/>
                    <a:pt x="67" y="6"/>
                    <a:pt x="68" y="8"/>
                  </a:cubicBezTo>
                  <a:cubicBezTo>
                    <a:pt x="69" y="9"/>
                    <a:pt x="70" y="11"/>
                    <a:pt x="70" y="13"/>
                  </a:cubicBezTo>
                  <a:cubicBezTo>
                    <a:pt x="70" y="14"/>
                    <a:pt x="69" y="16"/>
                    <a:pt x="68" y="17"/>
                  </a:cubicBezTo>
                  <a:cubicBezTo>
                    <a:pt x="67" y="19"/>
                    <a:pt x="65" y="19"/>
                    <a:pt x="63" y="19"/>
                  </a:cubicBezTo>
                  <a:cubicBezTo>
                    <a:pt x="63" y="19"/>
                    <a:pt x="63" y="19"/>
                    <a:pt x="63" y="19"/>
                  </a:cubicBezTo>
                  <a:cubicBezTo>
                    <a:pt x="61" y="19"/>
                    <a:pt x="60" y="19"/>
                    <a:pt x="58" y="17"/>
                  </a:cubicBezTo>
                  <a:cubicBezTo>
                    <a:pt x="57" y="16"/>
                    <a:pt x="56" y="14"/>
                    <a:pt x="56" y="13"/>
                  </a:cubicBezTo>
                  <a:cubicBezTo>
                    <a:pt x="56" y="11"/>
                    <a:pt x="57" y="9"/>
                    <a:pt x="58" y="8"/>
                  </a:cubicBezTo>
                  <a:close/>
                  <a:moveTo>
                    <a:pt x="112" y="105"/>
                  </a:moveTo>
                  <a:cubicBezTo>
                    <a:pt x="112" y="105"/>
                    <a:pt x="112" y="105"/>
                    <a:pt x="112" y="105"/>
                  </a:cubicBezTo>
                  <a:cubicBezTo>
                    <a:pt x="14" y="105"/>
                    <a:pt x="14" y="105"/>
                    <a:pt x="14" y="105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105"/>
                    <a:pt x="112" y="105"/>
                    <a:pt x="112" y="105"/>
                  </a:cubicBezTo>
                  <a:close/>
                  <a:moveTo>
                    <a:pt x="59" y="91"/>
                  </a:moveTo>
                  <a:cubicBezTo>
                    <a:pt x="59" y="91"/>
                    <a:pt x="59" y="91"/>
                    <a:pt x="59" y="91"/>
                  </a:cubicBezTo>
                  <a:cubicBezTo>
                    <a:pt x="63" y="91"/>
                    <a:pt x="67" y="90"/>
                    <a:pt x="71" y="89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4" y="87"/>
                    <a:pt x="77" y="84"/>
                    <a:pt x="79" y="80"/>
                  </a:cubicBezTo>
                  <a:cubicBezTo>
                    <a:pt x="79" y="80"/>
                    <a:pt x="79" y="80"/>
                    <a:pt x="79" y="80"/>
                  </a:cubicBezTo>
                  <a:cubicBezTo>
                    <a:pt x="80" y="79"/>
                    <a:pt x="79" y="77"/>
                    <a:pt x="78" y="76"/>
                  </a:cubicBezTo>
                  <a:cubicBezTo>
                    <a:pt x="62" y="67"/>
                    <a:pt x="62" y="67"/>
                    <a:pt x="62" y="67"/>
                  </a:cubicBezTo>
                  <a:cubicBezTo>
                    <a:pt x="62" y="50"/>
                    <a:pt x="62" y="50"/>
                    <a:pt x="62" y="50"/>
                  </a:cubicBezTo>
                  <a:cubicBezTo>
                    <a:pt x="62" y="48"/>
                    <a:pt x="61" y="47"/>
                    <a:pt x="59" y="47"/>
                  </a:cubicBezTo>
                  <a:cubicBezTo>
                    <a:pt x="53" y="47"/>
                    <a:pt x="48" y="49"/>
                    <a:pt x="44" y="53"/>
                  </a:cubicBezTo>
                  <a:cubicBezTo>
                    <a:pt x="40" y="57"/>
                    <a:pt x="37" y="63"/>
                    <a:pt x="37" y="69"/>
                  </a:cubicBezTo>
                  <a:cubicBezTo>
                    <a:pt x="37" y="75"/>
                    <a:pt x="40" y="81"/>
                    <a:pt x="44" y="85"/>
                  </a:cubicBezTo>
                  <a:cubicBezTo>
                    <a:pt x="48" y="89"/>
                    <a:pt x="53" y="91"/>
                    <a:pt x="59" y="91"/>
                  </a:cubicBezTo>
                  <a:close/>
                  <a:moveTo>
                    <a:pt x="48" y="57"/>
                  </a:moveTo>
                  <a:cubicBezTo>
                    <a:pt x="48" y="57"/>
                    <a:pt x="48" y="57"/>
                    <a:pt x="48" y="57"/>
                  </a:cubicBezTo>
                  <a:cubicBezTo>
                    <a:pt x="50" y="55"/>
                    <a:pt x="53" y="53"/>
                    <a:pt x="57" y="53"/>
                  </a:cubicBezTo>
                  <a:cubicBezTo>
                    <a:pt x="57" y="69"/>
                    <a:pt x="57" y="69"/>
                    <a:pt x="57" y="69"/>
                  </a:cubicBezTo>
                  <a:cubicBezTo>
                    <a:pt x="57" y="70"/>
                    <a:pt x="57" y="71"/>
                    <a:pt x="58" y="72"/>
                  </a:cubicBezTo>
                  <a:cubicBezTo>
                    <a:pt x="72" y="80"/>
                    <a:pt x="72" y="80"/>
                    <a:pt x="72" y="80"/>
                  </a:cubicBezTo>
                  <a:cubicBezTo>
                    <a:pt x="71" y="81"/>
                    <a:pt x="69" y="82"/>
                    <a:pt x="68" y="83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65" y="85"/>
                    <a:pt x="62" y="86"/>
                    <a:pt x="59" y="86"/>
                  </a:cubicBezTo>
                  <a:cubicBezTo>
                    <a:pt x="55" y="86"/>
                    <a:pt x="51" y="84"/>
                    <a:pt x="48" y="81"/>
                  </a:cubicBezTo>
                  <a:cubicBezTo>
                    <a:pt x="45" y="78"/>
                    <a:pt x="43" y="74"/>
                    <a:pt x="43" y="69"/>
                  </a:cubicBezTo>
                  <a:cubicBezTo>
                    <a:pt x="43" y="64"/>
                    <a:pt x="45" y="60"/>
                    <a:pt x="48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708550" y="3029639"/>
            <a:ext cx="657911" cy="663798"/>
            <a:chOff x="6708550" y="3029639"/>
            <a:chExt cx="657911" cy="663798"/>
          </a:xfrm>
        </p:grpSpPr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6708550" y="3029639"/>
              <a:ext cx="657911" cy="663798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" name="Freeform 20"/>
            <p:cNvSpPr>
              <a:spLocks noEditPoints="1"/>
            </p:cNvSpPr>
            <p:nvPr/>
          </p:nvSpPr>
          <p:spPr bwMode="auto">
            <a:xfrm>
              <a:off x="6897173" y="3234234"/>
              <a:ext cx="280664" cy="259154"/>
            </a:xfrm>
            <a:custGeom>
              <a:gdLst>
                <a:gd fmla="*/ 95 w 123" name="T0"/>
                <a:gd fmla="*/ 54 h 113" name="T1"/>
                <a:gd fmla="*/ 122 w 123" name="T2"/>
                <a:gd fmla="*/ 38 h 113" name="T3"/>
                <a:gd fmla="*/ 111 w 123" name="T4"/>
                <a:gd fmla="*/ 36 h 113" name="T5"/>
                <a:gd fmla="*/ 96 w 123" name="T6"/>
                <a:gd fmla="*/ 28 h 113" name="T7"/>
                <a:gd fmla="*/ 105 w 123" name="T8"/>
                <a:gd fmla="*/ 14 h 113" name="T9"/>
                <a:gd fmla="*/ 114 w 123" name="T10"/>
                <a:gd fmla="*/ 7 h 113" name="T11"/>
                <a:gd fmla="*/ 74 w 123" name="T12"/>
                <a:gd fmla="*/ 14 h 113" name="T13"/>
                <a:gd fmla="*/ 72 w 123" name="T14"/>
                <a:gd fmla="*/ 35 h 113" name="T15"/>
                <a:gd fmla="*/ 50 w 123" name="T16"/>
                <a:gd fmla="*/ 21 h 113" name="T17"/>
                <a:gd fmla="*/ 55 w 123" name="T18"/>
                <a:gd fmla="*/ 13 h 113" name="T19"/>
                <a:gd fmla="*/ 64 w 123" name="T20"/>
                <a:gd fmla="*/ 7 h 113" name="T21"/>
                <a:gd fmla="*/ 33 w 123" name="T22"/>
                <a:gd fmla="*/ 6 h 113" name="T23"/>
                <a:gd fmla="*/ 30 w 123" name="T24"/>
                <a:gd fmla="*/ 6 h 113" name="T25"/>
                <a:gd fmla="*/ 13 w 123" name="T26"/>
                <a:gd fmla="*/ 22 h 113" name="T27"/>
                <a:gd fmla="*/ 14 w 123" name="T28"/>
                <a:gd fmla="*/ 25 h 113" name="T29"/>
                <a:gd fmla="*/ 10 w 123" name="T30"/>
                <a:gd fmla="*/ 27 h 113" name="T31"/>
                <a:gd fmla="*/ 1 w 123" name="T32"/>
                <a:gd fmla="*/ 39 h 113" name="T33"/>
                <a:gd fmla="*/ 9 w 123" name="T34"/>
                <a:gd fmla="*/ 46 h 113" name="T35"/>
                <a:gd fmla="*/ 9 w 123" name="T36"/>
                <a:gd fmla="*/ 46 h 113" name="T37"/>
                <a:gd fmla="*/ 9 w 123" name="T38"/>
                <a:gd fmla="*/ 47 h 113" name="T39"/>
                <a:gd fmla="*/ 27 w 123" name="T40"/>
                <a:gd fmla="*/ 48 h 113" name="T41"/>
                <a:gd fmla="*/ 28 w 123" name="T42"/>
                <a:gd fmla="*/ 42 h 113" name="T43"/>
                <a:gd fmla="*/ 49 w 123" name="T44"/>
                <a:gd fmla="*/ 58 h 113" name="T45"/>
                <a:gd fmla="*/ 25 w 123" name="T46"/>
                <a:gd fmla="*/ 111 h 113" name="T47"/>
                <a:gd fmla="*/ 103 w 123" name="T48"/>
                <a:gd fmla="*/ 112 h 113" name="T49"/>
                <a:gd fmla="*/ 120 w 123" name="T50"/>
                <a:gd fmla="*/ 95 h 113" name="T51"/>
                <a:gd fmla="*/ 34 w 123" name="T52"/>
                <a:gd fmla="*/ 35 h 113" name="T53"/>
                <a:gd fmla="*/ 28 w 123" name="T54"/>
                <a:gd fmla="*/ 36 h 113" name="T55"/>
                <a:gd fmla="*/ 24 w 123" name="T56"/>
                <a:gd fmla="*/ 38 h 113" name="T57"/>
                <a:gd fmla="*/ 18 w 123" name="T58"/>
                <a:gd fmla="*/ 48 h 113" name="T59"/>
                <a:gd fmla="*/ 13 w 123" name="T60"/>
                <a:gd fmla="*/ 42 h 113" name="T61"/>
                <a:gd fmla="*/ 13 w 123" name="T62"/>
                <a:gd fmla="*/ 42 h 113" name="T63"/>
                <a:gd fmla="*/ 13 w 123" name="T64"/>
                <a:gd fmla="*/ 42 h 113" name="T65"/>
                <a:gd fmla="*/ 11 w 123" name="T66"/>
                <a:gd fmla="*/ 33 h 113" name="T67"/>
                <a:gd fmla="*/ 18 w 123" name="T68"/>
                <a:gd fmla="*/ 30 h 113" name="T69"/>
                <a:gd fmla="*/ 21 w 123" name="T70"/>
                <a:gd fmla="*/ 25 h 113" name="T71"/>
                <a:gd fmla="*/ 28 w 123" name="T72"/>
                <a:gd fmla="*/ 12 h 113" name="T73"/>
                <a:gd fmla="*/ 36 w 123" name="T74"/>
                <a:gd fmla="*/ 11 h 113" name="T75"/>
                <a:gd fmla="*/ 40 w 123" name="T76"/>
                <a:gd fmla="*/ 10 h 113" name="T77"/>
                <a:gd fmla="*/ 53 w 123" name="T78"/>
                <a:gd fmla="*/ 7 h 113" name="T79"/>
                <a:gd fmla="*/ 45 w 123" name="T80"/>
                <a:gd fmla="*/ 19 h 113" name="T81"/>
                <a:gd fmla="*/ 43 w 123" name="T82"/>
                <a:gd fmla="*/ 26 h 113" name="T83"/>
                <a:gd fmla="*/ 34 w 123" name="T84"/>
                <a:gd fmla="*/ 35 h 113" name="T85"/>
                <a:gd fmla="*/ 19 w 123" name="T86"/>
                <a:gd fmla="*/ 96 h 113" name="T87"/>
                <a:gd fmla="*/ 78 w 123" name="T88"/>
                <a:gd fmla="*/ 35 h 113" name="T89"/>
                <a:gd fmla="*/ 77 w 123" name="T90"/>
                <a:gd fmla="*/ 33 h 113" name="T91"/>
                <a:gd fmla="*/ 102 w 123" name="T92"/>
                <a:gd fmla="*/ 7 h 113" name="T93"/>
                <a:gd fmla="*/ 96 w 123" name="T94"/>
                <a:gd fmla="*/ 10 h 113" name="T95"/>
                <a:gd fmla="*/ 90 w 123" name="T96"/>
                <a:gd fmla="*/ 31 h 113" name="T97"/>
                <a:gd fmla="*/ 105 w 123" name="T98"/>
                <a:gd fmla="*/ 43 h 113" name="T99"/>
                <a:gd fmla="*/ 111 w 123" name="T100"/>
                <a:gd fmla="*/ 43 h 113" name="T101"/>
                <a:gd fmla="*/ 88 w 123" name="T102"/>
                <a:gd fmla="*/ 47 h 113" name="T103"/>
                <a:gd fmla="*/ 105 w 123" name="T104"/>
                <a:gd fmla="*/ 106 h 113" name="T105"/>
                <a:gd fmla="*/ 78 w 123" name="T106"/>
                <a:gd fmla="*/ 62 h 113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113" w="123">
                  <a:moveTo>
                    <a:pt x="82" y="58"/>
                  </a:moveTo>
                  <a:cubicBezTo>
                    <a:pt x="88" y="53"/>
                    <a:pt x="88" y="53"/>
                    <a:pt x="88" y="53"/>
                  </a:cubicBezTo>
                  <a:cubicBezTo>
                    <a:pt x="90" y="54"/>
                    <a:pt x="92" y="54"/>
                    <a:pt x="95" y="54"/>
                  </a:cubicBezTo>
                  <a:cubicBezTo>
                    <a:pt x="98" y="55"/>
                    <a:pt x="101" y="54"/>
                    <a:pt x="104" y="54"/>
                  </a:cubicBezTo>
                  <a:cubicBezTo>
                    <a:pt x="108" y="53"/>
                    <a:pt x="112" y="50"/>
                    <a:pt x="115" y="48"/>
                  </a:cubicBezTo>
                  <a:cubicBezTo>
                    <a:pt x="118" y="45"/>
                    <a:pt x="121" y="41"/>
                    <a:pt x="122" y="38"/>
                  </a:cubicBezTo>
                  <a:cubicBezTo>
                    <a:pt x="123" y="36"/>
                    <a:pt x="122" y="34"/>
                    <a:pt x="121" y="34"/>
                  </a:cubicBezTo>
                  <a:cubicBezTo>
                    <a:pt x="120" y="34"/>
                    <a:pt x="119" y="34"/>
                    <a:pt x="119" y="34"/>
                  </a:cubicBezTo>
                  <a:cubicBezTo>
                    <a:pt x="111" y="36"/>
                    <a:pt x="111" y="36"/>
                    <a:pt x="111" y="36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0" y="33"/>
                    <a:pt x="100" y="33"/>
                    <a:pt x="100" y="33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9" y="16"/>
                    <a:pt x="99" y="16"/>
                    <a:pt x="99" y="16"/>
                  </a:cubicBezTo>
                  <a:cubicBezTo>
                    <a:pt x="105" y="14"/>
                    <a:pt x="105" y="14"/>
                    <a:pt x="105" y="14"/>
                  </a:cubicBezTo>
                  <a:cubicBezTo>
                    <a:pt x="113" y="12"/>
                    <a:pt x="113" y="12"/>
                    <a:pt x="113" y="12"/>
                  </a:cubicBezTo>
                  <a:cubicBezTo>
                    <a:pt x="115" y="11"/>
                    <a:pt x="115" y="10"/>
                    <a:pt x="115" y="8"/>
                  </a:cubicBezTo>
                  <a:cubicBezTo>
                    <a:pt x="115" y="8"/>
                    <a:pt x="115" y="7"/>
                    <a:pt x="114" y="7"/>
                  </a:cubicBezTo>
                  <a:cubicBezTo>
                    <a:pt x="111" y="4"/>
                    <a:pt x="107" y="2"/>
                    <a:pt x="103" y="1"/>
                  </a:cubicBezTo>
                  <a:cubicBezTo>
                    <a:pt x="99" y="1"/>
                    <a:pt x="95" y="1"/>
                    <a:pt x="90" y="2"/>
                  </a:cubicBezTo>
                  <a:cubicBezTo>
                    <a:pt x="83" y="4"/>
                    <a:pt x="78" y="8"/>
                    <a:pt x="74" y="14"/>
                  </a:cubicBezTo>
                  <a:cubicBezTo>
                    <a:pt x="71" y="20"/>
                    <a:pt x="70" y="28"/>
                    <a:pt x="71" y="35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72" y="35"/>
                    <a:pt x="72" y="35"/>
                    <a:pt x="72" y="35"/>
                  </a:cubicBezTo>
                  <a:cubicBezTo>
                    <a:pt x="66" y="41"/>
                    <a:pt x="66" y="41"/>
                    <a:pt x="66" y="41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49" y="23"/>
                    <a:pt x="49" y="22"/>
                    <a:pt x="50" y="21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0" y="19"/>
                    <a:pt x="51" y="18"/>
                    <a:pt x="51" y="17"/>
                  </a:cubicBezTo>
                  <a:cubicBezTo>
                    <a:pt x="52" y="15"/>
                    <a:pt x="54" y="13"/>
                    <a:pt x="55" y="13"/>
                  </a:cubicBezTo>
                  <a:cubicBezTo>
                    <a:pt x="57" y="12"/>
                    <a:pt x="59" y="12"/>
                    <a:pt x="62" y="12"/>
                  </a:cubicBezTo>
                  <a:cubicBezTo>
                    <a:pt x="63" y="12"/>
                    <a:pt x="64" y="12"/>
                    <a:pt x="64" y="11"/>
                  </a:cubicBezTo>
                  <a:cubicBezTo>
                    <a:pt x="65" y="10"/>
                    <a:pt x="65" y="8"/>
                    <a:pt x="64" y="7"/>
                  </a:cubicBezTo>
                  <a:cubicBezTo>
                    <a:pt x="60" y="3"/>
                    <a:pt x="55" y="0"/>
                    <a:pt x="50" y="0"/>
                  </a:cubicBezTo>
                  <a:cubicBezTo>
                    <a:pt x="45" y="0"/>
                    <a:pt x="41" y="1"/>
                    <a:pt x="36" y="5"/>
                  </a:cubicBezTo>
                  <a:cubicBezTo>
                    <a:pt x="35" y="5"/>
                    <a:pt x="34" y="6"/>
                    <a:pt x="33" y="6"/>
                  </a:cubicBezTo>
                  <a:cubicBezTo>
                    <a:pt x="33" y="7"/>
                    <a:pt x="32" y="7"/>
                    <a:pt x="32" y="7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29" y="5"/>
                    <a:pt x="27" y="5"/>
                    <a:pt x="26" y="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2" y="20"/>
                    <a:pt x="12" y="21"/>
                    <a:pt x="13" y="22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6"/>
                    <a:pt x="13" y="27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7"/>
                    <a:pt x="11" y="28"/>
                    <a:pt x="10" y="27"/>
                  </a:cubicBezTo>
                  <a:cubicBezTo>
                    <a:pt x="9" y="27"/>
                    <a:pt x="8" y="28"/>
                    <a:pt x="7" y="28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6"/>
                    <a:pt x="0" y="38"/>
                    <a:pt x="1" y="39"/>
                  </a:cubicBezTo>
                  <a:cubicBezTo>
                    <a:pt x="8" y="46"/>
                    <a:pt x="8" y="46"/>
                    <a:pt x="8" y="46"/>
                  </a:cubicBezTo>
                  <a:cubicBezTo>
                    <a:pt x="8" y="46"/>
                    <a:pt x="8" y="46"/>
                    <a:pt x="8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16" y="54"/>
                    <a:pt x="16" y="54"/>
                    <a:pt x="16" y="54"/>
                  </a:cubicBezTo>
                  <a:cubicBezTo>
                    <a:pt x="18" y="55"/>
                    <a:pt x="19" y="55"/>
                    <a:pt x="21" y="54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7" y="47"/>
                    <a:pt x="28" y="46"/>
                    <a:pt x="28" y="45"/>
                  </a:cubicBezTo>
                  <a:cubicBezTo>
                    <a:pt x="28" y="45"/>
                    <a:pt x="28" y="44"/>
                    <a:pt x="28" y="43"/>
                  </a:cubicBezTo>
                  <a:cubicBezTo>
                    <a:pt x="28" y="43"/>
                    <a:pt x="28" y="43"/>
                    <a:pt x="28" y="42"/>
                  </a:cubicBezTo>
                  <a:cubicBezTo>
                    <a:pt x="29" y="42"/>
                    <a:pt x="30" y="41"/>
                    <a:pt x="31" y="41"/>
                  </a:cubicBezTo>
                  <a:cubicBezTo>
                    <a:pt x="31" y="41"/>
                    <a:pt x="31" y="41"/>
                    <a:pt x="31" y="41"/>
                  </a:cubicBezTo>
                  <a:cubicBezTo>
                    <a:pt x="49" y="58"/>
                    <a:pt x="49" y="58"/>
                    <a:pt x="49" y="58"/>
                  </a:cubicBezTo>
                  <a:cubicBezTo>
                    <a:pt x="13" y="94"/>
                    <a:pt x="13" y="94"/>
                    <a:pt x="13" y="94"/>
                  </a:cubicBezTo>
                  <a:cubicBezTo>
                    <a:pt x="11" y="95"/>
                    <a:pt x="11" y="97"/>
                    <a:pt x="13" y="98"/>
                  </a:cubicBezTo>
                  <a:cubicBezTo>
                    <a:pt x="25" y="111"/>
                    <a:pt x="25" y="111"/>
                    <a:pt x="25" y="111"/>
                  </a:cubicBezTo>
                  <a:cubicBezTo>
                    <a:pt x="27" y="112"/>
                    <a:pt x="28" y="112"/>
                    <a:pt x="30" y="111"/>
                  </a:cubicBezTo>
                  <a:cubicBezTo>
                    <a:pt x="66" y="75"/>
                    <a:pt x="66" y="75"/>
                    <a:pt x="66" y="75"/>
                  </a:cubicBezTo>
                  <a:cubicBezTo>
                    <a:pt x="103" y="112"/>
                    <a:pt x="103" y="112"/>
                    <a:pt x="103" y="112"/>
                  </a:cubicBezTo>
                  <a:cubicBezTo>
                    <a:pt x="104" y="113"/>
                    <a:pt x="106" y="113"/>
                    <a:pt x="107" y="112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1" y="98"/>
                    <a:pt x="121" y="96"/>
                    <a:pt x="120" y="95"/>
                  </a:cubicBezTo>
                  <a:cubicBezTo>
                    <a:pt x="82" y="58"/>
                    <a:pt x="82" y="58"/>
                    <a:pt x="82" y="58"/>
                  </a:cubicBezTo>
                  <a:close/>
                  <a:moveTo>
                    <a:pt x="34" y="35"/>
                  </a:moveTo>
                  <a:cubicBezTo>
                    <a:pt x="34" y="35"/>
                    <a:pt x="34" y="35"/>
                    <a:pt x="34" y="35"/>
                  </a:cubicBezTo>
                  <a:cubicBezTo>
                    <a:pt x="33" y="34"/>
                    <a:pt x="31" y="34"/>
                    <a:pt x="30" y="35"/>
                  </a:cubicBezTo>
                  <a:cubicBezTo>
                    <a:pt x="29" y="35"/>
                    <a:pt x="29" y="36"/>
                    <a:pt x="2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7" y="36"/>
                    <a:pt x="26" y="37"/>
                    <a:pt x="26" y="37"/>
                  </a:cubicBezTo>
                  <a:cubicBezTo>
                    <a:pt x="25" y="37"/>
                    <a:pt x="25" y="38"/>
                    <a:pt x="24" y="38"/>
                  </a:cubicBezTo>
                  <a:cubicBezTo>
                    <a:pt x="24" y="39"/>
                    <a:pt x="23" y="40"/>
                    <a:pt x="22" y="41"/>
                  </a:cubicBezTo>
                  <a:cubicBezTo>
                    <a:pt x="22" y="42"/>
                    <a:pt x="22" y="43"/>
                    <a:pt x="22" y="45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2" y="33"/>
                    <a:pt x="13" y="33"/>
                    <a:pt x="14" y="33"/>
                  </a:cubicBezTo>
                  <a:cubicBezTo>
                    <a:pt x="15" y="32"/>
                    <a:pt x="17" y="32"/>
                    <a:pt x="18" y="31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9" y="29"/>
                    <a:pt x="19" y="28"/>
                    <a:pt x="20" y="27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0" y="27"/>
                    <a:pt x="20" y="26"/>
                    <a:pt x="21" y="25"/>
                  </a:cubicBezTo>
                  <a:cubicBezTo>
                    <a:pt x="22" y="24"/>
                    <a:pt x="21" y="22"/>
                    <a:pt x="20" y="21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30" y="14"/>
                    <a:pt x="32" y="14"/>
                    <a:pt x="33" y="13"/>
                  </a:cubicBezTo>
                  <a:cubicBezTo>
                    <a:pt x="34" y="12"/>
                    <a:pt x="35" y="12"/>
                    <a:pt x="36" y="1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7" y="11"/>
                    <a:pt x="38" y="11"/>
                    <a:pt x="39" y="10"/>
                  </a:cubicBezTo>
                  <a:cubicBezTo>
                    <a:pt x="39" y="10"/>
                    <a:pt x="40" y="10"/>
                    <a:pt x="40" y="10"/>
                  </a:cubicBezTo>
                  <a:cubicBezTo>
                    <a:pt x="43" y="7"/>
                    <a:pt x="46" y="6"/>
                    <a:pt x="50" y="6"/>
                  </a:cubicBezTo>
                  <a:cubicBezTo>
                    <a:pt x="51" y="6"/>
                    <a:pt x="53" y="6"/>
                    <a:pt x="54" y="7"/>
                  </a:cubicBezTo>
                  <a:cubicBezTo>
                    <a:pt x="54" y="7"/>
                    <a:pt x="53" y="7"/>
                    <a:pt x="53" y="7"/>
                  </a:cubicBezTo>
                  <a:cubicBezTo>
                    <a:pt x="50" y="9"/>
                    <a:pt x="48" y="11"/>
                    <a:pt x="46" y="14"/>
                  </a:cubicBezTo>
                  <a:cubicBezTo>
                    <a:pt x="46" y="14"/>
                    <a:pt x="46" y="15"/>
                    <a:pt x="46" y="15"/>
                  </a:cubicBezTo>
                  <a:cubicBezTo>
                    <a:pt x="46" y="16"/>
                    <a:pt x="45" y="17"/>
                    <a:pt x="45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4" y="20"/>
                    <a:pt x="43" y="21"/>
                    <a:pt x="42" y="23"/>
                  </a:cubicBezTo>
                  <a:cubicBezTo>
                    <a:pt x="41" y="24"/>
                    <a:pt x="42" y="25"/>
                    <a:pt x="43" y="26"/>
                  </a:cubicBezTo>
                  <a:cubicBezTo>
                    <a:pt x="61" y="45"/>
                    <a:pt x="61" y="45"/>
                    <a:pt x="61" y="45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34" y="35"/>
                    <a:pt x="34" y="35"/>
                    <a:pt x="34" y="35"/>
                  </a:cubicBezTo>
                  <a:close/>
                  <a:moveTo>
                    <a:pt x="27" y="105"/>
                  </a:moveTo>
                  <a:cubicBezTo>
                    <a:pt x="27" y="105"/>
                    <a:pt x="27" y="105"/>
                    <a:pt x="27" y="105"/>
                  </a:cubicBezTo>
                  <a:cubicBezTo>
                    <a:pt x="19" y="96"/>
                    <a:pt x="19" y="96"/>
                    <a:pt x="19" y="96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77" y="38"/>
                    <a:pt x="77" y="38"/>
                    <a:pt x="77" y="38"/>
                  </a:cubicBezTo>
                  <a:cubicBezTo>
                    <a:pt x="78" y="37"/>
                    <a:pt x="78" y="36"/>
                    <a:pt x="78" y="35"/>
                  </a:cubicBezTo>
                  <a:cubicBezTo>
                    <a:pt x="77" y="34"/>
                    <a:pt x="77" y="34"/>
                    <a:pt x="77" y="34"/>
                  </a:cubicBezTo>
                  <a:cubicBezTo>
                    <a:pt x="77" y="33"/>
                    <a:pt x="77" y="33"/>
                    <a:pt x="77" y="33"/>
                  </a:cubicBezTo>
                  <a:cubicBezTo>
                    <a:pt x="77" y="33"/>
                    <a:pt x="77" y="33"/>
                    <a:pt x="77" y="33"/>
                  </a:cubicBezTo>
                  <a:cubicBezTo>
                    <a:pt x="76" y="28"/>
                    <a:pt x="76" y="22"/>
                    <a:pt x="79" y="17"/>
                  </a:cubicBezTo>
                  <a:cubicBezTo>
                    <a:pt x="82" y="13"/>
                    <a:pt x="86" y="9"/>
                    <a:pt x="92" y="7"/>
                  </a:cubicBezTo>
                  <a:cubicBezTo>
                    <a:pt x="95" y="7"/>
                    <a:pt x="99" y="6"/>
                    <a:pt x="102" y="7"/>
                  </a:cubicBezTo>
                  <a:cubicBezTo>
                    <a:pt x="103" y="7"/>
                    <a:pt x="104" y="8"/>
                    <a:pt x="105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96" y="10"/>
                    <a:pt x="96" y="10"/>
                    <a:pt x="96" y="10"/>
                  </a:cubicBezTo>
                  <a:cubicBezTo>
                    <a:pt x="95" y="11"/>
                    <a:pt x="94" y="11"/>
                    <a:pt x="94" y="12"/>
                  </a:cubicBezTo>
                  <a:cubicBezTo>
                    <a:pt x="90" y="28"/>
                    <a:pt x="90" y="28"/>
                    <a:pt x="90" y="28"/>
                  </a:cubicBezTo>
                  <a:cubicBezTo>
                    <a:pt x="89" y="29"/>
                    <a:pt x="90" y="30"/>
                    <a:pt x="90" y="31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102" y="43"/>
                    <a:pt x="102" y="43"/>
                    <a:pt x="102" y="43"/>
                  </a:cubicBezTo>
                  <a:cubicBezTo>
                    <a:pt x="102" y="43"/>
                    <a:pt x="104" y="44"/>
                    <a:pt x="105" y="43"/>
                  </a:cubicBezTo>
                  <a:cubicBezTo>
                    <a:pt x="113" y="41"/>
                    <a:pt x="113" y="41"/>
                    <a:pt x="113" y="41"/>
                  </a:cubicBezTo>
                  <a:cubicBezTo>
                    <a:pt x="114" y="41"/>
                    <a:pt x="114" y="41"/>
                    <a:pt x="114" y="41"/>
                  </a:cubicBezTo>
                  <a:cubicBezTo>
                    <a:pt x="113" y="42"/>
                    <a:pt x="112" y="43"/>
                    <a:pt x="111" y="43"/>
                  </a:cubicBezTo>
                  <a:cubicBezTo>
                    <a:pt x="109" y="46"/>
                    <a:pt x="106" y="47"/>
                    <a:pt x="103" y="48"/>
                  </a:cubicBezTo>
                  <a:cubicBezTo>
                    <a:pt x="100" y="49"/>
                    <a:pt x="98" y="49"/>
                    <a:pt x="95" y="49"/>
                  </a:cubicBezTo>
                  <a:cubicBezTo>
                    <a:pt x="93" y="48"/>
                    <a:pt x="91" y="48"/>
                    <a:pt x="88" y="47"/>
                  </a:cubicBezTo>
                  <a:cubicBezTo>
                    <a:pt x="87" y="46"/>
                    <a:pt x="86" y="46"/>
                    <a:pt x="85" y="47"/>
                  </a:cubicBezTo>
                  <a:cubicBezTo>
                    <a:pt x="27" y="105"/>
                    <a:pt x="27" y="105"/>
                    <a:pt x="27" y="105"/>
                  </a:cubicBezTo>
                  <a:close/>
                  <a:moveTo>
                    <a:pt x="105" y="106"/>
                  </a:moveTo>
                  <a:cubicBezTo>
                    <a:pt x="105" y="106"/>
                    <a:pt x="105" y="106"/>
                    <a:pt x="105" y="106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113" y="97"/>
                    <a:pt x="113" y="97"/>
                    <a:pt x="113" y="97"/>
                  </a:cubicBezTo>
                  <a:cubicBezTo>
                    <a:pt x="105" y="106"/>
                    <a:pt x="105" y="106"/>
                    <a:pt x="105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489312" y="3031912"/>
            <a:ext cx="659047" cy="663798"/>
            <a:chOff x="5489312" y="3031912"/>
            <a:chExt cx="659047" cy="663798"/>
          </a:xfrm>
        </p:grpSpPr>
        <p:sp>
          <p:nvSpPr>
            <p:cNvPr id="20" name="Oval 11"/>
            <p:cNvSpPr>
              <a:spLocks noChangeArrowheads="1"/>
            </p:cNvSpPr>
            <p:nvPr/>
          </p:nvSpPr>
          <p:spPr bwMode="auto">
            <a:xfrm>
              <a:off x="5489312" y="3031912"/>
              <a:ext cx="659047" cy="663798"/>
            </a:xfrm>
            <a:prstGeom prst="ellipse">
              <a:avLst/>
            </a:prstGeom>
            <a:solidFill>
              <a:srgbClr val="ADD1A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5690434" y="3218321"/>
              <a:ext cx="261346" cy="288706"/>
            </a:xfrm>
            <a:custGeom>
              <a:gdLst>
                <a:gd fmla="*/ 47 w 115" name="T0"/>
                <a:gd fmla="*/ 61 h 126" name="T1"/>
                <a:gd fmla="*/ 47 w 115" name="T2"/>
                <a:gd fmla="*/ 58 h 126" name="T3"/>
                <a:gd fmla="*/ 50 w 115" name="T4"/>
                <a:gd fmla="*/ 55 h 126" name="T5"/>
                <a:gd fmla="*/ 54 w 115" name="T6"/>
                <a:gd fmla="*/ 55 h 126" name="T7"/>
                <a:gd fmla="*/ 62 w 115" name="T8"/>
                <a:gd fmla="*/ 55 h 126" name="T9"/>
                <a:gd fmla="*/ 66 w 115" name="T10"/>
                <a:gd fmla="*/ 56 h 126" name="T11"/>
                <a:gd fmla="*/ 70 w 115" name="T12"/>
                <a:gd fmla="*/ 61 h 126" name="T13"/>
                <a:gd fmla="*/ 70 w 115" name="T14"/>
                <a:gd fmla="*/ 52 h 126" name="T15"/>
                <a:gd fmla="*/ 60 w 115" name="T16"/>
                <a:gd fmla="*/ 49 h 126" name="T17"/>
                <a:gd fmla="*/ 57 w 115" name="T18"/>
                <a:gd fmla="*/ 44 h 126" name="T19"/>
                <a:gd fmla="*/ 54 w 115" name="T20"/>
                <a:gd fmla="*/ 49 h 126" name="T21"/>
                <a:gd fmla="*/ 43 w 115" name="T22"/>
                <a:gd fmla="*/ 52 h 126" name="T23"/>
                <a:gd fmla="*/ 41 w 115" name="T24"/>
                <a:gd fmla="*/ 61 h 126" name="T25"/>
                <a:gd fmla="*/ 41 w 115" name="T26"/>
                <a:gd fmla="*/ 64 h 126" name="T27"/>
                <a:gd fmla="*/ 41 w 115" name="T28"/>
                <a:gd fmla="*/ 68 h 126" name="T29"/>
                <a:gd fmla="*/ 49 w 115" name="T30"/>
                <a:gd fmla="*/ 76 h 126" name="T31"/>
                <a:gd fmla="*/ 52 w 115" name="T32"/>
                <a:gd fmla="*/ 76 h 126" name="T33"/>
                <a:gd fmla="*/ 60 w 115" name="T34"/>
                <a:gd fmla="*/ 76 h 126" name="T35"/>
                <a:gd fmla="*/ 64 w 115" name="T36"/>
                <a:gd fmla="*/ 76 h 126" name="T37"/>
                <a:gd fmla="*/ 67 w 115" name="T38"/>
                <a:gd fmla="*/ 79 h 126" name="T39"/>
                <a:gd fmla="*/ 66 w 115" name="T40"/>
                <a:gd fmla="*/ 91 h 126" name="T41"/>
                <a:gd fmla="*/ 63 w 115" name="T42"/>
                <a:gd fmla="*/ 92 h 126" name="T43"/>
                <a:gd fmla="*/ 54 w 115" name="T44"/>
                <a:gd fmla="*/ 92 h 126" name="T45"/>
                <a:gd fmla="*/ 50 w 115" name="T46"/>
                <a:gd fmla="*/ 92 h 126" name="T47"/>
                <a:gd fmla="*/ 47 w 115" name="T48"/>
                <a:gd fmla="*/ 89 h 126" name="T49"/>
                <a:gd fmla="*/ 41 w 115" name="T50"/>
                <a:gd fmla="*/ 89 h 126" name="T51"/>
                <a:gd fmla="*/ 50 w 115" name="T52"/>
                <a:gd fmla="*/ 98 h 126" name="T53"/>
                <a:gd fmla="*/ 54 w 115" name="T54"/>
                <a:gd fmla="*/ 100 h 126" name="T55"/>
                <a:gd fmla="*/ 60 w 115" name="T56"/>
                <a:gd fmla="*/ 100 h 126" name="T57"/>
                <a:gd fmla="*/ 64 w 115" name="T58"/>
                <a:gd fmla="*/ 98 h 126" name="T59"/>
                <a:gd fmla="*/ 73 w 115" name="T60"/>
                <a:gd fmla="*/ 89 h 126" name="T61"/>
                <a:gd fmla="*/ 73 w 115" name="T62"/>
                <a:gd fmla="*/ 82 h 126" name="T63"/>
                <a:gd fmla="*/ 70 w 115" name="T64"/>
                <a:gd fmla="*/ 73 h 126" name="T65"/>
                <a:gd fmla="*/ 64 w 115" name="T66"/>
                <a:gd fmla="*/ 70 h 126" name="T67"/>
                <a:gd fmla="*/ 60 w 115" name="T68"/>
                <a:gd fmla="*/ 70 h 126" name="T69"/>
                <a:gd fmla="*/ 52 w 115" name="T70"/>
                <a:gd fmla="*/ 70 h 126" name="T71"/>
                <a:gd fmla="*/ 48 w 115" name="T72"/>
                <a:gd fmla="*/ 70 h 126" name="T73"/>
                <a:gd fmla="*/ 47 w 115" name="T74"/>
                <a:gd fmla="*/ 65 h 126" name="T75"/>
                <a:gd fmla="*/ 113 w 115" name="T76"/>
                <a:gd fmla="*/ 118 h 126" name="T77"/>
                <a:gd fmla="*/ 107 w 115" name="T78"/>
                <a:gd fmla="*/ 105 h 126" name="T79"/>
                <a:gd fmla="*/ 104 w 115" name="T80"/>
                <a:gd fmla="*/ 67 h 126" name="T81"/>
                <a:gd fmla="*/ 75 w 115" name="T82"/>
                <a:gd fmla="*/ 24 h 126" name="T83"/>
                <a:gd fmla="*/ 80 w 115" name="T84"/>
                <a:gd fmla="*/ 8 h 126" name="T85"/>
                <a:gd fmla="*/ 76 w 115" name="T86"/>
                <a:gd fmla="*/ 0 h 126" name="T87"/>
                <a:gd fmla="*/ 34 w 115" name="T88"/>
                <a:gd fmla="*/ 1 h 126" name="T89"/>
                <a:gd fmla="*/ 47 w 115" name="T90"/>
                <a:gd fmla="*/ 21 h 126" name="T91"/>
                <a:gd fmla="*/ 24 w 115" name="T92"/>
                <a:gd fmla="*/ 34 h 126" name="T93"/>
                <a:gd fmla="*/ 10 w 115" name="T94"/>
                <a:gd fmla="*/ 67 h 126" name="T95"/>
                <a:gd fmla="*/ 7 w 115" name="T96"/>
                <a:gd fmla="*/ 105 h 126" name="T97"/>
                <a:gd fmla="*/ 0 w 115" name="T98"/>
                <a:gd fmla="*/ 121 h 126" name="T99"/>
                <a:gd fmla="*/ 109 w 115" name="T100"/>
                <a:gd fmla="*/ 126 h 126" name="T101"/>
                <a:gd fmla="*/ 112 w 115" name="T102"/>
                <a:gd fmla="*/ 125 h 126" name="T103"/>
                <a:gd fmla="*/ 65 w 115" name="T104"/>
                <a:gd fmla="*/ 9 h 126" name="T105"/>
                <a:gd fmla="*/ 57 w 115" name="T106"/>
                <a:gd fmla="*/ 17 h 126" name="T107"/>
                <a:gd fmla="*/ 65 w 115" name="T108"/>
                <a:gd fmla="*/ 9 h 126" name="T109"/>
                <a:gd fmla="*/ 13 w 115" name="T110"/>
                <a:gd fmla="*/ 116 h 126" name="T111"/>
                <a:gd fmla="*/ 20 w 115" name="T112"/>
                <a:gd fmla="*/ 90 h 126" name="T113"/>
                <a:gd fmla="*/ 22 w 115" name="T114"/>
                <a:gd fmla="*/ 53 h 126" name="T115"/>
                <a:gd fmla="*/ 43 w 115" name="T116"/>
                <a:gd fmla="*/ 33 h 126" name="T117"/>
                <a:gd fmla="*/ 57 w 115" name="T118"/>
                <a:gd fmla="*/ 30 h 126" name="T119"/>
                <a:gd fmla="*/ 83 w 115" name="T120"/>
                <a:gd fmla="*/ 41 h 126" name="T121"/>
                <a:gd fmla="*/ 94 w 115" name="T122"/>
                <a:gd fmla="*/ 90 h 126" name="T123"/>
                <a:gd fmla="*/ 101 w 115" name="T124"/>
                <a:gd fmla="*/ 116 h 126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25" w="115">
                  <a:moveTo>
                    <a:pt x="47" y="64"/>
                  </a:moveTo>
                  <a:cubicBezTo>
                    <a:pt x="47" y="61"/>
                    <a:pt x="47" y="61"/>
                    <a:pt x="47" y="61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7" y="58"/>
                    <a:pt x="47" y="58"/>
                    <a:pt x="47" y="58"/>
                  </a:cubicBezTo>
                  <a:cubicBezTo>
                    <a:pt x="47" y="57"/>
                    <a:pt x="47" y="56"/>
                    <a:pt x="47" y="56"/>
                  </a:cubicBezTo>
                  <a:cubicBezTo>
                    <a:pt x="48" y="55"/>
                    <a:pt x="49" y="55"/>
                    <a:pt x="50" y="55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54" y="55"/>
                    <a:pt x="54" y="55"/>
                    <a:pt x="54" y="55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62" y="55"/>
                    <a:pt x="62" y="55"/>
                    <a:pt x="62" y="55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65" y="55"/>
                    <a:pt x="66" y="55"/>
                    <a:pt x="66" y="56"/>
                  </a:cubicBezTo>
                  <a:cubicBezTo>
                    <a:pt x="67" y="56"/>
                    <a:pt x="67" y="57"/>
                    <a:pt x="67" y="58"/>
                  </a:cubicBezTo>
                  <a:cubicBezTo>
                    <a:pt x="67" y="60"/>
                    <a:pt x="68" y="61"/>
                    <a:pt x="70" y="61"/>
                  </a:cubicBezTo>
                  <a:cubicBezTo>
                    <a:pt x="72" y="61"/>
                    <a:pt x="73" y="60"/>
                    <a:pt x="73" y="58"/>
                  </a:cubicBezTo>
                  <a:cubicBezTo>
                    <a:pt x="73" y="56"/>
                    <a:pt x="72" y="53"/>
                    <a:pt x="70" y="52"/>
                  </a:cubicBezTo>
                  <a:cubicBezTo>
                    <a:pt x="69" y="50"/>
                    <a:pt x="66" y="49"/>
                    <a:pt x="64" y="49"/>
                  </a:cubicBezTo>
                  <a:cubicBezTo>
                    <a:pt x="60" y="49"/>
                    <a:pt x="60" y="49"/>
                    <a:pt x="60" y="49"/>
                  </a:cubicBezTo>
                  <a:cubicBezTo>
                    <a:pt x="60" y="47"/>
                    <a:pt x="60" y="47"/>
                    <a:pt x="60" y="47"/>
                  </a:cubicBezTo>
                  <a:cubicBezTo>
                    <a:pt x="60" y="45"/>
                    <a:pt x="58" y="44"/>
                    <a:pt x="57" y="44"/>
                  </a:cubicBezTo>
                  <a:cubicBezTo>
                    <a:pt x="55" y="44"/>
                    <a:pt x="54" y="45"/>
                    <a:pt x="54" y="47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7" y="49"/>
                    <a:pt x="45" y="50"/>
                    <a:pt x="43" y="52"/>
                  </a:cubicBezTo>
                  <a:cubicBezTo>
                    <a:pt x="42" y="53"/>
                    <a:pt x="41" y="56"/>
                    <a:pt x="41" y="58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4"/>
                    <a:pt x="41" y="64"/>
                    <a:pt x="41" y="64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70"/>
                    <a:pt x="42" y="72"/>
                    <a:pt x="43" y="74"/>
                  </a:cubicBezTo>
                  <a:cubicBezTo>
                    <a:pt x="45" y="75"/>
                    <a:pt x="47" y="76"/>
                    <a:pt x="49" y="76"/>
                  </a:cubicBezTo>
                  <a:cubicBezTo>
                    <a:pt x="50" y="76"/>
                    <a:pt x="50" y="76"/>
                    <a:pt x="50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4" y="76"/>
                    <a:pt x="54" y="76"/>
                    <a:pt x="54" y="76"/>
                  </a:cubicBezTo>
                  <a:cubicBezTo>
                    <a:pt x="60" y="76"/>
                    <a:pt x="60" y="76"/>
                    <a:pt x="60" y="76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5" y="76"/>
                    <a:pt x="66" y="77"/>
                    <a:pt x="66" y="77"/>
                  </a:cubicBezTo>
                  <a:cubicBezTo>
                    <a:pt x="67" y="78"/>
                    <a:pt x="67" y="79"/>
                    <a:pt x="67" y="79"/>
                  </a:cubicBezTo>
                  <a:cubicBezTo>
                    <a:pt x="67" y="83"/>
                    <a:pt x="67" y="86"/>
                    <a:pt x="67" y="89"/>
                  </a:cubicBezTo>
                  <a:cubicBezTo>
                    <a:pt x="67" y="90"/>
                    <a:pt x="67" y="90"/>
                    <a:pt x="66" y="91"/>
                  </a:cubicBezTo>
                  <a:cubicBezTo>
                    <a:pt x="66" y="92"/>
                    <a:pt x="65" y="92"/>
                    <a:pt x="64" y="92"/>
                  </a:cubicBezTo>
                  <a:cubicBezTo>
                    <a:pt x="63" y="92"/>
                    <a:pt x="63" y="92"/>
                    <a:pt x="63" y="92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4" y="92"/>
                    <a:pt x="54" y="92"/>
                    <a:pt x="54" y="92"/>
                  </a:cubicBezTo>
                  <a:cubicBezTo>
                    <a:pt x="52" y="92"/>
                    <a:pt x="52" y="92"/>
                    <a:pt x="52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49" y="92"/>
                    <a:pt x="48" y="92"/>
                    <a:pt x="47" y="91"/>
                  </a:cubicBezTo>
                  <a:cubicBezTo>
                    <a:pt x="47" y="90"/>
                    <a:pt x="47" y="90"/>
                    <a:pt x="47" y="89"/>
                  </a:cubicBezTo>
                  <a:cubicBezTo>
                    <a:pt x="47" y="87"/>
                    <a:pt x="45" y="86"/>
                    <a:pt x="44" y="86"/>
                  </a:cubicBezTo>
                  <a:cubicBezTo>
                    <a:pt x="42" y="86"/>
                    <a:pt x="41" y="87"/>
                    <a:pt x="41" y="89"/>
                  </a:cubicBezTo>
                  <a:cubicBezTo>
                    <a:pt x="41" y="91"/>
                    <a:pt x="42" y="94"/>
                    <a:pt x="43" y="95"/>
                  </a:cubicBezTo>
                  <a:cubicBezTo>
                    <a:pt x="45" y="97"/>
                    <a:pt x="47" y="98"/>
                    <a:pt x="50" y="98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54" y="100"/>
                    <a:pt x="54" y="100"/>
                    <a:pt x="54" y="100"/>
                  </a:cubicBezTo>
                  <a:cubicBezTo>
                    <a:pt x="54" y="102"/>
                    <a:pt x="55" y="103"/>
                    <a:pt x="57" y="103"/>
                  </a:cubicBezTo>
                  <a:cubicBezTo>
                    <a:pt x="58" y="103"/>
                    <a:pt x="60" y="102"/>
                    <a:pt x="60" y="100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4" y="98"/>
                    <a:pt x="64" y="98"/>
                    <a:pt x="64" y="98"/>
                  </a:cubicBezTo>
                  <a:cubicBezTo>
                    <a:pt x="66" y="98"/>
                    <a:pt x="69" y="97"/>
                    <a:pt x="70" y="95"/>
                  </a:cubicBezTo>
                  <a:cubicBezTo>
                    <a:pt x="72" y="94"/>
                    <a:pt x="73" y="91"/>
                    <a:pt x="73" y="89"/>
                  </a:cubicBezTo>
                  <a:cubicBezTo>
                    <a:pt x="73" y="82"/>
                    <a:pt x="73" y="82"/>
                    <a:pt x="73" y="82"/>
                  </a:cubicBezTo>
                  <a:cubicBezTo>
                    <a:pt x="73" y="82"/>
                    <a:pt x="73" y="82"/>
                    <a:pt x="73" y="82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2" y="75"/>
                    <a:pt x="70" y="73"/>
                  </a:cubicBezTo>
                  <a:cubicBezTo>
                    <a:pt x="69" y="72"/>
                    <a:pt x="67" y="71"/>
                    <a:pt x="64" y="71"/>
                  </a:cubicBezTo>
                  <a:cubicBezTo>
                    <a:pt x="64" y="70"/>
                    <a:pt x="64" y="70"/>
                    <a:pt x="64" y="70"/>
                  </a:cubicBezTo>
                  <a:cubicBezTo>
                    <a:pt x="62" y="70"/>
                    <a:pt x="62" y="70"/>
                    <a:pt x="62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54" y="70"/>
                    <a:pt x="54" y="70"/>
                    <a:pt x="54" y="70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49" y="70"/>
                    <a:pt x="48" y="70"/>
                    <a:pt x="48" y="70"/>
                  </a:cubicBezTo>
                  <a:cubicBezTo>
                    <a:pt x="47" y="69"/>
                    <a:pt x="47" y="68"/>
                    <a:pt x="47" y="68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47" y="64"/>
                    <a:pt x="47" y="64"/>
                    <a:pt x="47" y="64"/>
                  </a:cubicBezTo>
                  <a:close/>
                  <a:moveTo>
                    <a:pt x="113" y="118"/>
                  </a:moveTo>
                  <a:cubicBezTo>
                    <a:pt x="113" y="118"/>
                    <a:pt x="113" y="118"/>
                    <a:pt x="113" y="118"/>
                  </a:cubicBezTo>
                  <a:cubicBezTo>
                    <a:pt x="111" y="115"/>
                    <a:pt x="108" y="110"/>
                    <a:pt x="107" y="105"/>
                  </a:cubicBezTo>
                  <a:cubicBezTo>
                    <a:pt x="105" y="100"/>
                    <a:pt x="104" y="95"/>
                    <a:pt x="104" y="90"/>
                  </a:cubicBezTo>
                  <a:cubicBezTo>
                    <a:pt x="104" y="67"/>
                    <a:pt x="104" y="67"/>
                    <a:pt x="104" y="67"/>
                  </a:cubicBezTo>
                  <a:cubicBezTo>
                    <a:pt x="104" y="54"/>
                    <a:pt x="99" y="42"/>
                    <a:pt x="90" y="34"/>
                  </a:cubicBezTo>
                  <a:cubicBezTo>
                    <a:pt x="85" y="29"/>
                    <a:pt x="80" y="26"/>
                    <a:pt x="75" y="24"/>
                  </a:cubicBezTo>
                  <a:cubicBezTo>
                    <a:pt x="72" y="23"/>
                    <a:pt x="69" y="22"/>
                    <a:pt x="67" y="21"/>
                  </a:cubicBezTo>
                  <a:cubicBezTo>
                    <a:pt x="80" y="8"/>
                    <a:pt x="80" y="8"/>
                    <a:pt x="80" y="8"/>
                  </a:cubicBezTo>
                  <a:cubicBezTo>
                    <a:pt x="81" y="7"/>
                    <a:pt x="81" y="6"/>
                    <a:pt x="81" y="5"/>
                  </a:cubicBezTo>
                  <a:cubicBezTo>
                    <a:pt x="81" y="2"/>
                    <a:pt x="79" y="0"/>
                    <a:pt x="7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6" y="0"/>
                    <a:pt x="35" y="0"/>
                    <a:pt x="34" y="1"/>
                  </a:cubicBezTo>
                  <a:cubicBezTo>
                    <a:pt x="32" y="3"/>
                    <a:pt x="32" y="6"/>
                    <a:pt x="34" y="8"/>
                  </a:cubicBezTo>
                  <a:cubicBezTo>
                    <a:pt x="47" y="21"/>
                    <a:pt x="47" y="21"/>
                    <a:pt x="47" y="21"/>
                  </a:cubicBezTo>
                  <a:cubicBezTo>
                    <a:pt x="44" y="22"/>
                    <a:pt x="42" y="23"/>
                    <a:pt x="39" y="24"/>
                  </a:cubicBezTo>
                  <a:cubicBezTo>
                    <a:pt x="33" y="26"/>
                    <a:pt x="28" y="29"/>
                    <a:pt x="24" y="34"/>
                  </a:cubicBezTo>
                  <a:cubicBezTo>
                    <a:pt x="19" y="38"/>
                    <a:pt x="16" y="43"/>
                    <a:pt x="13" y="49"/>
                  </a:cubicBezTo>
                  <a:cubicBezTo>
                    <a:pt x="11" y="55"/>
                    <a:pt x="10" y="61"/>
                    <a:pt x="10" y="67"/>
                  </a:cubicBezTo>
                  <a:cubicBezTo>
                    <a:pt x="10" y="90"/>
                    <a:pt x="10" y="90"/>
                    <a:pt x="10" y="90"/>
                  </a:cubicBezTo>
                  <a:cubicBezTo>
                    <a:pt x="10" y="95"/>
                    <a:pt x="9" y="100"/>
                    <a:pt x="7" y="105"/>
                  </a:cubicBezTo>
                  <a:cubicBezTo>
                    <a:pt x="5" y="110"/>
                    <a:pt x="3" y="115"/>
                    <a:pt x="1" y="118"/>
                  </a:cubicBezTo>
                  <a:cubicBezTo>
                    <a:pt x="0" y="119"/>
                    <a:pt x="0" y="120"/>
                    <a:pt x="0" y="121"/>
                  </a:cubicBezTo>
                  <a:cubicBezTo>
                    <a:pt x="0" y="124"/>
                    <a:pt x="2" y="126"/>
                    <a:pt x="5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10" y="126"/>
                    <a:pt x="111" y="126"/>
                    <a:pt x="112" y="125"/>
                  </a:cubicBezTo>
                  <a:cubicBezTo>
                    <a:pt x="114" y="123"/>
                    <a:pt x="115" y="120"/>
                    <a:pt x="113" y="118"/>
                  </a:cubicBezTo>
                  <a:close/>
                  <a:moveTo>
                    <a:pt x="65" y="9"/>
                  </a:moveTo>
                  <a:cubicBezTo>
                    <a:pt x="65" y="9"/>
                    <a:pt x="65" y="9"/>
                    <a:pt x="65" y="9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65" y="9"/>
                    <a:pt x="65" y="9"/>
                    <a:pt x="65" y="9"/>
                  </a:cubicBezTo>
                  <a:close/>
                  <a:moveTo>
                    <a:pt x="13" y="116"/>
                  </a:moveTo>
                  <a:cubicBezTo>
                    <a:pt x="13" y="116"/>
                    <a:pt x="13" y="116"/>
                    <a:pt x="13" y="116"/>
                  </a:cubicBezTo>
                  <a:cubicBezTo>
                    <a:pt x="14" y="114"/>
                    <a:pt x="15" y="111"/>
                    <a:pt x="16" y="108"/>
                  </a:cubicBezTo>
                  <a:cubicBezTo>
                    <a:pt x="18" y="102"/>
                    <a:pt x="20" y="96"/>
                    <a:pt x="20" y="90"/>
                  </a:cubicBezTo>
                  <a:cubicBezTo>
                    <a:pt x="20" y="67"/>
                    <a:pt x="20" y="67"/>
                    <a:pt x="20" y="67"/>
                  </a:cubicBezTo>
                  <a:cubicBezTo>
                    <a:pt x="20" y="62"/>
                    <a:pt x="21" y="57"/>
                    <a:pt x="22" y="53"/>
                  </a:cubicBezTo>
                  <a:cubicBezTo>
                    <a:pt x="24" y="48"/>
                    <a:pt x="27" y="44"/>
                    <a:pt x="30" y="41"/>
                  </a:cubicBezTo>
                  <a:cubicBezTo>
                    <a:pt x="34" y="37"/>
                    <a:pt x="38" y="34"/>
                    <a:pt x="43" y="33"/>
                  </a:cubicBezTo>
                  <a:cubicBezTo>
                    <a:pt x="47" y="31"/>
                    <a:pt x="52" y="30"/>
                    <a:pt x="57" y="30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62" y="30"/>
                    <a:pt x="67" y="31"/>
                    <a:pt x="71" y="33"/>
                  </a:cubicBezTo>
                  <a:cubicBezTo>
                    <a:pt x="75" y="34"/>
                    <a:pt x="79" y="37"/>
                    <a:pt x="83" y="41"/>
                  </a:cubicBezTo>
                  <a:cubicBezTo>
                    <a:pt x="90" y="48"/>
                    <a:pt x="94" y="57"/>
                    <a:pt x="94" y="67"/>
                  </a:cubicBezTo>
                  <a:cubicBezTo>
                    <a:pt x="94" y="90"/>
                    <a:pt x="94" y="90"/>
                    <a:pt x="94" y="90"/>
                  </a:cubicBezTo>
                  <a:cubicBezTo>
                    <a:pt x="94" y="96"/>
                    <a:pt x="95" y="102"/>
                    <a:pt x="97" y="108"/>
                  </a:cubicBezTo>
                  <a:cubicBezTo>
                    <a:pt x="98" y="111"/>
                    <a:pt x="99" y="114"/>
                    <a:pt x="101" y="116"/>
                  </a:cubicBezTo>
                  <a:cubicBezTo>
                    <a:pt x="13" y="116"/>
                    <a:pt x="13" y="116"/>
                    <a:pt x="13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275756" y="3029639"/>
            <a:ext cx="657911" cy="663798"/>
            <a:chOff x="4275756" y="3029639"/>
            <a:chExt cx="657911" cy="663798"/>
          </a:xfrm>
        </p:grpSpPr>
        <p:sp>
          <p:nvSpPr>
            <p:cNvPr id="23" name="Oval 7"/>
            <p:cNvSpPr>
              <a:spLocks noChangeArrowheads="1"/>
            </p:cNvSpPr>
            <p:nvPr/>
          </p:nvSpPr>
          <p:spPr bwMode="auto">
            <a:xfrm>
              <a:off x="4275756" y="3029639"/>
              <a:ext cx="657911" cy="663798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auto">
            <a:xfrm>
              <a:off x="4478014" y="3218321"/>
              <a:ext cx="251120" cy="288706"/>
            </a:xfrm>
            <a:custGeom>
              <a:gdLst>
                <a:gd fmla="*/ 27 w 110" name="T0"/>
                <a:gd fmla="*/ 90 h 126" name="T1"/>
                <a:gd fmla="*/ 27 w 110" name="T2"/>
                <a:gd fmla="*/ 96 h 126" name="T3"/>
                <a:gd fmla="*/ 86 w 110" name="T4"/>
                <a:gd fmla="*/ 93 h 126" name="T5"/>
                <a:gd fmla="*/ 24 w 110" name="T6"/>
                <a:gd fmla="*/ 52 h 126" name="T7"/>
                <a:gd fmla="*/ 27 w 110" name="T8"/>
                <a:gd fmla="*/ 55 h 126" name="T9"/>
                <a:gd fmla="*/ 86 w 110" name="T10"/>
                <a:gd fmla="*/ 52 h 126" name="T11"/>
                <a:gd fmla="*/ 27 w 110" name="T12"/>
                <a:gd fmla="*/ 49 h 126" name="T13"/>
                <a:gd fmla="*/ 109 w 110" name="T14"/>
                <a:gd fmla="*/ 36 h 126" name="T15"/>
                <a:gd fmla="*/ 74 w 110" name="T16"/>
                <a:gd fmla="*/ 1 h 126" name="T17"/>
                <a:gd fmla="*/ 13 w 110" name="T18"/>
                <a:gd fmla="*/ 0 h 126" name="T19"/>
                <a:gd fmla="*/ 0 w 110" name="T20"/>
                <a:gd fmla="*/ 13 h 126" name="T21"/>
                <a:gd fmla="*/ 4 w 110" name="T22"/>
                <a:gd fmla="*/ 122 h 126" name="T23"/>
                <a:gd fmla="*/ 13 w 110" name="T24"/>
                <a:gd fmla="*/ 126 h 126" name="T25"/>
                <a:gd fmla="*/ 106 w 110" name="T26"/>
                <a:gd fmla="*/ 122 h 126" name="T27"/>
                <a:gd fmla="*/ 110 w 110" name="T28"/>
                <a:gd fmla="*/ 113 h 126" name="T29"/>
                <a:gd fmla="*/ 109 w 110" name="T30"/>
                <a:gd fmla="*/ 36 h 126" name="T31"/>
                <a:gd fmla="*/ 73 w 110" name="T32"/>
                <a:gd fmla="*/ 14 h 126" name="T33"/>
                <a:gd fmla="*/ 79 w 110" name="T34"/>
                <a:gd fmla="*/ 37 h 126" name="T35"/>
                <a:gd fmla="*/ 75 w 110" name="T36"/>
                <a:gd fmla="*/ 35 h 126" name="T37"/>
                <a:gd fmla="*/ 73 w 110" name="T38"/>
                <a:gd fmla="*/ 14 h 126" name="T39"/>
                <a:gd fmla="*/ 101 w 110" name="T40"/>
                <a:gd fmla="*/ 113 h 126" name="T41"/>
                <a:gd fmla="*/ 100 w 110" name="T42"/>
                <a:gd fmla="*/ 115 h 126" name="T43"/>
                <a:gd fmla="*/ 13 w 110" name="T44"/>
                <a:gd fmla="*/ 116 h 126" name="T45"/>
                <a:gd fmla="*/ 10 w 110" name="T46"/>
                <a:gd fmla="*/ 113 h 126" name="T47"/>
                <a:gd fmla="*/ 11 w 110" name="T48"/>
                <a:gd fmla="*/ 10 h 126" name="T49"/>
                <a:gd fmla="*/ 68 w 110" name="T50"/>
                <a:gd fmla="*/ 9 h 126" name="T51"/>
                <a:gd fmla="*/ 71 w 110" name="T52"/>
                <a:gd fmla="*/ 39 h 126" name="T53"/>
                <a:gd fmla="*/ 79 w 110" name="T54"/>
                <a:gd fmla="*/ 43 h 126" name="T55"/>
                <a:gd fmla="*/ 101 w 110" name="T56"/>
                <a:gd fmla="*/ 113 h 126" name="T57"/>
                <a:gd fmla="*/ 83 w 110" name="T58"/>
                <a:gd fmla="*/ 70 h 126" name="T59"/>
                <a:gd fmla="*/ 24 w 110" name="T60"/>
                <a:gd fmla="*/ 73 h 126" name="T61"/>
                <a:gd fmla="*/ 83 w 110" name="T62"/>
                <a:gd fmla="*/ 76 h 126" name="T63"/>
                <a:gd fmla="*/ 83 w 110" name="T64"/>
                <a:gd fmla="*/ 70 h 12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125" w="110">
                  <a:moveTo>
                    <a:pt x="83" y="90"/>
                  </a:moveTo>
                  <a:cubicBezTo>
                    <a:pt x="27" y="90"/>
                    <a:pt x="27" y="90"/>
                    <a:pt x="27" y="90"/>
                  </a:cubicBezTo>
                  <a:cubicBezTo>
                    <a:pt x="25" y="90"/>
                    <a:pt x="24" y="92"/>
                    <a:pt x="24" y="93"/>
                  </a:cubicBezTo>
                  <a:cubicBezTo>
                    <a:pt x="24" y="95"/>
                    <a:pt x="25" y="96"/>
                    <a:pt x="27" y="96"/>
                  </a:cubicBezTo>
                  <a:cubicBezTo>
                    <a:pt x="83" y="96"/>
                    <a:pt x="83" y="96"/>
                    <a:pt x="83" y="96"/>
                  </a:cubicBezTo>
                  <a:cubicBezTo>
                    <a:pt x="85" y="96"/>
                    <a:pt x="86" y="95"/>
                    <a:pt x="86" y="93"/>
                  </a:cubicBezTo>
                  <a:cubicBezTo>
                    <a:pt x="86" y="92"/>
                    <a:pt x="85" y="90"/>
                    <a:pt x="83" y="90"/>
                  </a:cubicBezTo>
                  <a:close/>
                  <a:moveTo>
                    <a:pt x="24" y="52"/>
                  </a:moveTo>
                  <a:cubicBezTo>
                    <a:pt x="24" y="52"/>
                    <a:pt x="24" y="52"/>
                    <a:pt x="24" y="52"/>
                  </a:cubicBezTo>
                  <a:cubicBezTo>
                    <a:pt x="24" y="54"/>
                    <a:pt x="25" y="55"/>
                    <a:pt x="27" y="55"/>
                  </a:cubicBezTo>
                  <a:cubicBezTo>
                    <a:pt x="83" y="55"/>
                    <a:pt x="83" y="55"/>
                    <a:pt x="83" y="55"/>
                  </a:cubicBezTo>
                  <a:cubicBezTo>
                    <a:pt x="85" y="55"/>
                    <a:pt x="86" y="54"/>
                    <a:pt x="86" y="52"/>
                  </a:cubicBezTo>
                  <a:cubicBezTo>
                    <a:pt x="86" y="51"/>
                    <a:pt x="85" y="49"/>
                    <a:pt x="83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5" y="49"/>
                    <a:pt x="24" y="51"/>
                    <a:pt x="24" y="52"/>
                  </a:cubicBezTo>
                  <a:close/>
                  <a:moveTo>
                    <a:pt x="109" y="36"/>
                  </a:moveTo>
                  <a:cubicBezTo>
                    <a:pt x="109" y="36"/>
                    <a:pt x="109" y="36"/>
                    <a:pt x="109" y="36"/>
                  </a:cubicBezTo>
                  <a:cubicBezTo>
                    <a:pt x="74" y="1"/>
                    <a:pt x="74" y="1"/>
                    <a:pt x="74" y="1"/>
                  </a:cubicBezTo>
                  <a:cubicBezTo>
                    <a:pt x="73" y="0"/>
                    <a:pt x="72" y="0"/>
                    <a:pt x="7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6"/>
                    <a:pt x="0" y="9"/>
                    <a:pt x="0" y="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6"/>
                    <a:pt x="1" y="120"/>
                    <a:pt x="4" y="122"/>
                  </a:cubicBezTo>
                  <a:cubicBezTo>
                    <a:pt x="4" y="122"/>
                    <a:pt x="4" y="122"/>
                    <a:pt x="4" y="122"/>
                  </a:cubicBezTo>
                  <a:cubicBezTo>
                    <a:pt x="6" y="124"/>
                    <a:pt x="9" y="126"/>
                    <a:pt x="13" y="126"/>
                  </a:cubicBezTo>
                  <a:cubicBezTo>
                    <a:pt x="97" y="126"/>
                    <a:pt x="97" y="126"/>
                    <a:pt x="97" y="126"/>
                  </a:cubicBezTo>
                  <a:cubicBezTo>
                    <a:pt x="101" y="126"/>
                    <a:pt x="104" y="124"/>
                    <a:pt x="106" y="122"/>
                  </a:cubicBezTo>
                  <a:cubicBezTo>
                    <a:pt x="107" y="122"/>
                    <a:pt x="107" y="122"/>
                    <a:pt x="107" y="122"/>
                  </a:cubicBezTo>
                  <a:cubicBezTo>
                    <a:pt x="109" y="120"/>
                    <a:pt x="110" y="116"/>
                    <a:pt x="110" y="113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10" y="38"/>
                    <a:pt x="110" y="37"/>
                    <a:pt x="109" y="36"/>
                  </a:cubicBezTo>
                  <a:close/>
                  <a:moveTo>
                    <a:pt x="73" y="14"/>
                  </a:moveTo>
                  <a:cubicBezTo>
                    <a:pt x="73" y="14"/>
                    <a:pt x="73" y="14"/>
                    <a:pt x="73" y="14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7" y="37"/>
                    <a:pt x="76" y="36"/>
                    <a:pt x="75" y="35"/>
                  </a:cubicBezTo>
                  <a:cubicBezTo>
                    <a:pt x="75" y="35"/>
                    <a:pt x="75" y="35"/>
                    <a:pt x="75" y="35"/>
                  </a:cubicBezTo>
                  <a:cubicBezTo>
                    <a:pt x="74" y="34"/>
                    <a:pt x="73" y="33"/>
                    <a:pt x="73" y="31"/>
                  </a:cubicBezTo>
                  <a:cubicBezTo>
                    <a:pt x="73" y="14"/>
                    <a:pt x="73" y="14"/>
                    <a:pt x="73" y="14"/>
                  </a:cubicBezTo>
                  <a:close/>
                  <a:moveTo>
                    <a:pt x="101" y="113"/>
                  </a:moveTo>
                  <a:cubicBezTo>
                    <a:pt x="101" y="113"/>
                    <a:pt x="101" y="113"/>
                    <a:pt x="101" y="113"/>
                  </a:cubicBezTo>
                  <a:cubicBezTo>
                    <a:pt x="101" y="114"/>
                    <a:pt x="100" y="115"/>
                    <a:pt x="100" y="115"/>
                  </a:cubicBezTo>
                  <a:cubicBezTo>
                    <a:pt x="100" y="115"/>
                    <a:pt x="100" y="115"/>
                    <a:pt x="100" y="115"/>
                  </a:cubicBezTo>
                  <a:cubicBezTo>
                    <a:pt x="99" y="116"/>
                    <a:pt x="98" y="116"/>
                    <a:pt x="97" y="116"/>
                  </a:cubicBezTo>
                  <a:cubicBezTo>
                    <a:pt x="13" y="116"/>
                    <a:pt x="13" y="116"/>
                    <a:pt x="13" y="116"/>
                  </a:cubicBezTo>
                  <a:cubicBezTo>
                    <a:pt x="12" y="116"/>
                    <a:pt x="11" y="116"/>
                    <a:pt x="11" y="115"/>
                  </a:cubicBezTo>
                  <a:cubicBezTo>
                    <a:pt x="10" y="115"/>
                    <a:pt x="10" y="114"/>
                    <a:pt x="10" y="1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2"/>
                    <a:pt x="10" y="11"/>
                    <a:pt x="11" y="10"/>
                  </a:cubicBezTo>
                  <a:cubicBezTo>
                    <a:pt x="11" y="10"/>
                    <a:pt x="12" y="9"/>
                    <a:pt x="13" y="9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8" y="31"/>
                    <a:pt x="68" y="31"/>
                    <a:pt x="68" y="31"/>
                  </a:cubicBezTo>
                  <a:cubicBezTo>
                    <a:pt x="68" y="34"/>
                    <a:pt x="69" y="37"/>
                    <a:pt x="71" y="39"/>
                  </a:cubicBezTo>
                  <a:cubicBezTo>
                    <a:pt x="71" y="39"/>
                    <a:pt x="71" y="39"/>
                    <a:pt x="71" y="39"/>
                  </a:cubicBezTo>
                  <a:cubicBezTo>
                    <a:pt x="73" y="41"/>
                    <a:pt x="75" y="43"/>
                    <a:pt x="79" y="43"/>
                  </a:cubicBezTo>
                  <a:cubicBezTo>
                    <a:pt x="101" y="43"/>
                    <a:pt x="101" y="43"/>
                    <a:pt x="101" y="43"/>
                  </a:cubicBezTo>
                  <a:cubicBezTo>
                    <a:pt x="101" y="113"/>
                    <a:pt x="101" y="113"/>
                    <a:pt x="101" y="113"/>
                  </a:cubicBezTo>
                  <a:close/>
                  <a:moveTo>
                    <a:pt x="83" y="70"/>
                  </a:moveTo>
                  <a:cubicBezTo>
                    <a:pt x="83" y="70"/>
                    <a:pt x="83" y="70"/>
                    <a:pt x="83" y="70"/>
                  </a:cubicBezTo>
                  <a:cubicBezTo>
                    <a:pt x="27" y="70"/>
                    <a:pt x="27" y="70"/>
                    <a:pt x="27" y="70"/>
                  </a:cubicBezTo>
                  <a:cubicBezTo>
                    <a:pt x="25" y="70"/>
                    <a:pt x="24" y="71"/>
                    <a:pt x="24" y="73"/>
                  </a:cubicBezTo>
                  <a:cubicBezTo>
                    <a:pt x="24" y="74"/>
                    <a:pt x="25" y="76"/>
                    <a:pt x="27" y="76"/>
                  </a:cubicBezTo>
                  <a:cubicBezTo>
                    <a:pt x="83" y="76"/>
                    <a:pt x="83" y="76"/>
                    <a:pt x="83" y="76"/>
                  </a:cubicBezTo>
                  <a:cubicBezTo>
                    <a:pt x="85" y="76"/>
                    <a:pt x="86" y="74"/>
                    <a:pt x="86" y="73"/>
                  </a:cubicBezTo>
                  <a:cubicBezTo>
                    <a:pt x="86" y="71"/>
                    <a:pt x="85" y="70"/>
                    <a:pt x="83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25" name="矩形 24"/>
          <p:cNvSpPr/>
          <p:nvPr/>
        </p:nvSpPr>
        <p:spPr>
          <a:xfrm>
            <a:off x="3882112" y="2085319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6" name="矩形 25"/>
          <p:cNvSpPr/>
          <p:nvPr/>
        </p:nvSpPr>
        <p:spPr>
          <a:xfrm>
            <a:off x="6348178" y="2093199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7" name="矩形 26"/>
          <p:cNvSpPr/>
          <p:nvPr/>
        </p:nvSpPr>
        <p:spPr>
          <a:xfrm>
            <a:off x="5103324" y="3847737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8" name="矩形 27"/>
          <p:cNvSpPr/>
          <p:nvPr/>
        </p:nvSpPr>
        <p:spPr>
          <a:xfrm>
            <a:off x="2668556" y="3847737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9" name="矩形 28"/>
          <p:cNvSpPr/>
          <p:nvPr/>
        </p:nvSpPr>
        <p:spPr>
          <a:xfrm>
            <a:off x="7608245" y="3857365"/>
            <a:ext cx="16072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385157640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4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 nodeType="clickPar">
                      <p:stCondLst>
                        <p:cond delay="indefinite"/>
                      </p:stCondLst>
                      <p:childTnLst>
                        <p:par>
                          <p:cTn fill="hold" id="6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2" nodeType="clickPar">
                      <p:stCondLst>
                        <p:cond delay="indefinite"/>
                      </p:stCondLst>
                      <p:childTnLst>
                        <p:par>
                          <p:cTn fill="hold" id="7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7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6"/>
      <p:bldP grpId="0" spid="27"/>
      <p:bldP grpId="0" spid="28"/>
      <p:bldP grpId="0" spid="29"/>
      <p:bldP grpId="0" spid="31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569005" y="1673355"/>
            <a:ext cx="744606" cy="240276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37732" y="2939493"/>
            <a:ext cx="710192" cy="232454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572933" y="2969819"/>
            <a:ext cx="707063" cy="234332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510308" y="2874737"/>
            <a:ext cx="669520" cy="2402764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2066208" y="1802788"/>
            <a:ext cx="1066993" cy="1349087"/>
            <a:chOff x="2041366" y="1620732"/>
            <a:chExt cx="1066993" cy="1349087"/>
          </a:xfrm>
        </p:grpSpPr>
        <p:sp>
          <p:nvSpPr>
            <p:cNvPr id="14" name="左大括号 13"/>
            <p:cNvSpPr/>
            <p:nvPr/>
          </p:nvSpPr>
          <p:spPr>
            <a:xfrm>
              <a:off x="2548091" y="1651059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椭圆 17"/>
            <p:cNvSpPr/>
            <p:nvPr/>
          </p:nvSpPr>
          <p:spPr>
            <a:xfrm>
              <a:off x="2059349" y="2096655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041366" y="210339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01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08249" y="1620732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898058" y="1669243"/>
            <a:ext cx="1072795" cy="1349087"/>
            <a:chOff x="3898058" y="1620732"/>
            <a:chExt cx="1072795" cy="1349087"/>
          </a:xfrm>
        </p:grpSpPr>
        <p:sp>
          <p:nvSpPr>
            <p:cNvPr id="21" name="左大括号 20"/>
            <p:cNvSpPr/>
            <p:nvPr/>
          </p:nvSpPr>
          <p:spPr>
            <a:xfrm>
              <a:off x="4410585" y="1651059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843" y="2096655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3898059" y="2096655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02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570743" y="1620732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878138" y="1590406"/>
            <a:ext cx="1064250" cy="1349087"/>
            <a:chOff x="5878138" y="1590406"/>
            <a:chExt cx="1064250" cy="1349087"/>
          </a:xfrm>
        </p:grpSpPr>
        <p:sp>
          <p:nvSpPr>
            <p:cNvPr id="25" name="左大括号 24"/>
            <p:cNvSpPr/>
            <p:nvPr/>
          </p:nvSpPr>
          <p:spPr>
            <a:xfrm>
              <a:off x="6382120" y="1620733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椭圆 25"/>
            <p:cNvSpPr/>
            <p:nvPr/>
          </p:nvSpPr>
          <p:spPr>
            <a:xfrm>
              <a:off x="5893378" y="2066329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878138" y="2080284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03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542277" y="1590406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8114125" y="445672"/>
            <a:ext cx="1094317" cy="1349087"/>
            <a:chOff x="8114125" y="1560080"/>
            <a:chExt cx="1094317" cy="1349087"/>
          </a:xfrm>
        </p:grpSpPr>
        <p:sp>
          <p:nvSpPr>
            <p:cNvPr id="29" name="左大括号 28"/>
            <p:cNvSpPr/>
            <p:nvPr/>
          </p:nvSpPr>
          <p:spPr>
            <a:xfrm>
              <a:off x="8648174" y="1590407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/>
            <p:cNvSpPr/>
            <p:nvPr/>
          </p:nvSpPr>
          <p:spPr>
            <a:xfrm>
              <a:off x="8159432" y="2036003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8114124" y="204995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04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8808331" y="1560080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</p:spTree>
    <p:extLst>
      <p:ext uri="{BB962C8B-B14F-4D97-AF65-F5344CB8AC3E}">
        <p14:creationId val="3659889988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111650" y="3022961"/>
            <a:ext cx="2756325" cy="3835039"/>
            <a:chOff x="1111650" y="3022961"/>
            <a:chExt cx="2756325" cy="3835039"/>
          </a:xfrm>
        </p:grpSpPr>
        <p:sp>
          <p:nvSpPr>
            <p:cNvPr id="3" name="Freeform 85"/>
            <p:cNvSpPr/>
            <p:nvPr/>
          </p:nvSpPr>
          <p:spPr bwMode="auto">
            <a:xfrm>
              <a:off x="1111650" y="3022961"/>
              <a:ext cx="2756325" cy="3835039"/>
            </a:xfrm>
            <a:custGeom>
              <a:gdLst>
                <a:gd fmla="*/ 0 w 294" name="T0"/>
                <a:gd fmla="*/ 409 h 409" name="T1"/>
                <a:gd fmla="*/ 241 w 294" name="T2"/>
                <a:gd fmla="*/ 16 h 409" name="T3"/>
                <a:gd fmla="*/ 277 w 294" name="T4"/>
                <a:gd fmla="*/ 7 h 409" name="T5"/>
                <a:gd fmla="*/ 277 w 294" name="T6"/>
                <a:gd fmla="*/ 7 h 409" name="T7"/>
                <a:gd fmla="*/ 286 w 294" name="T8"/>
                <a:gd fmla="*/ 44 h 409" name="T9"/>
                <a:gd fmla="*/ 63 w 294" name="T10"/>
                <a:gd fmla="*/ 409 h 409" name="T11"/>
                <a:gd fmla="*/ 0 w 294" name="T12"/>
                <a:gd fmla="*/ 409 h 40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09" w="294">
                  <a:moveTo>
                    <a:pt x="0" y="409"/>
                  </a:moveTo>
                  <a:cubicBezTo>
                    <a:pt x="241" y="16"/>
                    <a:pt x="241" y="16"/>
                    <a:pt x="241" y="16"/>
                  </a:cubicBezTo>
                  <a:cubicBezTo>
                    <a:pt x="248" y="4"/>
                    <a:pt x="265" y="0"/>
                    <a:pt x="277" y="7"/>
                  </a:cubicBezTo>
                  <a:cubicBezTo>
                    <a:pt x="277" y="7"/>
                    <a:pt x="277" y="7"/>
                    <a:pt x="277" y="7"/>
                  </a:cubicBezTo>
                  <a:cubicBezTo>
                    <a:pt x="290" y="15"/>
                    <a:pt x="294" y="32"/>
                    <a:pt x="286" y="44"/>
                  </a:cubicBezTo>
                  <a:cubicBezTo>
                    <a:pt x="63" y="409"/>
                    <a:pt x="63" y="409"/>
                    <a:pt x="63" y="409"/>
                  </a:cubicBezTo>
                  <a:lnTo>
                    <a:pt x="0" y="409"/>
                  </a:lnTo>
                  <a:close/>
                </a:path>
              </a:pathLst>
            </a:custGeom>
            <a:solidFill>
              <a:srgbClr val="ADD1A3">
                <a:alpha val="40000"/>
              </a:srgb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" name="矩形 3"/>
            <p:cNvSpPr/>
            <p:nvPr/>
          </p:nvSpPr>
          <p:spPr>
            <a:xfrm rot="18066694">
              <a:off x="2186843" y="3942841"/>
              <a:ext cx="1783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请输入你的标题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899670" y="3800475"/>
            <a:ext cx="2280010" cy="3057525"/>
            <a:chOff x="1899670" y="3800475"/>
            <a:chExt cx="2280010" cy="3057525"/>
          </a:xfrm>
        </p:grpSpPr>
        <p:sp>
          <p:nvSpPr>
            <p:cNvPr id="6" name="Freeform 91"/>
            <p:cNvSpPr/>
            <p:nvPr/>
          </p:nvSpPr>
          <p:spPr bwMode="auto">
            <a:xfrm>
              <a:off x="1899670" y="3800475"/>
              <a:ext cx="2280010" cy="3057525"/>
            </a:xfrm>
            <a:custGeom>
              <a:gdLst>
                <a:gd fmla="*/ 0 w 243" name="T0"/>
                <a:gd fmla="*/ 326 h 326" name="T1"/>
                <a:gd fmla="*/ 160 w 243" name="T2"/>
                <a:gd fmla="*/ 64 h 326" name="T3"/>
                <a:gd fmla="*/ 189 w 243" name="T4"/>
                <a:gd fmla="*/ 16 h 326" name="T5"/>
                <a:gd fmla="*/ 226 w 243" name="T6"/>
                <a:gd fmla="*/ 7 h 326" name="T7"/>
                <a:gd fmla="*/ 226 w 243" name="T8"/>
                <a:gd fmla="*/ 7 h 326" name="T9"/>
                <a:gd fmla="*/ 235 w 243" name="T10"/>
                <a:gd fmla="*/ 44 h 326" name="T11"/>
                <a:gd fmla="*/ 206 w 243" name="T12"/>
                <a:gd fmla="*/ 92 h 326" name="T13"/>
                <a:gd fmla="*/ 62 w 243" name="T14"/>
                <a:gd fmla="*/ 326 h 326" name="T15"/>
                <a:gd fmla="*/ 0 w 243" name="T16"/>
                <a:gd fmla="*/ 326 h 32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26" w="243">
                  <a:moveTo>
                    <a:pt x="0" y="326"/>
                  </a:moveTo>
                  <a:cubicBezTo>
                    <a:pt x="160" y="64"/>
                    <a:pt x="160" y="64"/>
                    <a:pt x="160" y="64"/>
                  </a:cubicBezTo>
                  <a:cubicBezTo>
                    <a:pt x="189" y="16"/>
                    <a:pt x="189" y="16"/>
                    <a:pt x="189" y="16"/>
                  </a:cubicBezTo>
                  <a:cubicBezTo>
                    <a:pt x="197" y="4"/>
                    <a:pt x="214" y="0"/>
                    <a:pt x="226" y="7"/>
                  </a:cubicBezTo>
                  <a:cubicBezTo>
                    <a:pt x="226" y="7"/>
                    <a:pt x="226" y="7"/>
                    <a:pt x="226" y="7"/>
                  </a:cubicBezTo>
                  <a:cubicBezTo>
                    <a:pt x="239" y="15"/>
                    <a:pt x="243" y="32"/>
                    <a:pt x="235" y="44"/>
                  </a:cubicBezTo>
                  <a:cubicBezTo>
                    <a:pt x="206" y="92"/>
                    <a:pt x="206" y="92"/>
                    <a:pt x="206" y="92"/>
                  </a:cubicBezTo>
                  <a:cubicBezTo>
                    <a:pt x="62" y="326"/>
                    <a:pt x="62" y="326"/>
                    <a:pt x="62" y="326"/>
                  </a:cubicBezTo>
                  <a:lnTo>
                    <a:pt x="0" y="326"/>
                  </a:lnTo>
                  <a:close/>
                </a:path>
              </a:pathLst>
            </a:custGeom>
            <a:solidFill>
              <a:srgbClr val="78853E">
                <a:alpha val="40000"/>
              </a:srgb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矩形 6"/>
            <p:cNvSpPr/>
            <p:nvPr/>
          </p:nvSpPr>
          <p:spPr>
            <a:xfrm rot="18066694">
              <a:off x="2498546" y="4720359"/>
              <a:ext cx="1783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请输入你的标题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708707" y="3951076"/>
            <a:ext cx="2192451" cy="2906923"/>
            <a:chOff x="2708707" y="3951076"/>
            <a:chExt cx="2192451" cy="2906923"/>
          </a:xfrm>
        </p:grpSpPr>
        <p:sp>
          <p:nvSpPr>
            <p:cNvPr id="9" name="Freeform 89"/>
            <p:cNvSpPr/>
            <p:nvPr/>
          </p:nvSpPr>
          <p:spPr bwMode="auto">
            <a:xfrm>
              <a:off x="2708707" y="3951076"/>
              <a:ext cx="2192451" cy="2906923"/>
            </a:xfrm>
            <a:custGeom>
              <a:gdLst>
                <a:gd fmla="*/ 0 w 234" name="T0"/>
                <a:gd fmla="*/ 310 h 310" name="T1"/>
                <a:gd fmla="*/ 118 w 234" name="T2"/>
                <a:gd fmla="*/ 118 h 310" name="T3"/>
                <a:gd fmla="*/ 180 w 234" name="T4"/>
                <a:gd fmla="*/ 16 h 310" name="T5"/>
                <a:gd fmla="*/ 217 w 234" name="T6"/>
                <a:gd fmla="*/ 7 h 310" name="T7"/>
                <a:gd fmla="*/ 217 w 234" name="T8"/>
                <a:gd fmla="*/ 7 h 310" name="T9"/>
                <a:gd fmla="*/ 226 w 234" name="T10"/>
                <a:gd fmla="*/ 44 h 310" name="T11"/>
                <a:gd fmla="*/ 163 w 234" name="T12"/>
                <a:gd fmla="*/ 146 h 310" name="T13"/>
                <a:gd fmla="*/ 63 w 234" name="T14"/>
                <a:gd fmla="*/ 310 h 310" name="T15"/>
                <a:gd fmla="*/ 0 w 234" name="T16"/>
                <a:gd fmla="*/ 310 h 31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10" w="234">
                  <a:moveTo>
                    <a:pt x="0" y="310"/>
                  </a:moveTo>
                  <a:cubicBezTo>
                    <a:pt x="118" y="118"/>
                    <a:pt x="118" y="118"/>
                    <a:pt x="118" y="118"/>
                  </a:cubicBezTo>
                  <a:cubicBezTo>
                    <a:pt x="180" y="16"/>
                    <a:pt x="180" y="16"/>
                    <a:pt x="180" y="16"/>
                  </a:cubicBezTo>
                  <a:cubicBezTo>
                    <a:pt x="188" y="4"/>
                    <a:pt x="205" y="0"/>
                    <a:pt x="217" y="7"/>
                  </a:cubicBezTo>
                  <a:cubicBezTo>
                    <a:pt x="217" y="7"/>
                    <a:pt x="217" y="7"/>
                    <a:pt x="217" y="7"/>
                  </a:cubicBezTo>
                  <a:cubicBezTo>
                    <a:pt x="230" y="15"/>
                    <a:pt x="234" y="31"/>
                    <a:pt x="226" y="44"/>
                  </a:cubicBezTo>
                  <a:cubicBezTo>
                    <a:pt x="163" y="146"/>
                    <a:pt x="163" y="146"/>
                    <a:pt x="163" y="146"/>
                  </a:cubicBezTo>
                  <a:cubicBezTo>
                    <a:pt x="63" y="310"/>
                    <a:pt x="63" y="310"/>
                    <a:pt x="63" y="310"/>
                  </a:cubicBezTo>
                  <a:lnTo>
                    <a:pt x="0" y="310"/>
                  </a:lnTo>
                  <a:close/>
                </a:path>
              </a:pathLst>
            </a:custGeom>
            <a:solidFill>
              <a:srgbClr val="ADD1A3">
                <a:alpha val="40000"/>
              </a:srgb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eaLnBrk="0" hangingPunct="0"/>
              <a:endParaRPr altLang="en-US" b="1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rot="18066694">
              <a:off x="3220685" y="4845704"/>
              <a:ext cx="1783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请输入你的标题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353208" y="2028419"/>
            <a:ext cx="3402782" cy="5291890"/>
            <a:chOff x="3353208" y="2028419"/>
            <a:chExt cx="3402782" cy="5291890"/>
          </a:xfrm>
        </p:grpSpPr>
        <p:sp>
          <p:nvSpPr>
            <p:cNvPr id="12" name="Freeform 88"/>
            <p:cNvSpPr/>
            <p:nvPr/>
          </p:nvSpPr>
          <p:spPr bwMode="auto">
            <a:xfrm>
              <a:off x="3353208" y="2028419"/>
              <a:ext cx="3402782" cy="5291890"/>
            </a:xfrm>
            <a:custGeom>
              <a:gdLst>
                <a:gd fmla="*/ 0 w 432" name="T0"/>
                <a:gd fmla="*/ 634 h 634" name="T1"/>
                <a:gd fmla="*/ 97 w 432" name="T2"/>
                <a:gd fmla="*/ 476 h 634" name="T3"/>
                <a:gd fmla="*/ 142 w 432" name="T4"/>
                <a:gd fmla="*/ 403 h 634" name="T5"/>
                <a:gd fmla="*/ 213 w 432" name="T6"/>
                <a:gd fmla="*/ 287 h 634" name="T7"/>
                <a:gd fmla="*/ 218 w 432" name="T8"/>
                <a:gd fmla="*/ 279 h 634" name="T9"/>
                <a:gd fmla="*/ 258 w 432" name="T10"/>
                <a:gd fmla="*/ 214 h 634" name="T11"/>
                <a:gd fmla="*/ 263 w 432" name="T12"/>
                <a:gd fmla="*/ 205 h 634" name="T13"/>
                <a:gd fmla="*/ 334 w 432" name="T14"/>
                <a:gd fmla="*/ 89 h 634" name="T15"/>
                <a:gd fmla="*/ 379 w 432" name="T16"/>
                <a:gd fmla="*/ 16 h 634" name="T17"/>
                <a:gd fmla="*/ 415 w 432" name="T18"/>
                <a:gd fmla="*/ 7 h 634" name="T19"/>
                <a:gd fmla="*/ 415 w 432" name="T20"/>
                <a:gd fmla="*/ 7 h 634" name="T21"/>
                <a:gd fmla="*/ 424 w 432" name="T22"/>
                <a:gd fmla="*/ 44 h 634" name="T23"/>
                <a:gd fmla="*/ 379 w 432" name="T24"/>
                <a:gd fmla="*/ 117 h 634" name="T25"/>
                <a:gd fmla="*/ 308 w 432" name="T26"/>
                <a:gd fmla="*/ 233 h 634" name="T27"/>
                <a:gd fmla="*/ 303 w 432" name="T28"/>
                <a:gd fmla="*/ 242 h 634" name="T29"/>
                <a:gd fmla="*/ 263 w 432" name="T30"/>
                <a:gd fmla="*/ 306 h 634" name="T31"/>
                <a:gd fmla="*/ 258 w 432" name="T32"/>
                <a:gd fmla="*/ 315 h 634" name="T33"/>
                <a:gd fmla="*/ 187 w 432" name="T34"/>
                <a:gd fmla="*/ 431 h 634" name="T35"/>
                <a:gd fmla="*/ 142 w 432" name="T36"/>
                <a:gd fmla="*/ 504 h 634" name="T37"/>
                <a:gd fmla="*/ 63 w 432" name="T38"/>
                <a:gd fmla="*/ 634 h 634" name="T39"/>
                <a:gd fmla="*/ 0 w 432" name="T40"/>
                <a:gd fmla="*/ 634 h 634" name="T41"/>
                <a:gd fmla="*/ 0 w 8481" name="connsiteX0"/>
                <a:gd fmla="*/ 8281 h 8953" name="connsiteY0"/>
                <a:gd fmla="*/ 746 w 8481" name="connsiteX1"/>
                <a:gd fmla="*/ 7494 h 8953" name="connsiteY1"/>
                <a:gd fmla="*/ 1798 w 8481" name="connsiteX2"/>
                <a:gd fmla="*/ 6336 h 8953" name="connsiteY2"/>
                <a:gd fmla="*/ 3457 w 8481" name="connsiteX3"/>
                <a:gd fmla="*/ 4497 h 8953" name="connsiteY3"/>
                <a:gd fmla="*/ 3573 w 8481" name="connsiteX4"/>
                <a:gd fmla="*/ 4370 h 8953" name="connsiteY4"/>
                <a:gd fmla="*/ 4507 w 8481" name="connsiteX5"/>
                <a:gd fmla="*/ 3338 h 8953" name="connsiteY5"/>
                <a:gd fmla="*/ 4624 w 8481" name="connsiteX6"/>
                <a:gd fmla="*/ 3196 h 8953" name="connsiteY6"/>
                <a:gd fmla="*/ 6282 w 8481" name="connsiteX7"/>
                <a:gd fmla="*/ 1356 h 8953" name="connsiteY7"/>
                <a:gd fmla="*/ 7334 w 8481" name="connsiteX8"/>
                <a:gd fmla="*/ 198 h 8953" name="connsiteY8"/>
                <a:gd fmla="*/ 8174 w 8481" name="connsiteX9"/>
                <a:gd fmla="*/ 55 h 8953" name="connsiteY9"/>
                <a:gd fmla="*/ 8174 w 8481" name="connsiteX10"/>
                <a:gd fmla="*/ 55 h 8953" name="connsiteY10"/>
                <a:gd fmla="*/ 8385 w 8481" name="connsiteX11"/>
                <a:gd fmla="*/ 643 h 8953" name="connsiteY11"/>
                <a:gd fmla="*/ 7334 w 8481" name="connsiteX12"/>
                <a:gd fmla="*/ 1800 h 8953" name="connsiteY12"/>
                <a:gd fmla="*/ 5676 w 8481" name="connsiteX13"/>
                <a:gd fmla="*/ 3640 h 8953" name="connsiteY13"/>
                <a:gd fmla="*/ 5559 w 8481" name="connsiteX14"/>
                <a:gd fmla="*/ 3783 h 8953" name="connsiteY14"/>
                <a:gd fmla="*/ 4624 w 8481" name="connsiteX15"/>
                <a:gd fmla="*/ 4797 h 8953" name="connsiteY15"/>
                <a:gd fmla="*/ 4507 w 8481" name="connsiteX16"/>
                <a:gd fmla="*/ 4940 h 8953" name="connsiteY16"/>
                <a:gd fmla="*/ 2849 w 8481" name="connsiteX17"/>
                <a:gd fmla="*/ 6780 h 8953" name="connsiteY17"/>
                <a:gd fmla="*/ 1798 w 8481" name="connsiteX18"/>
                <a:gd fmla="*/ 7939 h 8953" name="connsiteY18"/>
                <a:gd fmla="*/ 1508 w 8481" name="connsiteX19"/>
                <a:gd fmla="*/ 8282 h 8953" name="connsiteY19"/>
                <a:gd fmla="*/ 0 w 8481" name="connsiteX20"/>
                <a:gd fmla="*/ 8281 h 8953" name="connsiteY2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b="b" l="l" r="r" t="t"/>
              <a:pathLst>
                <a:path h="8953" w="8481">
                  <a:moveTo>
                    <a:pt x="0" y="8281"/>
                  </a:moveTo>
                  <a:cubicBezTo>
                    <a:pt x="249" y="8019"/>
                    <a:pt x="447" y="7818"/>
                    <a:pt x="746" y="7494"/>
                  </a:cubicBezTo>
                  <a:cubicBezTo>
                    <a:pt x="1045" y="7170"/>
                    <a:pt x="1447" y="6722"/>
                    <a:pt x="1798" y="6336"/>
                  </a:cubicBezTo>
                  <a:lnTo>
                    <a:pt x="3457" y="4497"/>
                  </a:lnTo>
                  <a:cubicBezTo>
                    <a:pt x="3496" y="4455"/>
                    <a:pt x="3534" y="4412"/>
                    <a:pt x="3573" y="4370"/>
                  </a:cubicBezTo>
                  <a:lnTo>
                    <a:pt x="4507" y="3338"/>
                  </a:lnTo>
                  <a:lnTo>
                    <a:pt x="4624" y="3196"/>
                  </a:lnTo>
                  <a:lnTo>
                    <a:pt x="6282" y="1356"/>
                  </a:lnTo>
                  <a:lnTo>
                    <a:pt x="7334" y="198"/>
                  </a:lnTo>
                  <a:cubicBezTo>
                    <a:pt x="7497" y="8"/>
                    <a:pt x="7895" y="-55"/>
                    <a:pt x="8174" y="55"/>
                  </a:cubicBezTo>
                  <a:lnTo>
                    <a:pt x="8174" y="55"/>
                  </a:lnTo>
                  <a:cubicBezTo>
                    <a:pt x="8478" y="183"/>
                    <a:pt x="8572" y="436"/>
                    <a:pt x="8385" y="643"/>
                  </a:cubicBezTo>
                  <a:lnTo>
                    <a:pt x="7334" y="1800"/>
                  </a:lnTo>
                  <a:lnTo>
                    <a:pt x="5676" y="3640"/>
                  </a:lnTo>
                  <a:lnTo>
                    <a:pt x="5559" y="3783"/>
                  </a:lnTo>
                  <a:lnTo>
                    <a:pt x="4624" y="4797"/>
                  </a:lnTo>
                  <a:lnTo>
                    <a:pt x="4507" y="4940"/>
                  </a:lnTo>
                  <a:lnTo>
                    <a:pt x="2849" y="6780"/>
                  </a:lnTo>
                  <a:lnTo>
                    <a:pt x="1798" y="7939"/>
                  </a:lnTo>
                  <a:cubicBezTo>
                    <a:pt x="-48" y="10000"/>
                    <a:pt x="1508" y="8282"/>
                    <a:pt x="1508" y="8282"/>
                  </a:cubicBezTo>
                  <a:lnTo>
                    <a:pt x="0" y="8281"/>
                  </a:lnTo>
                  <a:close/>
                </a:path>
              </a:pathLst>
            </a:custGeom>
            <a:solidFill>
              <a:srgbClr val="ADD1A3">
                <a:alpha val="40000"/>
              </a:srgb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 rot="18066694">
              <a:off x="5149039" y="2901646"/>
              <a:ext cx="1783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请输入你的标题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179680" y="3107017"/>
            <a:ext cx="2700288" cy="3750983"/>
            <a:chOff x="4179680" y="3107017"/>
            <a:chExt cx="2700288" cy="3750983"/>
          </a:xfrm>
        </p:grpSpPr>
        <p:sp>
          <p:nvSpPr>
            <p:cNvPr id="15" name="Freeform 87"/>
            <p:cNvSpPr/>
            <p:nvPr/>
          </p:nvSpPr>
          <p:spPr bwMode="auto">
            <a:xfrm>
              <a:off x="4179680" y="3107017"/>
              <a:ext cx="2700288" cy="3750983"/>
            </a:xfrm>
            <a:custGeom>
              <a:gdLst>
                <a:gd fmla="*/ 0 w 288" name="T0"/>
                <a:gd fmla="*/ 400 h 400" name="T1"/>
                <a:gd fmla="*/ 74 w 288" name="T2"/>
                <a:gd fmla="*/ 279 h 400" name="T3"/>
                <a:gd fmla="*/ 119 w 288" name="T4"/>
                <a:gd fmla="*/ 206 h 400" name="T5"/>
                <a:gd fmla="*/ 190 w 288" name="T6"/>
                <a:gd fmla="*/ 90 h 400" name="T7"/>
                <a:gd fmla="*/ 235 w 288" name="T8"/>
                <a:gd fmla="*/ 16 h 400" name="T9"/>
                <a:gd fmla="*/ 271 w 288" name="T10"/>
                <a:gd fmla="*/ 8 h 400" name="T11"/>
                <a:gd fmla="*/ 271 w 288" name="T12"/>
                <a:gd fmla="*/ 8 h 400" name="T13"/>
                <a:gd fmla="*/ 280 w 288" name="T14"/>
                <a:gd fmla="*/ 44 h 400" name="T15"/>
                <a:gd fmla="*/ 235 w 288" name="T16"/>
                <a:gd fmla="*/ 117 h 400" name="T17"/>
                <a:gd fmla="*/ 164 w 288" name="T18"/>
                <a:gd fmla="*/ 234 h 400" name="T19"/>
                <a:gd fmla="*/ 119 w 288" name="T20"/>
                <a:gd fmla="*/ 307 h 400" name="T21"/>
                <a:gd fmla="*/ 62 w 288" name="T22"/>
                <a:gd fmla="*/ 400 h 400" name="T23"/>
                <a:gd fmla="*/ 0 w 288" name="T24"/>
                <a:gd fmla="*/ 400 h 40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00" w="288">
                  <a:moveTo>
                    <a:pt x="0" y="400"/>
                  </a:moveTo>
                  <a:cubicBezTo>
                    <a:pt x="74" y="279"/>
                    <a:pt x="74" y="279"/>
                    <a:pt x="74" y="279"/>
                  </a:cubicBezTo>
                  <a:cubicBezTo>
                    <a:pt x="119" y="206"/>
                    <a:pt x="119" y="206"/>
                    <a:pt x="119" y="206"/>
                  </a:cubicBezTo>
                  <a:cubicBezTo>
                    <a:pt x="190" y="90"/>
                    <a:pt x="190" y="90"/>
                    <a:pt x="190" y="90"/>
                  </a:cubicBezTo>
                  <a:cubicBezTo>
                    <a:pt x="235" y="16"/>
                    <a:pt x="235" y="16"/>
                    <a:pt x="235" y="16"/>
                  </a:cubicBezTo>
                  <a:cubicBezTo>
                    <a:pt x="242" y="4"/>
                    <a:pt x="259" y="0"/>
                    <a:pt x="271" y="8"/>
                  </a:cubicBezTo>
                  <a:cubicBezTo>
                    <a:pt x="271" y="8"/>
                    <a:pt x="271" y="8"/>
                    <a:pt x="271" y="8"/>
                  </a:cubicBezTo>
                  <a:cubicBezTo>
                    <a:pt x="284" y="15"/>
                    <a:pt x="288" y="32"/>
                    <a:pt x="280" y="44"/>
                  </a:cubicBezTo>
                  <a:cubicBezTo>
                    <a:pt x="235" y="117"/>
                    <a:pt x="235" y="117"/>
                    <a:pt x="235" y="117"/>
                  </a:cubicBezTo>
                  <a:cubicBezTo>
                    <a:pt x="164" y="234"/>
                    <a:pt x="164" y="234"/>
                    <a:pt x="164" y="234"/>
                  </a:cubicBezTo>
                  <a:cubicBezTo>
                    <a:pt x="119" y="307"/>
                    <a:pt x="119" y="307"/>
                    <a:pt x="119" y="307"/>
                  </a:cubicBezTo>
                  <a:cubicBezTo>
                    <a:pt x="62" y="400"/>
                    <a:pt x="62" y="400"/>
                    <a:pt x="62" y="400"/>
                  </a:cubicBezTo>
                  <a:lnTo>
                    <a:pt x="0" y="400"/>
                  </a:lnTo>
                  <a:close/>
                </a:path>
              </a:pathLst>
            </a:custGeom>
            <a:solidFill>
              <a:srgbClr val="78853E">
                <a:alpha val="40000"/>
              </a:srgb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矩形 15"/>
            <p:cNvSpPr/>
            <p:nvPr/>
          </p:nvSpPr>
          <p:spPr>
            <a:xfrm rot="18066694">
              <a:off x="5164744" y="4065652"/>
              <a:ext cx="1783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请输入你的标题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911665" y="4119188"/>
            <a:ext cx="2073372" cy="2738812"/>
            <a:chOff x="4911665" y="4119188"/>
            <a:chExt cx="2073372" cy="2738812"/>
          </a:xfrm>
        </p:grpSpPr>
        <p:sp>
          <p:nvSpPr>
            <p:cNvPr id="18" name="Freeform 86"/>
            <p:cNvSpPr/>
            <p:nvPr/>
          </p:nvSpPr>
          <p:spPr bwMode="auto">
            <a:xfrm>
              <a:off x="4911665" y="4119188"/>
              <a:ext cx="2073372" cy="2738812"/>
            </a:xfrm>
            <a:custGeom>
              <a:gdLst>
                <a:gd fmla="*/ 0 w 221" name="T0"/>
                <a:gd fmla="*/ 292 h 292" name="T1"/>
                <a:gd fmla="*/ 52 w 221" name="T2"/>
                <a:gd fmla="*/ 206 h 292" name="T3"/>
                <a:gd fmla="*/ 168 w 221" name="T4"/>
                <a:gd fmla="*/ 17 h 292" name="T5"/>
                <a:gd fmla="*/ 205 w 221" name="T6"/>
                <a:gd fmla="*/ 8 h 292" name="T7"/>
                <a:gd fmla="*/ 205 w 221" name="T8"/>
                <a:gd fmla="*/ 8 h 292" name="T9"/>
                <a:gd fmla="*/ 214 w 221" name="T10"/>
                <a:gd fmla="*/ 45 h 292" name="T11"/>
                <a:gd fmla="*/ 98 w 221" name="T12"/>
                <a:gd fmla="*/ 234 h 292" name="T13"/>
                <a:gd fmla="*/ 62 w 221" name="T14"/>
                <a:gd fmla="*/ 292 h 292" name="T15"/>
                <a:gd fmla="*/ 0 w 221" name="T16"/>
                <a:gd fmla="*/ 292 h 29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92" w="221">
                  <a:moveTo>
                    <a:pt x="0" y="292"/>
                  </a:moveTo>
                  <a:cubicBezTo>
                    <a:pt x="52" y="206"/>
                    <a:pt x="52" y="206"/>
                    <a:pt x="52" y="206"/>
                  </a:cubicBezTo>
                  <a:cubicBezTo>
                    <a:pt x="168" y="17"/>
                    <a:pt x="168" y="17"/>
                    <a:pt x="168" y="17"/>
                  </a:cubicBezTo>
                  <a:cubicBezTo>
                    <a:pt x="176" y="4"/>
                    <a:pt x="192" y="0"/>
                    <a:pt x="205" y="8"/>
                  </a:cubicBezTo>
                  <a:cubicBezTo>
                    <a:pt x="205" y="8"/>
                    <a:pt x="205" y="8"/>
                    <a:pt x="205" y="8"/>
                  </a:cubicBezTo>
                  <a:cubicBezTo>
                    <a:pt x="217" y="16"/>
                    <a:pt x="221" y="32"/>
                    <a:pt x="214" y="45"/>
                  </a:cubicBezTo>
                  <a:cubicBezTo>
                    <a:pt x="98" y="234"/>
                    <a:pt x="98" y="234"/>
                    <a:pt x="98" y="234"/>
                  </a:cubicBezTo>
                  <a:cubicBezTo>
                    <a:pt x="62" y="292"/>
                    <a:pt x="62" y="292"/>
                    <a:pt x="62" y="292"/>
                  </a:cubicBezTo>
                  <a:lnTo>
                    <a:pt x="0" y="292"/>
                  </a:lnTo>
                  <a:close/>
                </a:path>
              </a:pathLst>
            </a:custGeom>
            <a:solidFill>
              <a:srgbClr val="ADD1A3">
                <a:alpha val="40000"/>
              </a:srgb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矩形 18"/>
            <p:cNvSpPr/>
            <p:nvPr/>
          </p:nvSpPr>
          <p:spPr>
            <a:xfrm rot="18066694">
              <a:off x="5304843" y="4995656"/>
              <a:ext cx="1783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请输入你的标题</a:t>
              </a:r>
            </a:p>
          </p:txBody>
        </p:sp>
      </p:grpSp>
      <p:sp>
        <p:nvSpPr>
          <p:cNvPr id="20" name="矩形 19"/>
          <p:cNvSpPr/>
          <p:nvPr/>
        </p:nvSpPr>
        <p:spPr>
          <a:xfrm>
            <a:off x="1791290" y="1975831"/>
            <a:ext cx="3508071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944058" y="2233938"/>
            <a:ext cx="702465" cy="268671"/>
            <a:chOff x="2296577" y="5189316"/>
            <a:chExt cx="328926" cy="125804"/>
          </a:xfrm>
          <a:solidFill>
            <a:srgbClr val="ADD1A3"/>
          </a:solidFill>
        </p:grpSpPr>
        <p:sp>
          <p:nvSpPr>
            <p:cNvPr id="22" name="Freeform 105"/>
            <p:cNvSpPr/>
            <p:nvPr/>
          </p:nvSpPr>
          <p:spPr bwMode="auto">
            <a:xfrm>
              <a:off x="2296577" y="5189316"/>
              <a:ext cx="70765" cy="125804"/>
            </a:xfrm>
            <a:custGeom>
              <a:gdLst>
                <a:gd fmla="*/ 0 w 54" name="T0"/>
                <a:gd fmla="*/ 96 h 96" name="T1"/>
                <a:gd fmla="*/ 0 w 54" name="T2"/>
                <a:gd fmla="*/ 0 h 96" name="T3"/>
                <a:gd fmla="*/ 54 w 54" name="T4"/>
                <a:gd fmla="*/ 48 h 96" name="T5"/>
                <a:gd fmla="*/ 0 w 54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4">
                  <a:moveTo>
                    <a:pt x="0" y="96"/>
                  </a:moveTo>
                  <a:lnTo>
                    <a:pt x="0" y="0"/>
                  </a:lnTo>
                  <a:lnTo>
                    <a:pt x="54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106"/>
            <p:cNvSpPr/>
            <p:nvPr/>
          </p:nvSpPr>
          <p:spPr bwMode="auto">
            <a:xfrm>
              <a:off x="2426313" y="5189316"/>
              <a:ext cx="69455" cy="125804"/>
            </a:xfrm>
            <a:custGeom>
              <a:gdLst>
                <a:gd fmla="*/ 0 w 53" name="T0"/>
                <a:gd fmla="*/ 96 h 96" name="T1"/>
                <a:gd fmla="*/ 0 w 53" name="T2"/>
                <a:gd fmla="*/ 0 h 96" name="T3"/>
                <a:gd fmla="*/ 53 w 53" name="T4"/>
                <a:gd fmla="*/ 48 h 96" name="T5"/>
                <a:gd fmla="*/ 0 w 53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2">
                  <a:moveTo>
                    <a:pt x="0" y="96"/>
                  </a:moveTo>
                  <a:lnTo>
                    <a:pt x="0" y="0"/>
                  </a:lnTo>
                  <a:lnTo>
                    <a:pt x="53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07"/>
            <p:cNvSpPr/>
            <p:nvPr/>
          </p:nvSpPr>
          <p:spPr bwMode="auto">
            <a:xfrm>
              <a:off x="2554738" y="5189316"/>
              <a:ext cx="70765" cy="125804"/>
            </a:xfrm>
            <a:custGeom>
              <a:gdLst>
                <a:gd fmla="*/ 0 w 54" name="T0"/>
                <a:gd fmla="*/ 96 h 96" name="T1"/>
                <a:gd fmla="*/ 0 w 54" name="T2"/>
                <a:gd fmla="*/ 0 h 96" name="T3"/>
                <a:gd fmla="*/ 54 w 54" name="T4"/>
                <a:gd fmla="*/ 48 h 96" name="T5"/>
                <a:gd fmla="*/ 0 w 54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4">
                  <a:moveTo>
                    <a:pt x="0" y="96"/>
                  </a:moveTo>
                  <a:lnTo>
                    <a:pt x="0" y="0"/>
                  </a:lnTo>
                  <a:lnTo>
                    <a:pt x="54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5" name="矩形 24"/>
          <p:cNvSpPr/>
          <p:nvPr/>
        </p:nvSpPr>
        <p:spPr>
          <a:xfrm>
            <a:off x="8363555" y="3648044"/>
            <a:ext cx="3508071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7516322" y="3906151"/>
            <a:ext cx="702465" cy="268671"/>
            <a:chOff x="2296577" y="5189316"/>
            <a:chExt cx="328926" cy="125804"/>
          </a:xfrm>
          <a:solidFill>
            <a:srgbClr val="78853E"/>
          </a:solidFill>
        </p:grpSpPr>
        <p:sp>
          <p:nvSpPr>
            <p:cNvPr id="27" name="Freeform 105"/>
            <p:cNvSpPr/>
            <p:nvPr/>
          </p:nvSpPr>
          <p:spPr bwMode="auto">
            <a:xfrm>
              <a:off x="2296577" y="5189316"/>
              <a:ext cx="70765" cy="125804"/>
            </a:xfrm>
            <a:custGeom>
              <a:gdLst>
                <a:gd fmla="*/ 0 w 54" name="T0"/>
                <a:gd fmla="*/ 96 h 96" name="T1"/>
                <a:gd fmla="*/ 0 w 54" name="T2"/>
                <a:gd fmla="*/ 0 h 96" name="T3"/>
                <a:gd fmla="*/ 54 w 54" name="T4"/>
                <a:gd fmla="*/ 48 h 96" name="T5"/>
                <a:gd fmla="*/ 0 w 54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4">
                  <a:moveTo>
                    <a:pt x="0" y="96"/>
                  </a:moveTo>
                  <a:lnTo>
                    <a:pt x="0" y="0"/>
                  </a:lnTo>
                  <a:lnTo>
                    <a:pt x="54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106"/>
            <p:cNvSpPr/>
            <p:nvPr/>
          </p:nvSpPr>
          <p:spPr bwMode="auto">
            <a:xfrm>
              <a:off x="2426313" y="5189316"/>
              <a:ext cx="69455" cy="125804"/>
            </a:xfrm>
            <a:custGeom>
              <a:gdLst>
                <a:gd fmla="*/ 0 w 53" name="T0"/>
                <a:gd fmla="*/ 96 h 96" name="T1"/>
                <a:gd fmla="*/ 0 w 53" name="T2"/>
                <a:gd fmla="*/ 0 h 96" name="T3"/>
                <a:gd fmla="*/ 53 w 53" name="T4"/>
                <a:gd fmla="*/ 48 h 96" name="T5"/>
                <a:gd fmla="*/ 0 w 53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2">
                  <a:moveTo>
                    <a:pt x="0" y="96"/>
                  </a:moveTo>
                  <a:lnTo>
                    <a:pt x="0" y="0"/>
                  </a:lnTo>
                  <a:lnTo>
                    <a:pt x="53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107"/>
            <p:cNvSpPr/>
            <p:nvPr/>
          </p:nvSpPr>
          <p:spPr bwMode="auto">
            <a:xfrm>
              <a:off x="2554738" y="5189316"/>
              <a:ext cx="70765" cy="125804"/>
            </a:xfrm>
            <a:custGeom>
              <a:gdLst>
                <a:gd fmla="*/ 0 w 54" name="T0"/>
                <a:gd fmla="*/ 96 h 96" name="T1"/>
                <a:gd fmla="*/ 0 w 54" name="T2"/>
                <a:gd fmla="*/ 0 h 96" name="T3"/>
                <a:gd fmla="*/ 54 w 54" name="T4"/>
                <a:gd fmla="*/ 48 h 96" name="T5"/>
                <a:gd fmla="*/ 0 w 54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4">
                  <a:moveTo>
                    <a:pt x="0" y="96"/>
                  </a:moveTo>
                  <a:lnTo>
                    <a:pt x="0" y="0"/>
                  </a:lnTo>
                  <a:lnTo>
                    <a:pt x="54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314727585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1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 nodeType="clickPar">
                      <p:stCondLst>
                        <p:cond delay="indefinite"/>
                      </p:stCondLst>
                      <p:childTnLst>
                        <p:par>
                          <p:cTn fill="hold" id="5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4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 nodeType="clickPar">
                      <p:stCondLst>
                        <p:cond delay="indefinite"/>
                      </p:stCondLst>
                      <p:childTnLst>
                        <p:par>
                          <p:cTn fill="hold" id="5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5" nodeType="clickPar">
                      <p:stCondLst>
                        <p:cond delay="indefinite"/>
                      </p:stCondLst>
                      <p:childTnLst>
                        <p:par>
                          <p:cTn fill="hold" id="6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0" nodeType="clickPar">
                      <p:stCondLst>
                        <p:cond delay="indefinite"/>
                      </p:stCondLst>
                      <p:childTnLst>
                        <p:par>
                          <p:cTn fill="hold" id="7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7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0"/>
      <p:bldP grpId="0" spid="25"/>
      <p:bldP grpId="0" spid="31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516188" y="2435986"/>
            <a:ext cx="1554163" cy="1554162"/>
            <a:chOff x="2516188" y="2435986"/>
            <a:chExt cx="1554163" cy="1554162"/>
          </a:xfrm>
        </p:grpSpPr>
        <p:sp>
          <p:nvSpPr>
            <p:cNvPr id="3" name="TextBox 68"/>
            <p:cNvSpPr txBox="1">
              <a:spLocks noChangeArrowheads="1"/>
            </p:cNvSpPr>
            <p:nvPr/>
          </p:nvSpPr>
          <p:spPr bwMode="auto">
            <a:xfrm>
              <a:off x="2981325" y="3034473"/>
              <a:ext cx="758825" cy="335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fontAlgn="base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typeface="宋体"/>
                  <a:cs typeface="+mn-cs"/>
                </a:defRPr>
              </a:lvl1pPr>
              <a:lvl2pPr algn="l" fontAlgn="base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typeface="宋体"/>
                  <a:cs typeface="+mn-cs"/>
                </a:defRPr>
              </a:lvl2pPr>
              <a:lvl3pPr algn="l" fontAlgn="base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typeface="宋体"/>
                  <a:cs typeface="+mn-cs"/>
                </a:defRPr>
              </a:lvl3pPr>
              <a:lvl4pPr algn="l" fontAlgn="base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typeface="宋体"/>
                  <a:cs typeface="+mn-cs"/>
                </a:defRPr>
              </a:lvl4pPr>
              <a:lvl5pPr algn="l" fontAlgn="base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typeface="宋体"/>
                  <a:cs typeface="+mn-cs"/>
                </a:defRPr>
              </a:lvl9pPr>
            </a:lstStyle>
            <a:p>
              <a:pPr eaLnBrk="1" hangingPunct="1"/>
              <a:r>
                <a:rPr altLang="zh-CN" b="1" lang="en-US" sz="1600">
                  <a:solidFill>
                    <a:srgbClr val="595959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31%</a:t>
              </a: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2516188" y="2435986"/>
              <a:ext cx="1554163" cy="1554162"/>
              <a:chOff x="2516188" y="2435986"/>
              <a:chExt cx="1554163" cy="1554162"/>
            </a:xfrm>
          </p:grpSpPr>
          <p:sp>
            <p:nvSpPr>
              <p:cNvPr id="5" name="椭圆 4"/>
              <p:cNvSpPr/>
              <p:nvPr/>
            </p:nvSpPr>
            <p:spPr>
              <a:xfrm>
                <a:off x="2592387" y="2550286"/>
                <a:ext cx="1325563" cy="1325562"/>
              </a:xfrm>
              <a:prstGeom prst="ellipse">
                <a:avLst/>
              </a:prstGeom>
              <a:noFill/>
              <a:ln cap="flat" w="88900">
                <a:solidFill>
                  <a:schemeClr val="bg2">
                    <a:lumMod val="90000"/>
                  </a:schemeClr>
                </a:solidFill>
                <a:prstDash val="solid"/>
                <a:miter lim="800000"/>
              </a:ln>
            </p:spPr>
            <p:txBody>
              <a:bodyPr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pPr>
                  <a:defRPr/>
                </a:pPr>
                <a:endParaRPr altLang="en-US" lang="zh-CN">
                  <a:ea charset="-122" panose="02010600030101010101" pitchFamily="2" typeface="宋体"/>
                </a:endParaRPr>
              </a:p>
            </p:txBody>
          </p:sp>
          <p:grpSp>
            <p:nvGrpSpPr>
              <p:cNvPr id="6" name="组合 5"/>
              <p:cNvGrpSpPr/>
              <p:nvPr/>
            </p:nvGrpSpPr>
            <p:grpSpPr>
              <a:xfrm rot="20494898">
                <a:off x="2516188" y="2435986"/>
                <a:ext cx="1554163" cy="1554162"/>
                <a:chOff x="1111121" y="1448465"/>
                <a:chExt cx="1554926" cy="1554926"/>
              </a:xfrm>
            </p:grpSpPr>
            <p:sp>
              <p:nvSpPr>
                <p:cNvPr id="7" name="空心弧 6"/>
                <p:cNvSpPr/>
                <p:nvPr/>
              </p:nvSpPr>
              <p:spPr>
                <a:xfrm rot="17697040">
                  <a:off x="1111121" y="1448465"/>
                  <a:ext cx="1554926" cy="1554926"/>
                </a:xfrm>
                <a:prstGeom prst="blockArc">
                  <a:avLst>
                    <a:gd fmla="val 10800000" name="adj1"/>
                    <a:gd fmla="val 21338506" name="adj2"/>
                    <a:gd fmla="val 14379" name="adj3"/>
                  </a:avLst>
                </a:prstGeom>
                <a:solidFill>
                  <a:srgbClr val="ADD1A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1pPr>
                  <a:lvl2pPr algn="l" fontAlgn="base" marL="4572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2pPr>
                  <a:lvl3pPr algn="l" fontAlgn="base" marL="9144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3pPr>
                  <a:lvl4pPr algn="l" fontAlgn="base" marL="13716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4pPr>
                  <a:lvl5pPr algn="l" fontAlgn="base" marL="18288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5pPr>
                  <a:lvl6pPr algn="l" defTabSz="914400" eaLnBrk="1" hangingPunct="1" latinLnBrk="0" marL="22860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6pPr>
                  <a:lvl7pPr algn="l" defTabSz="914400" eaLnBrk="1" hangingPunct="1" latinLnBrk="0" marL="27432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7pPr>
                  <a:lvl8pPr algn="l" defTabSz="914400" eaLnBrk="1" hangingPunct="1" latinLnBrk="0" marL="32004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8pPr>
                  <a:lvl9pPr algn="l" defTabSz="914400" eaLnBrk="1" hangingPunct="1" latinLnBrk="0" marL="36576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altLang="en-US" lang="zh-CN">
                    <a:ea charset="-122" panose="02010600030101010101" pitchFamily="2" typeface="宋体"/>
                  </a:endParaRPr>
                </a:p>
              </p:txBody>
            </p:sp>
            <p:sp>
              <p:nvSpPr>
                <p:cNvPr id="8" name="椭圆 7"/>
                <p:cNvSpPr>
                  <a:spLocks noChangeArrowheads="1"/>
                </p:cNvSpPr>
                <p:nvPr/>
              </p:nvSpPr>
              <p:spPr bwMode="auto">
                <a:xfrm>
                  <a:off x="1216768" y="1563638"/>
                  <a:ext cx="1324580" cy="1324580"/>
                </a:xfrm>
                <a:prstGeom prst="ellips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889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1pPr>
                  <a:lvl2pPr algn="l" fontAlgn="base" marL="4572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2pPr>
                  <a:lvl3pPr algn="l" fontAlgn="base" marL="9144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3pPr>
                  <a:lvl4pPr algn="l" fontAlgn="base" marL="13716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4pPr>
                  <a:lvl5pPr algn="l" fontAlgn="base" marL="18288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5pPr>
                  <a:lvl6pPr algn="l" defTabSz="914400" eaLnBrk="1" hangingPunct="1" latinLnBrk="0" marL="22860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6pPr>
                  <a:lvl7pPr algn="l" defTabSz="914400" eaLnBrk="1" hangingPunct="1" latinLnBrk="0" marL="27432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7pPr>
                  <a:lvl8pPr algn="l" defTabSz="914400" eaLnBrk="1" hangingPunct="1" latinLnBrk="0" marL="32004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8pPr>
                  <a:lvl9pPr algn="l" defTabSz="914400" eaLnBrk="1" hangingPunct="1" latinLnBrk="0" marL="36576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</p:grpSp>
      </p:grpSp>
      <p:grpSp>
        <p:nvGrpSpPr>
          <p:cNvPr id="9" name="组合 8"/>
          <p:cNvGrpSpPr/>
          <p:nvPr/>
        </p:nvGrpSpPr>
        <p:grpSpPr>
          <a:xfrm>
            <a:off x="4241800" y="2424873"/>
            <a:ext cx="1555750" cy="1555750"/>
            <a:chOff x="4241800" y="2424873"/>
            <a:chExt cx="1555750" cy="1555750"/>
          </a:xfrm>
        </p:grpSpPr>
        <p:grpSp>
          <p:nvGrpSpPr>
            <p:cNvPr id="10" name="组合 9"/>
            <p:cNvGrpSpPr/>
            <p:nvPr/>
          </p:nvGrpSpPr>
          <p:grpSpPr>
            <a:xfrm>
              <a:off x="4340225" y="2550286"/>
              <a:ext cx="1323975" cy="1325562"/>
              <a:chOff x="4340225" y="2550286"/>
              <a:chExt cx="1323975" cy="1325562"/>
            </a:xfrm>
          </p:grpSpPr>
          <p:sp>
            <p:nvSpPr>
              <p:cNvPr id="14" name="TextBox 32"/>
              <p:cNvSpPr txBox="1">
                <a:spLocks noChangeArrowheads="1"/>
              </p:cNvSpPr>
              <p:nvPr/>
            </p:nvSpPr>
            <p:spPr bwMode="auto">
              <a:xfrm>
                <a:off x="4727575" y="3034472"/>
                <a:ext cx="758825" cy="3352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pPr eaLnBrk="1" hangingPunct="1"/>
                <a:r>
                  <a:rPr altLang="zh-CN" b="1" lang="en-US" sz="1600">
                    <a:solidFill>
                      <a:srgbClr val="595959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24%</a:t>
                </a: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4340225" y="2550286"/>
                <a:ext cx="1323975" cy="1325562"/>
              </a:xfrm>
              <a:prstGeom prst="ellipse">
                <a:avLst/>
              </a:prstGeom>
              <a:noFill/>
              <a:ln cap="flat" w="88900">
                <a:solidFill>
                  <a:schemeClr val="bg2">
                    <a:lumMod val="90000"/>
                  </a:schemeClr>
                </a:solidFill>
                <a:prstDash val="solid"/>
                <a:miter lim="800000"/>
              </a:ln>
            </p:spPr>
            <p:txBody>
              <a:bodyPr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pPr>
                  <a:defRPr/>
                </a:pPr>
                <a:endParaRPr altLang="en-US" lang="zh-CN">
                  <a:ea charset="-122" panose="02010600030101010101" pitchFamily="2" typeface="宋体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 rot="16947254">
              <a:off x="4241800" y="2424873"/>
              <a:ext cx="1555750" cy="1555750"/>
              <a:chOff x="1106586" y="1427939"/>
              <a:chExt cx="1554926" cy="1554926"/>
            </a:xfrm>
          </p:grpSpPr>
          <p:sp>
            <p:nvSpPr>
              <p:cNvPr id="12" name="空心弧 11"/>
              <p:cNvSpPr/>
              <p:nvPr/>
            </p:nvSpPr>
            <p:spPr>
              <a:xfrm rot="16291950">
                <a:off x="1106586" y="1427939"/>
                <a:ext cx="1554926" cy="1554926"/>
              </a:xfrm>
              <a:prstGeom prst="blockArc">
                <a:avLst>
                  <a:gd fmla="val 11763959" name="adj1"/>
                  <a:gd fmla="val 21338506" name="adj2"/>
                  <a:gd fmla="val 14379" name="adj3"/>
                </a:avLst>
              </a:prstGeom>
              <a:solidFill>
                <a:srgbClr val="8FA45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pPr>
                  <a:defRPr/>
                </a:pPr>
                <a:endParaRPr altLang="en-US" lang="zh-CN">
                  <a:ea charset="-122" panose="02010600030101010101" pitchFamily="2" typeface="宋体"/>
                </a:endParaRPr>
              </a:p>
            </p:txBody>
          </p:sp>
          <p:sp>
            <p:nvSpPr>
              <p:cNvPr id="13" name="椭圆 12"/>
              <p:cNvSpPr>
                <a:spLocks noChangeArrowheads="1"/>
              </p:cNvSpPr>
              <p:nvPr/>
            </p:nvSpPr>
            <p:spPr bwMode="auto">
              <a:xfrm>
                <a:off x="1216768" y="1563638"/>
                <a:ext cx="1324580" cy="1324580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889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endParaRPr altLang="en-US" lang="zh-CN"/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5988050" y="2435986"/>
            <a:ext cx="1555750" cy="1554162"/>
            <a:chOff x="5988050" y="2435986"/>
            <a:chExt cx="1555750" cy="1554162"/>
          </a:xfrm>
        </p:grpSpPr>
        <p:grpSp>
          <p:nvGrpSpPr>
            <p:cNvPr id="17" name="组合 16"/>
            <p:cNvGrpSpPr/>
            <p:nvPr/>
          </p:nvGrpSpPr>
          <p:grpSpPr>
            <a:xfrm>
              <a:off x="6096000" y="2550286"/>
              <a:ext cx="1325562" cy="1325562"/>
              <a:chOff x="6096000" y="2550286"/>
              <a:chExt cx="1325562" cy="1325562"/>
            </a:xfrm>
          </p:grpSpPr>
          <p:sp>
            <p:nvSpPr>
              <p:cNvPr id="21" name="TextBox 37"/>
              <p:cNvSpPr txBox="1">
                <a:spLocks noChangeArrowheads="1"/>
              </p:cNvSpPr>
              <p:nvPr/>
            </p:nvSpPr>
            <p:spPr bwMode="auto">
              <a:xfrm>
                <a:off x="6400800" y="3034473"/>
                <a:ext cx="758825" cy="3352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pPr eaLnBrk="1" hangingPunct="1"/>
                <a:r>
                  <a:rPr altLang="zh-CN" b="1" lang="en-US" sz="1600">
                    <a:solidFill>
                      <a:srgbClr val="595959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11%</a:t>
                </a: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6096000" y="2550286"/>
                <a:ext cx="1325562" cy="1325562"/>
              </a:xfrm>
              <a:prstGeom prst="ellipse">
                <a:avLst/>
              </a:prstGeom>
              <a:noFill/>
              <a:ln cap="flat" w="88900">
                <a:solidFill>
                  <a:schemeClr val="bg2">
                    <a:lumMod val="90000"/>
                  </a:schemeClr>
                </a:solidFill>
                <a:prstDash val="solid"/>
                <a:miter lim="800000"/>
              </a:ln>
            </p:spPr>
            <p:txBody>
              <a:bodyPr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pPr>
                  <a:defRPr/>
                </a:pPr>
                <a:endParaRPr altLang="en-US" lang="zh-CN">
                  <a:ea charset="-122" panose="02010600030101010101" pitchFamily="2" typeface="宋体"/>
                </a:endParaRP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 rot="9344491">
              <a:off x="5988050" y="2435986"/>
              <a:ext cx="1555750" cy="1554162"/>
              <a:chOff x="1111120" y="1448465"/>
              <a:chExt cx="1554926" cy="1554926"/>
            </a:xfrm>
          </p:grpSpPr>
          <p:sp>
            <p:nvSpPr>
              <p:cNvPr id="20" name="椭圆 19"/>
              <p:cNvSpPr>
                <a:spLocks noChangeArrowheads="1"/>
              </p:cNvSpPr>
              <p:nvPr/>
            </p:nvSpPr>
            <p:spPr bwMode="auto">
              <a:xfrm>
                <a:off x="1216768" y="1563638"/>
                <a:ext cx="1324580" cy="1324580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889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9" name="空心弧 18"/>
              <p:cNvSpPr/>
              <p:nvPr/>
            </p:nvSpPr>
            <p:spPr>
              <a:xfrm rot="17697040">
                <a:off x="1111120" y="1448465"/>
                <a:ext cx="1554926" cy="1554926"/>
              </a:xfrm>
              <a:prstGeom prst="blockArc">
                <a:avLst>
                  <a:gd fmla="val 16132578" name="adj1"/>
                  <a:gd fmla="val 21338506" name="adj2"/>
                  <a:gd fmla="val 14379" name="adj3"/>
                </a:avLst>
              </a:prstGeom>
              <a:solidFill>
                <a:srgbClr val="7885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pPr>
                  <a:defRPr/>
                </a:pPr>
                <a:endParaRPr altLang="en-US" lang="zh-CN">
                  <a:ea charset="-122" panose="02010600030101010101" pitchFamily="2" typeface="宋体"/>
                </a:endParaRPr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7794625" y="2435986"/>
            <a:ext cx="1555750" cy="1554162"/>
            <a:chOff x="7794625" y="2435986"/>
            <a:chExt cx="1555750" cy="1554162"/>
          </a:xfrm>
        </p:grpSpPr>
        <p:grpSp>
          <p:nvGrpSpPr>
            <p:cNvPr id="24" name="组合 23"/>
            <p:cNvGrpSpPr/>
            <p:nvPr/>
          </p:nvGrpSpPr>
          <p:grpSpPr>
            <a:xfrm>
              <a:off x="7893050" y="2550286"/>
              <a:ext cx="1323975" cy="1325562"/>
              <a:chOff x="7893050" y="2550286"/>
              <a:chExt cx="1323975" cy="1325562"/>
            </a:xfrm>
          </p:grpSpPr>
          <p:sp>
            <p:nvSpPr>
              <p:cNvPr id="28" name="TextBox 42"/>
              <p:cNvSpPr txBox="1">
                <a:spLocks noChangeArrowheads="1"/>
              </p:cNvSpPr>
              <p:nvPr/>
            </p:nvSpPr>
            <p:spPr bwMode="auto">
              <a:xfrm>
                <a:off x="8228012" y="3034473"/>
                <a:ext cx="758825" cy="3352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pPr eaLnBrk="1" hangingPunct="1"/>
                <a:r>
                  <a:rPr altLang="zh-CN" b="1" lang="en-US" sz="1600">
                    <a:solidFill>
                      <a:srgbClr val="595959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62%</a:t>
                </a: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7893050" y="2550286"/>
                <a:ext cx="1323975" cy="1325562"/>
              </a:xfrm>
              <a:prstGeom prst="ellipse">
                <a:avLst/>
              </a:prstGeom>
              <a:noFill/>
              <a:ln cap="flat" w="88900">
                <a:solidFill>
                  <a:schemeClr val="bg2">
                    <a:lumMod val="90000"/>
                  </a:schemeClr>
                </a:solidFill>
                <a:prstDash val="solid"/>
                <a:miter lim="800000"/>
              </a:ln>
            </p:spPr>
            <p:txBody>
              <a:bodyPr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pPr>
                  <a:defRPr/>
                </a:pPr>
                <a:endParaRPr altLang="en-US" lang="zh-CN">
                  <a:ea charset="-122" panose="02010600030101010101" pitchFamily="2" typeface="宋体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 rot="20494898">
              <a:off x="7794625" y="2435986"/>
              <a:ext cx="1555750" cy="1554162"/>
              <a:chOff x="1111120" y="1448465"/>
              <a:chExt cx="1554926" cy="1554926"/>
            </a:xfrm>
          </p:grpSpPr>
          <p:sp>
            <p:nvSpPr>
              <p:cNvPr id="26" name="空心弧 25"/>
              <p:cNvSpPr/>
              <p:nvPr/>
            </p:nvSpPr>
            <p:spPr>
              <a:xfrm rot="17697040">
                <a:off x="1111120" y="1448465"/>
                <a:ext cx="1554926" cy="1554926"/>
              </a:xfrm>
              <a:prstGeom prst="blockArc">
                <a:avLst>
                  <a:gd fmla="val 17984332" name="adj1"/>
                  <a:gd fmla="val 9064425" name="adj2"/>
                  <a:gd fmla="val 14295" name="adj3"/>
                </a:avLst>
              </a:prstGeom>
              <a:solidFill>
                <a:srgbClr val="8ABE7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pPr>
                  <a:defRPr/>
                </a:pPr>
                <a:endParaRPr altLang="en-US" lang="zh-CN">
                  <a:ea charset="-122" panose="02010600030101010101" pitchFamily="2" typeface="宋体"/>
                </a:endParaRPr>
              </a:p>
            </p:txBody>
          </p:sp>
          <p:sp>
            <p:nvSpPr>
              <p:cNvPr id="27" name="椭圆 26"/>
              <p:cNvSpPr>
                <a:spLocks noChangeArrowheads="1"/>
              </p:cNvSpPr>
              <p:nvPr/>
            </p:nvSpPr>
            <p:spPr bwMode="auto">
              <a:xfrm>
                <a:off x="1216768" y="1563638"/>
                <a:ext cx="1324580" cy="1324580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889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1pPr>
                <a:lvl2pPr algn="l" fontAlgn="base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2pPr>
                <a:lvl3pPr algn="l" fontAlgn="base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3pPr>
                <a:lvl4pPr algn="l" fontAlgn="base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4pPr>
                <a:lvl5pPr algn="l" fontAlgn="base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typeface="宋体"/>
                    <a:cs typeface="+mn-cs"/>
                  </a:defRPr>
                </a:lvl9pPr>
              </a:lstStyle>
              <a:p>
                <a:endParaRPr altLang="en-US" lang="zh-CN"/>
              </a:p>
            </p:txBody>
          </p:sp>
        </p:grpSp>
      </p:grpSp>
      <p:sp>
        <p:nvSpPr>
          <p:cNvPr id="30" name="矩形 29"/>
          <p:cNvSpPr/>
          <p:nvPr/>
        </p:nvSpPr>
        <p:spPr>
          <a:xfrm>
            <a:off x="2481150" y="4316986"/>
            <a:ext cx="1650981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ea charset="-122" panose="02010609010101010101" pitchFamily="49" typeface="文鼎细圆繁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1" name="矩形 30"/>
          <p:cNvSpPr/>
          <p:nvPr/>
        </p:nvSpPr>
        <p:spPr>
          <a:xfrm>
            <a:off x="4176721" y="4273759"/>
            <a:ext cx="1650981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ea charset="-122" panose="02010609010101010101" pitchFamily="49" typeface="文鼎细圆繁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2" name="矩形 31"/>
          <p:cNvSpPr/>
          <p:nvPr/>
        </p:nvSpPr>
        <p:spPr>
          <a:xfrm>
            <a:off x="6096000" y="4244206"/>
            <a:ext cx="1650981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ea charset="-122" panose="02010609010101010101" pitchFamily="49" typeface="文鼎细圆繁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3" name="矩形 32"/>
          <p:cNvSpPr/>
          <p:nvPr/>
        </p:nvSpPr>
        <p:spPr>
          <a:xfrm>
            <a:off x="7893049" y="4244206"/>
            <a:ext cx="1650981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ea charset="-122" panose="02010609010101010101" pitchFamily="49" typeface="文鼎细圆繁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2687716" y="3036222"/>
            <a:ext cx="409186" cy="1356109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4449433" y="3124847"/>
            <a:ext cx="409186" cy="1356109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6191772" y="3100506"/>
            <a:ext cx="409186" cy="1356109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8173259" y="3052352"/>
            <a:ext cx="409186" cy="1356109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39" name="文本框 38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3069616246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3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1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8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59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66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7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6" nodeType="clickPar">
                      <p:stCondLst>
                        <p:cond delay="indefinite"/>
                        <p:cond delay="0" evt="onBegin">
                          <p:tn val="75"/>
                        </p:cond>
                      </p:stCondLst>
                      <p:childTnLst>
                        <p:par>
                          <p:cTn fill="hold" id="7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8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1" nodeType="clickPar">
                      <p:stCondLst>
                        <p:cond delay="indefinite"/>
                        <p:cond delay="0" evt="onBegin">
                          <p:tn val="80"/>
                        </p:cond>
                      </p:stCondLst>
                      <p:childTnLst>
                        <p:par>
                          <p:cTn fill="hold" id="8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8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0"/>
      <p:bldP grpId="0" spid="31"/>
      <p:bldP grpId="0" spid="32"/>
      <p:bldP grpId="0" spid="33"/>
      <p:bldP grpId="0" spid="39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箭头: 环形 1"/>
          <p:cNvSpPr/>
          <p:nvPr/>
        </p:nvSpPr>
        <p:spPr>
          <a:xfrm>
            <a:off x="2499560" y="1100299"/>
            <a:ext cx="2390491" cy="2390854"/>
          </a:xfrm>
          <a:prstGeom prst="circularArrow">
            <a:avLst>
              <a:gd fmla="val 10980" name="adj1"/>
              <a:gd fmla="val 1142322" name="adj2"/>
              <a:gd fmla="val 4500000" name="adj3"/>
              <a:gd fmla="val 10800000" name="adj4"/>
              <a:gd fmla="val 12500" name="adj5"/>
            </a:avLst>
          </a:prstGeom>
          <a:solidFill>
            <a:srgbClr val="8ABE7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" name="形状 2"/>
          <p:cNvSpPr/>
          <p:nvPr/>
        </p:nvSpPr>
        <p:spPr>
          <a:xfrm>
            <a:off x="1835610" y="2474022"/>
            <a:ext cx="2390491" cy="2390854"/>
          </a:xfrm>
          <a:prstGeom prst="leftCircularArrow">
            <a:avLst>
              <a:gd fmla="val 10980" name="adj1"/>
              <a:gd fmla="val 1142322" name="adj2"/>
              <a:gd fmla="val 6300000" name="adj3"/>
              <a:gd fmla="val 18900000" name="adj4"/>
              <a:gd fmla="val 12500" name="adj5"/>
            </a:avLst>
          </a:prstGeom>
          <a:solidFill>
            <a:srgbClr val="78853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4" name="空心弧 3"/>
          <p:cNvSpPr/>
          <p:nvPr/>
        </p:nvSpPr>
        <p:spPr>
          <a:xfrm>
            <a:off x="2669701" y="4012135"/>
            <a:ext cx="2053802" cy="2054624"/>
          </a:xfrm>
          <a:prstGeom prst="blockArc">
            <a:avLst>
              <a:gd fmla="val 13500000" name="adj1"/>
              <a:gd fmla="val 10800000" name="adj2"/>
              <a:gd fmla="val 12740" name="adj3"/>
            </a:avLst>
          </a:prstGeom>
          <a:solidFill>
            <a:srgbClr val="ADD1A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grpSp>
        <p:nvGrpSpPr>
          <p:cNvPr id="5" name="组合 4"/>
          <p:cNvGrpSpPr/>
          <p:nvPr/>
        </p:nvGrpSpPr>
        <p:grpSpPr>
          <a:xfrm>
            <a:off x="3557540" y="1703429"/>
            <a:ext cx="611508" cy="1081230"/>
            <a:chOff x="4228800" y="2378124"/>
            <a:chExt cx="812400" cy="1436434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>
              <a:biLevel thresh="25000"/>
            </a:blip>
            <a:stretch>
              <a:fillRect/>
            </a:stretch>
          </p:blipFill>
          <p:spPr>
            <a:xfrm>
              <a:off x="4228800" y="2378124"/>
              <a:ext cx="812400" cy="685800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>
              <a:biLevel thresh="25000"/>
            </a:blip>
            <a:stretch>
              <a:fillRect/>
            </a:stretch>
          </p:blipFill>
          <p:spPr>
            <a:xfrm>
              <a:off x="4412899" y="3077958"/>
              <a:ext cx="545831" cy="736600"/>
            </a:xfrm>
            <a:prstGeom prst="rect">
              <a:avLst/>
            </a:prstGeom>
          </p:spPr>
        </p:pic>
      </p:grpSp>
      <p:grpSp>
        <p:nvGrpSpPr>
          <p:cNvPr id="8" name="组合 7"/>
          <p:cNvGrpSpPr/>
          <p:nvPr/>
        </p:nvGrpSpPr>
        <p:grpSpPr>
          <a:xfrm>
            <a:off x="2766675" y="3372729"/>
            <a:ext cx="528359" cy="479577"/>
            <a:chOff x="6443685" y="2568360"/>
            <a:chExt cx="301038" cy="273244"/>
          </a:xfrm>
        </p:grpSpPr>
        <p:sp>
          <p:nvSpPr>
            <p:cNvPr id="9" name="Oval 56"/>
            <p:cNvSpPr>
              <a:spLocks noChangeArrowheads="1"/>
            </p:cNvSpPr>
            <p:nvPr/>
          </p:nvSpPr>
          <p:spPr bwMode="auto">
            <a:xfrm rot="1490740">
              <a:off x="6443685" y="2715752"/>
              <a:ext cx="65119" cy="663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57"/>
            <p:cNvSpPr/>
            <p:nvPr/>
          </p:nvSpPr>
          <p:spPr bwMode="auto">
            <a:xfrm rot="1490740">
              <a:off x="6491909" y="2568360"/>
              <a:ext cx="252814" cy="273244"/>
            </a:xfrm>
            <a:custGeom>
              <a:gdLst>
                <a:gd fmla="*/ 17 w 184" name="T0"/>
                <a:gd fmla="*/ 0 h 198" name="T1"/>
                <a:gd fmla="*/ 0 w 184" name="T2"/>
                <a:gd fmla="*/ 1 h 198" name="T3"/>
                <a:gd fmla="*/ 0 w 184" name="T4"/>
                <a:gd fmla="*/ 38 h 198" name="T5"/>
                <a:gd fmla="*/ 18 w 184" name="T6"/>
                <a:gd fmla="*/ 37 h 198" name="T7"/>
                <a:gd fmla="*/ 148 w 184" name="T8"/>
                <a:gd fmla="*/ 167 h 198" name="T9"/>
                <a:gd fmla="*/ 144 w 184" name="T10"/>
                <a:gd fmla="*/ 198 h 198" name="T11"/>
                <a:gd fmla="*/ 181 w 184" name="T12"/>
                <a:gd fmla="*/ 198 h 198" name="T13"/>
                <a:gd fmla="*/ 184 w 184" name="T14"/>
                <a:gd fmla="*/ 167 h 198" name="T15"/>
                <a:gd fmla="*/ 17 w 184" name="T16"/>
                <a:gd fmla="*/ 0 h 19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8" w="184">
                  <a:moveTo>
                    <a:pt x="17" y="0"/>
                  </a:moveTo>
                  <a:cubicBezTo>
                    <a:pt x="11" y="0"/>
                    <a:pt x="6" y="1"/>
                    <a:pt x="0" y="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6" y="37"/>
                    <a:pt x="12" y="37"/>
                    <a:pt x="18" y="37"/>
                  </a:cubicBezTo>
                  <a:cubicBezTo>
                    <a:pt x="90" y="37"/>
                    <a:pt x="148" y="95"/>
                    <a:pt x="148" y="167"/>
                  </a:cubicBezTo>
                  <a:cubicBezTo>
                    <a:pt x="148" y="178"/>
                    <a:pt x="147" y="188"/>
                    <a:pt x="144" y="198"/>
                  </a:cubicBezTo>
                  <a:cubicBezTo>
                    <a:pt x="181" y="198"/>
                    <a:pt x="181" y="198"/>
                    <a:pt x="181" y="198"/>
                  </a:cubicBezTo>
                  <a:cubicBezTo>
                    <a:pt x="183" y="188"/>
                    <a:pt x="184" y="178"/>
                    <a:pt x="184" y="167"/>
                  </a:cubicBezTo>
                  <a:cubicBezTo>
                    <a:pt x="184" y="75"/>
                    <a:pt x="110" y="0"/>
                    <a:pt x="1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58"/>
            <p:cNvSpPr/>
            <p:nvPr/>
          </p:nvSpPr>
          <p:spPr bwMode="auto">
            <a:xfrm rot="1490740">
              <a:off x="6474067" y="2649357"/>
              <a:ext cx="134069" cy="162158"/>
            </a:xfrm>
            <a:custGeom>
              <a:gdLst>
                <a:gd fmla="*/ 12 w 98" name="T0"/>
                <a:gd fmla="*/ 0 h 117" name="T1"/>
                <a:gd fmla="*/ 0 w 98" name="T2"/>
                <a:gd fmla="*/ 1 h 117" name="T3"/>
                <a:gd fmla="*/ 0 w 98" name="T4"/>
                <a:gd fmla="*/ 29 h 117" name="T5"/>
                <a:gd fmla="*/ 12 w 98" name="T6"/>
                <a:gd fmla="*/ 28 h 117" name="T7"/>
                <a:gd fmla="*/ 70 w 98" name="T8"/>
                <a:gd fmla="*/ 86 h 117" name="T9"/>
                <a:gd fmla="*/ 61 w 98" name="T10"/>
                <a:gd fmla="*/ 117 h 117" name="T11"/>
                <a:gd fmla="*/ 91 w 98" name="T12"/>
                <a:gd fmla="*/ 117 h 117" name="T13"/>
                <a:gd fmla="*/ 98 w 98" name="T14"/>
                <a:gd fmla="*/ 86 h 117" name="T15"/>
                <a:gd fmla="*/ 12 w 98" name="T16"/>
                <a:gd fmla="*/ 0 h 11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7" w="98">
                  <a:moveTo>
                    <a:pt x="12" y="0"/>
                  </a:moveTo>
                  <a:cubicBezTo>
                    <a:pt x="8" y="0"/>
                    <a:pt x="4" y="1"/>
                    <a:pt x="0" y="1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28"/>
                    <a:pt x="8" y="28"/>
                    <a:pt x="12" y="28"/>
                  </a:cubicBezTo>
                  <a:cubicBezTo>
                    <a:pt x="44" y="28"/>
                    <a:pt x="70" y="54"/>
                    <a:pt x="70" y="86"/>
                  </a:cubicBezTo>
                  <a:cubicBezTo>
                    <a:pt x="70" y="97"/>
                    <a:pt x="67" y="108"/>
                    <a:pt x="61" y="117"/>
                  </a:cubicBezTo>
                  <a:cubicBezTo>
                    <a:pt x="91" y="117"/>
                    <a:pt x="91" y="117"/>
                    <a:pt x="91" y="117"/>
                  </a:cubicBezTo>
                  <a:cubicBezTo>
                    <a:pt x="95" y="108"/>
                    <a:pt x="98" y="97"/>
                    <a:pt x="98" y="86"/>
                  </a:cubicBezTo>
                  <a:cubicBezTo>
                    <a:pt x="98" y="38"/>
                    <a:pt x="59" y="0"/>
                    <a:pt x="1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3" name="矩形 12"/>
          <p:cNvSpPr/>
          <p:nvPr/>
        </p:nvSpPr>
        <p:spPr>
          <a:xfrm>
            <a:off x="6493178" y="1703429"/>
            <a:ext cx="3508071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  <p:sp>
        <p:nvSpPr>
          <p:cNvPr id="14" name="矩形 13"/>
          <p:cNvSpPr/>
          <p:nvPr/>
        </p:nvSpPr>
        <p:spPr>
          <a:xfrm>
            <a:off x="6493179" y="3258739"/>
            <a:ext cx="3508071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  <p:sp>
        <p:nvSpPr>
          <p:cNvPr id="15" name="矩形 14"/>
          <p:cNvSpPr/>
          <p:nvPr/>
        </p:nvSpPr>
        <p:spPr>
          <a:xfrm>
            <a:off x="6493179" y="4908687"/>
            <a:ext cx="3508071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rgbClr val="8FA45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5645947" y="1961536"/>
            <a:ext cx="702465" cy="268671"/>
            <a:chOff x="2296577" y="5189316"/>
            <a:chExt cx="328926" cy="125804"/>
          </a:xfrm>
          <a:solidFill>
            <a:srgbClr val="8ABE7C"/>
          </a:solidFill>
        </p:grpSpPr>
        <p:sp>
          <p:nvSpPr>
            <p:cNvPr id="17" name="Freeform 105"/>
            <p:cNvSpPr/>
            <p:nvPr/>
          </p:nvSpPr>
          <p:spPr bwMode="auto">
            <a:xfrm>
              <a:off x="2296577" y="5189316"/>
              <a:ext cx="70765" cy="125804"/>
            </a:xfrm>
            <a:custGeom>
              <a:gdLst>
                <a:gd fmla="*/ 0 w 54" name="T0"/>
                <a:gd fmla="*/ 96 h 96" name="T1"/>
                <a:gd fmla="*/ 0 w 54" name="T2"/>
                <a:gd fmla="*/ 0 h 96" name="T3"/>
                <a:gd fmla="*/ 54 w 54" name="T4"/>
                <a:gd fmla="*/ 48 h 96" name="T5"/>
                <a:gd fmla="*/ 0 w 54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4">
                  <a:moveTo>
                    <a:pt x="0" y="96"/>
                  </a:moveTo>
                  <a:lnTo>
                    <a:pt x="0" y="0"/>
                  </a:lnTo>
                  <a:lnTo>
                    <a:pt x="54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06"/>
            <p:cNvSpPr/>
            <p:nvPr/>
          </p:nvSpPr>
          <p:spPr bwMode="auto">
            <a:xfrm>
              <a:off x="2426313" y="5189316"/>
              <a:ext cx="69455" cy="125804"/>
            </a:xfrm>
            <a:custGeom>
              <a:gdLst>
                <a:gd fmla="*/ 0 w 53" name="T0"/>
                <a:gd fmla="*/ 96 h 96" name="T1"/>
                <a:gd fmla="*/ 0 w 53" name="T2"/>
                <a:gd fmla="*/ 0 h 96" name="T3"/>
                <a:gd fmla="*/ 53 w 53" name="T4"/>
                <a:gd fmla="*/ 48 h 96" name="T5"/>
                <a:gd fmla="*/ 0 w 53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2">
                  <a:moveTo>
                    <a:pt x="0" y="96"/>
                  </a:moveTo>
                  <a:lnTo>
                    <a:pt x="0" y="0"/>
                  </a:lnTo>
                  <a:lnTo>
                    <a:pt x="53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07"/>
            <p:cNvSpPr/>
            <p:nvPr/>
          </p:nvSpPr>
          <p:spPr bwMode="auto">
            <a:xfrm>
              <a:off x="2554738" y="5189316"/>
              <a:ext cx="70765" cy="125804"/>
            </a:xfrm>
            <a:custGeom>
              <a:gdLst>
                <a:gd fmla="*/ 0 w 54" name="T0"/>
                <a:gd fmla="*/ 96 h 96" name="T1"/>
                <a:gd fmla="*/ 0 w 54" name="T2"/>
                <a:gd fmla="*/ 0 h 96" name="T3"/>
                <a:gd fmla="*/ 54 w 54" name="T4"/>
                <a:gd fmla="*/ 48 h 96" name="T5"/>
                <a:gd fmla="*/ 0 w 54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4">
                  <a:moveTo>
                    <a:pt x="0" y="96"/>
                  </a:moveTo>
                  <a:lnTo>
                    <a:pt x="0" y="0"/>
                  </a:lnTo>
                  <a:lnTo>
                    <a:pt x="54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645947" y="3497900"/>
            <a:ext cx="702465" cy="268671"/>
            <a:chOff x="2296577" y="5189316"/>
            <a:chExt cx="328926" cy="125804"/>
          </a:xfrm>
          <a:solidFill>
            <a:srgbClr val="78853E"/>
          </a:solidFill>
        </p:grpSpPr>
        <p:sp>
          <p:nvSpPr>
            <p:cNvPr id="21" name="Freeform 105"/>
            <p:cNvSpPr/>
            <p:nvPr/>
          </p:nvSpPr>
          <p:spPr bwMode="auto">
            <a:xfrm>
              <a:off x="2296577" y="5189316"/>
              <a:ext cx="70765" cy="125804"/>
            </a:xfrm>
            <a:custGeom>
              <a:gdLst>
                <a:gd fmla="*/ 0 w 54" name="T0"/>
                <a:gd fmla="*/ 96 h 96" name="T1"/>
                <a:gd fmla="*/ 0 w 54" name="T2"/>
                <a:gd fmla="*/ 0 h 96" name="T3"/>
                <a:gd fmla="*/ 54 w 54" name="T4"/>
                <a:gd fmla="*/ 48 h 96" name="T5"/>
                <a:gd fmla="*/ 0 w 54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4">
                  <a:moveTo>
                    <a:pt x="0" y="96"/>
                  </a:moveTo>
                  <a:lnTo>
                    <a:pt x="0" y="0"/>
                  </a:lnTo>
                  <a:lnTo>
                    <a:pt x="54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106"/>
            <p:cNvSpPr/>
            <p:nvPr/>
          </p:nvSpPr>
          <p:spPr bwMode="auto">
            <a:xfrm>
              <a:off x="2426313" y="5189316"/>
              <a:ext cx="69455" cy="125804"/>
            </a:xfrm>
            <a:custGeom>
              <a:gdLst>
                <a:gd fmla="*/ 0 w 53" name="T0"/>
                <a:gd fmla="*/ 96 h 96" name="T1"/>
                <a:gd fmla="*/ 0 w 53" name="T2"/>
                <a:gd fmla="*/ 0 h 96" name="T3"/>
                <a:gd fmla="*/ 53 w 53" name="T4"/>
                <a:gd fmla="*/ 48 h 96" name="T5"/>
                <a:gd fmla="*/ 0 w 53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2">
                  <a:moveTo>
                    <a:pt x="0" y="96"/>
                  </a:moveTo>
                  <a:lnTo>
                    <a:pt x="0" y="0"/>
                  </a:lnTo>
                  <a:lnTo>
                    <a:pt x="53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107"/>
            <p:cNvSpPr/>
            <p:nvPr/>
          </p:nvSpPr>
          <p:spPr bwMode="auto">
            <a:xfrm>
              <a:off x="2554738" y="5189316"/>
              <a:ext cx="70765" cy="125804"/>
            </a:xfrm>
            <a:custGeom>
              <a:gdLst>
                <a:gd fmla="*/ 0 w 54" name="T0"/>
                <a:gd fmla="*/ 96 h 96" name="T1"/>
                <a:gd fmla="*/ 0 w 54" name="T2"/>
                <a:gd fmla="*/ 0 h 96" name="T3"/>
                <a:gd fmla="*/ 54 w 54" name="T4"/>
                <a:gd fmla="*/ 48 h 96" name="T5"/>
                <a:gd fmla="*/ 0 w 54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4">
                  <a:moveTo>
                    <a:pt x="0" y="96"/>
                  </a:moveTo>
                  <a:lnTo>
                    <a:pt x="0" y="0"/>
                  </a:lnTo>
                  <a:lnTo>
                    <a:pt x="54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645947" y="5147847"/>
            <a:ext cx="702465" cy="268671"/>
            <a:chOff x="2296577" y="5189316"/>
            <a:chExt cx="328926" cy="125804"/>
          </a:xfrm>
          <a:solidFill>
            <a:srgbClr val="ADD1A3"/>
          </a:solidFill>
        </p:grpSpPr>
        <p:sp>
          <p:nvSpPr>
            <p:cNvPr id="25" name="Freeform 105"/>
            <p:cNvSpPr/>
            <p:nvPr/>
          </p:nvSpPr>
          <p:spPr bwMode="auto">
            <a:xfrm>
              <a:off x="2296577" y="5189316"/>
              <a:ext cx="70765" cy="125804"/>
            </a:xfrm>
            <a:custGeom>
              <a:gdLst>
                <a:gd fmla="*/ 0 w 54" name="T0"/>
                <a:gd fmla="*/ 96 h 96" name="T1"/>
                <a:gd fmla="*/ 0 w 54" name="T2"/>
                <a:gd fmla="*/ 0 h 96" name="T3"/>
                <a:gd fmla="*/ 54 w 54" name="T4"/>
                <a:gd fmla="*/ 48 h 96" name="T5"/>
                <a:gd fmla="*/ 0 w 54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4">
                  <a:moveTo>
                    <a:pt x="0" y="96"/>
                  </a:moveTo>
                  <a:lnTo>
                    <a:pt x="0" y="0"/>
                  </a:lnTo>
                  <a:lnTo>
                    <a:pt x="54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106"/>
            <p:cNvSpPr/>
            <p:nvPr/>
          </p:nvSpPr>
          <p:spPr bwMode="auto">
            <a:xfrm>
              <a:off x="2426313" y="5189316"/>
              <a:ext cx="69455" cy="125804"/>
            </a:xfrm>
            <a:custGeom>
              <a:gdLst>
                <a:gd fmla="*/ 0 w 53" name="T0"/>
                <a:gd fmla="*/ 96 h 96" name="T1"/>
                <a:gd fmla="*/ 0 w 53" name="T2"/>
                <a:gd fmla="*/ 0 h 96" name="T3"/>
                <a:gd fmla="*/ 53 w 53" name="T4"/>
                <a:gd fmla="*/ 48 h 96" name="T5"/>
                <a:gd fmla="*/ 0 w 53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2">
                  <a:moveTo>
                    <a:pt x="0" y="96"/>
                  </a:moveTo>
                  <a:lnTo>
                    <a:pt x="0" y="0"/>
                  </a:lnTo>
                  <a:lnTo>
                    <a:pt x="53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107"/>
            <p:cNvSpPr/>
            <p:nvPr/>
          </p:nvSpPr>
          <p:spPr bwMode="auto">
            <a:xfrm>
              <a:off x="2554738" y="5189316"/>
              <a:ext cx="70765" cy="125804"/>
            </a:xfrm>
            <a:custGeom>
              <a:gdLst>
                <a:gd fmla="*/ 0 w 54" name="T0"/>
                <a:gd fmla="*/ 96 h 96" name="T1"/>
                <a:gd fmla="*/ 0 w 54" name="T2"/>
                <a:gd fmla="*/ 0 h 96" name="T3"/>
                <a:gd fmla="*/ 54 w 54" name="T4"/>
                <a:gd fmla="*/ 48 h 96" name="T5"/>
                <a:gd fmla="*/ 0 w 54" name="T6"/>
                <a:gd fmla="*/ 96 h 9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6" w="54">
                  <a:moveTo>
                    <a:pt x="0" y="96"/>
                  </a:moveTo>
                  <a:lnTo>
                    <a:pt x="0" y="0"/>
                  </a:lnTo>
                  <a:lnTo>
                    <a:pt x="54" y="48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8" name="组合 27"/>
          <p:cNvGrpSpPr/>
          <p:nvPr/>
        </p:nvGrpSpPr>
        <p:grpSpPr>
          <a:xfrm rot="20174572">
            <a:off x="3219459" y="4697480"/>
            <a:ext cx="782921" cy="683932"/>
            <a:chOff x="5744448" y="2432568"/>
            <a:chExt cx="363900" cy="317890"/>
          </a:xfrm>
          <a:solidFill>
            <a:schemeClr val="bg1"/>
          </a:solidFill>
        </p:grpSpPr>
        <p:sp>
          <p:nvSpPr>
            <p:cNvPr id="29" name="Freeform 43"/>
            <p:cNvSpPr/>
            <p:nvPr/>
          </p:nvSpPr>
          <p:spPr bwMode="auto">
            <a:xfrm rot="1490740">
              <a:off x="5744448" y="2557655"/>
              <a:ext cx="363900" cy="192803"/>
            </a:xfrm>
            <a:custGeom>
              <a:gdLst>
                <a:gd fmla="*/ 219 w 264" name="T0"/>
                <a:gd fmla="*/ 56 h 140" name="T1"/>
                <a:gd fmla="*/ 219 w 264" name="T2"/>
                <a:gd fmla="*/ 50 h 140" name="T3"/>
                <a:gd fmla="*/ 189 w 264" name="T4"/>
                <a:gd fmla="*/ 0 h 140" name="T5"/>
                <a:gd fmla="*/ 165 w 264" name="T6"/>
                <a:gd fmla="*/ 0 h 140" name="T7"/>
                <a:gd fmla="*/ 165 w 264" name="T8"/>
                <a:gd fmla="*/ 34 h 140" name="T9"/>
                <a:gd fmla="*/ 165 w 264" name="T10"/>
                <a:gd fmla="*/ 50 h 140" name="T11"/>
                <a:gd fmla="*/ 165 w 264" name="T12"/>
                <a:gd fmla="*/ 77 h 140" name="T13"/>
                <a:gd fmla="*/ 90 w 264" name="T14"/>
                <a:gd fmla="*/ 77 h 140" name="T15"/>
                <a:gd fmla="*/ 90 w 264" name="T16"/>
                <a:gd fmla="*/ 50 h 140" name="T17"/>
                <a:gd fmla="*/ 90 w 264" name="T18"/>
                <a:gd fmla="*/ 34 h 140" name="T19"/>
                <a:gd fmla="*/ 90 w 264" name="T20"/>
                <a:gd fmla="*/ 0 h 140" name="T21"/>
                <a:gd fmla="*/ 70 w 264" name="T22"/>
                <a:gd fmla="*/ 0 h 140" name="T23"/>
                <a:gd fmla="*/ 43 w 264" name="T24"/>
                <a:gd fmla="*/ 33 h 140" name="T25"/>
                <a:gd fmla="*/ 44 w 264" name="T26"/>
                <a:gd fmla="*/ 37 h 140" name="T27"/>
                <a:gd fmla="*/ 0 w 264" name="T28"/>
                <a:gd fmla="*/ 84 h 140" name="T29"/>
                <a:gd fmla="*/ 33 w 264" name="T30"/>
                <a:gd fmla="*/ 133 h 140" name="T31"/>
                <a:gd fmla="*/ 47 w 264" name="T32"/>
                <a:gd fmla="*/ 140 h 140" name="T33"/>
                <a:gd fmla="*/ 228 w 264" name="T34"/>
                <a:gd fmla="*/ 140 h 140" name="T35"/>
                <a:gd fmla="*/ 230 w 264" name="T36"/>
                <a:gd fmla="*/ 139 h 140" name="T37"/>
                <a:gd fmla="*/ 264 w 264" name="T38"/>
                <a:gd fmla="*/ 98 h 140" name="T39"/>
                <a:gd fmla="*/ 219 w 264" name="T40"/>
                <a:gd fmla="*/ 56 h 140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40" w="264">
                  <a:moveTo>
                    <a:pt x="219" y="56"/>
                  </a:moveTo>
                  <a:cubicBezTo>
                    <a:pt x="219" y="54"/>
                    <a:pt x="219" y="52"/>
                    <a:pt x="219" y="50"/>
                  </a:cubicBezTo>
                  <a:cubicBezTo>
                    <a:pt x="219" y="29"/>
                    <a:pt x="207" y="11"/>
                    <a:pt x="189" y="0"/>
                  </a:cubicBezTo>
                  <a:cubicBezTo>
                    <a:pt x="165" y="0"/>
                    <a:pt x="165" y="0"/>
                    <a:pt x="165" y="0"/>
                  </a:cubicBezTo>
                  <a:cubicBezTo>
                    <a:pt x="165" y="34"/>
                    <a:pt x="165" y="34"/>
                    <a:pt x="165" y="34"/>
                  </a:cubicBezTo>
                  <a:cubicBezTo>
                    <a:pt x="165" y="50"/>
                    <a:pt x="165" y="50"/>
                    <a:pt x="165" y="50"/>
                  </a:cubicBezTo>
                  <a:cubicBezTo>
                    <a:pt x="165" y="77"/>
                    <a:pt x="165" y="77"/>
                    <a:pt x="165" y="77"/>
                  </a:cubicBezTo>
                  <a:cubicBezTo>
                    <a:pt x="90" y="77"/>
                    <a:pt x="90" y="77"/>
                    <a:pt x="90" y="77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54" y="5"/>
                    <a:pt x="43" y="18"/>
                    <a:pt x="43" y="33"/>
                  </a:cubicBezTo>
                  <a:cubicBezTo>
                    <a:pt x="43" y="35"/>
                    <a:pt x="44" y="36"/>
                    <a:pt x="44" y="37"/>
                  </a:cubicBezTo>
                  <a:cubicBezTo>
                    <a:pt x="19" y="42"/>
                    <a:pt x="0" y="61"/>
                    <a:pt x="0" y="84"/>
                  </a:cubicBezTo>
                  <a:cubicBezTo>
                    <a:pt x="0" y="103"/>
                    <a:pt x="16" y="125"/>
                    <a:pt x="33" y="133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228" y="140"/>
                    <a:pt x="228" y="140"/>
                    <a:pt x="228" y="140"/>
                  </a:cubicBezTo>
                  <a:cubicBezTo>
                    <a:pt x="230" y="139"/>
                    <a:pt x="230" y="139"/>
                    <a:pt x="230" y="139"/>
                  </a:cubicBezTo>
                  <a:cubicBezTo>
                    <a:pt x="250" y="135"/>
                    <a:pt x="264" y="117"/>
                    <a:pt x="264" y="98"/>
                  </a:cubicBezTo>
                  <a:cubicBezTo>
                    <a:pt x="264" y="75"/>
                    <a:pt x="244" y="57"/>
                    <a:pt x="219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45"/>
            <p:cNvSpPr/>
            <p:nvPr/>
          </p:nvSpPr>
          <p:spPr bwMode="auto">
            <a:xfrm rot="1490740">
              <a:off x="5890611" y="2432568"/>
              <a:ext cx="177481" cy="183865"/>
            </a:xfrm>
            <a:custGeom>
              <a:gdLst>
                <a:gd fmla="*/ 44 w 139" name="T0"/>
                <a:gd fmla="*/ 144 h 144" name="T1"/>
                <a:gd fmla="*/ 95 w 139" name="T2"/>
                <a:gd fmla="*/ 144 h 144" name="T3"/>
                <a:gd fmla="*/ 95 w 139" name="T4"/>
                <a:gd fmla="*/ 90 h 144" name="T5"/>
                <a:gd fmla="*/ 139 w 139" name="T6"/>
                <a:gd fmla="*/ 90 h 144" name="T7"/>
                <a:gd fmla="*/ 70 w 139" name="T8"/>
                <a:gd fmla="*/ 0 h 144" name="T9"/>
                <a:gd fmla="*/ 0 w 139" name="T10"/>
                <a:gd fmla="*/ 90 h 144" name="T11"/>
                <a:gd fmla="*/ 44 w 139" name="T12"/>
                <a:gd fmla="*/ 90 h 144" name="T13"/>
                <a:gd fmla="*/ 44 w 139" name="T14"/>
                <a:gd fmla="*/ 144 h 14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44" w="139">
                  <a:moveTo>
                    <a:pt x="44" y="144"/>
                  </a:moveTo>
                  <a:lnTo>
                    <a:pt x="95" y="144"/>
                  </a:lnTo>
                  <a:lnTo>
                    <a:pt x="95" y="90"/>
                  </a:lnTo>
                  <a:lnTo>
                    <a:pt x="139" y="90"/>
                  </a:lnTo>
                  <a:lnTo>
                    <a:pt x="70" y="0"/>
                  </a:lnTo>
                  <a:lnTo>
                    <a:pt x="0" y="90"/>
                  </a:lnTo>
                  <a:lnTo>
                    <a:pt x="44" y="90"/>
                  </a:lnTo>
                  <a:lnTo>
                    <a:pt x="44" y="14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pic>
        <p:nvPicPr>
          <p:cNvPr id="31" name="图片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411313877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 nodeType="clickPar">
                      <p:stCondLst>
                        <p:cond delay="indefinite"/>
                      </p:stCondLst>
                      <p:childTnLst>
                        <p:par>
                          <p:cTn fill="hold" id="6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 nodeType="clickPar">
                      <p:stCondLst>
                        <p:cond delay="indefinite"/>
                      </p:stCondLst>
                      <p:childTnLst>
                        <p:par>
                          <p:cTn fill="hold" id="6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4" nodeType="clickPar">
                      <p:stCondLst>
                        <p:cond delay="indefinite"/>
                      </p:stCondLst>
                      <p:childTnLst>
                        <p:par>
                          <p:cTn fill="hold" id="7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9" nodeType="clickPar">
                      <p:stCondLst>
                        <p:cond delay="indefinite"/>
                      </p:stCondLst>
                      <p:childTnLst>
                        <p:par>
                          <p:cTn fill="hold" id="8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8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32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90500" y="2087799"/>
            <a:ext cx="2838450" cy="4041538"/>
            <a:chOff x="419100" y="1630599"/>
            <a:chExt cx="2838450" cy="4041538"/>
          </a:xfrm>
        </p:grpSpPr>
        <p:grpSp>
          <p:nvGrpSpPr>
            <p:cNvPr id="3" name="组合 2"/>
            <p:cNvGrpSpPr/>
            <p:nvPr/>
          </p:nvGrpSpPr>
          <p:grpSpPr>
            <a:xfrm>
              <a:off x="419100" y="2609850"/>
              <a:ext cx="2838450" cy="3062287"/>
              <a:chOff x="800100" y="2419350"/>
              <a:chExt cx="2514600" cy="3457575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800100" y="2419350"/>
                <a:ext cx="2514600" cy="3219450"/>
              </a:xfrm>
              <a:prstGeom prst="rect">
                <a:avLst/>
              </a:prstGeom>
              <a:solidFill>
                <a:srgbClr val="ADD1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" name="矩形 6"/>
              <p:cNvSpPr/>
              <p:nvPr/>
            </p:nvSpPr>
            <p:spPr>
              <a:xfrm>
                <a:off x="800100" y="5400675"/>
                <a:ext cx="2514600" cy="47625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4" name="椭圆 3"/>
            <p:cNvSpPr/>
            <p:nvPr/>
          </p:nvSpPr>
          <p:spPr>
            <a:xfrm>
              <a:off x="830498" y="1638875"/>
              <a:ext cx="1979375" cy="1979375"/>
            </a:xfrm>
            <a:prstGeom prst="ellipse">
              <a:avLst/>
            </a:prstGeom>
            <a:noFill/>
            <a:ln w="1047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椭圆 4"/>
            <p:cNvSpPr/>
            <p:nvPr/>
          </p:nvSpPr>
          <p:spPr>
            <a:xfrm>
              <a:off x="847724" y="1630599"/>
              <a:ext cx="1962149" cy="1962149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34925">
              <a:solidFill>
                <a:srgbClr val="ADD1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168650" y="2087799"/>
            <a:ext cx="2838450" cy="4041538"/>
            <a:chOff x="419100" y="1630599"/>
            <a:chExt cx="2838450" cy="4041538"/>
          </a:xfrm>
        </p:grpSpPr>
        <p:grpSp>
          <p:nvGrpSpPr>
            <p:cNvPr id="9" name="组合 8"/>
            <p:cNvGrpSpPr/>
            <p:nvPr/>
          </p:nvGrpSpPr>
          <p:grpSpPr>
            <a:xfrm>
              <a:off x="419100" y="2609850"/>
              <a:ext cx="2838450" cy="3062287"/>
              <a:chOff x="800100" y="2419350"/>
              <a:chExt cx="2514600" cy="3457575"/>
            </a:xfrm>
          </p:grpSpPr>
          <p:sp>
            <p:nvSpPr>
              <p:cNvPr id="12" name="矩形 11"/>
              <p:cNvSpPr/>
              <p:nvPr/>
            </p:nvSpPr>
            <p:spPr>
              <a:xfrm>
                <a:off x="800100" y="2419350"/>
                <a:ext cx="2514600" cy="3219450"/>
              </a:xfrm>
              <a:prstGeom prst="rect">
                <a:avLst/>
              </a:prstGeom>
              <a:solidFill>
                <a:srgbClr val="8FA4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800100" y="5400675"/>
                <a:ext cx="2514600" cy="47625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0" name="椭圆 9"/>
            <p:cNvSpPr/>
            <p:nvPr/>
          </p:nvSpPr>
          <p:spPr>
            <a:xfrm>
              <a:off x="830498" y="1638875"/>
              <a:ext cx="1979375" cy="1979375"/>
            </a:xfrm>
            <a:prstGeom prst="ellipse">
              <a:avLst/>
            </a:prstGeom>
            <a:noFill/>
            <a:ln w="1047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847724" y="1630599"/>
              <a:ext cx="1962149" cy="1962149"/>
            </a:xfrm>
            <a:prstGeom prst="ellipse">
              <a:avLst/>
            </a:prstGeom>
            <a:blipFill dpi="0" rotWithShape="1">
              <a:blip r:embed="rId3"/>
              <a:stretch>
                <a:fillRect/>
              </a:stretch>
            </a:blipFill>
            <a:ln w="34925">
              <a:solidFill>
                <a:srgbClr val="8FA45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146800" y="2087799"/>
            <a:ext cx="2838450" cy="4041538"/>
            <a:chOff x="419100" y="1630599"/>
            <a:chExt cx="2838450" cy="4041538"/>
          </a:xfrm>
        </p:grpSpPr>
        <p:grpSp>
          <p:nvGrpSpPr>
            <p:cNvPr id="15" name="组合 14"/>
            <p:cNvGrpSpPr/>
            <p:nvPr/>
          </p:nvGrpSpPr>
          <p:grpSpPr>
            <a:xfrm>
              <a:off x="419100" y="2609850"/>
              <a:ext cx="2838450" cy="3062287"/>
              <a:chOff x="800100" y="2419350"/>
              <a:chExt cx="2514600" cy="3457575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800100" y="2419350"/>
                <a:ext cx="2514600" cy="3219450"/>
              </a:xfrm>
              <a:prstGeom prst="rect">
                <a:avLst/>
              </a:prstGeom>
              <a:solidFill>
                <a:srgbClr val="ADD1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800100" y="5400675"/>
                <a:ext cx="2514600" cy="47625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6" name="椭圆 15"/>
            <p:cNvSpPr/>
            <p:nvPr/>
          </p:nvSpPr>
          <p:spPr>
            <a:xfrm>
              <a:off x="830498" y="1638875"/>
              <a:ext cx="1979375" cy="1979375"/>
            </a:xfrm>
            <a:prstGeom prst="ellipse">
              <a:avLst/>
            </a:prstGeom>
            <a:noFill/>
            <a:ln w="1047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椭圆 16"/>
            <p:cNvSpPr/>
            <p:nvPr/>
          </p:nvSpPr>
          <p:spPr>
            <a:xfrm>
              <a:off x="847724" y="1630599"/>
              <a:ext cx="1962149" cy="1962149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34925">
              <a:solidFill>
                <a:srgbClr val="ADD1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9124950" y="2087799"/>
            <a:ext cx="2838450" cy="4041538"/>
            <a:chOff x="419100" y="1630599"/>
            <a:chExt cx="2838450" cy="4041538"/>
          </a:xfrm>
        </p:grpSpPr>
        <p:grpSp>
          <p:nvGrpSpPr>
            <p:cNvPr id="21" name="组合 20"/>
            <p:cNvGrpSpPr/>
            <p:nvPr/>
          </p:nvGrpSpPr>
          <p:grpSpPr>
            <a:xfrm>
              <a:off x="419100" y="2609850"/>
              <a:ext cx="2838450" cy="3062287"/>
              <a:chOff x="800100" y="2419350"/>
              <a:chExt cx="2514600" cy="3457575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800100" y="2419350"/>
                <a:ext cx="2514600" cy="3219450"/>
              </a:xfrm>
              <a:prstGeom prst="rect">
                <a:avLst/>
              </a:prstGeom>
              <a:solidFill>
                <a:srgbClr val="8FA4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800100" y="5400675"/>
                <a:ext cx="2514600" cy="47625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830498" y="1638875"/>
              <a:ext cx="1979375" cy="1979375"/>
            </a:xfrm>
            <a:prstGeom prst="ellipse">
              <a:avLst/>
            </a:prstGeom>
            <a:noFill/>
            <a:ln w="1047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椭圆 22"/>
            <p:cNvSpPr/>
            <p:nvPr/>
          </p:nvSpPr>
          <p:spPr>
            <a:xfrm>
              <a:off x="847724" y="1630599"/>
              <a:ext cx="1962149" cy="1962149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34925">
              <a:solidFill>
                <a:srgbClr val="8FA45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6" name="矩形 25"/>
          <p:cNvSpPr/>
          <p:nvPr/>
        </p:nvSpPr>
        <p:spPr>
          <a:xfrm>
            <a:off x="601898" y="4139524"/>
            <a:ext cx="2011128" cy="1158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7" name="矩形 26"/>
          <p:cNvSpPr/>
          <p:nvPr/>
        </p:nvSpPr>
        <p:spPr>
          <a:xfrm>
            <a:off x="3582311" y="4114967"/>
            <a:ext cx="2011128" cy="1158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8" name="矩形 27"/>
          <p:cNvSpPr/>
          <p:nvPr/>
        </p:nvSpPr>
        <p:spPr>
          <a:xfrm>
            <a:off x="6719668" y="4139971"/>
            <a:ext cx="2011128" cy="1158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9" name="矩形 28"/>
          <p:cNvSpPr/>
          <p:nvPr/>
        </p:nvSpPr>
        <p:spPr>
          <a:xfrm>
            <a:off x="9553575" y="4135500"/>
            <a:ext cx="2011128" cy="1158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39539755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6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6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6"/>
      <p:bldP grpId="0" spid="27"/>
      <p:bldP grpId="0" spid="28"/>
      <p:bldP grpId="0" spid="29"/>
      <p:bldP grpId="0" spid="31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977143" y="1186134"/>
            <a:ext cx="4164689" cy="277164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368800" y="4199466"/>
            <a:ext cx="3057842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3600">
                <a:solidFill>
                  <a:srgbClr val="D6E5D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THANK YOU</a:t>
            </a:r>
          </a:p>
        </p:txBody>
      </p:sp>
    </p:spTree>
    <p:extLst>
      <p:ext uri="{BB962C8B-B14F-4D97-AF65-F5344CB8AC3E}">
        <p14:creationId val="175538726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569005" y="2787763"/>
            <a:ext cx="744606" cy="240276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37732" y="2890982"/>
            <a:ext cx="710192" cy="232454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572933" y="1798158"/>
            <a:ext cx="707063" cy="234332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510308" y="2874737"/>
            <a:ext cx="669520" cy="2402764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2066208" y="631127"/>
            <a:ext cx="1066993" cy="1349087"/>
            <a:chOff x="2041366" y="1620732"/>
            <a:chExt cx="1066993" cy="1349087"/>
          </a:xfrm>
        </p:grpSpPr>
        <p:sp>
          <p:nvSpPr>
            <p:cNvPr id="14" name="左大括号 13"/>
            <p:cNvSpPr/>
            <p:nvPr/>
          </p:nvSpPr>
          <p:spPr>
            <a:xfrm>
              <a:off x="2548091" y="1651059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椭圆 17"/>
            <p:cNvSpPr/>
            <p:nvPr/>
          </p:nvSpPr>
          <p:spPr>
            <a:xfrm>
              <a:off x="2059349" y="2096655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041366" y="210339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01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08249" y="1620732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898058" y="1620732"/>
            <a:ext cx="1072795" cy="1349087"/>
            <a:chOff x="3898058" y="1620732"/>
            <a:chExt cx="1072795" cy="1349087"/>
          </a:xfrm>
        </p:grpSpPr>
        <p:sp>
          <p:nvSpPr>
            <p:cNvPr id="21" name="左大括号 20"/>
            <p:cNvSpPr/>
            <p:nvPr/>
          </p:nvSpPr>
          <p:spPr>
            <a:xfrm>
              <a:off x="4410585" y="1651059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843" y="2096655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3898059" y="2096655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02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570743" y="1620732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878138" y="1590406"/>
            <a:ext cx="1064250" cy="1349087"/>
            <a:chOff x="5878138" y="1590406"/>
            <a:chExt cx="1064250" cy="1349087"/>
          </a:xfrm>
        </p:grpSpPr>
        <p:sp>
          <p:nvSpPr>
            <p:cNvPr id="25" name="左大括号 24"/>
            <p:cNvSpPr/>
            <p:nvPr/>
          </p:nvSpPr>
          <p:spPr>
            <a:xfrm>
              <a:off x="6382120" y="1620733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椭圆 25"/>
            <p:cNvSpPr/>
            <p:nvPr/>
          </p:nvSpPr>
          <p:spPr>
            <a:xfrm>
              <a:off x="5893378" y="2066329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878138" y="2080284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03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542277" y="1590406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8114125" y="1560080"/>
            <a:ext cx="1094317" cy="1349087"/>
            <a:chOff x="8114125" y="1560080"/>
            <a:chExt cx="1094317" cy="1349087"/>
          </a:xfrm>
        </p:grpSpPr>
        <p:sp>
          <p:nvSpPr>
            <p:cNvPr id="29" name="左大括号 28"/>
            <p:cNvSpPr/>
            <p:nvPr/>
          </p:nvSpPr>
          <p:spPr>
            <a:xfrm>
              <a:off x="8648174" y="1590407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/>
            <p:cNvSpPr/>
            <p:nvPr/>
          </p:nvSpPr>
          <p:spPr>
            <a:xfrm>
              <a:off x="8159432" y="2036003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8114124" y="204995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04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8808331" y="1560080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</p:spTree>
    <p:extLst>
      <p:ext uri="{BB962C8B-B14F-4D97-AF65-F5344CB8AC3E}">
        <p14:creationId val="187028096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Freeform 10"/>
          <p:cNvSpPr/>
          <p:nvPr/>
        </p:nvSpPr>
        <p:spPr bwMode="auto">
          <a:xfrm>
            <a:off x="6096000" y="1933498"/>
            <a:ext cx="877100" cy="4078592"/>
          </a:xfrm>
          <a:custGeom>
            <a:gdLst>
              <a:gd fmla="*/ 40 w 484" name="T0"/>
              <a:gd fmla="*/ 2252 h 2252" name="T1"/>
              <a:gd fmla="*/ 40 w 484" name="T2"/>
              <a:gd fmla="*/ 242 h 2252" name="T3"/>
              <a:gd fmla="*/ 242 w 484" name="T4"/>
              <a:gd fmla="*/ 40 h 2252" name="T5"/>
              <a:gd fmla="*/ 444 w 484" name="T6"/>
              <a:gd fmla="*/ 242 h 2252" name="T7"/>
              <a:gd fmla="*/ 242 w 484" name="T8"/>
              <a:gd fmla="*/ 444 h 2252" name="T9"/>
              <a:gd fmla="*/ 152 w 484" name="T10"/>
              <a:gd fmla="*/ 423 h 2252" name="T11"/>
              <a:gd fmla="*/ 152 w 484" name="T12"/>
              <a:gd fmla="*/ 467 h 2252" name="T13"/>
              <a:gd fmla="*/ 242 w 484" name="T14"/>
              <a:gd fmla="*/ 484 h 2252" name="T15"/>
              <a:gd fmla="*/ 484 w 484" name="T16"/>
              <a:gd fmla="*/ 242 h 2252" name="T17"/>
              <a:gd fmla="*/ 242 w 484" name="T18"/>
              <a:gd fmla="*/ 0 h 2252" name="T19"/>
              <a:gd fmla="*/ 0 w 484" name="T20"/>
              <a:gd fmla="*/ 242 h 2252" name="T21"/>
              <a:gd fmla="*/ 0 w 484" name="T22"/>
              <a:gd fmla="*/ 2252 h 2252" name="T23"/>
              <a:gd fmla="*/ 40 w 484" name="T24"/>
              <a:gd fmla="*/ 2252 h 2252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2252" w="482">
                <a:moveTo>
                  <a:pt x="40" y="2252"/>
                </a:moveTo>
                <a:cubicBezTo>
                  <a:pt x="40" y="242"/>
                  <a:pt x="40" y="242"/>
                  <a:pt x="40" y="242"/>
                </a:cubicBezTo>
                <a:cubicBezTo>
                  <a:pt x="40" y="131"/>
                  <a:pt x="131" y="40"/>
                  <a:pt x="242" y="40"/>
                </a:cubicBezTo>
                <a:cubicBezTo>
                  <a:pt x="354" y="40"/>
                  <a:pt x="444" y="131"/>
                  <a:pt x="444" y="242"/>
                </a:cubicBezTo>
                <a:cubicBezTo>
                  <a:pt x="444" y="353"/>
                  <a:pt x="354" y="444"/>
                  <a:pt x="242" y="444"/>
                </a:cubicBezTo>
                <a:cubicBezTo>
                  <a:pt x="210" y="444"/>
                  <a:pt x="180" y="436"/>
                  <a:pt x="152" y="423"/>
                </a:cubicBezTo>
                <a:cubicBezTo>
                  <a:pt x="152" y="467"/>
                  <a:pt x="152" y="467"/>
                  <a:pt x="152" y="467"/>
                </a:cubicBezTo>
                <a:cubicBezTo>
                  <a:pt x="180" y="478"/>
                  <a:pt x="211" y="484"/>
                  <a:pt x="242" y="484"/>
                </a:cubicBezTo>
                <a:cubicBezTo>
                  <a:pt x="376" y="484"/>
                  <a:pt x="484" y="375"/>
                  <a:pt x="484" y="242"/>
                </a:cubicBezTo>
                <a:cubicBezTo>
                  <a:pt x="484" y="109"/>
                  <a:pt x="376" y="0"/>
                  <a:pt x="242" y="0"/>
                </a:cubicBezTo>
                <a:cubicBezTo>
                  <a:pt x="109" y="0"/>
                  <a:pt x="0" y="109"/>
                  <a:pt x="0" y="242"/>
                </a:cubicBezTo>
                <a:cubicBezTo>
                  <a:pt x="0" y="2252"/>
                  <a:pt x="0" y="2252"/>
                  <a:pt x="0" y="2252"/>
                </a:cubicBezTo>
                <a:lnTo>
                  <a:pt x="40" y="2252"/>
                </a:lnTo>
                <a:close/>
              </a:path>
            </a:pathLst>
          </a:custGeom>
          <a:solidFill>
            <a:srgbClr val="8FA45E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" name="Freeform 11"/>
          <p:cNvSpPr/>
          <p:nvPr/>
        </p:nvSpPr>
        <p:spPr bwMode="auto">
          <a:xfrm>
            <a:off x="6264500" y="3093437"/>
            <a:ext cx="1236666" cy="2918653"/>
          </a:xfrm>
          <a:custGeom>
            <a:gdLst>
              <a:gd fmla="*/ 39 w 683" name="T0"/>
              <a:gd fmla="*/ 1612 h 1612" name="T1"/>
              <a:gd fmla="*/ 40 w 683" name="T2"/>
              <a:gd fmla="*/ 340 h 1612" name="T3"/>
              <a:gd fmla="*/ 341 w 683" name="T4"/>
              <a:gd fmla="*/ 40 h 1612" name="T5"/>
              <a:gd fmla="*/ 643 w 683" name="T6"/>
              <a:gd fmla="*/ 342 h 1612" name="T7"/>
              <a:gd fmla="*/ 341 w 683" name="T8"/>
              <a:gd fmla="*/ 644 h 1612" name="T9"/>
              <a:gd fmla="*/ 133 w 683" name="T10"/>
              <a:gd fmla="*/ 560 h 1612" name="T11"/>
              <a:gd fmla="*/ 78 w 683" name="T12"/>
              <a:gd fmla="*/ 560 h 1612" name="T13"/>
              <a:gd fmla="*/ 341 w 683" name="T14"/>
              <a:gd fmla="*/ 684 h 1612" name="T15"/>
              <a:gd fmla="*/ 683 w 683" name="T16"/>
              <a:gd fmla="*/ 342 h 1612" name="T17"/>
              <a:gd fmla="*/ 341 w 683" name="T18"/>
              <a:gd fmla="*/ 0 h 1612" name="T19"/>
              <a:gd fmla="*/ 0 w 683" name="T20"/>
              <a:gd fmla="*/ 336 h 1612" name="T21"/>
              <a:gd fmla="*/ 0 w 683" name="T22"/>
              <a:gd fmla="*/ 1612 h 1612" name="T23"/>
              <a:gd fmla="*/ 39 w 683" name="T24"/>
              <a:gd fmla="*/ 1612 h 1612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611" w="683">
                <a:moveTo>
                  <a:pt x="39" y="1612"/>
                </a:moveTo>
                <a:cubicBezTo>
                  <a:pt x="40" y="340"/>
                  <a:pt x="40" y="340"/>
                  <a:pt x="40" y="340"/>
                </a:cubicBezTo>
                <a:cubicBezTo>
                  <a:pt x="41" y="174"/>
                  <a:pt x="176" y="40"/>
                  <a:pt x="341" y="40"/>
                </a:cubicBezTo>
                <a:cubicBezTo>
                  <a:pt x="508" y="40"/>
                  <a:pt x="643" y="175"/>
                  <a:pt x="643" y="342"/>
                </a:cubicBezTo>
                <a:cubicBezTo>
                  <a:pt x="643" y="509"/>
                  <a:pt x="508" y="644"/>
                  <a:pt x="341" y="644"/>
                </a:cubicBezTo>
                <a:cubicBezTo>
                  <a:pt x="261" y="644"/>
                  <a:pt x="187" y="612"/>
                  <a:pt x="133" y="560"/>
                </a:cubicBezTo>
                <a:cubicBezTo>
                  <a:pt x="78" y="560"/>
                  <a:pt x="78" y="560"/>
                  <a:pt x="78" y="560"/>
                </a:cubicBezTo>
                <a:cubicBezTo>
                  <a:pt x="141" y="636"/>
                  <a:pt x="236" y="684"/>
                  <a:pt x="341" y="684"/>
                </a:cubicBezTo>
                <a:cubicBezTo>
                  <a:pt x="530" y="684"/>
                  <a:pt x="683" y="531"/>
                  <a:pt x="683" y="342"/>
                </a:cubicBezTo>
                <a:cubicBezTo>
                  <a:pt x="683" y="153"/>
                  <a:pt x="530" y="0"/>
                  <a:pt x="341" y="0"/>
                </a:cubicBezTo>
                <a:cubicBezTo>
                  <a:pt x="155" y="0"/>
                  <a:pt x="3" y="150"/>
                  <a:pt x="0" y="336"/>
                </a:cubicBezTo>
                <a:cubicBezTo>
                  <a:pt x="0" y="1612"/>
                  <a:pt x="0" y="1612"/>
                  <a:pt x="0" y="1612"/>
                </a:cubicBezTo>
                <a:lnTo>
                  <a:pt x="39" y="16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" name="Freeform 12"/>
          <p:cNvSpPr/>
          <p:nvPr/>
        </p:nvSpPr>
        <p:spPr bwMode="auto">
          <a:xfrm>
            <a:off x="4313215" y="2165185"/>
            <a:ext cx="1680482" cy="3846905"/>
          </a:xfrm>
          <a:custGeom>
            <a:gdLst>
              <a:gd fmla="*/ 873 w 928" name="T0"/>
              <a:gd fmla="*/ 684 h 2124" name="T1"/>
              <a:gd fmla="*/ 827 w 928" name="T2"/>
              <a:gd fmla="*/ 684 h 2124" name="T3"/>
              <a:gd fmla="*/ 464 w 928" name="T4"/>
              <a:gd fmla="*/ 888 h 2124" name="T5"/>
              <a:gd fmla="*/ 40 w 928" name="T6"/>
              <a:gd fmla="*/ 464 h 2124" name="T7"/>
              <a:gd fmla="*/ 464 w 928" name="T8"/>
              <a:gd fmla="*/ 40 h 2124" name="T9"/>
              <a:gd fmla="*/ 888 w 928" name="T10"/>
              <a:gd fmla="*/ 464 h 2124" name="T11"/>
              <a:gd fmla="*/ 888 w 928" name="T12"/>
              <a:gd fmla="*/ 2124 h 2124" name="T13"/>
              <a:gd fmla="*/ 928 w 928" name="T14"/>
              <a:gd fmla="*/ 2124 h 2124" name="T15"/>
              <a:gd fmla="*/ 928 w 928" name="T16"/>
              <a:gd fmla="*/ 464 h 2124" name="T17"/>
              <a:gd fmla="*/ 464 w 928" name="T18"/>
              <a:gd fmla="*/ 0 h 2124" name="T19"/>
              <a:gd fmla="*/ 0 w 928" name="T20"/>
              <a:gd fmla="*/ 464 h 2124" name="T21"/>
              <a:gd fmla="*/ 464 w 928" name="T22"/>
              <a:gd fmla="*/ 928 h 2124" name="T23"/>
              <a:gd fmla="*/ 873 w 928" name="T24"/>
              <a:gd fmla="*/ 684 h 2124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2124" w="926">
                <a:moveTo>
                  <a:pt x="873" y="684"/>
                </a:moveTo>
                <a:cubicBezTo>
                  <a:pt x="827" y="684"/>
                  <a:pt x="827" y="684"/>
                  <a:pt x="827" y="684"/>
                </a:cubicBezTo>
                <a:cubicBezTo>
                  <a:pt x="752" y="806"/>
                  <a:pt x="618" y="888"/>
                  <a:pt x="464" y="888"/>
                </a:cubicBezTo>
                <a:cubicBezTo>
                  <a:pt x="231" y="888"/>
                  <a:pt x="40" y="698"/>
                  <a:pt x="40" y="464"/>
                </a:cubicBezTo>
                <a:cubicBezTo>
                  <a:pt x="40" y="230"/>
                  <a:pt x="231" y="40"/>
                  <a:pt x="464" y="40"/>
                </a:cubicBezTo>
                <a:cubicBezTo>
                  <a:pt x="698" y="40"/>
                  <a:pt x="888" y="230"/>
                  <a:pt x="888" y="464"/>
                </a:cubicBezTo>
                <a:cubicBezTo>
                  <a:pt x="888" y="2124"/>
                  <a:pt x="888" y="2124"/>
                  <a:pt x="888" y="2124"/>
                </a:cubicBezTo>
                <a:cubicBezTo>
                  <a:pt x="928" y="2124"/>
                  <a:pt x="928" y="2124"/>
                  <a:pt x="928" y="2124"/>
                </a:cubicBezTo>
                <a:cubicBezTo>
                  <a:pt x="928" y="464"/>
                  <a:pt x="928" y="464"/>
                  <a:pt x="928" y="464"/>
                </a:cubicBezTo>
                <a:cubicBezTo>
                  <a:pt x="928" y="208"/>
                  <a:pt x="720" y="0"/>
                  <a:pt x="464" y="0"/>
                </a:cubicBezTo>
                <a:cubicBezTo>
                  <a:pt x="209" y="0"/>
                  <a:pt x="0" y="208"/>
                  <a:pt x="0" y="464"/>
                </a:cubicBezTo>
                <a:cubicBezTo>
                  <a:pt x="0" y="720"/>
                  <a:pt x="209" y="928"/>
                  <a:pt x="464" y="928"/>
                </a:cubicBezTo>
                <a:cubicBezTo>
                  <a:pt x="641" y="928"/>
                  <a:pt x="794" y="829"/>
                  <a:pt x="873" y="6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" name="Freeform 13"/>
          <p:cNvSpPr/>
          <p:nvPr/>
        </p:nvSpPr>
        <p:spPr bwMode="auto">
          <a:xfrm>
            <a:off x="3922055" y="3889296"/>
            <a:ext cx="1892611" cy="2122794"/>
          </a:xfrm>
          <a:custGeom>
            <a:gdLst>
              <a:gd fmla="*/ 1045 w 1045" name="T0"/>
              <a:gd fmla="*/ 1064 h 1172" name="T1"/>
              <a:gd fmla="*/ 1045 w 1045" name="T2"/>
              <a:gd fmla="*/ 336 h 1172" name="T3"/>
              <a:gd fmla="*/ 703 w 1045" name="T4"/>
              <a:gd fmla="*/ 0 h 1172" name="T5"/>
              <a:gd fmla="*/ 361 w 1045" name="T6"/>
              <a:gd fmla="*/ 342 h 1172" name="T7"/>
              <a:gd fmla="*/ 703 w 1045" name="T8"/>
              <a:gd fmla="*/ 684 h 1172" name="T9"/>
              <a:gd fmla="*/ 967 w 1045" name="T10"/>
              <a:gd fmla="*/ 560 h 1172" name="T11"/>
              <a:gd fmla="*/ 912 w 1045" name="T12"/>
              <a:gd fmla="*/ 560 h 1172" name="T13"/>
              <a:gd fmla="*/ 703 w 1045" name="T14"/>
              <a:gd fmla="*/ 644 h 1172" name="T15"/>
              <a:gd fmla="*/ 401 w 1045" name="T16"/>
              <a:gd fmla="*/ 342 h 1172" name="T17"/>
              <a:gd fmla="*/ 703 w 1045" name="T18"/>
              <a:gd fmla="*/ 40 h 1172" name="T19"/>
              <a:gd fmla="*/ 1005 w 1045" name="T20"/>
              <a:gd fmla="*/ 340 h 1172" name="T21"/>
              <a:gd fmla="*/ 1005 w 1045" name="T22"/>
              <a:gd fmla="*/ 1062 h 1172" name="T23"/>
              <a:gd fmla="*/ 935 w 1045" name="T24"/>
              <a:gd fmla="*/ 1132 h 1172" name="T25"/>
              <a:gd fmla="*/ 0 w 1045" name="T26"/>
              <a:gd fmla="*/ 1132 h 1172" name="T27"/>
              <a:gd fmla="*/ 0 w 1045" name="T28"/>
              <a:gd fmla="*/ 1172 h 1172" name="T29"/>
              <a:gd fmla="*/ 964 w 1045" name="T30"/>
              <a:gd fmla="*/ 1172 h 1172" name="T31"/>
              <a:gd fmla="*/ 1045 w 1045" name="T32"/>
              <a:gd fmla="*/ 1064 h 1172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172" w="1045">
                <a:moveTo>
                  <a:pt x="1045" y="1064"/>
                </a:moveTo>
                <a:cubicBezTo>
                  <a:pt x="1045" y="336"/>
                  <a:pt x="1045" y="336"/>
                  <a:pt x="1045" y="336"/>
                </a:cubicBezTo>
                <a:cubicBezTo>
                  <a:pt x="1042" y="150"/>
                  <a:pt x="890" y="0"/>
                  <a:pt x="703" y="0"/>
                </a:cubicBezTo>
                <a:cubicBezTo>
                  <a:pt x="515" y="0"/>
                  <a:pt x="361" y="153"/>
                  <a:pt x="361" y="342"/>
                </a:cubicBezTo>
                <a:cubicBezTo>
                  <a:pt x="361" y="531"/>
                  <a:pt x="515" y="684"/>
                  <a:pt x="703" y="684"/>
                </a:cubicBezTo>
                <a:cubicBezTo>
                  <a:pt x="809" y="684"/>
                  <a:pt x="904" y="636"/>
                  <a:pt x="967" y="560"/>
                </a:cubicBezTo>
                <a:cubicBezTo>
                  <a:pt x="912" y="560"/>
                  <a:pt x="912" y="560"/>
                  <a:pt x="912" y="560"/>
                </a:cubicBezTo>
                <a:cubicBezTo>
                  <a:pt x="858" y="612"/>
                  <a:pt x="784" y="644"/>
                  <a:pt x="703" y="644"/>
                </a:cubicBezTo>
                <a:cubicBezTo>
                  <a:pt x="537" y="644"/>
                  <a:pt x="401" y="509"/>
                  <a:pt x="401" y="342"/>
                </a:cubicBezTo>
                <a:cubicBezTo>
                  <a:pt x="401" y="175"/>
                  <a:pt x="537" y="40"/>
                  <a:pt x="703" y="40"/>
                </a:cubicBezTo>
                <a:cubicBezTo>
                  <a:pt x="869" y="40"/>
                  <a:pt x="1004" y="174"/>
                  <a:pt x="1005" y="340"/>
                </a:cubicBezTo>
                <a:cubicBezTo>
                  <a:pt x="1005" y="340"/>
                  <a:pt x="1005" y="1060"/>
                  <a:pt x="1005" y="1062"/>
                </a:cubicBezTo>
                <a:cubicBezTo>
                  <a:pt x="1005" y="1101"/>
                  <a:pt x="974" y="1132"/>
                  <a:pt x="935" y="1132"/>
                </a:cubicBezTo>
                <a:cubicBezTo>
                  <a:pt x="0" y="1132"/>
                  <a:pt x="0" y="1132"/>
                  <a:pt x="0" y="1132"/>
                </a:cubicBezTo>
                <a:cubicBezTo>
                  <a:pt x="0" y="1172"/>
                  <a:pt x="0" y="1172"/>
                  <a:pt x="0" y="1172"/>
                </a:cubicBezTo>
                <a:cubicBezTo>
                  <a:pt x="964" y="1172"/>
                  <a:pt x="964" y="1172"/>
                  <a:pt x="964" y="1172"/>
                </a:cubicBezTo>
                <a:cubicBezTo>
                  <a:pt x="1018" y="1159"/>
                  <a:pt x="1044" y="1115"/>
                  <a:pt x="1045" y="1064"/>
                </a:cubicBezTo>
                <a:close/>
              </a:path>
            </a:pathLst>
          </a:custGeom>
          <a:solidFill>
            <a:srgbClr val="8FA45E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1" name="Freeform 14"/>
          <p:cNvSpPr/>
          <p:nvPr/>
        </p:nvSpPr>
        <p:spPr bwMode="auto">
          <a:xfrm>
            <a:off x="6436008" y="4432407"/>
            <a:ext cx="1833937" cy="1579683"/>
          </a:xfrm>
          <a:custGeom>
            <a:gdLst>
              <a:gd fmla="*/ 109 w 1012" name="T0"/>
              <a:gd fmla="*/ 872 h 872" name="T1"/>
              <a:gd fmla="*/ 1012 w 1012" name="T2"/>
              <a:gd fmla="*/ 872 h 872" name="T3"/>
              <a:gd fmla="*/ 1012 w 1012" name="T4"/>
              <a:gd fmla="*/ 828 h 872" name="T5"/>
              <a:gd fmla="*/ 110 w 1012" name="T6"/>
              <a:gd fmla="*/ 828 h 872" name="T7"/>
              <a:gd fmla="*/ 44 w 1012" name="T8"/>
              <a:gd fmla="*/ 758 h 872" name="T9"/>
              <a:gd fmla="*/ 40 w 1012" name="T10"/>
              <a:gd fmla="*/ 242 h 872" name="T11"/>
              <a:gd fmla="*/ 242 w 1012" name="T12"/>
              <a:gd fmla="*/ 40 h 872" name="T13"/>
              <a:gd fmla="*/ 444 w 1012" name="T14"/>
              <a:gd fmla="*/ 242 h 872" name="T15"/>
              <a:gd fmla="*/ 242 w 1012" name="T16"/>
              <a:gd fmla="*/ 444 h 872" name="T17"/>
              <a:gd fmla="*/ 95 w 1012" name="T18"/>
              <a:gd fmla="*/ 380 h 872" name="T19"/>
              <a:gd fmla="*/ 44 w 1012" name="T20"/>
              <a:gd fmla="*/ 380 h 872" name="T21"/>
              <a:gd fmla="*/ 242 w 1012" name="T22"/>
              <a:gd fmla="*/ 484 h 872" name="T23"/>
              <a:gd fmla="*/ 484 w 1012" name="T24"/>
              <a:gd fmla="*/ 242 h 872" name="T25"/>
              <a:gd fmla="*/ 242 w 1012" name="T26"/>
              <a:gd fmla="*/ 0 h 872" name="T27"/>
              <a:gd fmla="*/ 0 w 1012" name="T28"/>
              <a:gd fmla="*/ 242 h 872" name="T29"/>
              <a:gd fmla="*/ 0 w 1012" name="T30"/>
              <a:gd fmla="*/ 760 h 872" name="T31"/>
              <a:gd fmla="*/ 109 w 1012" name="T32"/>
              <a:gd fmla="*/ 872 h 872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872" w="1012">
                <a:moveTo>
                  <a:pt x="109" y="872"/>
                </a:moveTo>
                <a:cubicBezTo>
                  <a:pt x="1012" y="872"/>
                  <a:pt x="1012" y="872"/>
                  <a:pt x="1012" y="872"/>
                </a:cubicBezTo>
                <a:cubicBezTo>
                  <a:pt x="1012" y="828"/>
                  <a:pt x="1012" y="828"/>
                  <a:pt x="1012" y="828"/>
                </a:cubicBezTo>
                <a:cubicBezTo>
                  <a:pt x="110" y="828"/>
                  <a:pt x="110" y="828"/>
                  <a:pt x="110" y="828"/>
                </a:cubicBezTo>
                <a:cubicBezTo>
                  <a:pt x="72" y="828"/>
                  <a:pt x="44" y="797"/>
                  <a:pt x="44" y="758"/>
                </a:cubicBezTo>
                <a:cubicBezTo>
                  <a:pt x="44" y="758"/>
                  <a:pt x="40" y="242"/>
                  <a:pt x="40" y="242"/>
                </a:cubicBezTo>
                <a:cubicBezTo>
                  <a:pt x="40" y="131"/>
                  <a:pt x="131" y="40"/>
                  <a:pt x="242" y="40"/>
                </a:cubicBezTo>
                <a:cubicBezTo>
                  <a:pt x="354" y="40"/>
                  <a:pt x="444" y="131"/>
                  <a:pt x="444" y="242"/>
                </a:cubicBezTo>
                <a:cubicBezTo>
                  <a:pt x="444" y="353"/>
                  <a:pt x="354" y="444"/>
                  <a:pt x="242" y="444"/>
                </a:cubicBezTo>
                <a:cubicBezTo>
                  <a:pt x="184" y="444"/>
                  <a:pt x="132" y="419"/>
                  <a:pt x="95" y="380"/>
                </a:cubicBezTo>
                <a:cubicBezTo>
                  <a:pt x="44" y="380"/>
                  <a:pt x="44" y="380"/>
                  <a:pt x="44" y="380"/>
                </a:cubicBezTo>
                <a:cubicBezTo>
                  <a:pt x="88" y="443"/>
                  <a:pt x="160" y="484"/>
                  <a:pt x="242" y="484"/>
                </a:cubicBezTo>
                <a:cubicBezTo>
                  <a:pt x="376" y="484"/>
                  <a:pt x="484" y="375"/>
                  <a:pt x="484" y="242"/>
                </a:cubicBezTo>
                <a:cubicBezTo>
                  <a:pt x="484" y="109"/>
                  <a:pt x="376" y="0"/>
                  <a:pt x="242" y="0"/>
                </a:cubicBezTo>
                <a:cubicBezTo>
                  <a:pt x="109" y="0"/>
                  <a:pt x="0" y="109"/>
                  <a:pt x="0" y="242"/>
                </a:cubicBezTo>
                <a:cubicBezTo>
                  <a:pt x="0" y="760"/>
                  <a:pt x="0" y="760"/>
                  <a:pt x="0" y="760"/>
                </a:cubicBezTo>
                <a:cubicBezTo>
                  <a:pt x="2" y="819"/>
                  <a:pt x="36" y="868"/>
                  <a:pt x="109" y="872"/>
                </a:cubicBezTo>
                <a:close/>
              </a:path>
            </a:pathLst>
          </a:custGeom>
          <a:solidFill>
            <a:srgbClr val="8FA45E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2" name="组合 11"/>
          <p:cNvGrpSpPr>
            <a:grpSpLocks noChangeAspect="1"/>
          </p:cNvGrpSpPr>
          <p:nvPr/>
        </p:nvGrpSpPr>
        <p:grpSpPr>
          <a:xfrm>
            <a:off x="6384856" y="2206687"/>
            <a:ext cx="316309" cy="347716"/>
            <a:chOff x="7016751" y="4257675"/>
            <a:chExt cx="447675" cy="492125"/>
          </a:xfrm>
          <a:solidFill>
            <a:schemeClr val="bg1"/>
          </a:solidFill>
        </p:grpSpPr>
        <p:sp>
          <p:nvSpPr>
            <p:cNvPr id="13" name="Oval 116"/>
            <p:cNvSpPr>
              <a:spLocks noChangeArrowheads="1"/>
            </p:cNvSpPr>
            <p:nvPr/>
          </p:nvSpPr>
          <p:spPr bwMode="auto">
            <a:xfrm>
              <a:off x="7070726" y="4257675"/>
              <a:ext cx="106363" cy="1063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Oval 117"/>
            <p:cNvSpPr>
              <a:spLocks noChangeArrowheads="1"/>
            </p:cNvSpPr>
            <p:nvPr/>
          </p:nvSpPr>
          <p:spPr bwMode="auto">
            <a:xfrm>
              <a:off x="7245351" y="4257675"/>
              <a:ext cx="104775" cy="1063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18"/>
            <p:cNvSpPr/>
            <p:nvPr/>
          </p:nvSpPr>
          <p:spPr bwMode="auto">
            <a:xfrm>
              <a:off x="7331076" y="4683125"/>
              <a:ext cx="55563" cy="66675"/>
            </a:xfrm>
            <a:custGeom>
              <a:gdLst>
                <a:gd fmla="*/ 0 w 26" name="T0"/>
                <a:gd fmla="*/ 0 h 31" name="T1"/>
                <a:gd fmla="*/ 0 w 26" name="T2"/>
                <a:gd fmla="*/ 18 h 31" name="T3"/>
                <a:gd fmla="*/ 13 w 26" name="T4"/>
                <a:gd fmla="*/ 31 h 31" name="T5"/>
                <a:gd fmla="*/ 13 w 26" name="T6"/>
                <a:gd fmla="*/ 31 h 31" name="T7"/>
                <a:gd fmla="*/ 26 w 26" name="T8"/>
                <a:gd fmla="*/ 18 h 31" name="T9"/>
                <a:gd fmla="*/ 26 w 26" name="T10"/>
                <a:gd fmla="*/ 0 h 31" name="T11"/>
                <a:gd fmla="*/ 0 w 26" name="T12"/>
                <a:gd fmla="*/ 0 h 3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1" w="26">
                  <a:moveTo>
                    <a:pt x="0" y="0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25"/>
                    <a:pt x="6" y="31"/>
                    <a:pt x="13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21" y="31"/>
                    <a:pt x="26" y="25"/>
                    <a:pt x="26" y="18"/>
                  </a:cubicBezTo>
                  <a:cubicBezTo>
                    <a:pt x="26" y="0"/>
                    <a:pt x="26" y="0"/>
                    <a:pt x="26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119"/>
            <p:cNvSpPr>
              <a:spLocks noEditPoints="1"/>
            </p:cNvSpPr>
            <p:nvPr/>
          </p:nvSpPr>
          <p:spPr bwMode="auto">
            <a:xfrm>
              <a:off x="7016751" y="4360862"/>
              <a:ext cx="447675" cy="388938"/>
            </a:xfrm>
            <a:custGeom>
              <a:gdLst>
                <a:gd fmla="*/ 191 w 209" name="T0"/>
                <a:gd fmla="*/ 93 h 182" name="T1"/>
                <a:gd fmla="*/ 182 w 209" name="T2"/>
                <a:gd fmla="*/ 83 h 182" name="T3"/>
                <a:gd fmla="*/ 182 w 209" name="T4"/>
                <a:gd fmla="*/ 80 h 182" name="T5"/>
                <a:gd fmla="*/ 166 w 209" name="T6"/>
                <a:gd fmla="*/ 15 h 182" name="T7"/>
                <a:gd fmla="*/ 148 w 209" name="T8"/>
                <a:gd fmla="*/ 0 h 182" name="T9"/>
                <a:gd fmla="*/ 148 w 209" name="T10"/>
                <a:gd fmla="*/ 0 h 182" name="T11"/>
                <a:gd fmla="*/ 142 w 209" name="T12"/>
                <a:gd fmla="*/ 1 h 182" name="T13"/>
                <a:gd fmla="*/ 137 w 209" name="T14"/>
                <a:gd fmla="*/ 3 h 182" name="T15"/>
                <a:gd fmla="*/ 124 w 209" name="T16"/>
                <a:gd fmla="*/ 20 h 182" name="T17"/>
                <a:gd fmla="*/ 124 w 209" name="T18"/>
                <a:gd fmla="*/ 21 h 182" name="T19"/>
                <a:gd fmla="*/ 117 w 209" name="T20"/>
                <a:gd fmla="*/ 43 h 182" name="T21"/>
                <a:gd fmla="*/ 90 w 209" name="T22"/>
                <a:gd fmla="*/ 48 h 182" name="T23"/>
                <a:gd fmla="*/ 82 w 209" name="T24"/>
                <a:gd fmla="*/ 53 h 182" name="T25"/>
                <a:gd fmla="*/ 65 w 209" name="T26"/>
                <a:gd fmla="*/ 45 h 182" name="T27"/>
                <a:gd fmla="*/ 58 w 209" name="T28"/>
                <a:gd fmla="*/ 21 h 182" name="T29"/>
                <a:gd fmla="*/ 58 w 209" name="T30"/>
                <a:gd fmla="*/ 20 h 182" name="T31"/>
                <a:gd fmla="*/ 44 w 209" name="T32"/>
                <a:gd fmla="*/ 3 h 182" name="T33"/>
                <a:gd fmla="*/ 39 w 209" name="T34"/>
                <a:gd fmla="*/ 1 h 182" name="T35"/>
                <a:gd fmla="*/ 34 w 209" name="T36"/>
                <a:gd fmla="*/ 0 h 182" name="T37"/>
                <a:gd fmla="*/ 34 w 209" name="T38"/>
                <a:gd fmla="*/ 0 h 182" name="T39"/>
                <a:gd fmla="*/ 13 w 209" name="T40"/>
                <a:gd fmla="*/ 15 h 182" name="T41"/>
                <a:gd fmla="*/ 1 w 209" name="T42"/>
                <a:gd fmla="*/ 69 h 182" name="T43"/>
                <a:gd fmla="*/ 8 w 209" name="T44"/>
                <a:gd fmla="*/ 86 h 182" name="T45"/>
                <a:gd fmla="*/ 8 w 209" name="T46"/>
                <a:gd fmla="*/ 169 h 182" name="T47"/>
                <a:gd fmla="*/ 21 w 209" name="T48"/>
                <a:gd fmla="*/ 182 h 182" name="T49"/>
                <a:gd fmla="*/ 34 w 209" name="T50"/>
                <a:gd fmla="*/ 169 h 182" name="T51"/>
                <a:gd fmla="*/ 34 w 209" name="T52"/>
                <a:gd fmla="*/ 91 h 182" name="T53"/>
                <a:gd fmla="*/ 46 w 209" name="T54"/>
                <a:gd fmla="*/ 78 h 182" name="T55"/>
                <a:gd fmla="*/ 50 w 209" name="T56"/>
                <a:gd fmla="*/ 58 h 182" name="T57"/>
                <a:gd fmla="*/ 89 w 209" name="T58"/>
                <a:gd fmla="*/ 73 h 182" name="T59"/>
                <a:gd fmla="*/ 90 w 209" name="T60"/>
                <a:gd fmla="*/ 73 h 182" name="T61"/>
                <a:gd fmla="*/ 99 w 209" name="T62"/>
                <a:gd fmla="*/ 67 h 182" name="T63"/>
                <a:gd fmla="*/ 131 w 209" name="T64"/>
                <a:gd fmla="*/ 56 h 182" name="T65"/>
                <a:gd fmla="*/ 136 w 209" name="T66"/>
                <a:gd fmla="*/ 78 h 182" name="T67"/>
                <a:gd fmla="*/ 145 w 209" name="T68"/>
                <a:gd fmla="*/ 90 h 182" name="T69"/>
                <a:gd fmla="*/ 151 w 209" name="T70"/>
                <a:gd fmla="*/ 90 h 182" name="T71"/>
                <a:gd fmla="*/ 159 w 209" name="T72"/>
                <a:gd fmla="*/ 81 h 182" name="T73"/>
                <a:gd fmla="*/ 147 w 209" name="T74"/>
                <a:gd fmla="*/ 41 h 182" name="T75"/>
                <a:gd fmla="*/ 150 w 209" name="T76"/>
                <a:gd fmla="*/ 40 h 182" name="T77"/>
                <a:gd fmla="*/ 163 w 209" name="T78"/>
                <a:gd fmla="*/ 83 h 182" name="T79"/>
                <a:gd fmla="*/ 154 w 209" name="T80"/>
                <a:gd fmla="*/ 93 h 182" name="T81"/>
                <a:gd fmla="*/ 135 w 209" name="T82"/>
                <a:gd fmla="*/ 93 h 182" name="T83"/>
                <a:gd fmla="*/ 135 w 209" name="T84"/>
                <a:gd fmla="*/ 147 h 182" name="T85"/>
                <a:gd fmla="*/ 209 w 209" name="T86"/>
                <a:gd fmla="*/ 147 h 182" name="T87"/>
                <a:gd fmla="*/ 209 w 209" name="T88"/>
                <a:gd fmla="*/ 93 h 182" name="T89"/>
                <a:gd fmla="*/ 191 w 209" name="T90"/>
                <a:gd fmla="*/ 93 h 182" name="T91"/>
                <a:gd fmla="*/ 160 w 209" name="T92"/>
                <a:gd fmla="*/ 93 h 182" name="T93"/>
                <a:gd fmla="*/ 165 w 209" name="T94"/>
                <a:gd fmla="*/ 89 h 182" name="T95"/>
                <a:gd fmla="*/ 172 w 209" name="T96"/>
                <a:gd fmla="*/ 92 h 182" name="T97"/>
                <a:gd fmla="*/ 174 w 209" name="T98"/>
                <a:gd fmla="*/ 92 h 182" name="T99"/>
                <a:gd fmla="*/ 179 w 209" name="T100"/>
                <a:gd fmla="*/ 89 h 182" name="T101"/>
                <a:gd fmla="*/ 184 w 209" name="T102"/>
                <a:gd fmla="*/ 93 h 182" name="T103"/>
                <a:gd fmla="*/ 160 w 209" name="T104"/>
                <a:gd fmla="*/ 93 h 182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82" w="209">
                  <a:moveTo>
                    <a:pt x="191" y="93"/>
                  </a:moveTo>
                  <a:cubicBezTo>
                    <a:pt x="190" y="88"/>
                    <a:pt x="186" y="84"/>
                    <a:pt x="182" y="83"/>
                  </a:cubicBezTo>
                  <a:cubicBezTo>
                    <a:pt x="182" y="82"/>
                    <a:pt x="182" y="81"/>
                    <a:pt x="182" y="80"/>
                  </a:cubicBezTo>
                  <a:cubicBezTo>
                    <a:pt x="181" y="74"/>
                    <a:pt x="166" y="15"/>
                    <a:pt x="166" y="15"/>
                  </a:cubicBezTo>
                  <a:cubicBezTo>
                    <a:pt x="163" y="5"/>
                    <a:pt x="157" y="0"/>
                    <a:pt x="148" y="0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48" y="0"/>
                    <a:pt x="145" y="0"/>
                    <a:pt x="142" y="1"/>
                  </a:cubicBezTo>
                  <a:cubicBezTo>
                    <a:pt x="140" y="1"/>
                    <a:pt x="137" y="3"/>
                    <a:pt x="137" y="3"/>
                  </a:cubicBezTo>
                  <a:cubicBezTo>
                    <a:pt x="131" y="6"/>
                    <a:pt x="125" y="12"/>
                    <a:pt x="124" y="20"/>
                  </a:cubicBezTo>
                  <a:cubicBezTo>
                    <a:pt x="124" y="20"/>
                    <a:pt x="124" y="20"/>
                    <a:pt x="124" y="21"/>
                  </a:cubicBezTo>
                  <a:cubicBezTo>
                    <a:pt x="122" y="32"/>
                    <a:pt x="120" y="40"/>
                    <a:pt x="117" y="43"/>
                  </a:cubicBezTo>
                  <a:cubicBezTo>
                    <a:pt x="113" y="47"/>
                    <a:pt x="105" y="48"/>
                    <a:pt x="90" y="48"/>
                  </a:cubicBezTo>
                  <a:cubicBezTo>
                    <a:pt x="86" y="48"/>
                    <a:pt x="83" y="50"/>
                    <a:pt x="82" y="53"/>
                  </a:cubicBezTo>
                  <a:cubicBezTo>
                    <a:pt x="73" y="51"/>
                    <a:pt x="67" y="48"/>
                    <a:pt x="65" y="45"/>
                  </a:cubicBezTo>
                  <a:cubicBezTo>
                    <a:pt x="61" y="41"/>
                    <a:pt x="60" y="33"/>
                    <a:pt x="58" y="21"/>
                  </a:cubicBezTo>
                  <a:cubicBezTo>
                    <a:pt x="58" y="20"/>
                    <a:pt x="58" y="20"/>
                    <a:pt x="58" y="20"/>
                  </a:cubicBezTo>
                  <a:cubicBezTo>
                    <a:pt x="57" y="12"/>
                    <a:pt x="51" y="6"/>
                    <a:pt x="44" y="3"/>
                  </a:cubicBezTo>
                  <a:cubicBezTo>
                    <a:pt x="44" y="3"/>
                    <a:pt x="42" y="1"/>
                    <a:pt x="39" y="1"/>
                  </a:cubicBezTo>
                  <a:cubicBezTo>
                    <a:pt x="37" y="0"/>
                    <a:pt x="34" y="0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5" y="0"/>
                    <a:pt x="15" y="5"/>
                    <a:pt x="13" y="15"/>
                  </a:cubicBezTo>
                  <a:cubicBezTo>
                    <a:pt x="1" y="69"/>
                    <a:pt x="1" y="69"/>
                    <a:pt x="1" y="69"/>
                  </a:cubicBezTo>
                  <a:cubicBezTo>
                    <a:pt x="0" y="76"/>
                    <a:pt x="3" y="82"/>
                    <a:pt x="8" y="86"/>
                  </a:cubicBezTo>
                  <a:cubicBezTo>
                    <a:pt x="8" y="169"/>
                    <a:pt x="8" y="169"/>
                    <a:pt x="8" y="169"/>
                  </a:cubicBezTo>
                  <a:cubicBezTo>
                    <a:pt x="8" y="176"/>
                    <a:pt x="14" y="182"/>
                    <a:pt x="21" y="182"/>
                  </a:cubicBezTo>
                  <a:cubicBezTo>
                    <a:pt x="29" y="182"/>
                    <a:pt x="34" y="176"/>
                    <a:pt x="34" y="169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40" y="89"/>
                    <a:pt x="44" y="85"/>
                    <a:pt x="46" y="78"/>
                  </a:cubicBezTo>
                  <a:cubicBezTo>
                    <a:pt x="50" y="58"/>
                    <a:pt x="50" y="58"/>
                    <a:pt x="50" y="58"/>
                  </a:cubicBezTo>
                  <a:cubicBezTo>
                    <a:pt x="57" y="66"/>
                    <a:pt x="68" y="70"/>
                    <a:pt x="89" y="73"/>
                  </a:cubicBezTo>
                  <a:cubicBezTo>
                    <a:pt x="89" y="73"/>
                    <a:pt x="90" y="73"/>
                    <a:pt x="90" y="73"/>
                  </a:cubicBezTo>
                  <a:cubicBezTo>
                    <a:pt x="94" y="73"/>
                    <a:pt x="98" y="71"/>
                    <a:pt x="99" y="67"/>
                  </a:cubicBezTo>
                  <a:cubicBezTo>
                    <a:pt x="115" y="66"/>
                    <a:pt x="125" y="63"/>
                    <a:pt x="131" y="56"/>
                  </a:cubicBezTo>
                  <a:cubicBezTo>
                    <a:pt x="136" y="78"/>
                    <a:pt x="136" y="78"/>
                    <a:pt x="136" y="78"/>
                  </a:cubicBezTo>
                  <a:cubicBezTo>
                    <a:pt x="137" y="84"/>
                    <a:pt x="141" y="88"/>
                    <a:pt x="145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3" y="86"/>
                    <a:pt x="155" y="83"/>
                    <a:pt x="159" y="81"/>
                  </a:cubicBezTo>
                  <a:cubicBezTo>
                    <a:pt x="156" y="66"/>
                    <a:pt x="151" y="50"/>
                    <a:pt x="147" y="41"/>
                  </a:cubicBezTo>
                  <a:cubicBezTo>
                    <a:pt x="145" y="36"/>
                    <a:pt x="148" y="35"/>
                    <a:pt x="150" y="40"/>
                  </a:cubicBezTo>
                  <a:cubicBezTo>
                    <a:pt x="152" y="45"/>
                    <a:pt x="160" y="68"/>
                    <a:pt x="163" y="83"/>
                  </a:cubicBezTo>
                  <a:cubicBezTo>
                    <a:pt x="158" y="84"/>
                    <a:pt x="155" y="88"/>
                    <a:pt x="154" y="93"/>
                  </a:cubicBezTo>
                  <a:cubicBezTo>
                    <a:pt x="135" y="93"/>
                    <a:pt x="135" y="93"/>
                    <a:pt x="135" y="93"/>
                  </a:cubicBezTo>
                  <a:cubicBezTo>
                    <a:pt x="135" y="147"/>
                    <a:pt x="135" y="147"/>
                    <a:pt x="135" y="147"/>
                  </a:cubicBezTo>
                  <a:cubicBezTo>
                    <a:pt x="209" y="147"/>
                    <a:pt x="209" y="147"/>
                    <a:pt x="209" y="147"/>
                  </a:cubicBezTo>
                  <a:cubicBezTo>
                    <a:pt x="209" y="93"/>
                    <a:pt x="209" y="93"/>
                    <a:pt x="209" y="93"/>
                  </a:cubicBezTo>
                  <a:lnTo>
                    <a:pt x="191" y="93"/>
                  </a:lnTo>
                  <a:close/>
                  <a:moveTo>
                    <a:pt x="160" y="93"/>
                  </a:moveTo>
                  <a:cubicBezTo>
                    <a:pt x="161" y="91"/>
                    <a:pt x="163" y="89"/>
                    <a:pt x="165" y="89"/>
                  </a:cubicBezTo>
                  <a:cubicBezTo>
                    <a:pt x="167" y="91"/>
                    <a:pt x="170" y="92"/>
                    <a:pt x="172" y="92"/>
                  </a:cubicBezTo>
                  <a:cubicBezTo>
                    <a:pt x="173" y="92"/>
                    <a:pt x="174" y="92"/>
                    <a:pt x="174" y="92"/>
                  </a:cubicBezTo>
                  <a:cubicBezTo>
                    <a:pt x="176" y="91"/>
                    <a:pt x="178" y="90"/>
                    <a:pt x="179" y="89"/>
                  </a:cubicBezTo>
                  <a:cubicBezTo>
                    <a:pt x="182" y="89"/>
                    <a:pt x="183" y="91"/>
                    <a:pt x="184" y="93"/>
                  </a:cubicBezTo>
                  <a:lnTo>
                    <a:pt x="16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7" name="Freeform 5"/>
          <p:cNvSpPr>
            <a:spLocks noChangeAspect="1" noEditPoints="1"/>
          </p:cNvSpPr>
          <p:nvPr/>
        </p:nvSpPr>
        <p:spPr bwMode="auto">
          <a:xfrm>
            <a:off x="5006034" y="4319934"/>
            <a:ext cx="379571" cy="380491"/>
          </a:xfrm>
          <a:custGeom>
            <a:gdLst>
              <a:gd fmla="*/ 966 w 1254" name="T0"/>
              <a:gd fmla="*/ 496 h 1257" name="T1"/>
              <a:gd fmla="*/ 967 w 1254" name="T2"/>
              <a:gd fmla="*/ 496 h 1257" name="T3"/>
              <a:gd fmla="*/ 969 w 1254" name="T4"/>
              <a:gd fmla="*/ 496 h 1257" name="T5"/>
              <a:gd fmla="*/ 971 w 1254" name="T6"/>
              <a:gd fmla="*/ 496 h 1257" name="T7"/>
              <a:gd fmla="*/ 973 w 1254" name="T8"/>
              <a:gd fmla="*/ 495 h 1257" name="T9"/>
              <a:gd fmla="*/ 974 w 1254" name="T10"/>
              <a:gd fmla="*/ 495 h 1257" name="T11"/>
              <a:gd fmla="*/ 976 w 1254" name="T12"/>
              <a:gd fmla="*/ 494 h 1257" name="T13"/>
              <a:gd fmla="*/ 977 w 1254" name="T14"/>
              <a:gd fmla="*/ 494 h 1257" name="T15"/>
              <a:gd fmla="*/ 979 w 1254" name="T16"/>
              <a:gd fmla="*/ 493 h 1257" name="T17"/>
              <a:gd fmla="*/ 980 w 1254" name="T18"/>
              <a:gd fmla="*/ 492 h 1257" name="T19"/>
              <a:gd fmla="*/ 982 w 1254" name="T20"/>
              <a:gd fmla="*/ 491 h 1257" name="T21"/>
              <a:gd fmla="*/ 983 w 1254" name="T22"/>
              <a:gd fmla="*/ 490 h 1257" name="T23"/>
              <a:gd fmla="*/ 985 w 1254" name="T24"/>
              <a:gd fmla="*/ 489 h 1257" name="T25"/>
              <a:gd fmla="*/ 986 w 1254" name="T26"/>
              <a:gd fmla="*/ 488 h 1257" name="T27"/>
              <a:gd fmla="*/ 987 w 1254" name="T28"/>
              <a:gd fmla="*/ 487 h 1257" name="T29"/>
              <a:gd fmla="*/ 988 w 1254" name="T30"/>
              <a:gd fmla="*/ 486 h 1257" name="T31"/>
              <a:gd fmla="*/ 990 w 1254" name="T32"/>
              <a:gd fmla="*/ 485 h 1257" name="T33"/>
              <a:gd fmla="*/ 991 w 1254" name="T34"/>
              <a:gd fmla="*/ 484 h 1257" name="T35"/>
              <a:gd fmla="*/ 999 w 1254" name="T36"/>
              <a:gd fmla="*/ 35 h 1257" name="T37"/>
              <a:gd fmla="*/ 171 w 1254" name="T38"/>
              <a:gd fmla="*/ 0 h 1257" name="T39"/>
              <a:gd fmla="*/ 137 w 1254" name="T40"/>
              <a:gd fmla="*/ 462 h 1257" name="T41"/>
              <a:gd fmla="*/ 148 w 1254" name="T42"/>
              <a:gd fmla="*/ 487 h 1257" name="T43"/>
              <a:gd fmla="*/ 149 w 1254" name="T44"/>
              <a:gd fmla="*/ 489 h 1257" name="T45"/>
              <a:gd fmla="*/ 151 w 1254" name="T46"/>
              <a:gd fmla="*/ 490 h 1257" name="T47"/>
              <a:gd fmla="*/ 152 w 1254" name="T48"/>
              <a:gd fmla="*/ 491 h 1257" name="T49"/>
              <a:gd fmla="*/ 154 w 1254" name="T50"/>
              <a:gd fmla="*/ 492 h 1257" name="T51"/>
              <a:gd fmla="*/ 155 w 1254" name="T52"/>
              <a:gd fmla="*/ 492 h 1257" name="T53"/>
              <a:gd fmla="*/ 157 w 1254" name="T54"/>
              <a:gd fmla="*/ 493 h 1257" name="T55"/>
              <a:gd fmla="*/ 159 w 1254" name="T56"/>
              <a:gd fmla="*/ 494 h 1257" name="T57"/>
              <a:gd fmla="*/ 160 w 1254" name="T58"/>
              <a:gd fmla="*/ 495 h 1257" name="T59"/>
              <a:gd fmla="*/ 162 w 1254" name="T60"/>
              <a:gd fmla="*/ 495 h 1257" name="T61"/>
              <a:gd fmla="*/ 164 w 1254" name="T62"/>
              <a:gd fmla="*/ 495 h 1257" name="T63"/>
              <a:gd fmla="*/ 165 w 1254" name="T64"/>
              <a:gd fmla="*/ 496 h 1257" name="T65"/>
              <a:gd fmla="*/ 167 w 1254" name="T66"/>
              <a:gd fmla="*/ 496 h 1257" name="T67"/>
              <a:gd fmla="*/ 299 w 1254" name="T68"/>
              <a:gd fmla="*/ 496 h 1257" name="T69"/>
              <a:gd fmla="*/ 436 w 1254" name="T70"/>
              <a:gd fmla="*/ 496 h 1257" name="T71"/>
              <a:gd fmla="*/ 965 w 1254" name="T72"/>
              <a:gd fmla="*/ 496 h 1257" name="T73"/>
              <a:gd fmla="*/ 351 w 1254" name="T74"/>
              <a:gd fmla="*/ 236 h 1257" name="T75"/>
              <a:gd fmla="*/ 439 w 1254" name="T76"/>
              <a:gd fmla="*/ 236 h 1257" name="T77"/>
              <a:gd fmla="*/ 513 w 1254" name="T78"/>
              <a:gd fmla="*/ 280 h 1257" name="T79"/>
              <a:gd fmla="*/ 513 w 1254" name="T80"/>
              <a:gd fmla="*/ 192 h 1257" name="T81"/>
              <a:gd fmla="*/ 513 w 1254" name="T82"/>
              <a:gd fmla="*/ 280 h 1257" name="T83"/>
              <a:gd fmla="*/ 586 w 1254" name="T84"/>
              <a:gd fmla="*/ 236 h 1257" name="T85"/>
              <a:gd fmla="*/ 674 w 1254" name="T86"/>
              <a:gd fmla="*/ 236 h 1257" name="T87"/>
              <a:gd fmla="*/ 748 w 1254" name="T88"/>
              <a:gd fmla="*/ 280 h 1257" name="T89"/>
              <a:gd fmla="*/ 748 w 1254" name="T90"/>
              <a:gd fmla="*/ 192 h 1257" name="T91"/>
              <a:gd fmla="*/ 748 w 1254" name="T92"/>
              <a:gd fmla="*/ 280 h 1257" name="T93"/>
              <a:gd fmla="*/ 250 w 1254" name="T94"/>
              <a:gd fmla="*/ 880 h 1257" name="T95"/>
              <a:gd fmla="*/ 245 w 1254" name="T96"/>
              <a:gd fmla="*/ 648 h 1257" name="T97"/>
              <a:gd fmla="*/ 118 w 1254" name="T98"/>
              <a:gd fmla="*/ 648 h 1257" name="T99"/>
              <a:gd fmla="*/ 113 w 1254" name="T100"/>
              <a:gd fmla="*/ 880 h 1257" name="T101"/>
              <a:gd fmla="*/ 0 w 1254" name="T102"/>
              <a:gd fmla="*/ 949 h 1257" name="T103"/>
              <a:gd fmla="*/ 362 w 1254" name="T104"/>
              <a:gd fmla="*/ 1257 h 1257" name="T105"/>
              <a:gd fmla="*/ 293 w 1254" name="T106"/>
              <a:gd fmla="*/ 880 h 1257" name="T107"/>
              <a:gd fmla="*/ 1142 w 1254" name="T108"/>
              <a:gd fmla="*/ 880 h 1257" name="T109"/>
              <a:gd fmla="*/ 1136 w 1254" name="T110"/>
              <a:gd fmla="*/ 648 h 1257" name="T111"/>
              <a:gd fmla="*/ 1009 w 1254" name="T112"/>
              <a:gd fmla="*/ 648 h 1257" name="T113"/>
              <a:gd fmla="*/ 1004 w 1254" name="T114"/>
              <a:gd fmla="*/ 880 h 1257" name="T115"/>
              <a:gd fmla="*/ 892 w 1254" name="T116"/>
              <a:gd fmla="*/ 949 h 1257" name="T117"/>
              <a:gd fmla="*/ 1254 w 1254" name="T118"/>
              <a:gd fmla="*/ 1257 h 1257" name="T119"/>
              <a:gd fmla="*/ 1185 w 1254" name="T120"/>
              <a:gd fmla="*/ 880 h 1257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1257" w="1254">
                <a:moveTo>
                  <a:pt x="965" y="496"/>
                </a:moveTo>
                <a:cubicBezTo>
                  <a:pt x="966" y="496"/>
                  <a:pt x="966" y="496"/>
                  <a:pt x="966" y="496"/>
                </a:cubicBezTo>
                <a:cubicBezTo>
                  <a:pt x="966" y="496"/>
                  <a:pt x="966" y="496"/>
                  <a:pt x="966" y="496"/>
                </a:cubicBezTo>
                <a:cubicBezTo>
                  <a:pt x="967" y="496"/>
                  <a:pt x="967" y="496"/>
                  <a:pt x="967" y="496"/>
                </a:cubicBezTo>
                <a:cubicBezTo>
                  <a:pt x="968" y="496"/>
                  <a:pt x="968" y="496"/>
                  <a:pt x="968" y="496"/>
                </a:cubicBezTo>
                <a:cubicBezTo>
                  <a:pt x="969" y="496"/>
                  <a:pt x="969" y="496"/>
                  <a:pt x="969" y="496"/>
                </a:cubicBezTo>
                <a:cubicBezTo>
                  <a:pt x="970" y="496"/>
                  <a:pt x="970" y="496"/>
                  <a:pt x="970" y="496"/>
                </a:cubicBezTo>
                <a:cubicBezTo>
                  <a:pt x="971" y="496"/>
                  <a:pt x="971" y="496"/>
                  <a:pt x="971" y="496"/>
                </a:cubicBezTo>
                <a:cubicBezTo>
                  <a:pt x="972" y="496"/>
                  <a:pt x="972" y="496"/>
                  <a:pt x="972" y="496"/>
                </a:cubicBezTo>
                <a:cubicBezTo>
                  <a:pt x="973" y="495"/>
                  <a:pt x="973" y="495"/>
                  <a:pt x="973" y="495"/>
                </a:cubicBezTo>
                <a:cubicBezTo>
                  <a:pt x="973" y="495"/>
                  <a:pt x="973" y="495"/>
                  <a:pt x="973" y="495"/>
                </a:cubicBezTo>
                <a:cubicBezTo>
                  <a:pt x="974" y="495"/>
                  <a:pt x="974" y="495"/>
                  <a:pt x="974" y="495"/>
                </a:cubicBezTo>
                <a:cubicBezTo>
                  <a:pt x="975" y="495"/>
                  <a:pt x="975" y="495"/>
                  <a:pt x="975" y="495"/>
                </a:cubicBezTo>
                <a:cubicBezTo>
                  <a:pt x="976" y="494"/>
                  <a:pt x="976" y="494"/>
                  <a:pt x="976" y="494"/>
                </a:cubicBezTo>
                <a:cubicBezTo>
                  <a:pt x="976" y="494"/>
                  <a:pt x="976" y="494"/>
                  <a:pt x="976" y="494"/>
                </a:cubicBezTo>
                <a:cubicBezTo>
                  <a:pt x="977" y="494"/>
                  <a:pt x="977" y="494"/>
                  <a:pt x="977" y="494"/>
                </a:cubicBezTo>
                <a:cubicBezTo>
                  <a:pt x="978" y="493"/>
                  <a:pt x="978" y="493"/>
                  <a:pt x="978" y="493"/>
                </a:cubicBezTo>
                <a:cubicBezTo>
                  <a:pt x="979" y="493"/>
                  <a:pt x="979" y="493"/>
                  <a:pt x="979" y="493"/>
                </a:cubicBezTo>
                <a:cubicBezTo>
                  <a:pt x="980" y="493"/>
                  <a:pt x="980" y="493"/>
                  <a:pt x="980" y="493"/>
                </a:cubicBezTo>
                <a:cubicBezTo>
                  <a:pt x="980" y="492"/>
                  <a:pt x="980" y="492"/>
                  <a:pt x="980" y="492"/>
                </a:cubicBezTo>
                <a:cubicBezTo>
                  <a:pt x="981" y="492"/>
                  <a:pt x="981" y="492"/>
                  <a:pt x="981" y="492"/>
                </a:cubicBezTo>
                <a:cubicBezTo>
                  <a:pt x="982" y="491"/>
                  <a:pt x="982" y="491"/>
                  <a:pt x="982" y="491"/>
                </a:cubicBezTo>
                <a:cubicBezTo>
                  <a:pt x="983" y="491"/>
                  <a:pt x="983" y="491"/>
                  <a:pt x="983" y="491"/>
                </a:cubicBezTo>
                <a:cubicBezTo>
                  <a:pt x="983" y="490"/>
                  <a:pt x="983" y="490"/>
                  <a:pt x="983" y="490"/>
                </a:cubicBezTo>
                <a:cubicBezTo>
                  <a:pt x="984" y="490"/>
                  <a:pt x="984" y="490"/>
                  <a:pt x="984" y="490"/>
                </a:cubicBezTo>
                <a:cubicBezTo>
                  <a:pt x="985" y="489"/>
                  <a:pt x="985" y="489"/>
                  <a:pt x="985" y="489"/>
                </a:cubicBezTo>
                <a:cubicBezTo>
                  <a:pt x="986" y="489"/>
                  <a:pt x="986" y="489"/>
                  <a:pt x="986" y="489"/>
                </a:cubicBezTo>
                <a:cubicBezTo>
                  <a:pt x="986" y="488"/>
                  <a:pt x="986" y="488"/>
                  <a:pt x="986" y="488"/>
                </a:cubicBezTo>
                <a:cubicBezTo>
                  <a:pt x="987" y="488"/>
                  <a:pt x="987" y="488"/>
                  <a:pt x="987" y="488"/>
                </a:cubicBezTo>
                <a:cubicBezTo>
                  <a:pt x="987" y="487"/>
                  <a:pt x="987" y="487"/>
                  <a:pt x="987" y="487"/>
                </a:cubicBezTo>
                <a:cubicBezTo>
                  <a:pt x="988" y="486"/>
                  <a:pt x="988" y="486"/>
                  <a:pt x="988" y="486"/>
                </a:cubicBezTo>
                <a:cubicBezTo>
                  <a:pt x="988" y="486"/>
                  <a:pt x="988" y="486"/>
                  <a:pt x="988" y="486"/>
                </a:cubicBezTo>
                <a:cubicBezTo>
                  <a:pt x="989" y="485"/>
                  <a:pt x="989" y="485"/>
                  <a:pt x="989" y="485"/>
                </a:cubicBezTo>
                <a:cubicBezTo>
                  <a:pt x="990" y="485"/>
                  <a:pt x="990" y="485"/>
                  <a:pt x="990" y="485"/>
                </a:cubicBezTo>
                <a:cubicBezTo>
                  <a:pt x="991" y="484"/>
                  <a:pt x="991" y="484"/>
                  <a:pt x="991" y="484"/>
                </a:cubicBezTo>
                <a:cubicBezTo>
                  <a:pt x="991" y="484"/>
                  <a:pt x="991" y="484"/>
                  <a:pt x="991" y="484"/>
                </a:cubicBezTo>
                <a:cubicBezTo>
                  <a:pt x="996" y="478"/>
                  <a:pt x="999" y="470"/>
                  <a:pt x="999" y="462"/>
                </a:cubicBezTo>
                <a:cubicBezTo>
                  <a:pt x="999" y="35"/>
                  <a:pt x="999" y="35"/>
                  <a:pt x="999" y="35"/>
                </a:cubicBezTo>
                <a:cubicBezTo>
                  <a:pt x="999" y="15"/>
                  <a:pt x="983" y="0"/>
                  <a:pt x="964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52" y="0"/>
                  <a:pt x="137" y="15"/>
                  <a:pt x="137" y="35"/>
                </a:cubicBezTo>
                <a:cubicBezTo>
                  <a:pt x="137" y="462"/>
                  <a:pt x="137" y="462"/>
                  <a:pt x="137" y="462"/>
                </a:cubicBezTo>
                <a:cubicBezTo>
                  <a:pt x="137" y="472"/>
                  <a:pt x="141" y="481"/>
                  <a:pt x="148" y="487"/>
                </a:cubicBezTo>
                <a:cubicBezTo>
                  <a:pt x="148" y="487"/>
                  <a:pt x="148" y="487"/>
                  <a:pt x="148" y="487"/>
                </a:cubicBezTo>
                <a:cubicBezTo>
                  <a:pt x="149" y="488"/>
                  <a:pt x="149" y="488"/>
                  <a:pt x="149" y="488"/>
                </a:cubicBezTo>
                <a:cubicBezTo>
                  <a:pt x="149" y="489"/>
                  <a:pt x="149" y="489"/>
                  <a:pt x="149" y="489"/>
                </a:cubicBezTo>
                <a:cubicBezTo>
                  <a:pt x="151" y="489"/>
                  <a:pt x="151" y="489"/>
                  <a:pt x="151" y="489"/>
                </a:cubicBezTo>
                <a:cubicBezTo>
                  <a:pt x="151" y="490"/>
                  <a:pt x="151" y="490"/>
                  <a:pt x="151" y="490"/>
                </a:cubicBezTo>
                <a:cubicBezTo>
                  <a:pt x="152" y="490"/>
                  <a:pt x="152" y="490"/>
                  <a:pt x="152" y="490"/>
                </a:cubicBezTo>
                <a:cubicBezTo>
                  <a:pt x="152" y="491"/>
                  <a:pt x="152" y="491"/>
                  <a:pt x="152" y="491"/>
                </a:cubicBezTo>
                <a:cubicBezTo>
                  <a:pt x="153" y="491"/>
                  <a:pt x="153" y="491"/>
                  <a:pt x="153" y="491"/>
                </a:cubicBezTo>
                <a:cubicBezTo>
                  <a:pt x="154" y="492"/>
                  <a:pt x="154" y="492"/>
                  <a:pt x="154" y="492"/>
                </a:cubicBezTo>
                <a:cubicBezTo>
                  <a:pt x="155" y="492"/>
                  <a:pt x="155" y="492"/>
                  <a:pt x="155" y="492"/>
                </a:cubicBezTo>
                <a:cubicBezTo>
                  <a:pt x="155" y="492"/>
                  <a:pt x="155" y="492"/>
                  <a:pt x="155" y="492"/>
                </a:cubicBezTo>
                <a:cubicBezTo>
                  <a:pt x="156" y="493"/>
                  <a:pt x="156" y="493"/>
                  <a:pt x="156" y="493"/>
                </a:cubicBezTo>
                <a:cubicBezTo>
                  <a:pt x="157" y="493"/>
                  <a:pt x="157" y="493"/>
                  <a:pt x="157" y="493"/>
                </a:cubicBezTo>
                <a:cubicBezTo>
                  <a:pt x="158" y="494"/>
                  <a:pt x="158" y="494"/>
                  <a:pt x="158" y="494"/>
                </a:cubicBezTo>
                <a:cubicBezTo>
                  <a:pt x="159" y="494"/>
                  <a:pt x="159" y="494"/>
                  <a:pt x="159" y="494"/>
                </a:cubicBezTo>
                <a:cubicBezTo>
                  <a:pt x="160" y="494"/>
                  <a:pt x="160" y="494"/>
                  <a:pt x="160" y="494"/>
                </a:cubicBezTo>
                <a:cubicBezTo>
                  <a:pt x="160" y="495"/>
                  <a:pt x="160" y="495"/>
                  <a:pt x="160" y="495"/>
                </a:cubicBezTo>
                <a:cubicBezTo>
                  <a:pt x="161" y="495"/>
                  <a:pt x="161" y="495"/>
                  <a:pt x="161" y="495"/>
                </a:cubicBezTo>
                <a:cubicBezTo>
                  <a:pt x="162" y="495"/>
                  <a:pt x="162" y="495"/>
                  <a:pt x="162" y="495"/>
                </a:cubicBezTo>
                <a:cubicBezTo>
                  <a:pt x="163" y="495"/>
                  <a:pt x="163" y="495"/>
                  <a:pt x="163" y="495"/>
                </a:cubicBezTo>
                <a:cubicBezTo>
                  <a:pt x="164" y="495"/>
                  <a:pt x="164" y="495"/>
                  <a:pt x="164" y="495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165" y="496"/>
                  <a:pt x="165" y="496"/>
                  <a:pt x="165" y="496"/>
                </a:cubicBezTo>
                <a:cubicBezTo>
                  <a:pt x="166" y="496"/>
                  <a:pt x="166" y="496"/>
                  <a:pt x="166" y="496"/>
                </a:cubicBezTo>
                <a:cubicBezTo>
                  <a:pt x="167" y="496"/>
                  <a:pt x="167" y="496"/>
                  <a:pt x="167" y="496"/>
                </a:cubicBezTo>
                <a:cubicBezTo>
                  <a:pt x="299" y="496"/>
                  <a:pt x="299" y="496"/>
                  <a:pt x="299" y="496"/>
                </a:cubicBezTo>
                <a:cubicBezTo>
                  <a:pt x="299" y="496"/>
                  <a:pt x="299" y="496"/>
                  <a:pt x="299" y="496"/>
                </a:cubicBezTo>
                <a:cubicBezTo>
                  <a:pt x="436" y="726"/>
                  <a:pt x="436" y="726"/>
                  <a:pt x="436" y="726"/>
                </a:cubicBezTo>
                <a:cubicBezTo>
                  <a:pt x="436" y="496"/>
                  <a:pt x="436" y="496"/>
                  <a:pt x="436" y="496"/>
                </a:cubicBezTo>
                <a:cubicBezTo>
                  <a:pt x="964" y="496"/>
                  <a:pt x="964" y="496"/>
                  <a:pt x="964" y="496"/>
                </a:cubicBezTo>
                <a:lnTo>
                  <a:pt x="965" y="496"/>
                </a:lnTo>
                <a:close/>
                <a:moveTo>
                  <a:pt x="395" y="280"/>
                </a:moveTo>
                <a:cubicBezTo>
                  <a:pt x="371" y="280"/>
                  <a:pt x="351" y="261"/>
                  <a:pt x="351" y="236"/>
                </a:cubicBezTo>
                <a:cubicBezTo>
                  <a:pt x="351" y="212"/>
                  <a:pt x="371" y="192"/>
                  <a:pt x="395" y="192"/>
                </a:cubicBezTo>
                <a:cubicBezTo>
                  <a:pt x="420" y="192"/>
                  <a:pt x="439" y="212"/>
                  <a:pt x="439" y="236"/>
                </a:cubicBezTo>
                <a:cubicBezTo>
                  <a:pt x="439" y="261"/>
                  <a:pt x="420" y="280"/>
                  <a:pt x="395" y="280"/>
                </a:cubicBezTo>
                <a:close/>
                <a:moveTo>
                  <a:pt x="513" y="280"/>
                </a:moveTo>
                <a:cubicBezTo>
                  <a:pt x="488" y="280"/>
                  <a:pt x="469" y="261"/>
                  <a:pt x="469" y="236"/>
                </a:cubicBezTo>
                <a:cubicBezTo>
                  <a:pt x="469" y="212"/>
                  <a:pt x="488" y="192"/>
                  <a:pt x="513" y="192"/>
                </a:cubicBezTo>
                <a:cubicBezTo>
                  <a:pt x="537" y="192"/>
                  <a:pt x="557" y="212"/>
                  <a:pt x="557" y="236"/>
                </a:cubicBezTo>
                <a:cubicBezTo>
                  <a:pt x="557" y="261"/>
                  <a:pt x="537" y="280"/>
                  <a:pt x="513" y="280"/>
                </a:cubicBezTo>
                <a:close/>
                <a:moveTo>
                  <a:pt x="630" y="280"/>
                </a:moveTo>
                <a:cubicBezTo>
                  <a:pt x="606" y="280"/>
                  <a:pt x="586" y="261"/>
                  <a:pt x="586" y="236"/>
                </a:cubicBezTo>
                <a:cubicBezTo>
                  <a:pt x="586" y="212"/>
                  <a:pt x="606" y="192"/>
                  <a:pt x="630" y="192"/>
                </a:cubicBezTo>
                <a:cubicBezTo>
                  <a:pt x="655" y="192"/>
                  <a:pt x="674" y="212"/>
                  <a:pt x="674" y="236"/>
                </a:cubicBezTo>
                <a:cubicBezTo>
                  <a:pt x="674" y="261"/>
                  <a:pt x="655" y="280"/>
                  <a:pt x="630" y="280"/>
                </a:cubicBezTo>
                <a:close/>
                <a:moveTo>
                  <a:pt x="748" y="280"/>
                </a:moveTo>
                <a:cubicBezTo>
                  <a:pt x="724" y="280"/>
                  <a:pt x="704" y="261"/>
                  <a:pt x="704" y="236"/>
                </a:cubicBezTo>
                <a:cubicBezTo>
                  <a:pt x="704" y="212"/>
                  <a:pt x="724" y="192"/>
                  <a:pt x="748" y="192"/>
                </a:cubicBezTo>
                <a:cubicBezTo>
                  <a:pt x="772" y="192"/>
                  <a:pt x="792" y="212"/>
                  <a:pt x="792" y="236"/>
                </a:cubicBezTo>
                <a:cubicBezTo>
                  <a:pt x="792" y="261"/>
                  <a:pt x="772" y="280"/>
                  <a:pt x="748" y="280"/>
                </a:cubicBezTo>
                <a:close/>
                <a:moveTo>
                  <a:pt x="293" y="880"/>
                </a:moveTo>
                <a:cubicBezTo>
                  <a:pt x="250" y="880"/>
                  <a:pt x="250" y="880"/>
                  <a:pt x="250" y="880"/>
                </a:cubicBezTo>
                <a:cubicBezTo>
                  <a:pt x="289" y="856"/>
                  <a:pt x="315" y="814"/>
                  <a:pt x="315" y="765"/>
                </a:cubicBezTo>
                <a:cubicBezTo>
                  <a:pt x="315" y="715"/>
                  <a:pt x="287" y="671"/>
                  <a:pt x="245" y="648"/>
                </a:cubicBezTo>
                <a:cubicBezTo>
                  <a:pt x="226" y="638"/>
                  <a:pt x="204" y="632"/>
                  <a:pt x="181" y="632"/>
                </a:cubicBezTo>
                <a:cubicBezTo>
                  <a:pt x="158" y="632"/>
                  <a:pt x="137" y="638"/>
                  <a:pt x="118" y="648"/>
                </a:cubicBezTo>
                <a:cubicBezTo>
                  <a:pt x="76" y="671"/>
                  <a:pt x="48" y="715"/>
                  <a:pt x="48" y="765"/>
                </a:cubicBezTo>
                <a:cubicBezTo>
                  <a:pt x="48" y="814"/>
                  <a:pt x="74" y="856"/>
                  <a:pt x="113" y="880"/>
                </a:cubicBezTo>
                <a:cubicBezTo>
                  <a:pt x="70" y="880"/>
                  <a:pt x="70" y="880"/>
                  <a:pt x="70" y="880"/>
                </a:cubicBezTo>
                <a:cubicBezTo>
                  <a:pt x="31" y="880"/>
                  <a:pt x="0" y="911"/>
                  <a:pt x="0" y="949"/>
                </a:cubicBezTo>
                <a:cubicBezTo>
                  <a:pt x="0" y="1257"/>
                  <a:pt x="0" y="1257"/>
                  <a:pt x="0" y="1257"/>
                </a:cubicBezTo>
                <a:cubicBezTo>
                  <a:pt x="362" y="1257"/>
                  <a:pt x="362" y="1257"/>
                  <a:pt x="362" y="1257"/>
                </a:cubicBezTo>
                <a:cubicBezTo>
                  <a:pt x="362" y="949"/>
                  <a:pt x="362" y="949"/>
                  <a:pt x="362" y="949"/>
                </a:cubicBezTo>
                <a:cubicBezTo>
                  <a:pt x="362" y="911"/>
                  <a:pt x="331" y="880"/>
                  <a:pt x="293" y="880"/>
                </a:cubicBezTo>
                <a:close/>
                <a:moveTo>
                  <a:pt x="1185" y="880"/>
                </a:moveTo>
                <a:cubicBezTo>
                  <a:pt x="1142" y="880"/>
                  <a:pt x="1142" y="880"/>
                  <a:pt x="1142" y="880"/>
                </a:cubicBezTo>
                <a:cubicBezTo>
                  <a:pt x="1180" y="856"/>
                  <a:pt x="1206" y="814"/>
                  <a:pt x="1206" y="765"/>
                </a:cubicBezTo>
                <a:cubicBezTo>
                  <a:pt x="1206" y="715"/>
                  <a:pt x="1178" y="671"/>
                  <a:pt x="1136" y="648"/>
                </a:cubicBezTo>
                <a:cubicBezTo>
                  <a:pt x="1118" y="638"/>
                  <a:pt x="1096" y="632"/>
                  <a:pt x="1073" y="632"/>
                </a:cubicBezTo>
                <a:cubicBezTo>
                  <a:pt x="1050" y="632"/>
                  <a:pt x="1028" y="638"/>
                  <a:pt x="1009" y="648"/>
                </a:cubicBezTo>
                <a:cubicBezTo>
                  <a:pt x="968" y="671"/>
                  <a:pt x="940" y="715"/>
                  <a:pt x="940" y="765"/>
                </a:cubicBezTo>
                <a:cubicBezTo>
                  <a:pt x="940" y="814"/>
                  <a:pt x="965" y="856"/>
                  <a:pt x="1004" y="880"/>
                </a:cubicBezTo>
                <a:cubicBezTo>
                  <a:pt x="961" y="880"/>
                  <a:pt x="961" y="880"/>
                  <a:pt x="961" y="880"/>
                </a:cubicBezTo>
                <a:cubicBezTo>
                  <a:pt x="923" y="880"/>
                  <a:pt x="892" y="911"/>
                  <a:pt x="892" y="949"/>
                </a:cubicBezTo>
                <a:cubicBezTo>
                  <a:pt x="892" y="1257"/>
                  <a:pt x="892" y="1257"/>
                  <a:pt x="892" y="1257"/>
                </a:cubicBezTo>
                <a:cubicBezTo>
                  <a:pt x="1254" y="1257"/>
                  <a:pt x="1254" y="1257"/>
                  <a:pt x="1254" y="1257"/>
                </a:cubicBezTo>
                <a:cubicBezTo>
                  <a:pt x="1254" y="949"/>
                  <a:pt x="1254" y="949"/>
                  <a:pt x="1254" y="949"/>
                </a:cubicBezTo>
                <a:cubicBezTo>
                  <a:pt x="1254" y="911"/>
                  <a:pt x="1223" y="880"/>
                  <a:pt x="1185" y="8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8" name="组合 17"/>
          <p:cNvGrpSpPr>
            <a:grpSpLocks noChangeAspect="1"/>
          </p:cNvGrpSpPr>
          <p:nvPr/>
        </p:nvGrpSpPr>
        <p:grpSpPr>
          <a:xfrm>
            <a:off x="6667667" y="4686234"/>
            <a:ext cx="442833" cy="338700"/>
            <a:chOff x="7778750" y="5083175"/>
            <a:chExt cx="668338" cy="511176"/>
          </a:xfrm>
          <a:solidFill>
            <a:schemeClr val="bg1"/>
          </a:solidFill>
        </p:grpSpPr>
        <p:sp>
          <p:nvSpPr>
            <p:cNvPr id="19" name="Freeform 28"/>
            <p:cNvSpPr/>
            <p:nvPr/>
          </p:nvSpPr>
          <p:spPr bwMode="auto">
            <a:xfrm>
              <a:off x="7778750" y="5083175"/>
              <a:ext cx="438150" cy="511175"/>
            </a:xfrm>
            <a:custGeom>
              <a:gdLst>
                <a:gd fmla="*/ 93 w 186" name="T0"/>
                <a:gd fmla="*/ 0 h 217" name="T1"/>
                <a:gd fmla="*/ 59 w 186" name="T2"/>
                <a:gd fmla="*/ 34 h 217" name="T3"/>
                <a:gd fmla="*/ 72 w 186" name="T4"/>
                <a:gd fmla="*/ 60 h 217" name="T5"/>
                <a:gd fmla="*/ 12 w 186" name="T6"/>
                <a:gd fmla="*/ 152 h 217" name="T7"/>
                <a:gd fmla="*/ 19 w 186" name="T8"/>
                <a:gd fmla="*/ 155 h 217" name="T9"/>
                <a:gd fmla="*/ 57 w 186" name="T10"/>
                <a:gd fmla="*/ 121 h 217" name="T11"/>
                <a:gd fmla="*/ 39 w 186" name="T12"/>
                <a:gd fmla="*/ 217 h 217" name="T13"/>
                <a:gd fmla="*/ 70 w 186" name="T14"/>
                <a:gd fmla="*/ 217 h 217" name="T15"/>
                <a:gd fmla="*/ 93 w 186" name="T16"/>
                <a:gd fmla="*/ 177 h 217" name="T17"/>
                <a:gd fmla="*/ 116 w 186" name="T18"/>
                <a:gd fmla="*/ 217 h 217" name="T19"/>
                <a:gd fmla="*/ 146 w 186" name="T20"/>
                <a:gd fmla="*/ 217 h 217" name="T21"/>
                <a:gd fmla="*/ 129 w 186" name="T22"/>
                <a:gd fmla="*/ 121 h 217" name="T23"/>
                <a:gd fmla="*/ 167 w 186" name="T24"/>
                <a:gd fmla="*/ 155 h 217" name="T25"/>
                <a:gd fmla="*/ 174 w 186" name="T26"/>
                <a:gd fmla="*/ 152 h 217" name="T27"/>
                <a:gd fmla="*/ 114 w 186" name="T28"/>
                <a:gd fmla="*/ 60 h 217" name="T29"/>
                <a:gd fmla="*/ 126 w 186" name="T30"/>
                <a:gd fmla="*/ 34 h 217" name="T31"/>
                <a:gd fmla="*/ 93 w 186" name="T32"/>
                <a:gd fmla="*/ 0 h 217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216" w="186">
                  <a:moveTo>
                    <a:pt x="93" y="0"/>
                  </a:moveTo>
                  <a:cubicBezTo>
                    <a:pt x="74" y="0"/>
                    <a:pt x="59" y="15"/>
                    <a:pt x="59" y="34"/>
                  </a:cubicBezTo>
                  <a:cubicBezTo>
                    <a:pt x="59" y="44"/>
                    <a:pt x="64" y="54"/>
                    <a:pt x="72" y="60"/>
                  </a:cubicBezTo>
                  <a:cubicBezTo>
                    <a:pt x="38" y="72"/>
                    <a:pt x="0" y="140"/>
                    <a:pt x="12" y="152"/>
                  </a:cubicBezTo>
                  <a:cubicBezTo>
                    <a:pt x="14" y="154"/>
                    <a:pt x="17" y="155"/>
                    <a:pt x="19" y="155"/>
                  </a:cubicBezTo>
                  <a:cubicBezTo>
                    <a:pt x="30" y="155"/>
                    <a:pt x="45" y="138"/>
                    <a:pt x="57" y="121"/>
                  </a:cubicBezTo>
                  <a:cubicBezTo>
                    <a:pt x="49" y="153"/>
                    <a:pt x="42" y="188"/>
                    <a:pt x="39" y="217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70" y="200"/>
                    <a:pt x="81" y="177"/>
                    <a:pt x="93" y="177"/>
                  </a:cubicBezTo>
                  <a:cubicBezTo>
                    <a:pt x="105" y="177"/>
                    <a:pt x="115" y="200"/>
                    <a:pt x="116" y="217"/>
                  </a:cubicBezTo>
                  <a:cubicBezTo>
                    <a:pt x="146" y="217"/>
                    <a:pt x="146" y="217"/>
                    <a:pt x="146" y="217"/>
                  </a:cubicBezTo>
                  <a:cubicBezTo>
                    <a:pt x="143" y="188"/>
                    <a:pt x="137" y="153"/>
                    <a:pt x="129" y="121"/>
                  </a:cubicBezTo>
                  <a:cubicBezTo>
                    <a:pt x="141" y="138"/>
                    <a:pt x="156" y="155"/>
                    <a:pt x="167" y="155"/>
                  </a:cubicBezTo>
                  <a:cubicBezTo>
                    <a:pt x="169" y="155"/>
                    <a:pt x="171" y="154"/>
                    <a:pt x="174" y="152"/>
                  </a:cubicBezTo>
                  <a:cubicBezTo>
                    <a:pt x="186" y="140"/>
                    <a:pt x="148" y="72"/>
                    <a:pt x="114" y="60"/>
                  </a:cubicBezTo>
                  <a:cubicBezTo>
                    <a:pt x="122" y="54"/>
                    <a:pt x="126" y="44"/>
                    <a:pt x="126" y="34"/>
                  </a:cubicBezTo>
                  <a:cubicBezTo>
                    <a:pt x="126" y="15"/>
                    <a:pt x="111" y="0"/>
                    <a:pt x="9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29"/>
            <p:cNvSpPr/>
            <p:nvPr/>
          </p:nvSpPr>
          <p:spPr bwMode="auto">
            <a:xfrm>
              <a:off x="8191500" y="5294313"/>
              <a:ext cx="255588" cy="300038"/>
            </a:xfrm>
            <a:custGeom>
              <a:gdLst>
                <a:gd fmla="*/ 55 w 109" name="T0"/>
                <a:gd fmla="*/ 0 h 127" name="T1"/>
                <a:gd fmla="*/ 35 w 109" name="T2"/>
                <a:gd fmla="*/ 19 h 127" name="T3"/>
                <a:gd fmla="*/ 42 w 109" name="T4"/>
                <a:gd fmla="*/ 35 h 127" name="T5"/>
                <a:gd fmla="*/ 7 w 109" name="T6"/>
                <a:gd fmla="*/ 89 h 127" name="T7"/>
                <a:gd fmla="*/ 11 w 109" name="T8"/>
                <a:gd fmla="*/ 91 h 127" name="T9"/>
                <a:gd fmla="*/ 33 w 109" name="T10"/>
                <a:gd fmla="*/ 71 h 127" name="T11"/>
                <a:gd fmla="*/ 23 w 109" name="T12"/>
                <a:gd fmla="*/ 127 h 127" name="T13"/>
                <a:gd fmla="*/ 41 w 109" name="T14"/>
                <a:gd fmla="*/ 127 h 127" name="T15"/>
                <a:gd fmla="*/ 55 w 109" name="T16"/>
                <a:gd fmla="*/ 104 h 127" name="T17"/>
                <a:gd fmla="*/ 68 w 109" name="T18"/>
                <a:gd fmla="*/ 127 h 127" name="T19"/>
                <a:gd fmla="*/ 86 w 109" name="T20"/>
                <a:gd fmla="*/ 127 h 127" name="T21"/>
                <a:gd fmla="*/ 76 w 109" name="T22"/>
                <a:gd fmla="*/ 71 h 127" name="T23"/>
                <a:gd fmla="*/ 98 w 109" name="T24"/>
                <a:gd fmla="*/ 91 h 127" name="T25"/>
                <a:gd fmla="*/ 102 w 109" name="T26"/>
                <a:gd fmla="*/ 89 h 127" name="T27"/>
                <a:gd fmla="*/ 67 w 109" name="T28"/>
                <a:gd fmla="*/ 35 h 127" name="T29"/>
                <a:gd fmla="*/ 74 w 109" name="T30"/>
                <a:gd fmla="*/ 19 h 127" name="T31"/>
                <a:gd fmla="*/ 55 w 109" name="T32"/>
                <a:gd fmla="*/ 0 h 127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27" w="109">
                  <a:moveTo>
                    <a:pt x="55" y="0"/>
                  </a:moveTo>
                  <a:cubicBezTo>
                    <a:pt x="44" y="0"/>
                    <a:pt x="35" y="9"/>
                    <a:pt x="35" y="19"/>
                  </a:cubicBezTo>
                  <a:cubicBezTo>
                    <a:pt x="35" y="26"/>
                    <a:pt x="38" y="31"/>
                    <a:pt x="42" y="35"/>
                  </a:cubicBezTo>
                  <a:cubicBezTo>
                    <a:pt x="22" y="42"/>
                    <a:pt x="0" y="82"/>
                    <a:pt x="7" y="89"/>
                  </a:cubicBezTo>
                  <a:cubicBezTo>
                    <a:pt x="8" y="90"/>
                    <a:pt x="10" y="91"/>
                    <a:pt x="11" y="91"/>
                  </a:cubicBezTo>
                  <a:cubicBezTo>
                    <a:pt x="18" y="91"/>
                    <a:pt x="26" y="80"/>
                    <a:pt x="33" y="71"/>
                  </a:cubicBezTo>
                  <a:cubicBezTo>
                    <a:pt x="29" y="89"/>
                    <a:pt x="25" y="110"/>
                    <a:pt x="23" y="127"/>
                  </a:cubicBezTo>
                  <a:cubicBezTo>
                    <a:pt x="41" y="127"/>
                    <a:pt x="41" y="127"/>
                    <a:pt x="41" y="127"/>
                  </a:cubicBezTo>
                  <a:cubicBezTo>
                    <a:pt x="41" y="117"/>
                    <a:pt x="48" y="104"/>
                    <a:pt x="55" y="104"/>
                  </a:cubicBezTo>
                  <a:cubicBezTo>
                    <a:pt x="61" y="104"/>
                    <a:pt x="68" y="117"/>
                    <a:pt x="68" y="127"/>
                  </a:cubicBezTo>
                  <a:cubicBezTo>
                    <a:pt x="86" y="127"/>
                    <a:pt x="86" y="127"/>
                    <a:pt x="86" y="127"/>
                  </a:cubicBezTo>
                  <a:cubicBezTo>
                    <a:pt x="84" y="110"/>
                    <a:pt x="80" y="89"/>
                    <a:pt x="76" y="71"/>
                  </a:cubicBezTo>
                  <a:cubicBezTo>
                    <a:pt x="83" y="80"/>
                    <a:pt x="91" y="91"/>
                    <a:pt x="98" y="91"/>
                  </a:cubicBezTo>
                  <a:cubicBezTo>
                    <a:pt x="99" y="91"/>
                    <a:pt x="101" y="90"/>
                    <a:pt x="102" y="89"/>
                  </a:cubicBezTo>
                  <a:cubicBezTo>
                    <a:pt x="109" y="82"/>
                    <a:pt x="87" y="42"/>
                    <a:pt x="67" y="35"/>
                  </a:cubicBezTo>
                  <a:cubicBezTo>
                    <a:pt x="71" y="31"/>
                    <a:pt x="74" y="26"/>
                    <a:pt x="74" y="19"/>
                  </a:cubicBezTo>
                  <a:cubicBezTo>
                    <a:pt x="74" y="9"/>
                    <a:pt x="65" y="0"/>
                    <a:pt x="5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1" name="组合 20"/>
          <p:cNvGrpSpPr>
            <a:grpSpLocks noChangeAspect="1"/>
          </p:cNvGrpSpPr>
          <p:nvPr/>
        </p:nvGrpSpPr>
        <p:grpSpPr>
          <a:xfrm>
            <a:off x="6691798" y="3507772"/>
            <a:ext cx="506095" cy="437504"/>
            <a:chOff x="4456113" y="6981826"/>
            <a:chExt cx="433387" cy="374650"/>
          </a:xfrm>
          <a:solidFill>
            <a:srgbClr val="8FA45E"/>
          </a:solidFill>
        </p:grpSpPr>
        <p:sp>
          <p:nvSpPr>
            <p:cNvPr id="22" name="Freeform 27"/>
            <p:cNvSpPr>
              <a:spLocks noEditPoints="1"/>
            </p:cNvSpPr>
            <p:nvPr/>
          </p:nvSpPr>
          <p:spPr bwMode="auto">
            <a:xfrm>
              <a:off x="4456113" y="6981826"/>
              <a:ext cx="306387" cy="374650"/>
            </a:xfrm>
            <a:custGeom>
              <a:gdLst>
                <a:gd fmla="*/ 67 w 96" name="T0"/>
                <a:gd fmla="*/ 48 h 119" name="T1"/>
                <a:gd fmla="*/ 76 w 96" name="T2"/>
                <a:gd fmla="*/ 28 h 119" name="T3"/>
                <a:gd fmla="*/ 48 w 96" name="T4"/>
                <a:gd fmla="*/ 0 h 119" name="T5"/>
                <a:gd fmla="*/ 20 w 96" name="T6"/>
                <a:gd fmla="*/ 28 h 119" name="T7"/>
                <a:gd fmla="*/ 29 w 96" name="T8"/>
                <a:gd fmla="*/ 48 h 119" name="T9"/>
                <a:gd fmla="*/ 0 w 96" name="T10"/>
                <a:gd fmla="*/ 92 h 119" name="T11"/>
                <a:gd fmla="*/ 0 w 96" name="T12"/>
                <a:gd fmla="*/ 119 h 119" name="T13"/>
                <a:gd fmla="*/ 96 w 96" name="T14"/>
                <a:gd fmla="*/ 119 h 119" name="T15"/>
                <a:gd fmla="*/ 96 w 96" name="T16"/>
                <a:gd fmla="*/ 92 h 119" name="T17"/>
                <a:gd fmla="*/ 67 w 96" name="T18"/>
                <a:gd fmla="*/ 48 h 119" name="T19"/>
                <a:gd fmla="*/ 27 w 96" name="T20"/>
                <a:gd fmla="*/ 28 h 119" name="T21"/>
                <a:gd fmla="*/ 48 w 96" name="T22"/>
                <a:gd fmla="*/ 8 h 119" name="T23"/>
                <a:gd fmla="*/ 69 w 96" name="T24"/>
                <a:gd fmla="*/ 28 h 119" name="T25"/>
                <a:gd fmla="*/ 59 w 96" name="T26"/>
                <a:gd fmla="*/ 46 h 119" name="T27"/>
                <a:gd fmla="*/ 48 w 96" name="T28"/>
                <a:gd fmla="*/ 49 h 119" name="T29"/>
                <a:gd fmla="*/ 37 w 96" name="T30"/>
                <a:gd fmla="*/ 46 h 119" name="T31"/>
                <a:gd fmla="*/ 27 w 96" name="T32"/>
                <a:gd fmla="*/ 28 h 119" name="T33"/>
                <a:gd fmla="*/ 83 w 96" name="T34"/>
                <a:gd fmla="*/ 107 h 119" name="T35"/>
                <a:gd fmla="*/ 13 w 96" name="T36"/>
                <a:gd fmla="*/ 107 h 119" name="T37"/>
                <a:gd fmla="*/ 13 w 96" name="T38"/>
                <a:gd fmla="*/ 92 h 119" name="T39"/>
                <a:gd fmla="*/ 48 w 96" name="T40"/>
                <a:gd fmla="*/ 57 h 119" name="T41"/>
                <a:gd fmla="*/ 83 w 96" name="T42"/>
                <a:gd fmla="*/ 92 h 119" name="T43"/>
                <a:gd fmla="*/ 83 w 96" name="T44"/>
                <a:gd fmla="*/ 107 h 119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19" w="96">
                  <a:moveTo>
                    <a:pt x="67" y="48"/>
                  </a:moveTo>
                  <a:cubicBezTo>
                    <a:pt x="73" y="43"/>
                    <a:pt x="76" y="36"/>
                    <a:pt x="76" y="28"/>
                  </a:cubicBezTo>
                  <a:cubicBezTo>
                    <a:pt x="76" y="13"/>
                    <a:pt x="63" y="0"/>
                    <a:pt x="48" y="0"/>
                  </a:cubicBezTo>
                  <a:cubicBezTo>
                    <a:pt x="33" y="0"/>
                    <a:pt x="20" y="13"/>
                    <a:pt x="20" y="28"/>
                  </a:cubicBezTo>
                  <a:cubicBezTo>
                    <a:pt x="20" y="36"/>
                    <a:pt x="24" y="43"/>
                    <a:pt x="29" y="48"/>
                  </a:cubicBezTo>
                  <a:cubicBezTo>
                    <a:pt x="12" y="56"/>
                    <a:pt x="0" y="73"/>
                    <a:pt x="0" y="92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96" y="119"/>
                    <a:pt x="96" y="119"/>
                    <a:pt x="96" y="119"/>
                  </a:cubicBezTo>
                  <a:cubicBezTo>
                    <a:pt x="96" y="92"/>
                    <a:pt x="96" y="92"/>
                    <a:pt x="96" y="92"/>
                  </a:cubicBezTo>
                  <a:cubicBezTo>
                    <a:pt x="96" y="73"/>
                    <a:pt x="84" y="56"/>
                    <a:pt x="67" y="48"/>
                  </a:cubicBezTo>
                  <a:moveTo>
                    <a:pt x="27" y="28"/>
                  </a:moveTo>
                  <a:cubicBezTo>
                    <a:pt x="27" y="17"/>
                    <a:pt x="37" y="8"/>
                    <a:pt x="48" y="8"/>
                  </a:cubicBezTo>
                  <a:cubicBezTo>
                    <a:pt x="59" y="8"/>
                    <a:pt x="69" y="17"/>
                    <a:pt x="69" y="28"/>
                  </a:cubicBezTo>
                  <a:cubicBezTo>
                    <a:pt x="69" y="36"/>
                    <a:pt x="65" y="42"/>
                    <a:pt x="59" y="46"/>
                  </a:cubicBezTo>
                  <a:cubicBezTo>
                    <a:pt x="56" y="48"/>
                    <a:pt x="52" y="49"/>
                    <a:pt x="48" y="49"/>
                  </a:cubicBezTo>
                  <a:cubicBezTo>
                    <a:pt x="44" y="49"/>
                    <a:pt x="40" y="48"/>
                    <a:pt x="37" y="46"/>
                  </a:cubicBezTo>
                  <a:cubicBezTo>
                    <a:pt x="31" y="42"/>
                    <a:pt x="27" y="36"/>
                    <a:pt x="27" y="28"/>
                  </a:cubicBezTo>
                  <a:moveTo>
                    <a:pt x="83" y="107"/>
                  </a:moveTo>
                  <a:cubicBezTo>
                    <a:pt x="13" y="107"/>
                    <a:pt x="13" y="107"/>
                    <a:pt x="13" y="107"/>
                  </a:cubicBezTo>
                  <a:cubicBezTo>
                    <a:pt x="13" y="92"/>
                    <a:pt x="13" y="92"/>
                    <a:pt x="13" y="92"/>
                  </a:cubicBezTo>
                  <a:cubicBezTo>
                    <a:pt x="13" y="73"/>
                    <a:pt x="29" y="57"/>
                    <a:pt x="48" y="57"/>
                  </a:cubicBezTo>
                  <a:cubicBezTo>
                    <a:pt x="68" y="57"/>
                    <a:pt x="83" y="73"/>
                    <a:pt x="83" y="92"/>
                  </a:cubicBezTo>
                  <a:lnTo>
                    <a:pt x="8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28"/>
            <p:cNvSpPr/>
            <p:nvPr/>
          </p:nvSpPr>
          <p:spPr bwMode="auto">
            <a:xfrm>
              <a:off x="4749800" y="6988176"/>
              <a:ext cx="139700" cy="195263"/>
            </a:xfrm>
            <a:custGeom>
              <a:gdLst>
                <a:gd fmla="*/ 22 w 44" name="T0"/>
                <a:gd fmla="*/ 62 h 62" name="T1"/>
                <a:gd fmla="*/ 19 w 44" name="T2"/>
                <a:gd fmla="*/ 58 h 62" name="T3"/>
                <a:gd fmla="*/ 19 w 44" name="T4"/>
                <a:gd fmla="*/ 37 h 62" name="T5"/>
                <a:gd fmla="*/ 22 w 44" name="T6"/>
                <a:gd fmla="*/ 37 h 62" name="T7"/>
                <a:gd fmla="*/ 37 w 44" name="T8"/>
                <a:gd fmla="*/ 22 h 62" name="T9"/>
                <a:gd fmla="*/ 22 w 44" name="T10"/>
                <a:gd fmla="*/ 7 h 62" name="T11"/>
                <a:gd fmla="*/ 8 w 44" name="T12"/>
                <a:gd fmla="*/ 22 h 62" name="T13"/>
                <a:gd fmla="*/ 4 w 44" name="T14"/>
                <a:gd fmla="*/ 26 h 62" name="T15"/>
                <a:gd fmla="*/ 0 w 44" name="T16"/>
                <a:gd fmla="*/ 22 h 62" name="T17"/>
                <a:gd fmla="*/ 22 w 44" name="T18"/>
                <a:gd fmla="*/ 0 h 62" name="T19"/>
                <a:gd fmla="*/ 44 w 44" name="T20"/>
                <a:gd fmla="*/ 22 h 62" name="T21"/>
                <a:gd fmla="*/ 26 w 44" name="T22"/>
                <a:gd fmla="*/ 44 h 62" name="T23"/>
                <a:gd fmla="*/ 26 w 44" name="T24"/>
                <a:gd fmla="*/ 58 h 62" name="T25"/>
                <a:gd fmla="*/ 22 w 44" name="T26"/>
                <a:gd fmla="*/ 62 h 62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62" w="44">
                  <a:moveTo>
                    <a:pt x="22" y="62"/>
                  </a:moveTo>
                  <a:cubicBezTo>
                    <a:pt x="20" y="62"/>
                    <a:pt x="19" y="60"/>
                    <a:pt x="19" y="5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31" y="37"/>
                    <a:pt x="37" y="30"/>
                    <a:pt x="37" y="22"/>
                  </a:cubicBezTo>
                  <a:cubicBezTo>
                    <a:pt x="37" y="14"/>
                    <a:pt x="31" y="7"/>
                    <a:pt x="22" y="7"/>
                  </a:cubicBezTo>
                  <a:cubicBezTo>
                    <a:pt x="14" y="7"/>
                    <a:pt x="8" y="14"/>
                    <a:pt x="8" y="22"/>
                  </a:cubicBezTo>
                  <a:cubicBezTo>
                    <a:pt x="8" y="24"/>
                    <a:pt x="6" y="26"/>
                    <a:pt x="4" y="26"/>
                  </a:cubicBezTo>
                  <a:cubicBezTo>
                    <a:pt x="2" y="26"/>
                    <a:pt x="0" y="24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4" y="0"/>
                    <a:pt x="44" y="10"/>
                    <a:pt x="44" y="22"/>
                  </a:cubicBezTo>
                  <a:cubicBezTo>
                    <a:pt x="44" y="33"/>
                    <a:pt x="36" y="42"/>
                    <a:pt x="26" y="44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6" y="60"/>
                    <a:pt x="24" y="62"/>
                    <a:pt x="22" y="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Oval 29"/>
            <p:cNvSpPr>
              <a:spLocks noChangeArrowheads="1"/>
            </p:cNvSpPr>
            <p:nvPr/>
          </p:nvSpPr>
          <p:spPr bwMode="auto">
            <a:xfrm>
              <a:off x="4803775" y="7196138"/>
              <a:ext cx="34925" cy="333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900652" y="2646388"/>
            <a:ext cx="481227" cy="629832"/>
            <a:chOff x="2951163" y="2495550"/>
            <a:chExt cx="1208088" cy="1581150"/>
          </a:xfrm>
          <a:solidFill>
            <a:srgbClr val="8FA45E"/>
          </a:solidFill>
        </p:grpSpPr>
        <p:sp>
          <p:nvSpPr>
            <p:cNvPr id="26" name="Freeform 29"/>
            <p:cNvSpPr/>
            <p:nvPr/>
          </p:nvSpPr>
          <p:spPr bwMode="auto">
            <a:xfrm>
              <a:off x="2978150" y="2911475"/>
              <a:ext cx="230188" cy="306388"/>
            </a:xfrm>
            <a:custGeom>
              <a:gdLst>
                <a:gd fmla="*/ 69 w 79" name="T0"/>
                <a:gd fmla="*/ 40 h 105" name="T1"/>
                <a:gd fmla="*/ 70 w 79" name="T2"/>
                <a:gd fmla="*/ 3 h 105" name="T3"/>
                <a:gd fmla="*/ 52 w 79" name="T4"/>
                <a:gd fmla="*/ 0 h 105" name="T5"/>
                <a:gd fmla="*/ 0 w 79" name="T6"/>
                <a:gd fmla="*/ 52 h 105" name="T7"/>
                <a:gd fmla="*/ 52 w 79" name="T8"/>
                <a:gd fmla="*/ 105 h 105" name="T9"/>
                <a:gd fmla="*/ 79 w 79" name="T10"/>
                <a:gd fmla="*/ 97 h 105" name="T11"/>
                <a:gd fmla="*/ 69 w 79" name="T12"/>
                <a:gd fmla="*/ 40 h 10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5" w="79">
                  <a:moveTo>
                    <a:pt x="69" y="40"/>
                  </a:moveTo>
                  <a:cubicBezTo>
                    <a:pt x="69" y="25"/>
                    <a:pt x="62" y="15"/>
                    <a:pt x="70" y="3"/>
                  </a:cubicBezTo>
                  <a:cubicBezTo>
                    <a:pt x="65" y="1"/>
                    <a:pt x="59" y="0"/>
                    <a:pt x="52" y="0"/>
                  </a:cubicBezTo>
                  <a:cubicBezTo>
                    <a:pt x="23" y="0"/>
                    <a:pt x="0" y="24"/>
                    <a:pt x="0" y="52"/>
                  </a:cubicBezTo>
                  <a:cubicBezTo>
                    <a:pt x="0" y="81"/>
                    <a:pt x="23" y="105"/>
                    <a:pt x="52" y="105"/>
                  </a:cubicBezTo>
                  <a:cubicBezTo>
                    <a:pt x="62" y="105"/>
                    <a:pt x="71" y="102"/>
                    <a:pt x="79" y="97"/>
                  </a:cubicBezTo>
                  <a:cubicBezTo>
                    <a:pt x="75" y="84"/>
                    <a:pt x="69" y="60"/>
                    <a:pt x="69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30"/>
            <p:cNvSpPr/>
            <p:nvPr/>
          </p:nvSpPr>
          <p:spPr bwMode="auto">
            <a:xfrm>
              <a:off x="3900488" y="2911475"/>
              <a:ext cx="228600" cy="306388"/>
            </a:xfrm>
            <a:custGeom>
              <a:gdLst>
                <a:gd fmla="*/ 10 w 79" name="T0"/>
                <a:gd fmla="*/ 40 h 105" name="T1"/>
                <a:gd fmla="*/ 9 w 79" name="T2"/>
                <a:gd fmla="*/ 3 h 105" name="T3"/>
                <a:gd fmla="*/ 27 w 79" name="T4"/>
                <a:gd fmla="*/ 0 h 105" name="T5"/>
                <a:gd fmla="*/ 79 w 79" name="T6"/>
                <a:gd fmla="*/ 52 h 105" name="T7"/>
                <a:gd fmla="*/ 27 w 79" name="T8"/>
                <a:gd fmla="*/ 105 h 105" name="T9"/>
                <a:gd fmla="*/ 0 w 79" name="T10"/>
                <a:gd fmla="*/ 97 h 105" name="T11"/>
                <a:gd fmla="*/ 10 w 79" name="T12"/>
                <a:gd fmla="*/ 40 h 10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5" w="79">
                  <a:moveTo>
                    <a:pt x="10" y="40"/>
                  </a:moveTo>
                  <a:cubicBezTo>
                    <a:pt x="10" y="25"/>
                    <a:pt x="17" y="15"/>
                    <a:pt x="9" y="3"/>
                  </a:cubicBezTo>
                  <a:cubicBezTo>
                    <a:pt x="15" y="1"/>
                    <a:pt x="21" y="0"/>
                    <a:pt x="27" y="0"/>
                  </a:cubicBezTo>
                  <a:cubicBezTo>
                    <a:pt x="56" y="0"/>
                    <a:pt x="79" y="24"/>
                    <a:pt x="79" y="52"/>
                  </a:cubicBezTo>
                  <a:cubicBezTo>
                    <a:pt x="79" y="81"/>
                    <a:pt x="56" y="105"/>
                    <a:pt x="27" y="105"/>
                  </a:cubicBezTo>
                  <a:cubicBezTo>
                    <a:pt x="17" y="105"/>
                    <a:pt x="8" y="102"/>
                    <a:pt x="0" y="97"/>
                  </a:cubicBezTo>
                  <a:cubicBezTo>
                    <a:pt x="4" y="84"/>
                    <a:pt x="10" y="60"/>
                    <a:pt x="10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31"/>
            <p:cNvSpPr/>
            <p:nvPr/>
          </p:nvSpPr>
          <p:spPr bwMode="auto">
            <a:xfrm>
              <a:off x="3481388" y="3570288"/>
              <a:ext cx="147638" cy="328613"/>
            </a:xfrm>
            <a:custGeom>
              <a:gdLst>
                <a:gd fmla="*/ 25 w 93" name="T0"/>
                <a:gd fmla="*/ 0 h 207" name="T1"/>
                <a:gd fmla="*/ 0 w 93" name="T2"/>
                <a:gd fmla="*/ 145 h 207" name="T3"/>
                <a:gd fmla="*/ 47 w 93" name="T4"/>
                <a:gd fmla="*/ 207 h 207" name="T5"/>
                <a:gd fmla="*/ 93 w 93" name="T6"/>
                <a:gd fmla="*/ 143 h 207" name="T7"/>
                <a:gd fmla="*/ 68 w 93" name="T8"/>
                <a:gd fmla="*/ 0 h 207" name="T9"/>
                <a:gd fmla="*/ 25 w 93" name="T10"/>
                <a:gd fmla="*/ 0 h 20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06" w="93">
                  <a:moveTo>
                    <a:pt x="25" y="0"/>
                  </a:moveTo>
                  <a:lnTo>
                    <a:pt x="0" y="145"/>
                  </a:lnTo>
                  <a:lnTo>
                    <a:pt x="47" y="207"/>
                  </a:lnTo>
                  <a:lnTo>
                    <a:pt x="93" y="143"/>
                  </a:lnTo>
                  <a:lnTo>
                    <a:pt x="68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32"/>
            <p:cNvSpPr/>
            <p:nvPr/>
          </p:nvSpPr>
          <p:spPr bwMode="auto">
            <a:xfrm>
              <a:off x="3471863" y="3433763"/>
              <a:ext cx="166688" cy="115888"/>
            </a:xfrm>
            <a:custGeom>
              <a:gdLst>
                <a:gd fmla="*/ 21 w 57" name="T0"/>
                <a:gd fmla="*/ 7 h 40" name="T1"/>
                <a:gd fmla="*/ 0 w 57" name="T2"/>
                <a:gd fmla="*/ 5 h 40" name="T3"/>
                <a:gd fmla="*/ 0 w 57" name="T4"/>
                <a:gd fmla="*/ 14 h 40" name="T5"/>
                <a:gd fmla="*/ 1 w 57" name="T6"/>
                <a:gd fmla="*/ 13 h 40" name="T7"/>
                <a:gd fmla="*/ 18 w 57" name="T8"/>
                <a:gd fmla="*/ 40 h 40" name="T9"/>
                <a:gd fmla="*/ 40 w 57" name="T10"/>
                <a:gd fmla="*/ 40 h 40" name="T11"/>
                <a:gd fmla="*/ 56 w 57" name="T12"/>
                <a:gd fmla="*/ 15 h 40" name="T13"/>
                <a:gd fmla="*/ 57 w 57" name="T14"/>
                <a:gd fmla="*/ 0 h 40" name="T15"/>
                <a:gd fmla="*/ 21 w 57" name="T16"/>
                <a:gd fmla="*/ 7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57">
                  <a:moveTo>
                    <a:pt x="21" y="7"/>
                  </a:moveTo>
                  <a:cubicBezTo>
                    <a:pt x="14" y="7"/>
                    <a:pt x="7" y="7"/>
                    <a:pt x="0" y="5"/>
                  </a:cubicBezTo>
                  <a:cubicBezTo>
                    <a:pt x="0" y="8"/>
                    <a:pt x="0" y="11"/>
                    <a:pt x="0" y="14"/>
                  </a:cubicBezTo>
                  <a:cubicBezTo>
                    <a:pt x="0" y="13"/>
                    <a:pt x="1" y="13"/>
                    <a:pt x="1" y="13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10"/>
                    <a:pt x="56" y="5"/>
                    <a:pt x="57" y="0"/>
                  </a:cubicBezTo>
                  <a:cubicBezTo>
                    <a:pt x="46" y="5"/>
                    <a:pt x="34" y="7"/>
                    <a:pt x="2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33"/>
            <p:cNvSpPr>
              <a:spLocks noEditPoints="1"/>
            </p:cNvSpPr>
            <p:nvPr/>
          </p:nvSpPr>
          <p:spPr bwMode="auto">
            <a:xfrm>
              <a:off x="3140075" y="2582863"/>
              <a:ext cx="827088" cy="827088"/>
            </a:xfrm>
            <a:custGeom>
              <a:gdLst>
                <a:gd fmla="*/ 0 w 284" name="T0"/>
                <a:gd fmla="*/ 142 h 284" name="T1"/>
                <a:gd fmla="*/ 142 w 284" name="T2"/>
                <a:gd fmla="*/ 0 h 284" name="T3"/>
                <a:gd fmla="*/ 142 w 284" name="T4"/>
                <a:gd fmla="*/ 0 h 284" name="T5"/>
                <a:gd fmla="*/ 284 w 284" name="T6"/>
                <a:gd fmla="*/ 142 h 284" name="T7"/>
                <a:gd fmla="*/ 284 w 284" name="T8"/>
                <a:gd fmla="*/ 142 h 284" name="T9"/>
                <a:gd fmla="*/ 142 w 284" name="T10"/>
                <a:gd fmla="*/ 284 h 284" name="T11"/>
                <a:gd fmla="*/ 142 w 284" name="T12"/>
                <a:gd fmla="*/ 284 h 284" name="T13"/>
                <a:gd fmla="*/ 0 w 284" name="T14"/>
                <a:gd fmla="*/ 142 h 284" name="T15"/>
                <a:gd fmla="*/ 25 w 284" name="T16"/>
                <a:gd fmla="*/ 142 h 284" name="T17"/>
                <a:gd fmla="*/ 142 w 284" name="T18"/>
                <a:gd fmla="*/ 260 h 284" name="T19"/>
                <a:gd fmla="*/ 142 w 284" name="T20"/>
                <a:gd fmla="*/ 260 h 284" name="T21"/>
                <a:gd fmla="*/ 260 w 284" name="T22"/>
                <a:gd fmla="*/ 142 h 284" name="T23"/>
                <a:gd fmla="*/ 260 w 284" name="T24"/>
                <a:gd fmla="*/ 142 h 284" name="T25"/>
                <a:gd fmla="*/ 142 w 284" name="T26"/>
                <a:gd fmla="*/ 24 h 284" name="T27"/>
                <a:gd fmla="*/ 142 w 284" name="T28"/>
                <a:gd fmla="*/ 24 h 284" name="T29"/>
                <a:gd fmla="*/ 25 w 284" name="T30"/>
                <a:gd fmla="*/ 142 h 284" name="T31"/>
                <a:gd fmla="*/ 25 w 284" name="T32"/>
                <a:gd fmla="*/ 142 h 28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284" w="284">
                  <a:moveTo>
                    <a:pt x="0" y="142"/>
                  </a:moveTo>
                  <a:cubicBezTo>
                    <a:pt x="0" y="63"/>
                    <a:pt x="64" y="0"/>
                    <a:pt x="142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221" y="0"/>
                    <a:pt x="284" y="63"/>
                    <a:pt x="284" y="142"/>
                  </a:cubicBezTo>
                  <a:cubicBezTo>
                    <a:pt x="284" y="142"/>
                    <a:pt x="284" y="142"/>
                    <a:pt x="284" y="142"/>
                  </a:cubicBezTo>
                  <a:cubicBezTo>
                    <a:pt x="284" y="220"/>
                    <a:pt x="221" y="284"/>
                    <a:pt x="142" y="284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64" y="284"/>
                    <a:pt x="0" y="220"/>
                    <a:pt x="0" y="142"/>
                  </a:cubicBezTo>
                  <a:close/>
                  <a:moveTo>
                    <a:pt x="25" y="142"/>
                  </a:moveTo>
                  <a:cubicBezTo>
                    <a:pt x="25" y="207"/>
                    <a:pt x="77" y="259"/>
                    <a:pt x="142" y="260"/>
                  </a:cubicBezTo>
                  <a:cubicBezTo>
                    <a:pt x="142" y="260"/>
                    <a:pt x="142" y="260"/>
                    <a:pt x="142" y="260"/>
                  </a:cubicBezTo>
                  <a:cubicBezTo>
                    <a:pt x="207" y="259"/>
                    <a:pt x="260" y="207"/>
                    <a:pt x="260" y="142"/>
                  </a:cubicBezTo>
                  <a:cubicBezTo>
                    <a:pt x="260" y="142"/>
                    <a:pt x="260" y="142"/>
                    <a:pt x="260" y="142"/>
                  </a:cubicBezTo>
                  <a:cubicBezTo>
                    <a:pt x="260" y="77"/>
                    <a:pt x="207" y="24"/>
                    <a:pt x="142" y="24"/>
                  </a:cubicBezTo>
                  <a:cubicBezTo>
                    <a:pt x="142" y="24"/>
                    <a:pt x="142" y="24"/>
                    <a:pt x="142" y="24"/>
                  </a:cubicBezTo>
                  <a:cubicBezTo>
                    <a:pt x="77" y="24"/>
                    <a:pt x="25" y="77"/>
                    <a:pt x="25" y="142"/>
                  </a:cubicBezTo>
                  <a:cubicBezTo>
                    <a:pt x="25" y="142"/>
                    <a:pt x="25" y="142"/>
                    <a:pt x="25" y="1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34"/>
            <p:cNvSpPr/>
            <p:nvPr/>
          </p:nvSpPr>
          <p:spPr bwMode="auto">
            <a:xfrm>
              <a:off x="3068638" y="2495550"/>
              <a:ext cx="971550" cy="454025"/>
            </a:xfrm>
            <a:custGeom>
              <a:gdLst>
                <a:gd fmla="*/ 0 w 334" name="T0"/>
                <a:gd fmla="*/ 155 h 156" name="T1"/>
                <a:gd fmla="*/ 167 w 334" name="T2"/>
                <a:gd fmla="*/ 0 h 156" name="T3"/>
                <a:gd fmla="*/ 167 w 334" name="T4"/>
                <a:gd fmla="*/ 0 h 156" name="T5"/>
                <a:gd fmla="*/ 334 w 334" name="T6"/>
                <a:gd fmla="*/ 155 h 156" name="T7"/>
                <a:gd fmla="*/ 334 w 334" name="T8"/>
                <a:gd fmla="*/ 155 h 156" name="T9"/>
                <a:gd fmla="*/ 322 w 334" name="T10"/>
                <a:gd fmla="*/ 155 h 156" name="T11"/>
                <a:gd fmla="*/ 167 w 334" name="T12"/>
                <a:gd fmla="*/ 12 h 156" name="T13"/>
                <a:gd fmla="*/ 167 w 334" name="T14"/>
                <a:gd fmla="*/ 12 h 156" name="T15"/>
                <a:gd fmla="*/ 12 w 334" name="T16"/>
                <a:gd fmla="*/ 156 h 156" name="T17"/>
                <a:gd fmla="*/ 12 w 334" name="T18"/>
                <a:gd fmla="*/ 156 h 156" name="T19"/>
                <a:gd fmla="*/ 0 w 334" name="T20"/>
                <a:gd fmla="*/ 155 h 15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56" w="334">
                  <a:moveTo>
                    <a:pt x="0" y="155"/>
                  </a:moveTo>
                  <a:cubicBezTo>
                    <a:pt x="7" y="68"/>
                    <a:pt x="79" y="0"/>
                    <a:pt x="167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255" y="0"/>
                    <a:pt x="328" y="68"/>
                    <a:pt x="334" y="155"/>
                  </a:cubicBezTo>
                  <a:cubicBezTo>
                    <a:pt x="334" y="155"/>
                    <a:pt x="334" y="155"/>
                    <a:pt x="334" y="155"/>
                  </a:cubicBezTo>
                  <a:cubicBezTo>
                    <a:pt x="322" y="155"/>
                    <a:pt x="322" y="155"/>
                    <a:pt x="322" y="155"/>
                  </a:cubicBezTo>
                  <a:cubicBezTo>
                    <a:pt x="316" y="75"/>
                    <a:pt x="249" y="12"/>
                    <a:pt x="167" y="12"/>
                  </a:cubicBezTo>
                  <a:cubicBezTo>
                    <a:pt x="167" y="12"/>
                    <a:pt x="167" y="12"/>
                    <a:pt x="167" y="12"/>
                  </a:cubicBezTo>
                  <a:cubicBezTo>
                    <a:pt x="85" y="12"/>
                    <a:pt x="18" y="75"/>
                    <a:pt x="12" y="156"/>
                  </a:cubicBezTo>
                  <a:cubicBezTo>
                    <a:pt x="12" y="156"/>
                    <a:pt x="12" y="156"/>
                    <a:pt x="12" y="156"/>
                  </a:cubicBezTo>
                  <a:cubicBezTo>
                    <a:pt x="0" y="155"/>
                    <a:pt x="0" y="155"/>
                    <a:pt x="0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35"/>
            <p:cNvSpPr/>
            <p:nvPr/>
          </p:nvSpPr>
          <p:spPr bwMode="auto">
            <a:xfrm>
              <a:off x="2951163" y="3378200"/>
              <a:ext cx="1208088" cy="698500"/>
            </a:xfrm>
            <a:custGeom>
              <a:gdLst>
                <a:gd fmla="*/ 382 w 415" name="T0"/>
                <a:gd fmla="*/ 223 h 240" name="T1"/>
                <a:gd fmla="*/ 326 w 415" name="T2"/>
                <a:gd fmla="*/ 80 h 240" name="T3"/>
                <a:gd fmla="*/ 326 w 415" name="T4"/>
                <a:gd fmla="*/ 80 h 240" name="T5"/>
                <a:gd fmla="*/ 207 w 415" name="T6"/>
                <a:gd fmla="*/ 33 h 240" name="T7"/>
                <a:gd fmla="*/ 207 w 415" name="T8"/>
                <a:gd fmla="*/ 33 h 240" name="T9"/>
                <a:gd fmla="*/ 161 w 415" name="T10"/>
                <a:gd fmla="*/ 39 h 240" name="T11"/>
                <a:gd fmla="*/ 161 w 415" name="T12"/>
                <a:gd fmla="*/ 39 h 240" name="T13"/>
                <a:gd fmla="*/ 60 w 415" name="T14"/>
                <a:gd fmla="*/ 114 h 240" name="T15"/>
                <a:gd fmla="*/ 60 w 415" name="T16"/>
                <a:gd fmla="*/ 114 h 240" name="T17"/>
                <a:gd fmla="*/ 33 w 415" name="T18"/>
                <a:gd fmla="*/ 223 h 240" name="T19"/>
                <a:gd fmla="*/ 33 w 415" name="T20"/>
                <a:gd fmla="*/ 223 h 240" name="T21"/>
                <a:gd fmla="*/ 16 w 415" name="T22"/>
                <a:gd fmla="*/ 240 h 240" name="T23"/>
                <a:gd fmla="*/ 16 w 415" name="T24"/>
                <a:gd fmla="*/ 240 h 240" name="T25"/>
                <a:gd fmla="*/ 0 w 415" name="T26"/>
                <a:gd fmla="*/ 223 h 240" name="T27"/>
                <a:gd fmla="*/ 0 w 415" name="T28"/>
                <a:gd fmla="*/ 223 h 240" name="T29"/>
                <a:gd fmla="*/ 32 w 415" name="T30"/>
                <a:gd fmla="*/ 97 h 240" name="T31"/>
                <a:gd fmla="*/ 32 w 415" name="T32"/>
                <a:gd fmla="*/ 97 h 240" name="T33"/>
                <a:gd fmla="*/ 152 w 415" name="T34"/>
                <a:gd fmla="*/ 8 h 240" name="T35"/>
                <a:gd fmla="*/ 152 w 415" name="T36"/>
                <a:gd fmla="*/ 8 h 240" name="T37"/>
                <a:gd fmla="*/ 207 w 415" name="T38"/>
                <a:gd fmla="*/ 0 h 240" name="T39"/>
                <a:gd fmla="*/ 207 w 415" name="T40"/>
                <a:gd fmla="*/ 0 h 240" name="T41"/>
                <a:gd fmla="*/ 349 w 415" name="T42"/>
                <a:gd fmla="*/ 56 h 240" name="T43"/>
                <a:gd fmla="*/ 349 w 415" name="T44"/>
                <a:gd fmla="*/ 56 h 240" name="T45"/>
                <a:gd fmla="*/ 414 w 415" name="T46"/>
                <a:gd fmla="*/ 223 h 240" name="T47"/>
                <a:gd fmla="*/ 414 w 415" name="T48"/>
                <a:gd fmla="*/ 223 h 240" name="T49"/>
                <a:gd fmla="*/ 398 w 415" name="T50"/>
                <a:gd fmla="*/ 240 h 240" name="T51"/>
                <a:gd fmla="*/ 398 w 415" name="T52"/>
                <a:gd fmla="*/ 240 h 240" name="T53"/>
                <a:gd fmla="*/ 382 w 415" name="T54"/>
                <a:gd fmla="*/ 223 h 24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40" w="415">
                  <a:moveTo>
                    <a:pt x="382" y="223"/>
                  </a:moveTo>
                  <a:cubicBezTo>
                    <a:pt x="382" y="167"/>
                    <a:pt x="367" y="118"/>
                    <a:pt x="326" y="80"/>
                  </a:cubicBezTo>
                  <a:cubicBezTo>
                    <a:pt x="326" y="80"/>
                    <a:pt x="326" y="80"/>
                    <a:pt x="326" y="80"/>
                  </a:cubicBezTo>
                  <a:cubicBezTo>
                    <a:pt x="294" y="49"/>
                    <a:pt x="250" y="33"/>
                    <a:pt x="207" y="33"/>
                  </a:cubicBezTo>
                  <a:cubicBezTo>
                    <a:pt x="207" y="33"/>
                    <a:pt x="207" y="33"/>
                    <a:pt x="207" y="33"/>
                  </a:cubicBezTo>
                  <a:cubicBezTo>
                    <a:pt x="191" y="33"/>
                    <a:pt x="176" y="35"/>
                    <a:pt x="161" y="39"/>
                  </a:cubicBezTo>
                  <a:cubicBezTo>
                    <a:pt x="161" y="39"/>
                    <a:pt x="161" y="39"/>
                    <a:pt x="161" y="39"/>
                  </a:cubicBezTo>
                  <a:cubicBezTo>
                    <a:pt x="119" y="51"/>
                    <a:pt x="83" y="78"/>
                    <a:pt x="60" y="114"/>
                  </a:cubicBezTo>
                  <a:cubicBezTo>
                    <a:pt x="60" y="114"/>
                    <a:pt x="60" y="114"/>
                    <a:pt x="60" y="114"/>
                  </a:cubicBezTo>
                  <a:cubicBezTo>
                    <a:pt x="39" y="147"/>
                    <a:pt x="33" y="183"/>
                    <a:pt x="33" y="223"/>
                  </a:cubicBezTo>
                  <a:cubicBezTo>
                    <a:pt x="33" y="223"/>
                    <a:pt x="33" y="223"/>
                    <a:pt x="33" y="223"/>
                  </a:cubicBezTo>
                  <a:cubicBezTo>
                    <a:pt x="33" y="232"/>
                    <a:pt x="25" y="240"/>
                    <a:pt x="16" y="240"/>
                  </a:cubicBezTo>
                  <a:cubicBezTo>
                    <a:pt x="16" y="240"/>
                    <a:pt x="16" y="240"/>
                    <a:pt x="16" y="240"/>
                  </a:cubicBezTo>
                  <a:cubicBezTo>
                    <a:pt x="7" y="240"/>
                    <a:pt x="0" y="232"/>
                    <a:pt x="0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0" y="180"/>
                    <a:pt x="7" y="136"/>
                    <a:pt x="32" y="97"/>
                  </a:cubicBezTo>
                  <a:cubicBezTo>
                    <a:pt x="32" y="97"/>
                    <a:pt x="32" y="97"/>
                    <a:pt x="32" y="97"/>
                  </a:cubicBezTo>
                  <a:cubicBezTo>
                    <a:pt x="59" y="53"/>
                    <a:pt x="102" y="21"/>
                    <a:pt x="152" y="8"/>
                  </a:cubicBezTo>
                  <a:cubicBezTo>
                    <a:pt x="152" y="8"/>
                    <a:pt x="152" y="8"/>
                    <a:pt x="152" y="8"/>
                  </a:cubicBezTo>
                  <a:cubicBezTo>
                    <a:pt x="170" y="3"/>
                    <a:pt x="188" y="0"/>
                    <a:pt x="207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59" y="0"/>
                    <a:pt x="310" y="20"/>
                    <a:pt x="349" y="56"/>
                  </a:cubicBezTo>
                  <a:cubicBezTo>
                    <a:pt x="349" y="56"/>
                    <a:pt x="349" y="56"/>
                    <a:pt x="349" y="56"/>
                  </a:cubicBezTo>
                  <a:cubicBezTo>
                    <a:pt x="397" y="101"/>
                    <a:pt x="415" y="161"/>
                    <a:pt x="414" y="223"/>
                  </a:cubicBezTo>
                  <a:cubicBezTo>
                    <a:pt x="414" y="223"/>
                    <a:pt x="414" y="223"/>
                    <a:pt x="414" y="223"/>
                  </a:cubicBezTo>
                  <a:cubicBezTo>
                    <a:pt x="414" y="232"/>
                    <a:pt x="407" y="240"/>
                    <a:pt x="398" y="240"/>
                  </a:cubicBezTo>
                  <a:cubicBezTo>
                    <a:pt x="398" y="240"/>
                    <a:pt x="398" y="240"/>
                    <a:pt x="398" y="240"/>
                  </a:cubicBezTo>
                  <a:cubicBezTo>
                    <a:pt x="389" y="240"/>
                    <a:pt x="382" y="232"/>
                    <a:pt x="382" y="2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36"/>
            <p:cNvSpPr/>
            <p:nvPr/>
          </p:nvSpPr>
          <p:spPr bwMode="auto">
            <a:xfrm>
              <a:off x="3446463" y="3189288"/>
              <a:ext cx="165100" cy="88900"/>
            </a:xfrm>
            <a:custGeom>
              <a:gdLst>
                <a:gd fmla="*/ 57 w 57" name="T0"/>
                <a:gd fmla="*/ 15 h 31" name="T1"/>
                <a:gd fmla="*/ 41 w 57" name="T2"/>
                <a:gd fmla="*/ 31 h 31" name="T3"/>
                <a:gd fmla="*/ 16 w 57" name="T4"/>
                <a:gd fmla="*/ 31 h 31" name="T5"/>
                <a:gd fmla="*/ 0 w 57" name="T6"/>
                <a:gd fmla="*/ 15 h 31" name="T7"/>
                <a:gd fmla="*/ 0 w 57" name="T8"/>
                <a:gd fmla="*/ 15 h 31" name="T9"/>
                <a:gd fmla="*/ 16 w 57" name="T10"/>
                <a:gd fmla="*/ 0 h 31" name="T11"/>
                <a:gd fmla="*/ 41 w 57" name="T12"/>
                <a:gd fmla="*/ 0 h 31" name="T13"/>
                <a:gd fmla="*/ 57 w 57" name="T14"/>
                <a:gd fmla="*/ 15 h 3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1" w="57">
                  <a:moveTo>
                    <a:pt x="57" y="15"/>
                  </a:moveTo>
                  <a:cubicBezTo>
                    <a:pt x="57" y="24"/>
                    <a:pt x="50" y="31"/>
                    <a:pt x="41" y="31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7" y="31"/>
                    <a:pt x="0" y="24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0" y="0"/>
                    <a:pt x="57" y="7"/>
                    <a:pt x="5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37"/>
            <p:cNvSpPr/>
            <p:nvPr/>
          </p:nvSpPr>
          <p:spPr bwMode="auto">
            <a:xfrm>
              <a:off x="3117850" y="3168650"/>
              <a:ext cx="349250" cy="92075"/>
            </a:xfrm>
            <a:custGeom>
              <a:gdLst>
                <a:gd fmla="*/ 34 w 120" name="T0"/>
                <a:gd fmla="*/ 32 h 32" name="T1"/>
                <a:gd fmla="*/ 0 w 120" name="T2"/>
                <a:gd fmla="*/ 2 h 32" name="T3"/>
                <a:gd fmla="*/ 0 w 120" name="T4"/>
                <a:gd fmla="*/ 2 h 32" name="T5"/>
                <a:gd fmla="*/ 12 w 120" name="T6"/>
                <a:gd fmla="*/ 0 h 32" name="T7"/>
                <a:gd fmla="*/ 34 w 120" name="T8"/>
                <a:gd fmla="*/ 20 h 32" name="T9"/>
                <a:gd fmla="*/ 34 w 120" name="T10"/>
                <a:gd fmla="*/ 20 h 32" name="T11"/>
                <a:gd fmla="*/ 120 w 120" name="T12"/>
                <a:gd fmla="*/ 20 h 32" name="T13"/>
                <a:gd fmla="*/ 120 w 120" name="T14"/>
                <a:gd fmla="*/ 20 h 32" name="T15"/>
                <a:gd fmla="*/ 120 w 120" name="T16"/>
                <a:gd fmla="*/ 32 h 32" name="T17"/>
                <a:gd fmla="*/ 34 w 120" name="T18"/>
                <a:gd fmla="*/ 32 h 3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2" w="120">
                  <a:moveTo>
                    <a:pt x="34" y="32"/>
                  </a:moveTo>
                  <a:cubicBezTo>
                    <a:pt x="16" y="32"/>
                    <a:pt x="2" y="19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11"/>
                    <a:pt x="22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20" y="20"/>
                    <a:pt x="120" y="20"/>
                    <a:pt x="120" y="20"/>
                  </a:cubicBezTo>
                  <a:cubicBezTo>
                    <a:pt x="120" y="20"/>
                    <a:pt x="120" y="20"/>
                    <a:pt x="120" y="20"/>
                  </a:cubicBezTo>
                  <a:cubicBezTo>
                    <a:pt x="120" y="32"/>
                    <a:pt x="120" y="32"/>
                    <a:pt x="120" y="32"/>
                  </a:cubicBezTo>
                  <a:cubicBezTo>
                    <a:pt x="34" y="32"/>
                    <a:pt x="34" y="32"/>
                    <a:pt x="34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35" name="TextBox 18"/>
          <p:cNvSpPr txBox="1"/>
          <p:nvPr/>
        </p:nvSpPr>
        <p:spPr>
          <a:xfrm>
            <a:off x="7352976" y="1821611"/>
            <a:ext cx="2882169" cy="128016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36" name="TextBox 18"/>
          <p:cNvSpPr txBox="1"/>
          <p:nvPr/>
        </p:nvSpPr>
        <p:spPr>
          <a:xfrm>
            <a:off x="7791126" y="3315202"/>
            <a:ext cx="2882169" cy="128016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37" name="TextBox 18"/>
          <p:cNvSpPr txBox="1"/>
          <p:nvPr/>
        </p:nvSpPr>
        <p:spPr>
          <a:xfrm>
            <a:off x="7924476" y="4565972"/>
            <a:ext cx="2882169" cy="128016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38" name="TextBox 18"/>
          <p:cNvSpPr txBox="1"/>
          <p:nvPr/>
        </p:nvSpPr>
        <p:spPr>
          <a:xfrm>
            <a:off x="1152378" y="2573421"/>
            <a:ext cx="2882169" cy="128016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39" name="TextBox 18"/>
          <p:cNvSpPr txBox="1"/>
          <p:nvPr/>
        </p:nvSpPr>
        <p:spPr>
          <a:xfrm>
            <a:off x="1274007" y="4181251"/>
            <a:ext cx="2882169" cy="128016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41" name="文本框 40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4264637431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6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0" nodeType="clickPar">
                      <p:stCondLst>
                        <p:cond delay="indefinite"/>
                        <p:cond delay="0" evt="onBegin">
                          <p:tn val="69"/>
                        </p:cond>
                      </p:stCondLst>
                      <p:childTnLst>
                        <p:par>
                          <p:cTn fill="hold" id="7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5" nodeType="clickPar">
                      <p:stCondLst>
                        <p:cond delay="indefinite"/>
                        <p:cond delay="0" evt="onBegin">
                          <p:tn val="74"/>
                        </p:cond>
                      </p:stCondLst>
                      <p:childTnLst>
                        <p:par>
                          <p:cTn fill="hold" id="7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0" spid="10"/>
      <p:bldP grpId="0" spid="11"/>
      <p:bldP grpId="0" spid="17"/>
      <p:bldP grpId="0" spid="35"/>
      <p:bldP grpId="0" spid="36"/>
      <p:bldP grpId="0" spid="37"/>
      <p:bldP grpId="0" spid="38"/>
      <p:bldP grpId="0" spid="39"/>
      <p:bldP grpId="0" spid="41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7016447" y="1798639"/>
            <a:ext cx="2606978" cy="3941998"/>
            <a:chOff x="8375347" y="1798639"/>
            <a:chExt cx="2606978" cy="3941998"/>
          </a:xfrm>
        </p:grpSpPr>
        <p:sp>
          <p:nvSpPr>
            <p:cNvPr id="3" name="Freeform 6"/>
            <p:cNvSpPr>
              <a:spLocks noEditPoints="1"/>
            </p:cNvSpPr>
            <p:nvPr/>
          </p:nvSpPr>
          <p:spPr bwMode="auto">
            <a:xfrm>
              <a:off x="8375347" y="1798639"/>
              <a:ext cx="2606978" cy="3927444"/>
            </a:xfrm>
            <a:custGeom>
              <a:gdLst>
                <a:gd fmla="*/ 698 w 1135" name="T0"/>
                <a:gd fmla="*/ 1339 h 1711" name="T1"/>
                <a:gd fmla="*/ 408 w 1135" name="T2"/>
                <a:gd fmla="*/ 1686 h 1711" name="T3"/>
                <a:gd fmla="*/ 229 w 1135" name="T4"/>
                <a:gd fmla="*/ 1643 h 1711" name="T5"/>
                <a:gd fmla="*/ 74 w 1135" name="T6"/>
                <a:gd fmla="*/ 1519 h 1711" name="T7"/>
                <a:gd fmla="*/ 59 w 1135" name="T8"/>
                <a:gd fmla="*/ 1493 h 1711" name="T9"/>
                <a:gd fmla="*/ 24 w 1135" name="T10"/>
                <a:gd fmla="*/ 1338 h 1711" name="T11"/>
                <a:gd fmla="*/ 64 w 1135" name="T12"/>
                <a:gd fmla="*/ 1181 h 1711" name="T13"/>
                <a:gd fmla="*/ 144 w 1135" name="T14"/>
                <a:gd fmla="*/ 1074 h 1711" name="T15"/>
                <a:gd fmla="*/ 35 w 1135" name="T16"/>
                <a:gd fmla="*/ 931 h 1711" name="T17"/>
                <a:gd fmla="*/ 5 w 1135" name="T18"/>
                <a:gd fmla="*/ 831 h 1711" name="T19"/>
                <a:gd fmla="*/ 66 w 1135" name="T20"/>
                <a:gd fmla="*/ 587 h 1711" name="T21"/>
                <a:gd fmla="*/ 261 w 1135" name="T22"/>
                <a:gd fmla="*/ 446 h 1711" name="T23"/>
                <a:gd fmla="*/ 419 w 1135" name="T24"/>
                <a:gd fmla="*/ 436 h 1711" name="T25"/>
                <a:gd fmla="*/ 442 w 1135" name="T26"/>
                <a:gd fmla="*/ 238 h 1711" name="T27"/>
                <a:gd fmla="*/ 749 w 1135" name="T28"/>
                <a:gd fmla="*/ 1 h 1711" name="T29"/>
                <a:gd fmla="*/ 983 w 1135" name="T30"/>
                <a:gd fmla="*/ 65 h 1711" name="T31"/>
                <a:gd fmla="*/ 994 w 1135" name="T32"/>
                <a:gd fmla="*/ 73 h 1711" name="T33"/>
                <a:gd fmla="*/ 1006 w 1135" name="T34"/>
                <a:gd fmla="*/ 82 h 1711" name="T35"/>
                <a:gd fmla="*/ 1088 w 1135" name="T36"/>
                <a:gd fmla="*/ 183 h 1711" name="T37"/>
                <a:gd fmla="*/ 1015 w 1135" name="T38"/>
                <a:gd fmla="*/ 567 h 1711" name="T39"/>
                <a:gd fmla="*/ 954 w 1135" name="T40"/>
                <a:gd fmla="*/ 698 h 1711" name="T41"/>
                <a:gd fmla="*/ 851 w 1135" name="T42"/>
                <a:gd fmla="*/ 1628 h 1711" name="T43"/>
                <a:gd fmla="*/ 655 w 1135" name="T44"/>
                <a:gd fmla="*/ 1263 h 1711" name="T45"/>
                <a:gd fmla="*/ 831 w 1135" name="T46"/>
                <a:gd fmla="*/ 1622 h 1711" name="T47"/>
                <a:gd fmla="*/ 935 w 1135" name="T48"/>
                <a:gd fmla="*/ 691 h 1711" name="T49"/>
                <a:gd fmla="*/ 994 w 1135" name="T50"/>
                <a:gd fmla="*/ 557 h 1711" name="T51"/>
                <a:gd fmla="*/ 1101 w 1135" name="T52"/>
                <a:gd fmla="*/ 393 h 1711" name="T53"/>
                <a:gd fmla="*/ 995 w 1135" name="T54"/>
                <a:gd fmla="*/ 99 h 1711" name="T55"/>
                <a:gd fmla="*/ 982 w 1135" name="T56"/>
                <a:gd fmla="*/ 89 h 1711" name="T57"/>
                <a:gd fmla="*/ 971 w 1135" name="T58"/>
                <a:gd fmla="*/ 81 h 1711" name="T59"/>
                <a:gd fmla="*/ 750 w 1135" name="T60"/>
                <a:gd fmla="*/ 21 h 1711" name="T61"/>
                <a:gd fmla="*/ 460 w 1135" name="T62"/>
                <a:gd fmla="*/ 245 h 1711" name="T63"/>
                <a:gd fmla="*/ 465 w 1135" name="T64"/>
                <a:gd fmla="*/ 468 h 1711" name="T65"/>
                <a:gd fmla="*/ 415 w 1135" name="T66"/>
                <a:gd fmla="*/ 456 h 1711" name="T67"/>
                <a:gd fmla="*/ 267 w 1135" name="T68"/>
                <a:gd fmla="*/ 465 h 1711" name="T69"/>
                <a:gd fmla="*/ 83 w 1135" name="T70"/>
                <a:gd fmla="*/ 599 h 1711" name="T71"/>
                <a:gd fmla="*/ 25 w 1135" name="T72"/>
                <a:gd fmla="*/ 829 h 1711" name="T73"/>
                <a:gd fmla="*/ 53 w 1135" name="T74"/>
                <a:gd fmla="*/ 922 h 1711" name="T75"/>
                <a:gd fmla="*/ 192 w 1135" name="T76"/>
                <a:gd fmla="*/ 1059 h 1711" name="T77"/>
                <a:gd fmla="*/ 135 w 1135" name="T78"/>
                <a:gd fmla="*/ 1112 h 1711" name="T79"/>
                <a:gd fmla="*/ 70 w 1135" name="T80"/>
                <a:gd fmla="*/ 1218 h 1711" name="T81"/>
                <a:gd fmla="*/ 48 w 1135" name="T82"/>
                <a:gd fmla="*/ 1400 h 1711" name="T83"/>
                <a:gd fmla="*/ 82 w 1135" name="T84"/>
                <a:gd fmla="*/ 1495 h 1711" name="T85"/>
                <a:gd fmla="*/ 165 w 1135" name="T86"/>
                <a:gd fmla="*/ 1588 h 1711" name="T87"/>
                <a:gd fmla="*/ 258 w 1135" name="T88"/>
                <a:gd fmla="*/ 1628 h 1711" name="T89"/>
                <a:gd fmla="*/ 408 w 1135" name="T90"/>
                <a:gd fmla="*/ 1666 h 1711" name="T91"/>
                <a:gd fmla="*/ 655 w 1135" name="T92"/>
                <a:gd fmla="*/ 1263 h 1711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1710" w="1135">
                  <a:moveTo>
                    <a:pt x="752" y="1711"/>
                  </a:moveTo>
                  <a:cubicBezTo>
                    <a:pt x="753" y="1688"/>
                    <a:pt x="753" y="1688"/>
                    <a:pt x="753" y="1688"/>
                  </a:cubicBezTo>
                  <a:cubicBezTo>
                    <a:pt x="753" y="1686"/>
                    <a:pt x="765" y="1451"/>
                    <a:pt x="698" y="1339"/>
                  </a:cubicBezTo>
                  <a:cubicBezTo>
                    <a:pt x="708" y="1391"/>
                    <a:pt x="703" y="1446"/>
                    <a:pt x="683" y="1497"/>
                  </a:cubicBezTo>
                  <a:cubicBezTo>
                    <a:pt x="658" y="1563"/>
                    <a:pt x="609" y="1618"/>
                    <a:pt x="547" y="1652"/>
                  </a:cubicBezTo>
                  <a:cubicBezTo>
                    <a:pt x="504" y="1674"/>
                    <a:pt x="456" y="1686"/>
                    <a:pt x="408" y="1686"/>
                  </a:cubicBezTo>
                  <a:cubicBezTo>
                    <a:pt x="357" y="1686"/>
                    <a:pt x="306" y="1673"/>
                    <a:pt x="262" y="1648"/>
                  </a:cubicBezTo>
                  <a:cubicBezTo>
                    <a:pt x="258" y="1648"/>
                    <a:pt x="258" y="1648"/>
                    <a:pt x="258" y="1648"/>
                  </a:cubicBezTo>
                  <a:cubicBezTo>
                    <a:pt x="249" y="1648"/>
                    <a:pt x="240" y="1646"/>
                    <a:pt x="229" y="1643"/>
                  </a:cubicBezTo>
                  <a:cubicBezTo>
                    <a:pt x="219" y="1640"/>
                    <a:pt x="210" y="1636"/>
                    <a:pt x="202" y="1633"/>
                  </a:cubicBezTo>
                  <a:cubicBezTo>
                    <a:pt x="186" y="1626"/>
                    <a:pt x="169" y="1616"/>
                    <a:pt x="153" y="1604"/>
                  </a:cubicBezTo>
                  <a:cubicBezTo>
                    <a:pt x="122" y="1581"/>
                    <a:pt x="95" y="1553"/>
                    <a:pt x="74" y="1519"/>
                  </a:cubicBezTo>
                  <a:cubicBezTo>
                    <a:pt x="72" y="1516"/>
                    <a:pt x="69" y="1512"/>
                    <a:pt x="67" y="1508"/>
                  </a:cubicBezTo>
                  <a:cubicBezTo>
                    <a:pt x="66" y="1507"/>
                    <a:pt x="65" y="1505"/>
                    <a:pt x="65" y="1504"/>
                  </a:cubicBezTo>
                  <a:cubicBezTo>
                    <a:pt x="62" y="1500"/>
                    <a:pt x="60" y="1497"/>
                    <a:pt x="59" y="1493"/>
                  </a:cubicBezTo>
                  <a:cubicBezTo>
                    <a:pt x="58" y="1492"/>
                    <a:pt x="58" y="1492"/>
                    <a:pt x="58" y="1492"/>
                  </a:cubicBezTo>
                  <a:cubicBezTo>
                    <a:pt x="44" y="1464"/>
                    <a:pt x="34" y="1434"/>
                    <a:pt x="29" y="1403"/>
                  </a:cubicBezTo>
                  <a:cubicBezTo>
                    <a:pt x="25" y="1383"/>
                    <a:pt x="23" y="1361"/>
                    <a:pt x="24" y="1338"/>
                  </a:cubicBezTo>
                  <a:cubicBezTo>
                    <a:pt x="24" y="1315"/>
                    <a:pt x="27" y="1293"/>
                    <a:pt x="32" y="1272"/>
                  </a:cubicBezTo>
                  <a:cubicBezTo>
                    <a:pt x="36" y="1252"/>
                    <a:pt x="42" y="1232"/>
                    <a:pt x="51" y="1210"/>
                  </a:cubicBezTo>
                  <a:cubicBezTo>
                    <a:pt x="55" y="1201"/>
                    <a:pt x="59" y="1192"/>
                    <a:pt x="64" y="1181"/>
                  </a:cubicBezTo>
                  <a:cubicBezTo>
                    <a:pt x="70" y="1170"/>
                    <a:pt x="75" y="1161"/>
                    <a:pt x="80" y="1152"/>
                  </a:cubicBezTo>
                  <a:cubicBezTo>
                    <a:pt x="93" y="1132"/>
                    <a:pt x="106" y="1114"/>
                    <a:pt x="120" y="1098"/>
                  </a:cubicBezTo>
                  <a:cubicBezTo>
                    <a:pt x="128" y="1089"/>
                    <a:pt x="136" y="1081"/>
                    <a:pt x="144" y="1074"/>
                  </a:cubicBezTo>
                  <a:cubicBezTo>
                    <a:pt x="148" y="1070"/>
                    <a:pt x="152" y="1066"/>
                    <a:pt x="156" y="1063"/>
                  </a:cubicBezTo>
                  <a:cubicBezTo>
                    <a:pt x="137" y="1051"/>
                    <a:pt x="118" y="1038"/>
                    <a:pt x="102" y="1022"/>
                  </a:cubicBezTo>
                  <a:cubicBezTo>
                    <a:pt x="75" y="997"/>
                    <a:pt x="52" y="965"/>
                    <a:pt x="35" y="931"/>
                  </a:cubicBezTo>
                  <a:cubicBezTo>
                    <a:pt x="27" y="914"/>
                    <a:pt x="20" y="896"/>
                    <a:pt x="14" y="877"/>
                  </a:cubicBezTo>
                  <a:cubicBezTo>
                    <a:pt x="11" y="867"/>
                    <a:pt x="9" y="857"/>
                    <a:pt x="7" y="848"/>
                  </a:cubicBezTo>
                  <a:cubicBezTo>
                    <a:pt x="6" y="843"/>
                    <a:pt x="5" y="838"/>
                    <a:pt x="5" y="831"/>
                  </a:cubicBezTo>
                  <a:cubicBezTo>
                    <a:pt x="3" y="816"/>
                    <a:pt x="3" y="816"/>
                    <a:pt x="3" y="816"/>
                  </a:cubicBezTo>
                  <a:cubicBezTo>
                    <a:pt x="0" y="776"/>
                    <a:pt x="4" y="736"/>
                    <a:pt x="15" y="697"/>
                  </a:cubicBezTo>
                  <a:cubicBezTo>
                    <a:pt x="25" y="659"/>
                    <a:pt x="43" y="621"/>
                    <a:pt x="66" y="587"/>
                  </a:cubicBezTo>
                  <a:cubicBezTo>
                    <a:pt x="89" y="554"/>
                    <a:pt x="118" y="525"/>
                    <a:pt x="152" y="501"/>
                  </a:cubicBezTo>
                  <a:cubicBezTo>
                    <a:pt x="168" y="489"/>
                    <a:pt x="185" y="478"/>
                    <a:pt x="204" y="469"/>
                  </a:cubicBezTo>
                  <a:cubicBezTo>
                    <a:pt x="222" y="459"/>
                    <a:pt x="242" y="452"/>
                    <a:pt x="261" y="446"/>
                  </a:cubicBezTo>
                  <a:cubicBezTo>
                    <a:pt x="304" y="432"/>
                    <a:pt x="347" y="428"/>
                    <a:pt x="389" y="432"/>
                  </a:cubicBezTo>
                  <a:cubicBezTo>
                    <a:pt x="394" y="432"/>
                    <a:pt x="400" y="433"/>
                    <a:pt x="405" y="434"/>
                  </a:cubicBezTo>
                  <a:cubicBezTo>
                    <a:pt x="410" y="434"/>
                    <a:pt x="414" y="435"/>
                    <a:pt x="419" y="436"/>
                  </a:cubicBezTo>
                  <a:cubicBezTo>
                    <a:pt x="424" y="437"/>
                    <a:pt x="430" y="438"/>
                    <a:pt x="435" y="439"/>
                  </a:cubicBezTo>
                  <a:cubicBezTo>
                    <a:pt x="427" y="410"/>
                    <a:pt x="423" y="380"/>
                    <a:pt x="423" y="350"/>
                  </a:cubicBezTo>
                  <a:cubicBezTo>
                    <a:pt x="423" y="313"/>
                    <a:pt x="429" y="275"/>
                    <a:pt x="442" y="238"/>
                  </a:cubicBezTo>
                  <a:cubicBezTo>
                    <a:pt x="454" y="201"/>
                    <a:pt x="473" y="167"/>
                    <a:pt x="497" y="137"/>
                  </a:cubicBezTo>
                  <a:cubicBezTo>
                    <a:pt x="545" y="75"/>
                    <a:pt x="614" y="30"/>
                    <a:pt x="691" y="11"/>
                  </a:cubicBezTo>
                  <a:cubicBezTo>
                    <a:pt x="710" y="6"/>
                    <a:pt x="730" y="3"/>
                    <a:pt x="749" y="1"/>
                  </a:cubicBezTo>
                  <a:cubicBezTo>
                    <a:pt x="769" y="0"/>
                    <a:pt x="789" y="0"/>
                    <a:pt x="808" y="1"/>
                  </a:cubicBezTo>
                  <a:cubicBezTo>
                    <a:pt x="847" y="5"/>
                    <a:pt x="885" y="14"/>
                    <a:pt x="921" y="30"/>
                  </a:cubicBezTo>
                  <a:cubicBezTo>
                    <a:pt x="942" y="39"/>
                    <a:pt x="963" y="51"/>
                    <a:pt x="983" y="65"/>
                  </a:cubicBezTo>
                  <a:cubicBezTo>
                    <a:pt x="984" y="65"/>
                    <a:pt x="984" y="66"/>
                    <a:pt x="985" y="66"/>
                  </a:cubicBezTo>
                  <a:cubicBezTo>
                    <a:pt x="986" y="67"/>
                    <a:pt x="986" y="67"/>
                    <a:pt x="986" y="67"/>
                  </a:cubicBezTo>
                  <a:cubicBezTo>
                    <a:pt x="989" y="69"/>
                    <a:pt x="991" y="71"/>
                    <a:pt x="994" y="73"/>
                  </a:cubicBezTo>
                  <a:cubicBezTo>
                    <a:pt x="995" y="74"/>
                    <a:pt x="996" y="75"/>
                    <a:pt x="997" y="76"/>
                  </a:cubicBezTo>
                  <a:cubicBezTo>
                    <a:pt x="1000" y="78"/>
                    <a:pt x="1002" y="80"/>
                    <a:pt x="1005" y="82"/>
                  </a:cubicBezTo>
                  <a:cubicBezTo>
                    <a:pt x="1006" y="82"/>
                    <a:pt x="1006" y="82"/>
                    <a:pt x="1006" y="82"/>
                  </a:cubicBezTo>
                  <a:cubicBezTo>
                    <a:pt x="1006" y="83"/>
                    <a:pt x="1007" y="84"/>
                    <a:pt x="1008" y="84"/>
                  </a:cubicBezTo>
                  <a:cubicBezTo>
                    <a:pt x="1011" y="87"/>
                    <a:pt x="1015" y="90"/>
                    <a:pt x="1018" y="93"/>
                  </a:cubicBezTo>
                  <a:cubicBezTo>
                    <a:pt x="1046" y="119"/>
                    <a:pt x="1070" y="150"/>
                    <a:pt x="1088" y="183"/>
                  </a:cubicBezTo>
                  <a:cubicBezTo>
                    <a:pt x="1123" y="248"/>
                    <a:pt x="1135" y="326"/>
                    <a:pt x="1121" y="396"/>
                  </a:cubicBezTo>
                  <a:cubicBezTo>
                    <a:pt x="1114" y="431"/>
                    <a:pt x="1101" y="464"/>
                    <a:pt x="1083" y="493"/>
                  </a:cubicBezTo>
                  <a:cubicBezTo>
                    <a:pt x="1065" y="523"/>
                    <a:pt x="1041" y="549"/>
                    <a:pt x="1015" y="567"/>
                  </a:cubicBezTo>
                  <a:cubicBezTo>
                    <a:pt x="1009" y="571"/>
                    <a:pt x="1009" y="571"/>
                    <a:pt x="1009" y="571"/>
                  </a:cubicBezTo>
                  <a:cubicBezTo>
                    <a:pt x="1000" y="587"/>
                    <a:pt x="991" y="606"/>
                    <a:pt x="981" y="630"/>
                  </a:cubicBezTo>
                  <a:cubicBezTo>
                    <a:pt x="971" y="651"/>
                    <a:pt x="963" y="673"/>
                    <a:pt x="954" y="698"/>
                  </a:cubicBezTo>
                  <a:cubicBezTo>
                    <a:pt x="938" y="742"/>
                    <a:pt x="924" y="789"/>
                    <a:pt x="912" y="838"/>
                  </a:cubicBezTo>
                  <a:cubicBezTo>
                    <a:pt x="890" y="929"/>
                    <a:pt x="875" y="1026"/>
                    <a:pt x="867" y="1127"/>
                  </a:cubicBezTo>
                  <a:cubicBezTo>
                    <a:pt x="860" y="1223"/>
                    <a:pt x="851" y="1623"/>
                    <a:pt x="851" y="1628"/>
                  </a:cubicBezTo>
                  <a:cubicBezTo>
                    <a:pt x="850" y="1632"/>
                    <a:pt x="850" y="1632"/>
                    <a:pt x="850" y="1632"/>
                  </a:cubicBezTo>
                  <a:lnTo>
                    <a:pt x="752" y="1711"/>
                  </a:lnTo>
                  <a:close/>
                  <a:moveTo>
                    <a:pt x="655" y="1263"/>
                  </a:moveTo>
                  <a:cubicBezTo>
                    <a:pt x="683" y="1289"/>
                    <a:pt x="683" y="1289"/>
                    <a:pt x="683" y="1289"/>
                  </a:cubicBezTo>
                  <a:cubicBezTo>
                    <a:pt x="774" y="1368"/>
                    <a:pt x="776" y="1595"/>
                    <a:pt x="774" y="1668"/>
                  </a:cubicBezTo>
                  <a:cubicBezTo>
                    <a:pt x="831" y="1622"/>
                    <a:pt x="831" y="1622"/>
                    <a:pt x="831" y="1622"/>
                  </a:cubicBezTo>
                  <a:cubicBezTo>
                    <a:pt x="832" y="1577"/>
                    <a:pt x="840" y="1216"/>
                    <a:pt x="847" y="1125"/>
                  </a:cubicBezTo>
                  <a:cubicBezTo>
                    <a:pt x="855" y="1023"/>
                    <a:pt x="871" y="925"/>
                    <a:pt x="893" y="833"/>
                  </a:cubicBezTo>
                  <a:cubicBezTo>
                    <a:pt x="905" y="784"/>
                    <a:pt x="919" y="736"/>
                    <a:pt x="935" y="691"/>
                  </a:cubicBezTo>
                  <a:cubicBezTo>
                    <a:pt x="944" y="666"/>
                    <a:pt x="953" y="644"/>
                    <a:pt x="962" y="622"/>
                  </a:cubicBezTo>
                  <a:cubicBezTo>
                    <a:pt x="974" y="596"/>
                    <a:pt x="983" y="577"/>
                    <a:pt x="993" y="559"/>
                  </a:cubicBezTo>
                  <a:cubicBezTo>
                    <a:pt x="994" y="557"/>
                    <a:pt x="994" y="557"/>
                    <a:pt x="994" y="557"/>
                  </a:cubicBezTo>
                  <a:cubicBezTo>
                    <a:pt x="1004" y="550"/>
                    <a:pt x="1004" y="550"/>
                    <a:pt x="1004" y="550"/>
                  </a:cubicBezTo>
                  <a:cubicBezTo>
                    <a:pt x="1028" y="534"/>
                    <a:pt x="1049" y="510"/>
                    <a:pt x="1066" y="483"/>
                  </a:cubicBezTo>
                  <a:cubicBezTo>
                    <a:pt x="1083" y="455"/>
                    <a:pt x="1095" y="425"/>
                    <a:pt x="1101" y="393"/>
                  </a:cubicBezTo>
                  <a:cubicBezTo>
                    <a:pt x="1114" y="327"/>
                    <a:pt x="1103" y="254"/>
                    <a:pt x="1070" y="192"/>
                  </a:cubicBezTo>
                  <a:cubicBezTo>
                    <a:pt x="1053" y="161"/>
                    <a:pt x="1031" y="133"/>
                    <a:pt x="1004" y="108"/>
                  </a:cubicBezTo>
                  <a:cubicBezTo>
                    <a:pt x="1001" y="105"/>
                    <a:pt x="998" y="102"/>
                    <a:pt x="995" y="99"/>
                  </a:cubicBezTo>
                  <a:cubicBezTo>
                    <a:pt x="992" y="97"/>
                    <a:pt x="992" y="97"/>
                    <a:pt x="992" y="97"/>
                  </a:cubicBezTo>
                  <a:cubicBezTo>
                    <a:pt x="990" y="95"/>
                    <a:pt x="987" y="93"/>
                    <a:pt x="985" y="91"/>
                  </a:cubicBezTo>
                  <a:cubicBezTo>
                    <a:pt x="984" y="90"/>
                    <a:pt x="983" y="90"/>
                    <a:pt x="982" y="89"/>
                  </a:cubicBezTo>
                  <a:cubicBezTo>
                    <a:pt x="979" y="87"/>
                    <a:pt x="977" y="85"/>
                    <a:pt x="974" y="83"/>
                  </a:cubicBezTo>
                  <a:cubicBezTo>
                    <a:pt x="973" y="83"/>
                    <a:pt x="973" y="83"/>
                    <a:pt x="973" y="83"/>
                  </a:cubicBezTo>
                  <a:cubicBezTo>
                    <a:pt x="973" y="82"/>
                    <a:pt x="972" y="82"/>
                    <a:pt x="971" y="81"/>
                  </a:cubicBezTo>
                  <a:cubicBezTo>
                    <a:pt x="953" y="68"/>
                    <a:pt x="933" y="57"/>
                    <a:pt x="913" y="48"/>
                  </a:cubicBezTo>
                  <a:cubicBezTo>
                    <a:pt x="879" y="34"/>
                    <a:pt x="843" y="25"/>
                    <a:pt x="806" y="21"/>
                  </a:cubicBezTo>
                  <a:cubicBezTo>
                    <a:pt x="789" y="20"/>
                    <a:pt x="770" y="20"/>
                    <a:pt x="750" y="21"/>
                  </a:cubicBezTo>
                  <a:cubicBezTo>
                    <a:pt x="733" y="23"/>
                    <a:pt x="714" y="26"/>
                    <a:pt x="696" y="31"/>
                  </a:cubicBezTo>
                  <a:cubicBezTo>
                    <a:pt x="623" y="49"/>
                    <a:pt x="558" y="91"/>
                    <a:pt x="513" y="149"/>
                  </a:cubicBezTo>
                  <a:cubicBezTo>
                    <a:pt x="490" y="178"/>
                    <a:pt x="472" y="210"/>
                    <a:pt x="460" y="245"/>
                  </a:cubicBezTo>
                  <a:cubicBezTo>
                    <a:pt x="449" y="279"/>
                    <a:pt x="443" y="315"/>
                    <a:pt x="443" y="350"/>
                  </a:cubicBezTo>
                  <a:cubicBezTo>
                    <a:pt x="443" y="384"/>
                    <a:pt x="448" y="418"/>
                    <a:pt x="459" y="450"/>
                  </a:cubicBezTo>
                  <a:cubicBezTo>
                    <a:pt x="465" y="468"/>
                    <a:pt x="465" y="468"/>
                    <a:pt x="465" y="468"/>
                  </a:cubicBezTo>
                  <a:cubicBezTo>
                    <a:pt x="447" y="463"/>
                    <a:pt x="447" y="463"/>
                    <a:pt x="447" y="463"/>
                  </a:cubicBezTo>
                  <a:cubicBezTo>
                    <a:pt x="446" y="462"/>
                    <a:pt x="444" y="462"/>
                    <a:pt x="442" y="462"/>
                  </a:cubicBezTo>
                  <a:cubicBezTo>
                    <a:pt x="434" y="459"/>
                    <a:pt x="425" y="457"/>
                    <a:pt x="415" y="456"/>
                  </a:cubicBezTo>
                  <a:cubicBezTo>
                    <a:pt x="411" y="455"/>
                    <a:pt x="407" y="454"/>
                    <a:pt x="402" y="453"/>
                  </a:cubicBezTo>
                  <a:cubicBezTo>
                    <a:pt x="397" y="453"/>
                    <a:pt x="392" y="452"/>
                    <a:pt x="387" y="451"/>
                  </a:cubicBezTo>
                  <a:cubicBezTo>
                    <a:pt x="348" y="448"/>
                    <a:pt x="307" y="452"/>
                    <a:pt x="267" y="465"/>
                  </a:cubicBezTo>
                  <a:cubicBezTo>
                    <a:pt x="249" y="470"/>
                    <a:pt x="230" y="478"/>
                    <a:pt x="213" y="487"/>
                  </a:cubicBezTo>
                  <a:cubicBezTo>
                    <a:pt x="195" y="495"/>
                    <a:pt x="179" y="506"/>
                    <a:pt x="163" y="517"/>
                  </a:cubicBezTo>
                  <a:cubicBezTo>
                    <a:pt x="132" y="540"/>
                    <a:pt x="105" y="568"/>
                    <a:pt x="83" y="599"/>
                  </a:cubicBezTo>
                  <a:cubicBezTo>
                    <a:pt x="61" y="630"/>
                    <a:pt x="44" y="666"/>
                    <a:pt x="34" y="703"/>
                  </a:cubicBezTo>
                  <a:cubicBezTo>
                    <a:pt x="24" y="739"/>
                    <a:pt x="21" y="776"/>
                    <a:pt x="23" y="814"/>
                  </a:cubicBezTo>
                  <a:cubicBezTo>
                    <a:pt x="25" y="829"/>
                    <a:pt x="25" y="829"/>
                    <a:pt x="25" y="829"/>
                  </a:cubicBezTo>
                  <a:cubicBezTo>
                    <a:pt x="25" y="835"/>
                    <a:pt x="26" y="840"/>
                    <a:pt x="27" y="844"/>
                  </a:cubicBezTo>
                  <a:cubicBezTo>
                    <a:pt x="29" y="853"/>
                    <a:pt x="31" y="862"/>
                    <a:pt x="34" y="871"/>
                  </a:cubicBezTo>
                  <a:cubicBezTo>
                    <a:pt x="39" y="889"/>
                    <a:pt x="46" y="906"/>
                    <a:pt x="53" y="922"/>
                  </a:cubicBezTo>
                  <a:cubicBezTo>
                    <a:pt x="69" y="955"/>
                    <a:pt x="91" y="984"/>
                    <a:pt x="116" y="1008"/>
                  </a:cubicBezTo>
                  <a:cubicBezTo>
                    <a:pt x="134" y="1026"/>
                    <a:pt x="156" y="1040"/>
                    <a:pt x="179" y="1052"/>
                  </a:cubicBezTo>
                  <a:cubicBezTo>
                    <a:pt x="192" y="1059"/>
                    <a:pt x="192" y="1059"/>
                    <a:pt x="192" y="1059"/>
                  </a:cubicBezTo>
                  <a:cubicBezTo>
                    <a:pt x="180" y="1069"/>
                    <a:pt x="180" y="1069"/>
                    <a:pt x="180" y="1069"/>
                  </a:cubicBezTo>
                  <a:cubicBezTo>
                    <a:pt x="172" y="1075"/>
                    <a:pt x="165" y="1082"/>
                    <a:pt x="158" y="1088"/>
                  </a:cubicBezTo>
                  <a:cubicBezTo>
                    <a:pt x="150" y="1095"/>
                    <a:pt x="143" y="1103"/>
                    <a:pt x="135" y="1112"/>
                  </a:cubicBezTo>
                  <a:cubicBezTo>
                    <a:pt x="122" y="1127"/>
                    <a:pt x="109" y="1144"/>
                    <a:pt x="97" y="1163"/>
                  </a:cubicBezTo>
                  <a:cubicBezTo>
                    <a:pt x="92" y="1171"/>
                    <a:pt x="88" y="1179"/>
                    <a:pt x="82" y="1190"/>
                  </a:cubicBezTo>
                  <a:cubicBezTo>
                    <a:pt x="77" y="1200"/>
                    <a:pt x="73" y="1209"/>
                    <a:pt x="70" y="1218"/>
                  </a:cubicBezTo>
                  <a:cubicBezTo>
                    <a:pt x="61" y="1238"/>
                    <a:pt x="55" y="1258"/>
                    <a:pt x="51" y="1277"/>
                  </a:cubicBezTo>
                  <a:cubicBezTo>
                    <a:pt x="47" y="1296"/>
                    <a:pt x="44" y="1317"/>
                    <a:pt x="44" y="1338"/>
                  </a:cubicBezTo>
                  <a:cubicBezTo>
                    <a:pt x="43" y="1360"/>
                    <a:pt x="45" y="1381"/>
                    <a:pt x="48" y="1400"/>
                  </a:cubicBezTo>
                  <a:cubicBezTo>
                    <a:pt x="53" y="1429"/>
                    <a:pt x="63" y="1457"/>
                    <a:pt x="76" y="1483"/>
                  </a:cubicBezTo>
                  <a:cubicBezTo>
                    <a:pt x="76" y="1484"/>
                    <a:pt x="76" y="1484"/>
                    <a:pt x="76" y="1484"/>
                  </a:cubicBezTo>
                  <a:cubicBezTo>
                    <a:pt x="78" y="1487"/>
                    <a:pt x="80" y="1491"/>
                    <a:pt x="82" y="1495"/>
                  </a:cubicBezTo>
                  <a:cubicBezTo>
                    <a:pt x="83" y="1496"/>
                    <a:pt x="83" y="1497"/>
                    <a:pt x="84" y="1498"/>
                  </a:cubicBezTo>
                  <a:cubicBezTo>
                    <a:pt x="86" y="1502"/>
                    <a:pt x="89" y="1505"/>
                    <a:pt x="91" y="1509"/>
                  </a:cubicBezTo>
                  <a:cubicBezTo>
                    <a:pt x="111" y="1540"/>
                    <a:pt x="136" y="1566"/>
                    <a:pt x="165" y="1588"/>
                  </a:cubicBezTo>
                  <a:cubicBezTo>
                    <a:pt x="180" y="1599"/>
                    <a:pt x="195" y="1608"/>
                    <a:pt x="210" y="1615"/>
                  </a:cubicBezTo>
                  <a:cubicBezTo>
                    <a:pt x="217" y="1618"/>
                    <a:pt x="225" y="1621"/>
                    <a:pt x="234" y="1624"/>
                  </a:cubicBezTo>
                  <a:cubicBezTo>
                    <a:pt x="244" y="1626"/>
                    <a:pt x="251" y="1628"/>
                    <a:pt x="258" y="1628"/>
                  </a:cubicBezTo>
                  <a:cubicBezTo>
                    <a:pt x="268" y="1628"/>
                    <a:pt x="268" y="1628"/>
                    <a:pt x="268" y="1628"/>
                  </a:cubicBezTo>
                  <a:cubicBezTo>
                    <a:pt x="270" y="1629"/>
                    <a:pt x="270" y="1629"/>
                    <a:pt x="270" y="1629"/>
                  </a:cubicBezTo>
                  <a:cubicBezTo>
                    <a:pt x="312" y="1654"/>
                    <a:pt x="360" y="1666"/>
                    <a:pt x="408" y="1666"/>
                  </a:cubicBezTo>
                  <a:cubicBezTo>
                    <a:pt x="453" y="1666"/>
                    <a:pt x="497" y="1655"/>
                    <a:pt x="537" y="1634"/>
                  </a:cubicBezTo>
                  <a:cubicBezTo>
                    <a:pt x="656" y="1570"/>
                    <a:pt x="712" y="1427"/>
                    <a:pt x="667" y="1300"/>
                  </a:cubicBezTo>
                  <a:lnTo>
                    <a:pt x="655" y="1263"/>
                  </a:lnTo>
                  <a:close/>
                </a:path>
              </a:pathLst>
            </a:custGeom>
            <a:solidFill>
              <a:srgbClr val="8FA45E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" name="Freeform 7"/>
            <p:cNvSpPr/>
            <p:nvPr/>
          </p:nvSpPr>
          <p:spPr bwMode="auto">
            <a:xfrm>
              <a:off x="8563569" y="4339642"/>
              <a:ext cx="1472792" cy="1400995"/>
            </a:xfrm>
            <a:custGeom>
              <a:gdLst>
                <a:gd fmla="*/ 476 w 641" name="T0"/>
                <a:gd fmla="*/ 419 h 610" name="T1"/>
                <a:gd fmla="*/ 168 w 641" name="T2"/>
                <a:gd fmla="*/ 325 h 610" name="T3"/>
                <a:gd fmla="*/ 261 w 641" name="T4"/>
                <a:gd fmla="*/ 17 h 610" name="T5"/>
                <a:gd fmla="*/ 304 w 641" name="T6"/>
                <a:gd fmla="*/ 0 h 610" name="T7"/>
                <a:gd fmla="*/ 191 w 641" name="T8"/>
                <a:gd fmla="*/ 32 h 610" name="T9"/>
                <a:gd fmla="*/ 74 w 641" name="T10"/>
                <a:gd fmla="*/ 418 h 610" name="T11"/>
                <a:gd fmla="*/ 460 w 641" name="T12"/>
                <a:gd fmla="*/ 536 h 610" name="T13"/>
                <a:gd fmla="*/ 595 w 641" name="T14"/>
                <a:gd fmla="*/ 189 h 610" name="T15"/>
                <a:gd fmla="*/ 476 w 641" name="T16"/>
                <a:gd fmla="*/ 419 h 61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10" w="641">
                  <a:moveTo>
                    <a:pt x="476" y="419"/>
                  </a:moveTo>
                  <a:cubicBezTo>
                    <a:pt x="365" y="479"/>
                    <a:pt x="227" y="437"/>
                    <a:pt x="168" y="325"/>
                  </a:cubicBezTo>
                  <a:cubicBezTo>
                    <a:pt x="108" y="214"/>
                    <a:pt x="150" y="76"/>
                    <a:pt x="261" y="17"/>
                  </a:cubicBezTo>
                  <a:cubicBezTo>
                    <a:pt x="275" y="10"/>
                    <a:pt x="289" y="4"/>
                    <a:pt x="304" y="0"/>
                  </a:cubicBezTo>
                  <a:cubicBezTo>
                    <a:pt x="266" y="3"/>
                    <a:pt x="227" y="13"/>
                    <a:pt x="191" y="32"/>
                  </a:cubicBezTo>
                  <a:cubicBezTo>
                    <a:pt x="52" y="106"/>
                    <a:pt x="0" y="279"/>
                    <a:pt x="74" y="418"/>
                  </a:cubicBezTo>
                  <a:cubicBezTo>
                    <a:pt x="148" y="557"/>
                    <a:pt x="321" y="610"/>
                    <a:pt x="460" y="536"/>
                  </a:cubicBezTo>
                  <a:cubicBezTo>
                    <a:pt x="586" y="469"/>
                    <a:pt x="641" y="320"/>
                    <a:pt x="595" y="189"/>
                  </a:cubicBezTo>
                  <a:cubicBezTo>
                    <a:pt x="606" y="280"/>
                    <a:pt x="562" y="373"/>
                    <a:pt x="476" y="4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Freeform 8"/>
            <p:cNvSpPr/>
            <p:nvPr/>
          </p:nvSpPr>
          <p:spPr bwMode="auto">
            <a:xfrm>
              <a:off x="9457141" y="1941261"/>
              <a:ext cx="1442716" cy="1326289"/>
            </a:xfrm>
            <a:custGeom>
              <a:gdLst>
                <a:gd fmla="*/ 111 w 628" name="T0"/>
                <a:gd fmla="*/ 335 h 578" name="T1"/>
                <a:gd fmla="*/ 389 w 628" name="T2"/>
                <a:gd fmla="*/ 172 h 578" name="T3"/>
                <a:gd fmla="*/ 552 w 628" name="T4"/>
                <a:gd fmla="*/ 450 h 578" name="T5"/>
                <a:gd fmla="*/ 536 w 628" name="T6"/>
                <a:gd fmla="*/ 493 h 578" name="T7"/>
                <a:gd fmla="*/ 588 w 628" name="T8"/>
                <a:gd fmla="*/ 389 h 578" name="T9"/>
                <a:gd fmla="*/ 385 w 628" name="T10"/>
                <a:gd fmla="*/ 40 h 578" name="T11"/>
                <a:gd fmla="*/ 36 w 628" name="T12"/>
                <a:gd fmla="*/ 244 h 578" name="T13"/>
                <a:gd fmla="*/ 199 w 628" name="T14"/>
                <a:gd fmla="*/ 578 h 578" name="T15"/>
                <a:gd fmla="*/ 111 w 628" name="T16"/>
                <a:gd fmla="*/ 335 h 5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78" w="628">
                  <a:moveTo>
                    <a:pt x="111" y="335"/>
                  </a:moveTo>
                  <a:cubicBezTo>
                    <a:pt x="143" y="213"/>
                    <a:pt x="268" y="140"/>
                    <a:pt x="389" y="172"/>
                  </a:cubicBezTo>
                  <a:cubicBezTo>
                    <a:pt x="511" y="204"/>
                    <a:pt x="584" y="329"/>
                    <a:pt x="552" y="450"/>
                  </a:cubicBezTo>
                  <a:cubicBezTo>
                    <a:pt x="548" y="466"/>
                    <a:pt x="543" y="480"/>
                    <a:pt x="536" y="493"/>
                  </a:cubicBezTo>
                  <a:cubicBezTo>
                    <a:pt x="560" y="463"/>
                    <a:pt x="578" y="428"/>
                    <a:pt x="588" y="389"/>
                  </a:cubicBezTo>
                  <a:cubicBezTo>
                    <a:pt x="628" y="236"/>
                    <a:pt x="537" y="80"/>
                    <a:pt x="385" y="40"/>
                  </a:cubicBezTo>
                  <a:cubicBezTo>
                    <a:pt x="232" y="0"/>
                    <a:pt x="76" y="92"/>
                    <a:pt x="36" y="244"/>
                  </a:cubicBezTo>
                  <a:cubicBezTo>
                    <a:pt x="0" y="382"/>
                    <a:pt x="72" y="523"/>
                    <a:pt x="199" y="578"/>
                  </a:cubicBezTo>
                  <a:cubicBezTo>
                    <a:pt x="124" y="525"/>
                    <a:pt x="86" y="429"/>
                    <a:pt x="111" y="3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9"/>
            <p:cNvSpPr/>
            <p:nvPr/>
          </p:nvSpPr>
          <p:spPr bwMode="auto">
            <a:xfrm>
              <a:off x="8519910" y="2962901"/>
              <a:ext cx="1325319" cy="1386443"/>
            </a:xfrm>
            <a:custGeom>
              <a:gdLst>
                <a:gd fmla="*/ 347 w 577" name="T0"/>
                <a:gd fmla="*/ 500 h 604" name="T1"/>
                <a:gd fmla="*/ 150 w 577" name="T2"/>
                <a:gd fmla="*/ 245 h 604" name="T3"/>
                <a:gd fmla="*/ 405 w 577" name="T4"/>
                <a:gd fmla="*/ 47 h 604" name="T5"/>
                <a:gd fmla="*/ 449 w 577" name="T6"/>
                <a:gd fmla="*/ 58 h 604" name="T7"/>
                <a:gd fmla="*/ 339 w 577" name="T8"/>
                <a:gd fmla="*/ 19 h 604" name="T9"/>
                <a:gd fmla="*/ 20 w 577" name="T10"/>
                <a:gd fmla="*/ 267 h 604" name="T11"/>
                <a:gd fmla="*/ 267 w 577" name="T12"/>
                <a:gd fmla="*/ 586 h 604" name="T13"/>
                <a:gd fmla="*/ 577 w 577" name="T14"/>
                <a:gd fmla="*/ 381 h 604" name="T15"/>
                <a:gd fmla="*/ 347 w 577" name="T16"/>
                <a:gd fmla="*/ 500 h 60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04" w="577">
                  <a:moveTo>
                    <a:pt x="347" y="500"/>
                  </a:moveTo>
                  <a:cubicBezTo>
                    <a:pt x="222" y="484"/>
                    <a:pt x="134" y="370"/>
                    <a:pt x="150" y="245"/>
                  </a:cubicBezTo>
                  <a:cubicBezTo>
                    <a:pt x="166" y="120"/>
                    <a:pt x="280" y="32"/>
                    <a:pt x="405" y="47"/>
                  </a:cubicBezTo>
                  <a:cubicBezTo>
                    <a:pt x="420" y="49"/>
                    <a:pt x="435" y="53"/>
                    <a:pt x="449" y="58"/>
                  </a:cubicBezTo>
                  <a:cubicBezTo>
                    <a:pt x="416" y="38"/>
                    <a:pt x="379" y="25"/>
                    <a:pt x="339" y="19"/>
                  </a:cubicBezTo>
                  <a:cubicBezTo>
                    <a:pt x="182" y="0"/>
                    <a:pt x="39" y="110"/>
                    <a:pt x="20" y="267"/>
                  </a:cubicBezTo>
                  <a:cubicBezTo>
                    <a:pt x="0" y="423"/>
                    <a:pt x="111" y="566"/>
                    <a:pt x="267" y="586"/>
                  </a:cubicBezTo>
                  <a:cubicBezTo>
                    <a:pt x="409" y="604"/>
                    <a:pt x="539" y="514"/>
                    <a:pt x="577" y="381"/>
                  </a:cubicBezTo>
                  <a:cubicBezTo>
                    <a:pt x="534" y="462"/>
                    <a:pt x="444" y="512"/>
                    <a:pt x="347" y="50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10"/>
            <p:cNvSpPr/>
            <p:nvPr/>
          </p:nvSpPr>
          <p:spPr bwMode="auto">
            <a:xfrm>
              <a:off x="9270859" y="3082238"/>
              <a:ext cx="1410698" cy="2593394"/>
            </a:xfrm>
            <a:custGeom>
              <a:gdLst>
                <a:gd fmla="*/ 467 w 614" name="T0"/>
                <a:gd fmla="*/ 567 h 1130" name="T1"/>
                <a:gd fmla="*/ 513 w 614" name="T2"/>
                <a:gd fmla="*/ 277 h 1130" name="T3"/>
                <a:gd fmla="*/ 555 w 614" name="T4"/>
                <a:gd fmla="*/ 135 h 1130" name="T5"/>
                <a:gd fmla="*/ 582 w 614" name="T6"/>
                <a:gd fmla="*/ 67 h 1130" name="T7"/>
                <a:gd fmla="*/ 614 w 614" name="T8"/>
                <a:gd fmla="*/ 0 h 1130" name="T9"/>
                <a:gd fmla="*/ 577 w 614" name="T10"/>
                <a:gd fmla="*/ 65 h 1130" name="T11"/>
                <a:gd fmla="*/ 546 w 614" name="T12"/>
                <a:gd fmla="*/ 132 h 1130" name="T13"/>
                <a:gd fmla="*/ 495 w 614" name="T14"/>
                <a:gd fmla="*/ 272 h 1130" name="T15"/>
                <a:gd fmla="*/ 430 w 614" name="T16"/>
                <a:gd fmla="*/ 563 h 1130" name="T17"/>
                <a:gd fmla="*/ 423 w 614" name="T18"/>
                <a:gd fmla="*/ 614 h 1130" name="T19"/>
                <a:gd fmla="*/ 410 w 614" name="T20"/>
                <a:gd fmla="*/ 542 h 1130" name="T21"/>
                <a:gd fmla="*/ 371 w 614" name="T22"/>
                <a:gd fmla="*/ 391 h 1130" name="T23"/>
                <a:gd fmla="*/ 316 w 614" name="T24"/>
                <a:gd fmla="*/ 246 h 1130" name="T25"/>
                <a:gd fmla="*/ 237 w 614" name="T26"/>
                <a:gd fmla="*/ 112 h 1130" name="T27"/>
                <a:gd fmla="*/ 186 w 614" name="T28"/>
                <a:gd fmla="*/ 54 h 1130" name="T29"/>
                <a:gd fmla="*/ 157 w 614" name="T30"/>
                <a:gd fmla="*/ 28 h 1130" name="T31"/>
                <a:gd fmla="*/ 124 w 614" name="T32"/>
                <a:gd fmla="*/ 8 h 1130" name="T33"/>
                <a:gd fmla="*/ 155 w 614" name="T34"/>
                <a:gd fmla="*/ 30 h 1130" name="T35"/>
                <a:gd fmla="*/ 183 w 614" name="T36"/>
                <a:gd fmla="*/ 57 h 1130" name="T37"/>
                <a:gd fmla="*/ 229 w 614" name="T38"/>
                <a:gd fmla="*/ 118 h 1130" name="T39"/>
                <a:gd fmla="*/ 299 w 614" name="T40"/>
                <a:gd fmla="*/ 253 h 1130" name="T41"/>
                <a:gd fmla="*/ 344 w 614" name="T42"/>
                <a:gd fmla="*/ 399 h 1130" name="T43"/>
                <a:gd fmla="*/ 373 w 614" name="T44"/>
                <a:gd fmla="*/ 549 h 1130" name="T45"/>
                <a:gd fmla="*/ 395 w 614" name="T46"/>
                <a:gd fmla="*/ 814 h 1130" name="T47"/>
                <a:gd fmla="*/ 358 w 614" name="T48"/>
                <a:gd fmla="*/ 736 h 1130" name="T49"/>
                <a:gd fmla="*/ 292 w 614" name="T50"/>
                <a:gd fmla="*/ 650 h 1130" name="T51"/>
                <a:gd fmla="*/ 205 w 614" name="T52"/>
                <a:gd fmla="*/ 587 h 1130" name="T53"/>
                <a:gd fmla="*/ 105 w 614" name="T54"/>
                <a:gd fmla="*/ 552 h 1130" name="T55"/>
                <a:gd fmla="*/ 52 w 614" name="T56"/>
                <a:gd fmla="*/ 546 h 1130" name="T57"/>
                <a:gd fmla="*/ 0 w 614" name="T58"/>
                <a:gd fmla="*/ 548 h 1130" name="T59"/>
                <a:gd fmla="*/ 52 w 614" name="T60"/>
                <a:gd fmla="*/ 551 h 1130" name="T61"/>
                <a:gd fmla="*/ 103 w 614" name="T62"/>
                <a:gd fmla="*/ 561 h 1130" name="T63"/>
                <a:gd fmla="*/ 196 w 614" name="T64"/>
                <a:gd fmla="*/ 603 h 1130" name="T65"/>
                <a:gd fmla="*/ 272 w 614" name="T66"/>
                <a:gd fmla="*/ 669 h 1130" name="T67"/>
                <a:gd fmla="*/ 325 w 614" name="T68"/>
                <a:gd fmla="*/ 754 h 1130" name="T69"/>
                <a:gd fmla="*/ 374 w 614" name="T70"/>
                <a:gd fmla="*/ 948 h 1130" name="T71"/>
                <a:gd fmla="*/ 373 w 614" name="T72"/>
                <a:gd fmla="*/ 1130 h 1130" name="T73"/>
                <a:gd fmla="*/ 451 w 614" name="T74"/>
                <a:gd fmla="*/ 1068 h 1130" name="T75"/>
                <a:gd fmla="*/ 467 w 614" name="T76"/>
                <a:gd fmla="*/ 567 h 1130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1130" w="614">
                  <a:moveTo>
                    <a:pt x="467" y="567"/>
                  </a:moveTo>
                  <a:cubicBezTo>
                    <a:pt x="475" y="470"/>
                    <a:pt x="489" y="372"/>
                    <a:pt x="513" y="277"/>
                  </a:cubicBezTo>
                  <a:cubicBezTo>
                    <a:pt x="524" y="229"/>
                    <a:pt x="538" y="182"/>
                    <a:pt x="555" y="135"/>
                  </a:cubicBezTo>
                  <a:cubicBezTo>
                    <a:pt x="563" y="112"/>
                    <a:pt x="572" y="89"/>
                    <a:pt x="582" y="67"/>
                  </a:cubicBezTo>
                  <a:cubicBezTo>
                    <a:pt x="591" y="44"/>
                    <a:pt x="602" y="22"/>
                    <a:pt x="614" y="0"/>
                  </a:cubicBezTo>
                  <a:cubicBezTo>
                    <a:pt x="601" y="21"/>
                    <a:pt x="589" y="43"/>
                    <a:pt x="577" y="65"/>
                  </a:cubicBezTo>
                  <a:cubicBezTo>
                    <a:pt x="566" y="87"/>
                    <a:pt x="556" y="109"/>
                    <a:pt x="546" y="132"/>
                  </a:cubicBezTo>
                  <a:cubicBezTo>
                    <a:pt x="526" y="178"/>
                    <a:pt x="509" y="224"/>
                    <a:pt x="495" y="272"/>
                  </a:cubicBezTo>
                  <a:cubicBezTo>
                    <a:pt x="465" y="367"/>
                    <a:pt x="444" y="464"/>
                    <a:pt x="430" y="563"/>
                  </a:cubicBezTo>
                  <a:cubicBezTo>
                    <a:pt x="428" y="580"/>
                    <a:pt x="425" y="597"/>
                    <a:pt x="423" y="614"/>
                  </a:cubicBezTo>
                  <a:cubicBezTo>
                    <a:pt x="419" y="590"/>
                    <a:pt x="415" y="566"/>
                    <a:pt x="410" y="542"/>
                  </a:cubicBezTo>
                  <a:cubicBezTo>
                    <a:pt x="399" y="491"/>
                    <a:pt x="387" y="441"/>
                    <a:pt x="371" y="391"/>
                  </a:cubicBezTo>
                  <a:cubicBezTo>
                    <a:pt x="356" y="342"/>
                    <a:pt x="338" y="293"/>
                    <a:pt x="316" y="246"/>
                  </a:cubicBezTo>
                  <a:cubicBezTo>
                    <a:pt x="294" y="199"/>
                    <a:pt x="268" y="154"/>
                    <a:pt x="237" y="112"/>
                  </a:cubicBezTo>
                  <a:cubicBezTo>
                    <a:pt x="222" y="91"/>
                    <a:pt x="205" y="72"/>
                    <a:pt x="186" y="54"/>
                  </a:cubicBezTo>
                  <a:cubicBezTo>
                    <a:pt x="177" y="45"/>
                    <a:pt x="167" y="36"/>
                    <a:pt x="157" y="28"/>
                  </a:cubicBezTo>
                  <a:cubicBezTo>
                    <a:pt x="147" y="21"/>
                    <a:pt x="136" y="13"/>
                    <a:pt x="124" y="8"/>
                  </a:cubicBezTo>
                  <a:cubicBezTo>
                    <a:pt x="135" y="14"/>
                    <a:pt x="146" y="22"/>
                    <a:pt x="155" y="30"/>
                  </a:cubicBezTo>
                  <a:cubicBezTo>
                    <a:pt x="165" y="39"/>
                    <a:pt x="174" y="48"/>
                    <a:pt x="183" y="57"/>
                  </a:cubicBezTo>
                  <a:cubicBezTo>
                    <a:pt x="200" y="76"/>
                    <a:pt x="215" y="96"/>
                    <a:pt x="229" y="118"/>
                  </a:cubicBezTo>
                  <a:cubicBezTo>
                    <a:pt x="257" y="160"/>
                    <a:pt x="280" y="206"/>
                    <a:pt x="299" y="253"/>
                  </a:cubicBezTo>
                  <a:cubicBezTo>
                    <a:pt x="317" y="301"/>
                    <a:pt x="332" y="350"/>
                    <a:pt x="344" y="399"/>
                  </a:cubicBezTo>
                  <a:cubicBezTo>
                    <a:pt x="356" y="448"/>
                    <a:pt x="366" y="498"/>
                    <a:pt x="373" y="549"/>
                  </a:cubicBezTo>
                  <a:cubicBezTo>
                    <a:pt x="386" y="637"/>
                    <a:pt x="392" y="725"/>
                    <a:pt x="395" y="814"/>
                  </a:cubicBezTo>
                  <a:cubicBezTo>
                    <a:pt x="385" y="787"/>
                    <a:pt x="373" y="761"/>
                    <a:pt x="358" y="736"/>
                  </a:cubicBezTo>
                  <a:cubicBezTo>
                    <a:pt x="340" y="705"/>
                    <a:pt x="318" y="676"/>
                    <a:pt x="292" y="650"/>
                  </a:cubicBezTo>
                  <a:cubicBezTo>
                    <a:pt x="266" y="625"/>
                    <a:pt x="237" y="603"/>
                    <a:pt x="205" y="587"/>
                  </a:cubicBezTo>
                  <a:cubicBezTo>
                    <a:pt x="173" y="570"/>
                    <a:pt x="139" y="559"/>
                    <a:pt x="105" y="552"/>
                  </a:cubicBezTo>
                  <a:cubicBezTo>
                    <a:pt x="87" y="549"/>
                    <a:pt x="70" y="547"/>
                    <a:pt x="52" y="546"/>
                  </a:cubicBezTo>
                  <a:cubicBezTo>
                    <a:pt x="35" y="545"/>
                    <a:pt x="17" y="546"/>
                    <a:pt x="0" y="548"/>
                  </a:cubicBezTo>
                  <a:cubicBezTo>
                    <a:pt x="17" y="547"/>
                    <a:pt x="35" y="548"/>
                    <a:pt x="52" y="551"/>
                  </a:cubicBezTo>
                  <a:cubicBezTo>
                    <a:pt x="69" y="553"/>
                    <a:pt x="86" y="557"/>
                    <a:pt x="103" y="561"/>
                  </a:cubicBezTo>
                  <a:cubicBezTo>
                    <a:pt x="136" y="571"/>
                    <a:pt x="167" y="585"/>
                    <a:pt x="196" y="603"/>
                  </a:cubicBezTo>
                  <a:cubicBezTo>
                    <a:pt x="224" y="621"/>
                    <a:pt x="250" y="644"/>
                    <a:pt x="272" y="669"/>
                  </a:cubicBezTo>
                  <a:cubicBezTo>
                    <a:pt x="293" y="695"/>
                    <a:pt x="311" y="723"/>
                    <a:pt x="325" y="754"/>
                  </a:cubicBezTo>
                  <a:cubicBezTo>
                    <a:pt x="353" y="814"/>
                    <a:pt x="367" y="881"/>
                    <a:pt x="374" y="948"/>
                  </a:cubicBezTo>
                  <a:cubicBezTo>
                    <a:pt x="379" y="1008"/>
                    <a:pt x="378" y="1069"/>
                    <a:pt x="373" y="1130"/>
                  </a:cubicBezTo>
                  <a:cubicBezTo>
                    <a:pt x="451" y="1068"/>
                    <a:pt x="451" y="1068"/>
                    <a:pt x="451" y="1068"/>
                  </a:cubicBezTo>
                  <a:cubicBezTo>
                    <a:pt x="451" y="1068"/>
                    <a:pt x="459" y="664"/>
                    <a:pt x="467" y="567"/>
                  </a:cubicBezTo>
                  <a:close/>
                </a:path>
              </a:pathLst>
            </a:custGeom>
            <a:solidFill>
              <a:srgbClr val="8FA45E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8549564" y="2529494"/>
            <a:ext cx="73704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rgbClr val="8FA45E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01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693658" y="3359359"/>
            <a:ext cx="73704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rgbClr val="8FA45E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02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703183" y="4599772"/>
            <a:ext cx="73704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rgbClr val="8FA45E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03</a:t>
            </a:r>
          </a:p>
        </p:txBody>
      </p:sp>
      <p:sp>
        <p:nvSpPr>
          <p:cNvPr id="11" name="TextBox 18"/>
          <p:cNvSpPr txBox="1"/>
          <p:nvPr/>
        </p:nvSpPr>
        <p:spPr>
          <a:xfrm>
            <a:off x="3681847" y="1819278"/>
            <a:ext cx="2882169" cy="128016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12" name="TextBox 18"/>
          <p:cNvSpPr txBox="1"/>
          <p:nvPr/>
        </p:nvSpPr>
        <p:spPr>
          <a:xfrm>
            <a:off x="3665662" y="3191458"/>
            <a:ext cx="2882169" cy="128016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13" name="TextBox 18"/>
          <p:cNvSpPr txBox="1"/>
          <p:nvPr/>
        </p:nvSpPr>
        <p:spPr>
          <a:xfrm>
            <a:off x="3770068" y="4563638"/>
            <a:ext cx="2882169" cy="128016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772427" y="1831660"/>
            <a:ext cx="737046" cy="579120"/>
          </a:xfrm>
          <a:prstGeom prst="rect">
            <a:avLst/>
          </a:prstGeom>
          <a:solidFill>
            <a:srgbClr val="8FA45E"/>
          </a:solidFill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1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01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764000" y="3283790"/>
            <a:ext cx="737046" cy="579120"/>
          </a:xfrm>
          <a:prstGeom prst="rect">
            <a:avLst/>
          </a:prstGeom>
          <a:solidFill>
            <a:srgbClr val="8FA45E"/>
          </a:solidFill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1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02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798714" y="4655970"/>
            <a:ext cx="737046" cy="579120"/>
          </a:xfrm>
          <a:prstGeom prst="rect">
            <a:avLst/>
          </a:prstGeom>
          <a:solidFill>
            <a:srgbClr val="8FA45E"/>
          </a:solidFill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1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03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178641118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  <p:cond delay="0" evt="onBegin">
                          <p:tn val="47"/>
                        </p:cond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 nodeType="clickPar">
                      <p:stCondLst>
                        <p:cond delay="indefinite"/>
                        <p:cond delay="0" evt="onBegin">
                          <p:tn val="52"/>
                        </p:cond>
                      </p:stCondLst>
                      <p:childTnLst>
                        <p:par>
                          <p:cTn fill="hold" id="5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5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5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8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/>
          <p:nvPr/>
        </p:nvSpPr>
        <p:spPr>
          <a:xfrm>
            <a:off x="0" y="1661853"/>
            <a:ext cx="4011895" cy="2450259"/>
          </a:xfrm>
          <a:prstGeom prst="rect">
            <a:avLst/>
          </a:prstGeom>
          <a:blipFill dpi="0" rotWithShape="1">
            <a:blip r:embed="rId3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2078"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3" name="Rectangle 5"/>
          <p:cNvSpPr/>
          <p:nvPr/>
        </p:nvSpPr>
        <p:spPr>
          <a:xfrm>
            <a:off x="0" y="4162316"/>
            <a:ext cx="4011895" cy="1809089"/>
          </a:xfrm>
          <a:prstGeom prst="rect">
            <a:avLst/>
          </a:prstGeom>
          <a:solidFill>
            <a:srgbClr val="ADD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2078"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5" name="TextBox 14"/>
          <p:cNvSpPr txBox="1"/>
          <p:nvPr/>
        </p:nvSpPr>
        <p:spPr>
          <a:xfrm>
            <a:off x="366870" y="4585304"/>
            <a:ext cx="3273278" cy="149352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6" name="Rectangle 16"/>
          <p:cNvSpPr/>
          <p:nvPr/>
        </p:nvSpPr>
        <p:spPr>
          <a:xfrm>
            <a:off x="4073998" y="1661853"/>
            <a:ext cx="4011895" cy="2450259"/>
          </a:xfrm>
          <a:prstGeom prst="rect">
            <a:avLst/>
          </a:prstGeom>
          <a:blipFill dpi="0" rotWithShape="1">
            <a:blip r:embed="rId4"/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2078"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7" name="Rectangle 17"/>
          <p:cNvSpPr/>
          <p:nvPr/>
        </p:nvSpPr>
        <p:spPr>
          <a:xfrm>
            <a:off x="4073998" y="4162316"/>
            <a:ext cx="4011895" cy="180908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8FA4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2078"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8" name="TextBox 18"/>
          <p:cNvSpPr txBox="1"/>
          <p:nvPr/>
        </p:nvSpPr>
        <p:spPr>
          <a:xfrm>
            <a:off x="4440872" y="4622238"/>
            <a:ext cx="3273278" cy="149352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rgbClr val="8FA45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9" name="Rectangle 19"/>
          <p:cNvSpPr/>
          <p:nvPr/>
        </p:nvSpPr>
        <p:spPr>
          <a:xfrm>
            <a:off x="8147997" y="1661853"/>
            <a:ext cx="4011895" cy="2450259"/>
          </a:xfrm>
          <a:prstGeom prst="rect">
            <a:avLst/>
          </a:prstGeom>
          <a:blipFill dpi="0" rotWithShape="1">
            <a:blip r:embed="rId5"/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2078"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0" name="Rectangle 20"/>
          <p:cNvSpPr/>
          <p:nvPr/>
        </p:nvSpPr>
        <p:spPr>
          <a:xfrm>
            <a:off x="8147997" y="4162316"/>
            <a:ext cx="4011895" cy="1809089"/>
          </a:xfrm>
          <a:prstGeom prst="rect">
            <a:avLst/>
          </a:prstGeom>
          <a:solidFill>
            <a:srgbClr val="ADD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2078"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1" name="TextBox 21"/>
          <p:cNvSpPr txBox="1"/>
          <p:nvPr/>
        </p:nvSpPr>
        <p:spPr>
          <a:xfrm>
            <a:off x="8514873" y="4622238"/>
            <a:ext cx="3273278" cy="149352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4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4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120658712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  <p:cond delay="0" evt="onBegin">
                          <p:tn val="40"/>
                        </p:cond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  <p:cond delay="0" evt="onBegin">
                          <p:tn val="45"/>
                        </p:cond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5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3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280725" y="2205535"/>
            <a:ext cx="3151211" cy="2954913"/>
            <a:chOff x="4280725" y="2205535"/>
            <a:chExt cx="3151211" cy="2954913"/>
          </a:xfrm>
        </p:grpSpPr>
        <p:sp>
          <p:nvSpPr>
            <p:cNvPr id="3" name="AutoShape 4"/>
            <p:cNvSpPr>
              <a:spLocks noChangeArrowheads="1"/>
            </p:cNvSpPr>
            <p:nvPr/>
          </p:nvSpPr>
          <p:spPr bwMode="auto">
            <a:xfrm rot="19367480">
              <a:off x="4280725" y="2205535"/>
              <a:ext cx="3151211" cy="2954913"/>
            </a:xfrm>
            <a:custGeom>
              <a:gdLst>
                <a:gd fmla="*/ 2147483646 w 21600" name="T0"/>
                <a:gd fmla="*/ 2147483646 h 21600" name="T1"/>
                <a:gd fmla="*/ 2147483646 w 21600" name="T2"/>
                <a:gd fmla="*/ 2147483646 h 21600" name="T3"/>
                <a:gd fmla="*/ 2147483646 w 21600" name="T4"/>
                <a:gd fmla="*/ 2147483646 h 21600" name="T5"/>
                <a:gd fmla="*/ 2147483646 w 21600" name="T6"/>
                <a:gd fmla="*/ 2147483646 h 21600" name="T7"/>
                <a:gd fmla="*/ 2147483646 w 21600" name="T8"/>
                <a:gd fmla="*/ 2147483646 h 21600" name="T9"/>
                <a:gd fmla="*/ 2147483646 w 21600" name="T10"/>
                <a:gd fmla="*/ 2147483646 h 2160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1600" name="T18"/>
                <a:gd fmla="*/ 0 h 21600" name="T19"/>
                <a:gd fmla="*/ 21600 w 21600" name="T20"/>
                <a:gd fmla="*/ 21600 h 2160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1600" w="21600">
                  <a:moveTo>
                    <a:pt x="15955" y="16037"/>
                  </a:moveTo>
                  <a:cubicBezTo>
                    <a:pt x="17358" y="14655"/>
                    <a:pt x="18149" y="12769"/>
                    <a:pt x="18149" y="10800"/>
                  </a:cubicBezTo>
                  <a:cubicBezTo>
                    <a:pt x="18149" y="9018"/>
                    <a:pt x="17501" y="7297"/>
                    <a:pt x="16328" y="5957"/>
                  </a:cubicBezTo>
                  <a:lnTo>
                    <a:pt x="18924" y="3683"/>
                  </a:lnTo>
                  <a:cubicBezTo>
                    <a:pt x="20649" y="5653"/>
                    <a:pt x="21600" y="8182"/>
                    <a:pt x="21600" y="10800"/>
                  </a:cubicBezTo>
                  <a:cubicBezTo>
                    <a:pt x="21600" y="13693"/>
                    <a:pt x="20438" y="16466"/>
                    <a:pt x="18376" y="18496"/>
                  </a:cubicBezTo>
                  <a:lnTo>
                    <a:pt x="20270" y="20420"/>
                  </a:lnTo>
                  <a:lnTo>
                    <a:pt x="14012" y="20372"/>
                  </a:lnTo>
                  <a:lnTo>
                    <a:pt x="14061" y="14113"/>
                  </a:lnTo>
                  <a:lnTo>
                    <a:pt x="15955" y="16037"/>
                  </a:lnTo>
                  <a:close/>
                </a:path>
              </a:pathLst>
            </a:custGeom>
            <a:solidFill>
              <a:srgbClr val="8FA45E"/>
            </a:solidFill>
            <a:ln>
              <a:noFill/>
            </a:ln>
          </p:spPr>
          <p:txBody>
            <a:bodyPr anchor="ctr" lIns="0" rIns="0"/>
            <a:lstStyle/>
            <a:p>
              <a:endParaRPr altLang="en-US" lang="zh-CN"/>
            </a:p>
          </p:txBody>
        </p:sp>
        <p:sp>
          <p:nvSpPr>
            <p:cNvPr id="4" name="WordArt 7"/>
            <p:cNvSpPr>
              <a:spLocks noChangeArrowheads="1" noChangeShapeType="1" noTextEdit="1"/>
            </p:cNvSpPr>
            <p:nvPr/>
          </p:nvSpPr>
          <p:spPr bwMode="auto">
            <a:xfrm rot="3394332">
              <a:off x="5417939" y="2626207"/>
              <a:ext cx="1788282" cy="1483402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spcFirstLastPara="1" wrap="none">
              <a:prstTxWarp prst="textArchUp">
                <a:avLst>
                  <a:gd fmla="val 12546007" name="adj"/>
                </a:avLst>
              </a:prstTxWarp>
            </a:bodyPr>
            <a:lstStyle/>
            <a:p>
              <a:pPr algn="ctr" eaLnBrk="1" hangingPunct="1">
                <a:buFont charset="0" panose="020b0604020202020204" pitchFamily="34" typeface="Arial"/>
                <a:buNone/>
                <a:defRPr/>
              </a:pPr>
              <a:r>
                <a:rPr altLang="en-US" kern="10" lang="zh-CN" sz="2000">
                  <a:solidFill>
                    <a:schemeClr val="bg1"/>
                  </a:solidFill>
                  <a:latin typeface="微软雅黑"/>
                  <a:ea typeface="微软雅黑"/>
                </a:rPr>
                <a:t>单击此处添加文字</a:t>
              </a:r>
            </a:p>
          </p:txBody>
        </p:sp>
      </p:grpSp>
      <p:sp>
        <p:nvSpPr>
          <p:cNvPr id="5" name="Line 19"/>
          <p:cNvSpPr>
            <a:spLocks noChangeShapeType="1"/>
          </p:cNvSpPr>
          <p:nvPr/>
        </p:nvSpPr>
        <p:spPr bwMode="auto">
          <a:xfrm flipH="1">
            <a:off x="7073025" y="2652722"/>
            <a:ext cx="2012919" cy="1"/>
          </a:xfrm>
          <a:prstGeom prst="line">
            <a:avLst/>
          </a:prstGeom>
          <a:noFill/>
          <a:ln w="19050">
            <a:solidFill>
              <a:srgbClr val="8FA45E"/>
            </a:solidFill>
            <a:miter lim="800000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>
              <a:solidFill>
                <a:srgbClr val="8FA45E"/>
              </a:solidFill>
            </a:endParaRPr>
          </a:p>
        </p:txBody>
      </p:sp>
      <p:grpSp>
        <p:nvGrpSpPr>
          <p:cNvPr id="6" name="组合 1"/>
          <p:cNvGrpSpPr/>
          <p:nvPr/>
        </p:nvGrpSpPr>
        <p:grpSpPr>
          <a:xfrm>
            <a:off x="4503738" y="2175336"/>
            <a:ext cx="3151211" cy="2953751"/>
            <a:chExt cx="3764584" cy="3477329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rot="-9453040">
              <a:off x="0" y="0"/>
              <a:ext cx="3764584" cy="3477329"/>
            </a:xfrm>
            <a:custGeom>
              <a:gdLst>
                <a:gd fmla="*/ 2147483646 w 21600" name="T0"/>
                <a:gd fmla="*/ 2147483646 h 21600" name="T1"/>
                <a:gd fmla="*/ 2147483646 w 21600" name="T2"/>
                <a:gd fmla="*/ 2147483646 h 21600" name="T3"/>
                <a:gd fmla="*/ 2147483646 w 21600" name="T4"/>
                <a:gd fmla="*/ 2147483646 h 21600" name="T5"/>
                <a:gd fmla="*/ 2147483646 w 21600" name="T6"/>
                <a:gd fmla="*/ 2147483646 h 21600" name="T7"/>
                <a:gd fmla="*/ 2147483646 w 21600" name="T8"/>
                <a:gd fmla="*/ 2147483646 h 21600" name="T9"/>
                <a:gd fmla="*/ 2147483646 w 21600" name="T10"/>
                <a:gd fmla="*/ 2147483646 h 2160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1600" name="T18"/>
                <a:gd fmla="*/ 0 h 21600" name="T19"/>
                <a:gd fmla="*/ 21600 w 21600" name="T20"/>
                <a:gd fmla="*/ 21600 h 2160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1600" w="21600">
                  <a:moveTo>
                    <a:pt x="15955" y="16037"/>
                  </a:moveTo>
                  <a:cubicBezTo>
                    <a:pt x="17358" y="14655"/>
                    <a:pt x="18149" y="12769"/>
                    <a:pt x="18149" y="10800"/>
                  </a:cubicBezTo>
                  <a:cubicBezTo>
                    <a:pt x="18149" y="9130"/>
                    <a:pt x="17580" y="7511"/>
                    <a:pt x="16538" y="6208"/>
                  </a:cubicBezTo>
                  <a:lnTo>
                    <a:pt x="19232" y="4052"/>
                  </a:lnTo>
                  <a:cubicBezTo>
                    <a:pt x="20765" y="5967"/>
                    <a:pt x="21600" y="8347"/>
                    <a:pt x="21600" y="10800"/>
                  </a:cubicBezTo>
                  <a:cubicBezTo>
                    <a:pt x="21600" y="13693"/>
                    <a:pt x="20438" y="16466"/>
                    <a:pt x="18376" y="18496"/>
                  </a:cubicBezTo>
                  <a:lnTo>
                    <a:pt x="20270" y="20420"/>
                  </a:lnTo>
                  <a:lnTo>
                    <a:pt x="14012" y="20372"/>
                  </a:lnTo>
                  <a:lnTo>
                    <a:pt x="14061" y="14113"/>
                  </a:lnTo>
                  <a:lnTo>
                    <a:pt x="15955" y="16037"/>
                  </a:lnTo>
                  <a:close/>
                </a:path>
              </a:pathLst>
            </a:custGeom>
            <a:solidFill>
              <a:schemeClr val="bg1"/>
            </a:solidFill>
            <a:ln cap="flat" cmpd="sng" w="3175">
              <a:solidFill>
                <a:srgbClr val="EAEAEA"/>
              </a:solidFill>
              <a:miter lim="800000"/>
            </a:ln>
          </p:spPr>
          <p:txBody>
            <a:bodyPr anchor="ctr"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8" name="WordArt 9"/>
            <p:cNvSpPr>
              <a:spLocks noChangeArrowheads="1" noChangeShapeType="1" noTextEdit="1"/>
            </p:cNvSpPr>
            <p:nvPr/>
          </p:nvSpPr>
          <p:spPr bwMode="auto">
            <a:xfrm rot="17984564">
              <a:off x="219730" y="577467"/>
              <a:ext cx="2105025" cy="1770063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spcFirstLastPara="1" wrap="none">
              <a:prstTxWarp prst="textArchUp">
                <a:avLst>
                  <a:gd fmla="val 12543391" name="adj"/>
                </a:avLst>
              </a:prstTxWarp>
            </a:bodyPr>
            <a:lstStyle/>
            <a:p>
              <a:pPr algn="ctr" eaLnBrk="1" hangingPunct="1">
                <a:buFont charset="0" panose="020b0604020202020204" pitchFamily="34" typeface="Arial"/>
                <a:buNone/>
                <a:defRPr/>
              </a:pPr>
              <a:r>
                <a:rPr altLang="en-US" kern="10" lang="zh-CN" sz="2000">
                  <a:solidFill>
                    <a:srgbClr val="8FA45E"/>
                  </a:solidFill>
                  <a:latin typeface="微软雅黑"/>
                  <a:ea typeface="微软雅黑"/>
                </a:rPr>
                <a:t>单击此处添加文字</a:t>
              </a:r>
            </a:p>
          </p:txBody>
        </p:sp>
      </p:grp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2464394" y="3487060"/>
            <a:ext cx="2013790" cy="1"/>
          </a:xfrm>
          <a:prstGeom prst="line">
            <a:avLst/>
          </a:prstGeom>
          <a:noFill/>
          <a:ln w="19050">
            <a:solidFill>
              <a:srgbClr val="8FA45E"/>
            </a:solidFill>
            <a:miter lim="800000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>
              <a:solidFill>
                <a:srgbClr val="8FA45E"/>
              </a:solidFill>
            </a:endParaRPr>
          </a:p>
        </p:txBody>
      </p:sp>
      <p:grpSp>
        <p:nvGrpSpPr>
          <p:cNvPr id="10" name="组合 3"/>
          <p:cNvGrpSpPr/>
          <p:nvPr/>
        </p:nvGrpSpPr>
        <p:grpSpPr>
          <a:xfrm>
            <a:off x="4487476" y="1879147"/>
            <a:ext cx="2911937" cy="3197671"/>
            <a:chExt cx="3477329" cy="3764584"/>
          </a:xfrm>
        </p:grpSpPr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 rot="5078397">
              <a:off x="-143627" y="143625"/>
              <a:ext cx="3764584" cy="3477329"/>
            </a:xfrm>
            <a:custGeom>
              <a:gdLst>
                <a:gd fmla="*/ 2147483646 w 21600" name="T0"/>
                <a:gd fmla="*/ 2147483646 h 21600" name="T1"/>
                <a:gd fmla="*/ 2147483646 w 21600" name="T2"/>
                <a:gd fmla="*/ 2147483646 h 21600" name="T3"/>
                <a:gd fmla="*/ 2147483646 w 21600" name="T4"/>
                <a:gd fmla="*/ 2147483646 h 21600" name="T5"/>
                <a:gd fmla="*/ 2147483646 w 21600" name="T6"/>
                <a:gd fmla="*/ 2147483646 h 21600" name="T7"/>
                <a:gd fmla="*/ 2147483646 w 21600" name="T8"/>
                <a:gd fmla="*/ 2147483646 h 21600" name="T9"/>
                <a:gd fmla="*/ 2147483646 w 21600" name="T10"/>
                <a:gd fmla="*/ 2147483646 h 2160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1600" name="T18"/>
                <a:gd fmla="*/ 0 h 21600" name="T19"/>
                <a:gd fmla="*/ 21600 w 21600" name="T20"/>
                <a:gd fmla="*/ 21600 h 2160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1600" w="21600">
                  <a:moveTo>
                    <a:pt x="15955" y="16037"/>
                  </a:moveTo>
                  <a:cubicBezTo>
                    <a:pt x="17358" y="14655"/>
                    <a:pt x="18149" y="12769"/>
                    <a:pt x="18149" y="10800"/>
                  </a:cubicBezTo>
                  <a:cubicBezTo>
                    <a:pt x="18149" y="9018"/>
                    <a:pt x="17501" y="7297"/>
                    <a:pt x="16327" y="5957"/>
                  </a:cubicBezTo>
                  <a:lnTo>
                    <a:pt x="18923" y="3683"/>
                  </a:lnTo>
                  <a:cubicBezTo>
                    <a:pt x="20648" y="5652"/>
                    <a:pt x="21600" y="8181"/>
                    <a:pt x="21600" y="10800"/>
                  </a:cubicBezTo>
                  <a:cubicBezTo>
                    <a:pt x="21600" y="13693"/>
                    <a:pt x="20438" y="16466"/>
                    <a:pt x="18376" y="18496"/>
                  </a:cubicBezTo>
                  <a:lnTo>
                    <a:pt x="20270" y="20420"/>
                  </a:lnTo>
                  <a:lnTo>
                    <a:pt x="14012" y="20372"/>
                  </a:lnTo>
                  <a:lnTo>
                    <a:pt x="14061" y="14113"/>
                  </a:lnTo>
                  <a:lnTo>
                    <a:pt x="15955" y="16037"/>
                  </a:lnTo>
                  <a:close/>
                </a:path>
              </a:pathLst>
            </a:custGeom>
            <a:solidFill>
              <a:srgbClr val="ADD1A3"/>
            </a:solidFill>
            <a:ln cap="flat" cmpd="sng" w="3175">
              <a:solidFill>
                <a:srgbClr val="D3E2FF"/>
              </a:solidFill>
              <a:miter lim="800000"/>
            </a:ln>
          </p:spPr>
          <p:txBody>
            <a:bodyPr anchor="ctr" lIns="0" rIns="0"/>
            <a:lstStyle/>
            <a:p>
              <a:endParaRPr altLang="en-US" lang="zh-CN"/>
            </a:p>
          </p:txBody>
        </p:sp>
        <p:sp>
          <p:nvSpPr>
            <p:cNvPr id="12" name="WordArt 8"/>
            <p:cNvSpPr>
              <a:spLocks noChangeArrowheads="1" noChangeShapeType="1" noTextEdit="1"/>
            </p:cNvSpPr>
            <p:nvPr/>
          </p:nvSpPr>
          <p:spPr bwMode="auto">
            <a:xfrm rot="79672">
              <a:off x="498799" y="1639250"/>
              <a:ext cx="2474912" cy="177165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spcFirstLastPara="1" wrap="none">
              <a:prstTxWarp prst="textArchDown">
                <a:avLst>
                  <a:gd fmla="val 1788643" name="adj"/>
                </a:avLst>
              </a:prstTxWarp>
            </a:bodyPr>
            <a:lstStyle/>
            <a:p>
              <a:pPr algn="ctr" eaLnBrk="1" hangingPunct="1">
                <a:buFont charset="0" panose="020b0604020202020204" pitchFamily="34" typeface="Arial"/>
                <a:buNone/>
                <a:defRPr/>
              </a:pPr>
              <a:r>
                <a:rPr altLang="en-US" kern="10" lang="zh-CN" sz="2000">
                  <a:solidFill>
                    <a:schemeClr val="bg1"/>
                  </a:solidFill>
                  <a:latin typeface="微软雅黑"/>
                  <a:ea typeface="微软雅黑"/>
                </a:rPr>
                <a:t>单击此处添加文字</a:t>
              </a:r>
            </a:p>
          </p:txBody>
        </p:sp>
      </p:grpSp>
      <p:sp>
        <p:nvSpPr>
          <p:cNvPr id="13" name="Line 18"/>
          <p:cNvSpPr>
            <a:spLocks noChangeShapeType="1"/>
          </p:cNvSpPr>
          <p:nvPr/>
        </p:nvSpPr>
        <p:spPr bwMode="auto">
          <a:xfrm flipH="1">
            <a:off x="6977780" y="4665294"/>
            <a:ext cx="2014173" cy="1"/>
          </a:xfrm>
          <a:prstGeom prst="line">
            <a:avLst/>
          </a:prstGeom>
          <a:noFill/>
          <a:ln w="19050">
            <a:solidFill>
              <a:srgbClr val="8FA45E"/>
            </a:solidFill>
            <a:miter lim="800000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>
              <a:solidFill>
                <a:srgbClr val="8FA45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304548" y="1881787"/>
            <a:ext cx="1650981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ea charset="-122" panose="02010609010101010101" pitchFamily="49" typeface="文鼎细圆繁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8" name="矩形 17"/>
          <p:cNvSpPr/>
          <p:nvPr/>
        </p:nvSpPr>
        <p:spPr>
          <a:xfrm>
            <a:off x="7304546" y="4737438"/>
            <a:ext cx="1650981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ea charset="-122" panose="02010609010101010101" pitchFamily="49" typeface="文鼎细圆繁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9" name="矩形 18"/>
          <p:cNvSpPr/>
          <p:nvPr/>
        </p:nvSpPr>
        <p:spPr>
          <a:xfrm>
            <a:off x="2491561" y="2652722"/>
            <a:ext cx="1650981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50">
                <a:solidFill>
                  <a:srgbClr val="8FA45E"/>
                </a:solidFill>
                <a:ea charset="-122" panose="02010609010101010101" pitchFamily="49" typeface="文鼎细圆繁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740771" y="2977459"/>
            <a:ext cx="432002" cy="141399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161992460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 nodeType="clickPar">
                      <p:stCondLst>
                        <p:cond delay="indefinite"/>
                      </p:stCondLst>
                      <p:childTnLst>
                        <p:par>
                          <p:cTn fill="hold" id="6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6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6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9"/>
      <p:bldP grpId="0" spid="13"/>
      <p:bldP grpId="0" spid="17"/>
      <p:bldP grpId="0" spid="18"/>
      <p:bldP grpId="0" spid="19"/>
      <p:bldP grpId="0" spid="22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组合 35"/>
          <p:cNvGrpSpPr/>
          <p:nvPr/>
        </p:nvGrpSpPr>
        <p:grpSpPr>
          <a:xfrm>
            <a:off x="2214588" y="2257354"/>
            <a:ext cx="1058247" cy="1277298"/>
            <a:chOff x="2258131" y="2497823"/>
            <a:chExt cx="1058247" cy="1277298"/>
          </a:xfrm>
        </p:grpSpPr>
        <p:sp>
          <p:nvSpPr>
            <p:cNvPr id="37" name="矩形: 圆角 36"/>
            <p:cNvSpPr/>
            <p:nvPr/>
          </p:nvSpPr>
          <p:spPr>
            <a:xfrm>
              <a:off x="2258131" y="2497823"/>
              <a:ext cx="1052216" cy="1277298"/>
            </a:xfrm>
            <a:prstGeom prst="roundRect">
              <a:avLst/>
            </a:prstGeom>
            <a:noFill/>
            <a:ln w="28575">
              <a:solidFill>
                <a:srgbClr val="8FA45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矩形 38"/>
            <p:cNvSpPr/>
            <p:nvPr/>
          </p:nvSpPr>
          <p:spPr>
            <a:xfrm rot="16200000">
              <a:off x="2434107" y="2577960"/>
              <a:ext cx="731520" cy="1033020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8FA45E"/>
                  </a:solidFill>
                  <a:ea charset="-122" panose="02010609010101010101" pitchFamily="49" typeface="文鼎细圆繁"/>
                </a:rPr>
                <a:t>请输入你的题目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3874041" y="1731717"/>
            <a:ext cx="1058247" cy="1277298"/>
            <a:chOff x="2258131" y="2497823"/>
            <a:chExt cx="1058247" cy="1277298"/>
          </a:xfrm>
        </p:grpSpPr>
        <p:sp>
          <p:nvSpPr>
            <p:cNvPr id="43" name="矩形: 圆角 42"/>
            <p:cNvSpPr/>
            <p:nvPr/>
          </p:nvSpPr>
          <p:spPr>
            <a:xfrm>
              <a:off x="2258131" y="2497823"/>
              <a:ext cx="1052216" cy="1277298"/>
            </a:xfrm>
            <a:prstGeom prst="roundRect">
              <a:avLst/>
            </a:prstGeom>
            <a:noFill/>
            <a:ln w="28575">
              <a:solidFill>
                <a:srgbClr val="8FA45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矩形 44"/>
            <p:cNvSpPr/>
            <p:nvPr/>
          </p:nvSpPr>
          <p:spPr>
            <a:xfrm rot="16200000">
              <a:off x="2434107" y="2577961"/>
              <a:ext cx="731520" cy="1033020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8FA45E"/>
                  </a:solidFill>
                  <a:ea charset="-122" panose="02010609010101010101" pitchFamily="49" typeface="文鼎细圆繁"/>
                </a:rPr>
                <a:t>请输入你的题目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5508953" y="1881794"/>
            <a:ext cx="1058247" cy="1277298"/>
            <a:chOff x="2258131" y="2497823"/>
            <a:chExt cx="1058247" cy="1277298"/>
          </a:xfrm>
        </p:grpSpPr>
        <p:sp>
          <p:nvSpPr>
            <p:cNvPr id="49" name="矩形: 圆角 48"/>
            <p:cNvSpPr/>
            <p:nvPr/>
          </p:nvSpPr>
          <p:spPr>
            <a:xfrm>
              <a:off x="2258131" y="2497823"/>
              <a:ext cx="1052216" cy="1277298"/>
            </a:xfrm>
            <a:prstGeom prst="roundRect">
              <a:avLst/>
            </a:prstGeom>
            <a:noFill/>
            <a:ln w="28575">
              <a:solidFill>
                <a:srgbClr val="8FA45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矩形 50"/>
            <p:cNvSpPr/>
            <p:nvPr/>
          </p:nvSpPr>
          <p:spPr>
            <a:xfrm rot="16200000">
              <a:off x="2434107" y="2577960"/>
              <a:ext cx="731520" cy="1033020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8FA45E"/>
                  </a:solidFill>
                  <a:ea charset="-122" panose="02010609010101010101" pitchFamily="49" typeface="文鼎细圆繁"/>
                </a:rPr>
                <a:t>请输入你的题目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7174735" y="2159023"/>
            <a:ext cx="1058247" cy="1277298"/>
            <a:chOff x="2258131" y="2497823"/>
            <a:chExt cx="1058247" cy="1277298"/>
          </a:xfrm>
        </p:grpSpPr>
        <p:sp>
          <p:nvSpPr>
            <p:cNvPr id="55" name="矩形: 圆角 54"/>
            <p:cNvSpPr/>
            <p:nvPr/>
          </p:nvSpPr>
          <p:spPr>
            <a:xfrm>
              <a:off x="2258131" y="2497823"/>
              <a:ext cx="1052216" cy="1277298"/>
            </a:xfrm>
            <a:prstGeom prst="roundRect">
              <a:avLst/>
            </a:prstGeom>
            <a:noFill/>
            <a:ln w="28575">
              <a:solidFill>
                <a:srgbClr val="8FA45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矩形 56"/>
            <p:cNvSpPr/>
            <p:nvPr/>
          </p:nvSpPr>
          <p:spPr>
            <a:xfrm rot="16200000">
              <a:off x="2434107" y="2577961"/>
              <a:ext cx="731520" cy="1033020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8FA45E"/>
                  </a:solidFill>
                  <a:ea charset="-122" panose="02010609010101010101" pitchFamily="49" typeface="文鼎细圆繁"/>
                </a:rPr>
                <a:t>请输入你的题目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9107644" y="2487957"/>
            <a:ext cx="1058247" cy="1277298"/>
            <a:chOff x="2258131" y="2497823"/>
            <a:chExt cx="1058247" cy="1277298"/>
          </a:xfrm>
        </p:grpSpPr>
        <p:sp>
          <p:nvSpPr>
            <p:cNvPr id="61" name="矩形: 圆角 60"/>
            <p:cNvSpPr/>
            <p:nvPr/>
          </p:nvSpPr>
          <p:spPr>
            <a:xfrm>
              <a:off x="2258131" y="2497823"/>
              <a:ext cx="1052216" cy="1277298"/>
            </a:xfrm>
            <a:prstGeom prst="roundRect">
              <a:avLst/>
            </a:prstGeom>
            <a:noFill/>
            <a:ln w="28575">
              <a:solidFill>
                <a:srgbClr val="8FA45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矩形 62"/>
            <p:cNvSpPr/>
            <p:nvPr/>
          </p:nvSpPr>
          <p:spPr>
            <a:xfrm rot="16200000">
              <a:off x="2434108" y="2577960"/>
              <a:ext cx="731520" cy="1033020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8FA45E"/>
                  </a:solidFill>
                  <a:ea charset="-122" panose="02010609010101010101" pitchFamily="49" typeface="文鼎细圆繁"/>
                </a:rPr>
                <a:t>请输入你的题目</a:t>
              </a:r>
            </a:p>
          </p:txBody>
        </p:sp>
      </p:grpSp>
      <p:cxnSp>
        <p:nvCxnSpPr>
          <p:cNvPr id="66" name="直接箭头连接符 65"/>
          <p:cNvCxnSpPr/>
          <p:nvPr/>
        </p:nvCxnSpPr>
        <p:spPr>
          <a:xfrm flipH="1">
            <a:off x="2756324" y="3629545"/>
            <a:ext cx="0" cy="1102111"/>
          </a:xfrm>
          <a:prstGeom prst="straightConnector1">
            <a:avLst/>
          </a:prstGeom>
          <a:ln w="28575">
            <a:solidFill>
              <a:srgbClr val="8FA45E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 flipH="1">
            <a:off x="4421644" y="3223284"/>
            <a:ext cx="0" cy="1102111"/>
          </a:xfrm>
          <a:prstGeom prst="straightConnector1">
            <a:avLst/>
          </a:prstGeom>
          <a:ln w="28575">
            <a:solidFill>
              <a:srgbClr val="8FA45E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 flipH="1">
            <a:off x="6081486" y="3396103"/>
            <a:ext cx="0" cy="1102111"/>
          </a:xfrm>
          <a:prstGeom prst="straightConnector1">
            <a:avLst/>
          </a:prstGeom>
          <a:ln w="28575">
            <a:solidFill>
              <a:srgbClr val="8FA45E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flipH="1">
            <a:off x="7716471" y="3629545"/>
            <a:ext cx="0" cy="1102111"/>
          </a:xfrm>
          <a:prstGeom prst="straightConnector1">
            <a:avLst/>
          </a:prstGeom>
          <a:ln w="28575">
            <a:solidFill>
              <a:srgbClr val="8FA45E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/>
          <p:nvPr/>
        </p:nvCxnSpPr>
        <p:spPr>
          <a:xfrm flipH="1">
            <a:off x="9751576" y="3938074"/>
            <a:ext cx="0" cy="1102111"/>
          </a:xfrm>
          <a:prstGeom prst="straightConnector1">
            <a:avLst/>
          </a:prstGeom>
          <a:ln w="28575">
            <a:solidFill>
              <a:srgbClr val="8FA45E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本框 70"/>
          <p:cNvSpPr txBox="1"/>
          <p:nvPr/>
        </p:nvSpPr>
        <p:spPr>
          <a:xfrm>
            <a:off x="2404706" y="4826550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>
                <a:solidFill>
                  <a:srgbClr val="8FA45E"/>
                </a:solidFill>
                <a:ea charset="-122" panose="02010609010101010101" pitchFamily="49" typeface="文鼎细圆繁"/>
              </a:rPr>
              <a:t>2010</a:t>
            </a:r>
          </a:p>
        </p:txBody>
      </p:sp>
      <p:sp>
        <p:nvSpPr>
          <p:cNvPr id="72" name="文本框 71"/>
          <p:cNvSpPr txBox="1"/>
          <p:nvPr/>
        </p:nvSpPr>
        <p:spPr>
          <a:xfrm>
            <a:off x="4051335" y="4380626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>
                <a:solidFill>
                  <a:srgbClr val="8FA45E"/>
                </a:solidFill>
                <a:ea charset="-122" panose="02010609010101010101" pitchFamily="49" typeface="文鼎细圆繁"/>
              </a:rPr>
              <a:t>2012</a:t>
            </a:r>
          </a:p>
        </p:txBody>
      </p:sp>
      <p:sp>
        <p:nvSpPr>
          <p:cNvPr id="73" name="文本框 72"/>
          <p:cNvSpPr txBox="1"/>
          <p:nvPr/>
        </p:nvSpPr>
        <p:spPr>
          <a:xfrm>
            <a:off x="5710438" y="4565291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>
                <a:solidFill>
                  <a:srgbClr val="8FA45E"/>
                </a:solidFill>
                <a:ea charset="-122" panose="02010609010101010101" pitchFamily="49" typeface="文鼎细圆繁"/>
              </a:rPr>
              <a:t>2014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7369540" y="4731656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>
                <a:solidFill>
                  <a:srgbClr val="8FA45E"/>
                </a:solidFill>
                <a:ea charset="-122" panose="02010609010101010101" pitchFamily="49" typeface="文鼎细圆繁"/>
              </a:rPr>
              <a:t>2016</a:t>
            </a:r>
          </a:p>
        </p:txBody>
      </p:sp>
      <p:sp>
        <p:nvSpPr>
          <p:cNvPr id="75" name="文本框 74"/>
          <p:cNvSpPr txBox="1"/>
          <p:nvPr/>
        </p:nvSpPr>
        <p:spPr>
          <a:xfrm>
            <a:off x="9417832" y="5067045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>
                <a:solidFill>
                  <a:srgbClr val="8FA45E"/>
                </a:solidFill>
                <a:ea charset="-122" panose="02010609010101010101" pitchFamily="49" typeface="文鼎细圆繁"/>
              </a:rPr>
              <a:t>2018</a:t>
            </a:r>
          </a:p>
        </p:txBody>
      </p:sp>
      <p:pic>
        <p:nvPicPr>
          <p:cNvPr id="76" name="图片 7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1845551" y="2733430"/>
            <a:ext cx="409186" cy="1356109"/>
          </a:xfrm>
          <a:prstGeom prst="rect">
            <a:avLst/>
          </a:prstGeom>
        </p:spPr>
      </p:pic>
      <p:pic>
        <p:nvPicPr>
          <p:cNvPr id="77" name="图片 7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3621079" y="2205588"/>
            <a:ext cx="409186" cy="1356109"/>
          </a:xfrm>
          <a:prstGeom prst="rect">
            <a:avLst/>
          </a:prstGeom>
        </p:spPr>
      </p:pic>
      <p:pic>
        <p:nvPicPr>
          <p:cNvPr id="78" name="图片 7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5316973" y="2360295"/>
            <a:ext cx="409186" cy="1356109"/>
          </a:xfrm>
          <a:prstGeom prst="rect">
            <a:avLst/>
          </a:prstGeom>
        </p:spPr>
      </p:pic>
      <p:pic>
        <p:nvPicPr>
          <p:cNvPr id="79" name="图片 7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7057308" y="2606769"/>
            <a:ext cx="409186" cy="1356109"/>
          </a:xfrm>
          <a:prstGeom prst="rect">
            <a:avLst/>
          </a:prstGeom>
        </p:spPr>
      </p:pic>
      <p:pic>
        <p:nvPicPr>
          <p:cNvPr id="80" name="图片 7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964572">
            <a:off x="8897020" y="2970097"/>
            <a:ext cx="409186" cy="1356109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310" y="114477"/>
            <a:ext cx="1642118" cy="1092848"/>
          </a:xfrm>
          <a:prstGeom prst="rect">
            <a:avLst/>
          </a:prstGeom>
        </p:spPr>
      </p:pic>
      <p:sp>
        <p:nvSpPr>
          <p:cNvPr id="33" name="文本框 32"/>
          <p:cNvSpPr txBox="1"/>
          <p:nvPr/>
        </p:nvSpPr>
        <p:spPr>
          <a:xfrm>
            <a:off x="238122" y="1207325"/>
            <a:ext cx="17830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>
                <a:solidFill>
                  <a:srgbClr val="8FA45E"/>
                </a:solidFill>
              </a:rPr>
              <a:t>请输入你的题目</a:t>
            </a:r>
          </a:p>
        </p:txBody>
      </p:sp>
    </p:spTree>
    <p:extLst>
      <p:ext uri="{BB962C8B-B14F-4D97-AF65-F5344CB8AC3E}">
        <p14:creationId val="229359251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  <p:cond delay="0" evt="onBegin">
                          <p:tn val="8"/>
                        </p:cond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6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4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5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63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6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7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4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7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8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id="82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id="8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9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0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fill="hold" id="9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93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0" nodeType="clickPar">
                      <p:stCondLst>
                        <p:cond delay="indefinite"/>
                        <p:cond delay="0" evt="onBegin">
                          <p:tn val="99"/>
                        </p:cond>
                      </p:stCondLst>
                      <p:childTnLst>
                        <p:par>
                          <p:cTn fill="hold" id="10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5" nodeType="clickPar">
                      <p:stCondLst>
                        <p:cond delay="indefinite"/>
                        <p:cond delay="0" evt="onBegin">
                          <p:tn val="104"/>
                        </p:cond>
                      </p:stCondLst>
                      <p:childTnLst>
                        <p:par>
                          <p:cTn fill="hold" id="10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0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1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1"/>
      <p:bldP grpId="0" spid="72"/>
      <p:bldP grpId="0" spid="73"/>
      <p:bldP grpId="0" spid="74"/>
      <p:bldP grpId="0" spid="75"/>
      <p:bldP grpId="0" spid="33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569005" y="2787763"/>
            <a:ext cx="744606" cy="240276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37732" y="1620733"/>
            <a:ext cx="710192" cy="232454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572933" y="2969819"/>
            <a:ext cx="707063" cy="234332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510308" y="2874737"/>
            <a:ext cx="669520" cy="2402764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2066208" y="1802788"/>
            <a:ext cx="1066993" cy="1349087"/>
            <a:chOff x="2041366" y="1620732"/>
            <a:chExt cx="1066993" cy="1349087"/>
          </a:xfrm>
        </p:grpSpPr>
        <p:sp>
          <p:nvSpPr>
            <p:cNvPr id="14" name="左大括号 13"/>
            <p:cNvSpPr/>
            <p:nvPr/>
          </p:nvSpPr>
          <p:spPr>
            <a:xfrm>
              <a:off x="2548091" y="1651059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椭圆 17"/>
            <p:cNvSpPr/>
            <p:nvPr/>
          </p:nvSpPr>
          <p:spPr>
            <a:xfrm>
              <a:off x="2059349" y="2096655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041366" y="210339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01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08249" y="1620732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898058" y="350483"/>
            <a:ext cx="1072795" cy="1349087"/>
            <a:chOff x="3898058" y="1620732"/>
            <a:chExt cx="1072795" cy="1349087"/>
          </a:xfrm>
        </p:grpSpPr>
        <p:sp>
          <p:nvSpPr>
            <p:cNvPr id="21" name="左大括号 20"/>
            <p:cNvSpPr/>
            <p:nvPr/>
          </p:nvSpPr>
          <p:spPr>
            <a:xfrm>
              <a:off x="4410585" y="1651059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843" y="2096655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3898059" y="2096655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02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570743" y="1620732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878138" y="1590406"/>
            <a:ext cx="1064250" cy="1349087"/>
            <a:chOff x="5878138" y="1590406"/>
            <a:chExt cx="1064250" cy="1349087"/>
          </a:xfrm>
        </p:grpSpPr>
        <p:sp>
          <p:nvSpPr>
            <p:cNvPr id="25" name="左大括号 24"/>
            <p:cNvSpPr/>
            <p:nvPr/>
          </p:nvSpPr>
          <p:spPr>
            <a:xfrm>
              <a:off x="6382120" y="1620733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椭圆 25"/>
            <p:cNvSpPr/>
            <p:nvPr/>
          </p:nvSpPr>
          <p:spPr>
            <a:xfrm>
              <a:off x="5893378" y="2066329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878138" y="2080284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03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542277" y="1590406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8114125" y="1560080"/>
            <a:ext cx="1094317" cy="1349087"/>
            <a:chOff x="8114125" y="1560080"/>
            <a:chExt cx="1094317" cy="1349087"/>
          </a:xfrm>
        </p:grpSpPr>
        <p:sp>
          <p:nvSpPr>
            <p:cNvPr id="29" name="左大括号 28"/>
            <p:cNvSpPr/>
            <p:nvPr/>
          </p:nvSpPr>
          <p:spPr>
            <a:xfrm>
              <a:off x="8648174" y="1590407"/>
              <a:ext cx="219034" cy="1288434"/>
            </a:xfrm>
            <a:prstGeom prst="leftBrace">
              <a:avLst/>
            </a:prstGeom>
            <a:ln>
              <a:solidFill>
                <a:srgbClr val="8FA4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/>
            <p:cNvSpPr/>
            <p:nvPr/>
          </p:nvSpPr>
          <p:spPr>
            <a:xfrm>
              <a:off x="8159432" y="2036003"/>
              <a:ext cx="406400" cy="406400"/>
            </a:xfrm>
            <a:prstGeom prst="ellipse">
              <a:avLst/>
            </a:prstGeom>
            <a:solidFill>
              <a:srgbClr val="8FA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8114124" y="204995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04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8808331" y="1560080"/>
              <a:ext cx="396240" cy="1319007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400">
                  <a:solidFill>
                    <a:srgbClr val="8FA45E"/>
                  </a:solidFill>
                </a:rPr>
                <a:t>请输入你的题目</a:t>
              </a:r>
            </a:p>
          </p:txBody>
        </p:sp>
      </p:grpSp>
    </p:spTree>
    <p:extLst>
      <p:ext uri="{BB962C8B-B14F-4D97-AF65-F5344CB8AC3E}">
        <p14:creationId val="235532618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205</Paragraphs>
  <Slides>26</Slides>
  <Notes>26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baseType="lpstr" size="38">
      <vt:lpstr>Arial</vt:lpstr>
      <vt:lpstr>等线 Light</vt:lpstr>
      <vt:lpstr>等线</vt:lpstr>
      <vt:lpstr>Calibri Light</vt:lpstr>
      <vt:lpstr>Calibri</vt:lpstr>
      <vt:lpstr>微软雅黑</vt:lpstr>
      <vt:lpstr>方正综艺简体</vt:lpstr>
      <vt:lpstr>文鼎细圆繁</vt:lpstr>
      <vt:lpstr>Agency FB</vt:lpstr>
      <vt:lpstr>Arial Unicode MS</vt:lpstr>
      <vt:lpstr>宋体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2021-08-22T11:59:56Z</dcterms:created>
  <cp:lastPrinted>2021-08-22T11:59:56Z</cp:lastPrinted>
  <dcterms:modified xsi:type="dcterms:W3CDTF">2021-08-22T05:51:53Z</dcterms:modified>
  <cp:revision>1</cp:revision>
</cp:coreProperties>
</file>